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notesMasterIdLst>
    <p:notesMasterId r:id="rId5"/>
  </p:notesMasterIdLst>
  <p:sldIdLst>
    <p:sldId id="458" r:id="rId4"/>
    <p:sldId id="446" r:id="rId6"/>
    <p:sldId id="465" r:id="rId7"/>
    <p:sldId id="463" r:id="rId8"/>
    <p:sldId id="454" r:id="rId9"/>
    <p:sldId id="457" r:id="rId10"/>
    <p:sldId id="430" r:id="rId11"/>
    <p:sldId id="413" r:id="rId12"/>
    <p:sldId id="414" r:id="rId13"/>
    <p:sldId id="459" r:id="rId14"/>
    <p:sldId id="437" r:id="rId15"/>
    <p:sldId id="438" r:id="rId16"/>
    <p:sldId id="483" r:id="rId17"/>
    <p:sldId id="460" r:id="rId18"/>
    <p:sldId id="411" r:id="rId19"/>
    <p:sldId id="462" r:id="rId20"/>
    <p:sldId id="439" r:id="rId21"/>
    <p:sldId id="48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DF0E8"/>
    <a:srgbClr val="DF7A60"/>
    <a:srgbClr val="FFC000"/>
    <a:srgbClr val="65C4CA"/>
    <a:srgbClr val="784B23"/>
    <a:srgbClr val="EEC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30" autoAdjust="0"/>
  </p:normalViewPr>
  <p:slideViewPr>
    <p:cSldViewPr snapToGrid="0">
      <p:cViewPr>
        <p:scale>
          <a:sx n="61" d="100"/>
          <a:sy n="61" d="100"/>
        </p:scale>
        <p:origin x="-1170" y="-498"/>
      </p:cViewPr>
      <p:guideLst>
        <p:guide orient="horz" pos="23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7494-D075-4932-B485-21A15FEF216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05C95-64BC-4878-9AEE-F508225DA3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9BB6B-25F1-4FB5-A652-4AD6E3B1E6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39" y="0"/>
            <a:ext cx="1222733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809"/>
            <a:ext cx="12192000" cy="60078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0">
            <a:alphaModFix amt="4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B924A-108C-4DE9-800A-7CE3EA587E6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8E82-2374-404C-89F9-944D113FC1E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2.emf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" cstate="print"/>
          <a:srcRect t="21706" r="39958" b="-262"/>
          <a:stretch>
            <a:fillRect/>
          </a:stretch>
        </p:blipFill>
        <p:spPr bwMode="auto">
          <a:xfrm>
            <a:off x="3619500" y="1144270"/>
            <a:ext cx="5076190" cy="4567555"/>
          </a:xfrm>
          <a:prstGeom prst="ellipse">
            <a:avLst/>
          </a:prstGeom>
          <a:noFill/>
          <a:effectLst>
            <a:softEdge rad="63500"/>
          </a:effectLst>
        </p:spPr>
      </p:pic>
      <p:sp>
        <p:nvSpPr>
          <p:cNvPr id="11" name="文本框 10"/>
          <p:cNvSpPr txBox="1"/>
          <p:nvPr/>
        </p:nvSpPr>
        <p:spPr>
          <a:xfrm>
            <a:off x="5607067" y="4512846"/>
            <a:ext cx="1101090" cy="1198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72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狼</a:t>
            </a:r>
            <a:endParaRPr lang="zh-CN" altLang="en-US" sz="72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8" name="Freeform 1671"/>
          <p:cNvSpPr/>
          <p:nvPr/>
        </p:nvSpPr>
        <p:spPr bwMode="auto">
          <a:xfrm>
            <a:off x="1957705" y="1985010"/>
            <a:ext cx="1221740" cy="1191895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671"/>
          <p:cNvSpPr/>
          <p:nvPr/>
        </p:nvSpPr>
        <p:spPr bwMode="auto">
          <a:xfrm>
            <a:off x="1864360" y="4318635"/>
            <a:ext cx="882015" cy="902335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671"/>
          <p:cNvSpPr/>
          <p:nvPr/>
        </p:nvSpPr>
        <p:spPr bwMode="auto">
          <a:xfrm>
            <a:off x="10509250" y="4318635"/>
            <a:ext cx="1022985" cy="996315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671"/>
          <p:cNvSpPr/>
          <p:nvPr/>
        </p:nvSpPr>
        <p:spPr bwMode="auto">
          <a:xfrm>
            <a:off x="9721215" y="1144270"/>
            <a:ext cx="1599565" cy="1495425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5" name="Freeform 1671"/>
          <p:cNvSpPr/>
          <p:nvPr/>
        </p:nvSpPr>
        <p:spPr bwMode="auto">
          <a:xfrm>
            <a:off x="3943350" y="768985"/>
            <a:ext cx="643890" cy="567690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6" name="Freeform 1671"/>
          <p:cNvSpPr/>
          <p:nvPr/>
        </p:nvSpPr>
        <p:spPr bwMode="auto">
          <a:xfrm>
            <a:off x="8540115" y="4697730"/>
            <a:ext cx="565150" cy="616585"/>
          </a:xfrm>
          <a:custGeom>
            <a:avLst/>
            <a:gdLst>
              <a:gd name="T0" fmla="*/ 2147483646 w 1068"/>
              <a:gd name="T1" fmla="*/ 2147483646 h 1029"/>
              <a:gd name="T2" fmla="*/ 2147483646 w 1068"/>
              <a:gd name="T3" fmla="*/ 2147483646 h 1029"/>
              <a:gd name="T4" fmla="*/ 2147483646 w 1068"/>
              <a:gd name="T5" fmla="*/ 2147483646 h 1029"/>
              <a:gd name="T6" fmla="*/ 2147483646 w 1068"/>
              <a:gd name="T7" fmla="*/ 2147483646 h 1029"/>
              <a:gd name="T8" fmla="*/ 2147483646 w 1068"/>
              <a:gd name="T9" fmla="*/ 2147483646 h 1029"/>
              <a:gd name="T10" fmla="*/ 2147483646 w 1068"/>
              <a:gd name="T11" fmla="*/ 2147483646 h 1029"/>
              <a:gd name="T12" fmla="*/ 2147483646 w 1068"/>
              <a:gd name="T13" fmla="*/ 2147483646 h 1029"/>
              <a:gd name="T14" fmla="*/ 2147483646 w 1068"/>
              <a:gd name="T15" fmla="*/ 2147483646 h 1029"/>
              <a:gd name="T16" fmla="*/ 2147483646 w 1068"/>
              <a:gd name="T17" fmla="*/ 2147483646 h 1029"/>
              <a:gd name="T18" fmla="*/ 2147483646 w 1068"/>
              <a:gd name="T19" fmla="*/ 2147483646 h 1029"/>
              <a:gd name="T20" fmla="*/ 2147483646 w 1068"/>
              <a:gd name="T21" fmla="*/ 2147483646 h 1029"/>
              <a:gd name="T22" fmla="*/ 2147483646 w 1068"/>
              <a:gd name="T23" fmla="*/ 2147483646 h 1029"/>
              <a:gd name="T24" fmla="*/ 2147483646 w 1068"/>
              <a:gd name="T25" fmla="*/ 2147483646 h 1029"/>
              <a:gd name="T26" fmla="*/ 2147483646 w 1068"/>
              <a:gd name="T27" fmla="*/ 2147483646 h 1029"/>
              <a:gd name="T28" fmla="*/ 2147483646 w 1068"/>
              <a:gd name="T29" fmla="*/ 2147483646 h 1029"/>
              <a:gd name="T30" fmla="*/ 2147483646 w 1068"/>
              <a:gd name="T31" fmla="*/ 2147483646 h 1029"/>
              <a:gd name="T32" fmla="*/ 2147483646 w 1068"/>
              <a:gd name="T33" fmla="*/ 2147483646 h 1029"/>
              <a:gd name="T34" fmla="*/ 2147483646 w 1068"/>
              <a:gd name="T35" fmla="*/ 2147483646 h 1029"/>
              <a:gd name="T36" fmla="*/ 2147483646 w 1068"/>
              <a:gd name="T37" fmla="*/ 2147483646 h 1029"/>
              <a:gd name="T38" fmla="*/ 2147483646 w 1068"/>
              <a:gd name="T39" fmla="*/ 2147483646 h 1029"/>
              <a:gd name="T40" fmla="*/ 2147483646 w 1068"/>
              <a:gd name="T41" fmla="*/ 2147483646 h 1029"/>
              <a:gd name="T42" fmla="*/ 2147483646 w 1068"/>
              <a:gd name="T43" fmla="*/ 2147483646 h 1029"/>
              <a:gd name="T44" fmla="*/ 2147483646 w 1068"/>
              <a:gd name="T45" fmla="*/ 2147483646 h 1029"/>
              <a:gd name="T46" fmla="*/ 2147483646 w 1068"/>
              <a:gd name="T47" fmla="*/ 2147483646 h 1029"/>
              <a:gd name="T48" fmla="*/ 2147483646 w 1068"/>
              <a:gd name="T49" fmla="*/ 2147483646 h 1029"/>
              <a:gd name="T50" fmla="*/ 2147483646 w 1068"/>
              <a:gd name="T51" fmla="*/ 2147483646 h 1029"/>
              <a:gd name="T52" fmla="*/ 2147483646 w 1068"/>
              <a:gd name="T53" fmla="*/ 2147483646 h 1029"/>
              <a:gd name="T54" fmla="*/ 2147483646 w 1068"/>
              <a:gd name="T55" fmla="*/ 2147483646 h 1029"/>
              <a:gd name="T56" fmla="*/ 2147483646 w 1068"/>
              <a:gd name="T57" fmla="*/ 2147483646 h 1029"/>
              <a:gd name="T58" fmla="*/ 2147483646 w 1068"/>
              <a:gd name="T59" fmla="*/ 2147483646 h 1029"/>
              <a:gd name="T60" fmla="*/ 2147483646 w 1068"/>
              <a:gd name="T61" fmla="*/ 2147483646 h 1029"/>
              <a:gd name="T62" fmla="*/ 2147483646 w 1068"/>
              <a:gd name="T63" fmla="*/ 2147483646 h 1029"/>
              <a:gd name="T64" fmla="*/ 2147483646 w 1068"/>
              <a:gd name="T65" fmla="*/ 2147483646 h 1029"/>
              <a:gd name="T66" fmla="*/ 2147483646 w 1068"/>
              <a:gd name="T67" fmla="*/ 2147483646 h 1029"/>
              <a:gd name="T68" fmla="*/ 2147483646 w 1068"/>
              <a:gd name="T69" fmla="*/ 2147483646 h 1029"/>
              <a:gd name="T70" fmla="*/ 2147483646 w 1068"/>
              <a:gd name="T71" fmla="*/ 2147483646 h 1029"/>
              <a:gd name="T72" fmla="*/ 2147483646 w 1068"/>
              <a:gd name="T73" fmla="*/ 2147483646 h 1029"/>
              <a:gd name="T74" fmla="*/ 2147483646 w 1068"/>
              <a:gd name="T75" fmla="*/ 2147483646 h 1029"/>
              <a:gd name="T76" fmla="*/ 2147483646 w 1068"/>
              <a:gd name="T77" fmla="*/ 2147483646 h 1029"/>
              <a:gd name="T78" fmla="*/ 2147483646 w 1068"/>
              <a:gd name="T79" fmla="*/ 2147483646 h 1029"/>
              <a:gd name="T80" fmla="*/ 2147483646 w 1068"/>
              <a:gd name="T81" fmla="*/ 2147483646 h 1029"/>
              <a:gd name="T82" fmla="*/ 2147483646 w 1068"/>
              <a:gd name="T83" fmla="*/ 2147483646 h 1029"/>
              <a:gd name="T84" fmla="*/ 2147483646 w 1068"/>
              <a:gd name="T85" fmla="*/ 2147483646 h 1029"/>
              <a:gd name="T86" fmla="*/ 2147483646 w 1068"/>
              <a:gd name="T87" fmla="*/ 2147483646 h 1029"/>
              <a:gd name="T88" fmla="*/ 2147483646 w 1068"/>
              <a:gd name="T89" fmla="*/ 2147483646 h 1029"/>
              <a:gd name="T90" fmla="*/ 2147483646 w 1068"/>
              <a:gd name="T91" fmla="*/ 2147483646 h 1029"/>
              <a:gd name="T92" fmla="*/ 2147483646 w 1068"/>
              <a:gd name="T93" fmla="*/ 2147483646 h 1029"/>
              <a:gd name="T94" fmla="*/ 2147483646 w 1068"/>
              <a:gd name="T95" fmla="*/ 2147483646 h 1029"/>
              <a:gd name="T96" fmla="*/ 2147483646 w 1068"/>
              <a:gd name="T97" fmla="*/ 2147483646 h 1029"/>
              <a:gd name="T98" fmla="*/ 2147483646 w 1068"/>
              <a:gd name="T99" fmla="*/ 2147483646 h 1029"/>
              <a:gd name="T100" fmla="*/ 2147483646 w 1068"/>
              <a:gd name="T101" fmla="*/ 2147483646 h 1029"/>
              <a:gd name="T102" fmla="*/ 2147483646 w 1068"/>
              <a:gd name="T103" fmla="*/ 2147483646 h 1029"/>
              <a:gd name="T104" fmla="*/ 2147483646 w 1068"/>
              <a:gd name="T105" fmla="*/ 2147483646 h 1029"/>
              <a:gd name="T106" fmla="*/ 2147483646 w 1068"/>
              <a:gd name="T107" fmla="*/ 2147483646 h 1029"/>
              <a:gd name="T108" fmla="*/ 2147483646 w 1068"/>
              <a:gd name="T109" fmla="*/ 2147483646 h 1029"/>
              <a:gd name="T110" fmla="*/ 2147483646 w 1068"/>
              <a:gd name="T111" fmla="*/ 2147483646 h 1029"/>
              <a:gd name="T112" fmla="*/ 2147483646 w 1068"/>
              <a:gd name="T113" fmla="*/ 2147483646 h 10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68" h="1029">
                <a:moveTo>
                  <a:pt x="458" y="6"/>
                </a:moveTo>
                <a:cubicBezTo>
                  <a:pt x="460" y="13"/>
                  <a:pt x="458" y="21"/>
                  <a:pt x="454" y="26"/>
                </a:cubicBezTo>
                <a:cubicBezTo>
                  <a:pt x="452" y="50"/>
                  <a:pt x="466" y="69"/>
                  <a:pt x="464" y="94"/>
                </a:cubicBezTo>
                <a:cubicBezTo>
                  <a:pt x="469" y="97"/>
                  <a:pt x="469" y="108"/>
                  <a:pt x="478" y="107"/>
                </a:cubicBezTo>
                <a:cubicBezTo>
                  <a:pt x="484" y="102"/>
                  <a:pt x="485" y="93"/>
                  <a:pt x="493" y="92"/>
                </a:cubicBezTo>
                <a:cubicBezTo>
                  <a:pt x="505" y="88"/>
                  <a:pt x="505" y="104"/>
                  <a:pt x="514" y="106"/>
                </a:cubicBezTo>
                <a:cubicBezTo>
                  <a:pt x="521" y="105"/>
                  <a:pt x="531" y="109"/>
                  <a:pt x="533" y="100"/>
                </a:cubicBezTo>
                <a:cubicBezTo>
                  <a:pt x="529" y="79"/>
                  <a:pt x="544" y="68"/>
                  <a:pt x="540" y="46"/>
                </a:cubicBezTo>
                <a:cubicBezTo>
                  <a:pt x="542" y="35"/>
                  <a:pt x="529" y="18"/>
                  <a:pt x="543" y="10"/>
                </a:cubicBezTo>
                <a:cubicBezTo>
                  <a:pt x="547" y="8"/>
                  <a:pt x="552" y="10"/>
                  <a:pt x="555" y="12"/>
                </a:cubicBezTo>
                <a:cubicBezTo>
                  <a:pt x="558" y="17"/>
                  <a:pt x="558" y="17"/>
                  <a:pt x="558" y="17"/>
                </a:cubicBezTo>
                <a:cubicBezTo>
                  <a:pt x="560" y="36"/>
                  <a:pt x="551" y="55"/>
                  <a:pt x="560" y="72"/>
                </a:cubicBezTo>
                <a:cubicBezTo>
                  <a:pt x="562" y="84"/>
                  <a:pt x="556" y="94"/>
                  <a:pt x="558" y="105"/>
                </a:cubicBezTo>
                <a:cubicBezTo>
                  <a:pt x="566" y="110"/>
                  <a:pt x="571" y="123"/>
                  <a:pt x="583" y="117"/>
                </a:cubicBezTo>
                <a:cubicBezTo>
                  <a:pt x="587" y="115"/>
                  <a:pt x="582" y="109"/>
                  <a:pt x="588" y="109"/>
                </a:cubicBezTo>
                <a:cubicBezTo>
                  <a:pt x="598" y="114"/>
                  <a:pt x="596" y="100"/>
                  <a:pt x="604" y="98"/>
                </a:cubicBezTo>
                <a:cubicBezTo>
                  <a:pt x="606" y="86"/>
                  <a:pt x="604" y="72"/>
                  <a:pt x="605" y="58"/>
                </a:cubicBezTo>
                <a:cubicBezTo>
                  <a:pt x="605" y="54"/>
                  <a:pt x="610" y="52"/>
                  <a:pt x="612" y="50"/>
                </a:cubicBezTo>
                <a:cubicBezTo>
                  <a:pt x="617" y="49"/>
                  <a:pt x="621" y="52"/>
                  <a:pt x="623" y="55"/>
                </a:cubicBezTo>
                <a:cubicBezTo>
                  <a:pt x="624" y="70"/>
                  <a:pt x="626" y="87"/>
                  <a:pt x="621" y="100"/>
                </a:cubicBezTo>
                <a:cubicBezTo>
                  <a:pt x="622" y="105"/>
                  <a:pt x="626" y="109"/>
                  <a:pt x="631" y="110"/>
                </a:cubicBezTo>
                <a:cubicBezTo>
                  <a:pt x="640" y="110"/>
                  <a:pt x="645" y="99"/>
                  <a:pt x="651" y="94"/>
                </a:cubicBezTo>
                <a:cubicBezTo>
                  <a:pt x="651" y="91"/>
                  <a:pt x="650" y="89"/>
                  <a:pt x="648" y="88"/>
                </a:cubicBezTo>
                <a:cubicBezTo>
                  <a:pt x="637" y="91"/>
                  <a:pt x="642" y="78"/>
                  <a:pt x="642" y="74"/>
                </a:cubicBezTo>
                <a:cubicBezTo>
                  <a:pt x="648" y="66"/>
                  <a:pt x="655" y="57"/>
                  <a:pt x="665" y="56"/>
                </a:cubicBezTo>
                <a:cubicBezTo>
                  <a:pt x="680" y="60"/>
                  <a:pt x="668" y="79"/>
                  <a:pt x="672" y="92"/>
                </a:cubicBezTo>
                <a:cubicBezTo>
                  <a:pt x="668" y="98"/>
                  <a:pt x="668" y="106"/>
                  <a:pt x="668" y="114"/>
                </a:cubicBezTo>
                <a:cubicBezTo>
                  <a:pt x="676" y="117"/>
                  <a:pt x="678" y="122"/>
                  <a:pt x="680" y="130"/>
                </a:cubicBezTo>
                <a:cubicBezTo>
                  <a:pt x="682" y="140"/>
                  <a:pt x="693" y="139"/>
                  <a:pt x="700" y="144"/>
                </a:cubicBezTo>
                <a:cubicBezTo>
                  <a:pt x="711" y="140"/>
                  <a:pt x="706" y="125"/>
                  <a:pt x="711" y="116"/>
                </a:cubicBezTo>
                <a:cubicBezTo>
                  <a:pt x="717" y="96"/>
                  <a:pt x="721" y="75"/>
                  <a:pt x="738" y="61"/>
                </a:cubicBezTo>
                <a:cubicBezTo>
                  <a:pt x="744" y="59"/>
                  <a:pt x="750" y="63"/>
                  <a:pt x="752" y="69"/>
                </a:cubicBezTo>
                <a:cubicBezTo>
                  <a:pt x="752" y="81"/>
                  <a:pt x="739" y="88"/>
                  <a:pt x="736" y="99"/>
                </a:cubicBezTo>
                <a:cubicBezTo>
                  <a:pt x="730" y="105"/>
                  <a:pt x="720" y="106"/>
                  <a:pt x="720" y="117"/>
                </a:cubicBezTo>
                <a:cubicBezTo>
                  <a:pt x="721" y="122"/>
                  <a:pt x="717" y="125"/>
                  <a:pt x="722" y="128"/>
                </a:cubicBezTo>
                <a:cubicBezTo>
                  <a:pt x="726" y="130"/>
                  <a:pt x="728" y="126"/>
                  <a:pt x="732" y="125"/>
                </a:cubicBezTo>
                <a:cubicBezTo>
                  <a:pt x="738" y="125"/>
                  <a:pt x="745" y="125"/>
                  <a:pt x="748" y="132"/>
                </a:cubicBezTo>
                <a:cubicBezTo>
                  <a:pt x="751" y="144"/>
                  <a:pt x="751" y="159"/>
                  <a:pt x="763" y="166"/>
                </a:cubicBezTo>
                <a:cubicBezTo>
                  <a:pt x="762" y="176"/>
                  <a:pt x="761" y="188"/>
                  <a:pt x="771" y="195"/>
                </a:cubicBezTo>
                <a:cubicBezTo>
                  <a:pt x="778" y="201"/>
                  <a:pt x="788" y="208"/>
                  <a:pt x="798" y="204"/>
                </a:cubicBezTo>
                <a:cubicBezTo>
                  <a:pt x="808" y="191"/>
                  <a:pt x="812" y="175"/>
                  <a:pt x="823" y="162"/>
                </a:cubicBezTo>
                <a:cubicBezTo>
                  <a:pt x="834" y="164"/>
                  <a:pt x="836" y="146"/>
                  <a:pt x="848" y="148"/>
                </a:cubicBezTo>
                <a:cubicBezTo>
                  <a:pt x="860" y="138"/>
                  <a:pt x="880" y="126"/>
                  <a:pt x="878" y="107"/>
                </a:cubicBezTo>
                <a:cubicBezTo>
                  <a:pt x="882" y="100"/>
                  <a:pt x="886" y="93"/>
                  <a:pt x="894" y="91"/>
                </a:cubicBezTo>
                <a:cubicBezTo>
                  <a:pt x="899" y="90"/>
                  <a:pt x="903" y="92"/>
                  <a:pt x="905" y="96"/>
                </a:cubicBezTo>
                <a:cubicBezTo>
                  <a:pt x="912" y="108"/>
                  <a:pt x="893" y="110"/>
                  <a:pt x="896" y="122"/>
                </a:cubicBezTo>
                <a:cubicBezTo>
                  <a:pt x="894" y="133"/>
                  <a:pt x="880" y="126"/>
                  <a:pt x="878" y="136"/>
                </a:cubicBezTo>
                <a:cubicBezTo>
                  <a:pt x="868" y="141"/>
                  <a:pt x="866" y="155"/>
                  <a:pt x="854" y="160"/>
                </a:cubicBezTo>
                <a:cubicBezTo>
                  <a:pt x="848" y="167"/>
                  <a:pt x="836" y="176"/>
                  <a:pt x="830" y="186"/>
                </a:cubicBezTo>
                <a:cubicBezTo>
                  <a:pt x="830" y="198"/>
                  <a:pt x="818" y="206"/>
                  <a:pt x="820" y="218"/>
                </a:cubicBezTo>
                <a:cubicBezTo>
                  <a:pt x="830" y="226"/>
                  <a:pt x="832" y="240"/>
                  <a:pt x="845" y="243"/>
                </a:cubicBezTo>
                <a:cubicBezTo>
                  <a:pt x="854" y="249"/>
                  <a:pt x="846" y="262"/>
                  <a:pt x="855" y="268"/>
                </a:cubicBezTo>
                <a:cubicBezTo>
                  <a:pt x="855" y="279"/>
                  <a:pt x="866" y="287"/>
                  <a:pt x="874" y="292"/>
                </a:cubicBezTo>
                <a:cubicBezTo>
                  <a:pt x="894" y="298"/>
                  <a:pt x="898" y="273"/>
                  <a:pt x="913" y="267"/>
                </a:cubicBezTo>
                <a:cubicBezTo>
                  <a:pt x="926" y="269"/>
                  <a:pt x="934" y="261"/>
                  <a:pt x="944" y="257"/>
                </a:cubicBezTo>
                <a:cubicBezTo>
                  <a:pt x="948" y="256"/>
                  <a:pt x="952" y="259"/>
                  <a:pt x="950" y="264"/>
                </a:cubicBezTo>
                <a:cubicBezTo>
                  <a:pt x="947" y="275"/>
                  <a:pt x="932" y="272"/>
                  <a:pt x="925" y="281"/>
                </a:cubicBezTo>
                <a:cubicBezTo>
                  <a:pt x="922" y="286"/>
                  <a:pt x="917" y="291"/>
                  <a:pt x="920" y="298"/>
                </a:cubicBezTo>
                <a:cubicBezTo>
                  <a:pt x="924" y="304"/>
                  <a:pt x="931" y="299"/>
                  <a:pt x="934" y="306"/>
                </a:cubicBezTo>
                <a:cubicBezTo>
                  <a:pt x="936" y="314"/>
                  <a:pt x="927" y="316"/>
                  <a:pt x="922" y="320"/>
                </a:cubicBezTo>
                <a:cubicBezTo>
                  <a:pt x="915" y="326"/>
                  <a:pt x="909" y="334"/>
                  <a:pt x="900" y="339"/>
                </a:cubicBezTo>
                <a:cubicBezTo>
                  <a:pt x="901" y="348"/>
                  <a:pt x="912" y="355"/>
                  <a:pt x="905" y="364"/>
                </a:cubicBezTo>
                <a:cubicBezTo>
                  <a:pt x="903" y="367"/>
                  <a:pt x="902" y="371"/>
                  <a:pt x="902" y="375"/>
                </a:cubicBezTo>
                <a:cubicBezTo>
                  <a:pt x="906" y="386"/>
                  <a:pt x="919" y="378"/>
                  <a:pt x="925" y="384"/>
                </a:cubicBezTo>
                <a:cubicBezTo>
                  <a:pt x="929" y="385"/>
                  <a:pt x="932" y="384"/>
                  <a:pt x="935" y="382"/>
                </a:cubicBezTo>
                <a:cubicBezTo>
                  <a:pt x="946" y="379"/>
                  <a:pt x="957" y="379"/>
                  <a:pt x="965" y="368"/>
                </a:cubicBezTo>
                <a:cubicBezTo>
                  <a:pt x="972" y="365"/>
                  <a:pt x="980" y="362"/>
                  <a:pt x="988" y="367"/>
                </a:cubicBezTo>
                <a:cubicBezTo>
                  <a:pt x="989" y="373"/>
                  <a:pt x="986" y="380"/>
                  <a:pt x="980" y="382"/>
                </a:cubicBezTo>
                <a:cubicBezTo>
                  <a:pt x="961" y="386"/>
                  <a:pt x="941" y="388"/>
                  <a:pt x="929" y="408"/>
                </a:cubicBezTo>
                <a:cubicBezTo>
                  <a:pt x="927" y="412"/>
                  <a:pt x="930" y="418"/>
                  <a:pt x="932" y="422"/>
                </a:cubicBezTo>
                <a:cubicBezTo>
                  <a:pt x="945" y="422"/>
                  <a:pt x="937" y="438"/>
                  <a:pt x="948" y="440"/>
                </a:cubicBezTo>
                <a:cubicBezTo>
                  <a:pt x="954" y="442"/>
                  <a:pt x="960" y="438"/>
                  <a:pt x="963" y="432"/>
                </a:cubicBezTo>
                <a:cubicBezTo>
                  <a:pt x="980" y="416"/>
                  <a:pt x="1010" y="430"/>
                  <a:pt x="1024" y="406"/>
                </a:cubicBezTo>
                <a:cubicBezTo>
                  <a:pt x="1030" y="407"/>
                  <a:pt x="1033" y="401"/>
                  <a:pt x="1038" y="401"/>
                </a:cubicBezTo>
                <a:cubicBezTo>
                  <a:pt x="1047" y="403"/>
                  <a:pt x="1061" y="395"/>
                  <a:pt x="1066" y="408"/>
                </a:cubicBezTo>
                <a:cubicBezTo>
                  <a:pt x="1068" y="414"/>
                  <a:pt x="1063" y="419"/>
                  <a:pt x="1058" y="421"/>
                </a:cubicBezTo>
                <a:cubicBezTo>
                  <a:pt x="1035" y="424"/>
                  <a:pt x="1018" y="442"/>
                  <a:pt x="994" y="443"/>
                </a:cubicBezTo>
                <a:cubicBezTo>
                  <a:pt x="986" y="440"/>
                  <a:pt x="980" y="452"/>
                  <a:pt x="972" y="453"/>
                </a:cubicBezTo>
                <a:cubicBezTo>
                  <a:pt x="963" y="474"/>
                  <a:pt x="927" y="472"/>
                  <a:pt x="934" y="502"/>
                </a:cubicBezTo>
                <a:cubicBezTo>
                  <a:pt x="927" y="514"/>
                  <a:pt x="942" y="522"/>
                  <a:pt x="943" y="534"/>
                </a:cubicBezTo>
                <a:cubicBezTo>
                  <a:pt x="950" y="537"/>
                  <a:pt x="957" y="543"/>
                  <a:pt x="964" y="548"/>
                </a:cubicBezTo>
                <a:cubicBezTo>
                  <a:pt x="962" y="553"/>
                  <a:pt x="962" y="560"/>
                  <a:pt x="968" y="562"/>
                </a:cubicBezTo>
                <a:cubicBezTo>
                  <a:pt x="991" y="558"/>
                  <a:pt x="1008" y="567"/>
                  <a:pt x="1026" y="574"/>
                </a:cubicBezTo>
                <a:cubicBezTo>
                  <a:pt x="1031" y="576"/>
                  <a:pt x="1033" y="584"/>
                  <a:pt x="1031" y="589"/>
                </a:cubicBezTo>
                <a:cubicBezTo>
                  <a:pt x="1027" y="597"/>
                  <a:pt x="1017" y="596"/>
                  <a:pt x="1010" y="595"/>
                </a:cubicBezTo>
                <a:cubicBezTo>
                  <a:pt x="1003" y="592"/>
                  <a:pt x="996" y="584"/>
                  <a:pt x="989" y="590"/>
                </a:cubicBezTo>
                <a:cubicBezTo>
                  <a:pt x="985" y="589"/>
                  <a:pt x="981" y="585"/>
                  <a:pt x="978" y="582"/>
                </a:cubicBezTo>
                <a:cubicBezTo>
                  <a:pt x="960" y="575"/>
                  <a:pt x="952" y="593"/>
                  <a:pt x="942" y="602"/>
                </a:cubicBezTo>
                <a:cubicBezTo>
                  <a:pt x="937" y="608"/>
                  <a:pt x="936" y="615"/>
                  <a:pt x="931" y="622"/>
                </a:cubicBezTo>
                <a:cubicBezTo>
                  <a:pt x="940" y="631"/>
                  <a:pt x="960" y="622"/>
                  <a:pt x="962" y="639"/>
                </a:cubicBezTo>
                <a:cubicBezTo>
                  <a:pt x="962" y="644"/>
                  <a:pt x="960" y="650"/>
                  <a:pt x="954" y="650"/>
                </a:cubicBezTo>
                <a:cubicBezTo>
                  <a:pt x="946" y="652"/>
                  <a:pt x="937" y="639"/>
                  <a:pt x="931" y="650"/>
                </a:cubicBezTo>
                <a:cubicBezTo>
                  <a:pt x="931" y="654"/>
                  <a:pt x="934" y="657"/>
                  <a:pt x="937" y="658"/>
                </a:cubicBezTo>
                <a:cubicBezTo>
                  <a:pt x="947" y="660"/>
                  <a:pt x="956" y="666"/>
                  <a:pt x="966" y="668"/>
                </a:cubicBezTo>
                <a:cubicBezTo>
                  <a:pt x="968" y="671"/>
                  <a:pt x="973" y="675"/>
                  <a:pt x="970" y="680"/>
                </a:cubicBezTo>
                <a:cubicBezTo>
                  <a:pt x="967" y="686"/>
                  <a:pt x="961" y="688"/>
                  <a:pt x="956" y="686"/>
                </a:cubicBezTo>
                <a:cubicBezTo>
                  <a:pt x="945" y="681"/>
                  <a:pt x="934" y="676"/>
                  <a:pt x="922" y="674"/>
                </a:cubicBezTo>
                <a:cubicBezTo>
                  <a:pt x="918" y="676"/>
                  <a:pt x="916" y="680"/>
                  <a:pt x="919" y="683"/>
                </a:cubicBezTo>
                <a:cubicBezTo>
                  <a:pt x="934" y="704"/>
                  <a:pt x="963" y="697"/>
                  <a:pt x="983" y="711"/>
                </a:cubicBezTo>
                <a:cubicBezTo>
                  <a:pt x="1005" y="717"/>
                  <a:pt x="1030" y="716"/>
                  <a:pt x="1049" y="730"/>
                </a:cubicBezTo>
                <a:cubicBezTo>
                  <a:pt x="1050" y="732"/>
                  <a:pt x="1051" y="733"/>
                  <a:pt x="1052" y="735"/>
                </a:cubicBezTo>
                <a:cubicBezTo>
                  <a:pt x="1043" y="739"/>
                  <a:pt x="1033" y="735"/>
                  <a:pt x="1024" y="732"/>
                </a:cubicBezTo>
                <a:cubicBezTo>
                  <a:pt x="1002" y="727"/>
                  <a:pt x="982" y="716"/>
                  <a:pt x="959" y="712"/>
                </a:cubicBezTo>
                <a:cubicBezTo>
                  <a:pt x="941" y="715"/>
                  <a:pt x="928" y="705"/>
                  <a:pt x="912" y="703"/>
                </a:cubicBezTo>
                <a:cubicBezTo>
                  <a:pt x="910" y="717"/>
                  <a:pt x="888" y="715"/>
                  <a:pt x="893" y="732"/>
                </a:cubicBezTo>
                <a:cubicBezTo>
                  <a:pt x="892" y="740"/>
                  <a:pt x="903" y="745"/>
                  <a:pt x="896" y="753"/>
                </a:cubicBezTo>
                <a:cubicBezTo>
                  <a:pt x="888" y="762"/>
                  <a:pt x="873" y="770"/>
                  <a:pt x="874" y="785"/>
                </a:cubicBezTo>
                <a:cubicBezTo>
                  <a:pt x="874" y="794"/>
                  <a:pt x="886" y="799"/>
                  <a:pt x="887" y="809"/>
                </a:cubicBezTo>
                <a:cubicBezTo>
                  <a:pt x="896" y="819"/>
                  <a:pt x="909" y="824"/>
                  <a:pt x="915" y="836"/>
                </a:cubicBezTo>
                <a:cubicBezTo>
                  <a:pt x="916" y="838"/>
                  <a:pt x="914" y="838"/>
                  <a:pt x="912" y="840"/>
                </a:cubicBezTo>
                <a:cubicBezTo>
                  <a:pt x="892" y="843"/>
                  <a:pt x="895" y="814"/>
                  <a:pt x="876" y="813"/>
                </a:cubicBezTo>
                <a:cubicBezTo>
                  <a:pt x="870" y="808"/>
                  <a:pt x="865" y="800"/>
                  <a:pt x="856" y="805"/>
                </a:cubicBezTo>
                <a:cubicBezTo>
                  <a:pt x="852" y="810"/>
                  <a:pt x="853" y="818"/>
                  <a:pt x="854" y="823"/>
                </a:cubicBezTo>
                <a:cubicBezTo>
                  <a:pt x="860" y="831"/>
                  <a:pt x="871" y="827"/>
                  <a:pt x="877" y="834"/>
                </a:cubicBezTo>
                <a:cubicBezTo>
                  <a:pt x="881" y="837"/>
                  <a:pt x="883" y="844"/>
                  <a:pt x="879" y="848"/>
                </a:cubicBezTo>
                <a:cubicBezTo>
                  <a:pt x="871" y="859"/>
                  <a:pt x="860" y="854"/>
                  <a:pt x="850" y="851"/>
                </a:cubicBezTo>
                <a:cubicBezTo>
                  <a:pt x="837" y="842"/>
                  <a:pt x="822" y="838"/>
                  <a:pt x="807" y="838"/>
                </a:cubicBezTo>
                <a:cubicBezTo>
                  <a:pt x="800" y="835"/>
                  <a:pt x="791" y="836"/>
                  <a:pt x="785" y="840"/>
                </a:cubicBezTo>
                <a:cubicBezTo>
                  <a:pt x="778" y="846"/>
                  <a:pt x="779" y="856"/>
                  <a:pt x="780" y="864"/>
                </a:cubicBezTo>
                <a:cubicBezTo>
                  <a:pt x="784" y="871"/>
                  <a:pt x="781" y="879"/>
                  <a:pt x="786" y="885"/>
                </a:cubicBezTo>
                <a:cubicBezTo>
                  <a:pt x="782" y="892"/>
                  <a:pt x="793" y="895"/>
                  <a:pt x="794" y="901"/>
                </a:cubicBezTo>
                <a:cubicBezTo>
                  <a:pt x="796" y="912"/>
                  <a:pt x="806" y="922"/>
                  <a:pt x="817" y="927"/>
                </a:cubicBezTo>
                <a:cubicBezTo>
                  <a:pt x="820" y="932"/>
                  <a:pt x="826" y="937"/>
                  <a:pt x="823" y="944"/>
                </a:cubicBezTo>
                <a:cubicBezTo>
                  <a:pt x="820" y="951"/>
                  <a:pt x="811" y="950"/>
                  <a:pt x="804" y="949"/>
                </a:cubicBezTo>
                <a:cubicBezTo>
                  <a:pt x="793" y="942"/>
                  <a:pt x="779" y="934"/>
                  <a:pt x="776" y="919"/>
                </a:cubicBezTo>
                <a:cubicBezTo>
                  <a:pt x="766" y="916"/>
                  <a:pt x="758" y="900"/>
                  <a:pt x="745" y="909"/>
                </a:cubicBezTo>
                <a:cubicBezTo>
                  <a:pt x="741" y="910"/>
                  <a:pt x="739" y="915"/>
                  <a:pt x="734" y="914"/>
                </a:cubicBezTo>
                <a:cubicBezTo>
                  <a:pt x="730" y="912"/>
                  <a:pt x="726" y="904"/>
                  <a:pt x="720" y="909"/>
                </a:cubicBezTo>
                <a:cubicBezTo>
                  <a:pt x="702" y="910"/>
                  <a:pt x="708" y="930"/>
                  <a:pt x="700" y="940"/>
                </a:cubicBezTo>
                <a:cubicBezTo>
                  <a:pt x="706" y="954"/>
                  <a:pt x="715" y="969"/>
                  <a:pt x="711" y="986"/>
                </a:cubicBezTo>
                <a:cubicBezTo>
                  <a:pt x="709" y="993"/>
                  <a:pt x="702" y="993"/>
                  <a:pt x="697" y="991"/>
                </a:cubicBezTo>
                <a:cubicBezTo>
                  <a:pt x="688" y="983"/>
                  <a:pt x="694" y="967"/>
                  <a:pt x="684" y="958"/>
                </a:cubicBezTo>
                <a:cubicBezTo>
                  <a:pt x="683" y="949"/>
                  <a:pt x="674" y="944"/>
                  <a:pt x="669" y="936"/>
                </a:cubicBezTo>
                <a:cubicBezTo>
                  <a:pt x="652" y="936"/>
                  <a:pt x="638" y="944"/>
                  <a:pt x="624" y="953"/>
                </a:cubicBezTo>
                <a:cubicBezTo>
                  <a:pt x="607" y="952"/>
                  <a:pt x="595" y="991"/>
                  <a:pt x="579" y="967"/>
                </a:cubicBezTo>
                <a:cubicBezTo>
                  <a:pt x="578" y="963"/>
                  <a:pt x="578" y="957"/>
                  <a:pt x="572" y="957"/>
                </a:cubicBezTo>
                <a:cubicBezTo>
                  <a:pt x="559" y="952"/>
                  <a:pt x="558" y="969"/>
                  <a:pt x="547" y="969"/>
                </a:cubicBezTo>
                <a:cubicBezTo>
                  <a:pt x="532" y="985"/>
                  <a:pt x="548" y="1011"/>
                  <a:pt x="534" y="1026"/>
                </a:cubicBezTo>
                <a:cubicBezTo>
                  <a:pt x="528" y="1029"/>
                  <a:pt x="523" y="1025"/>
                  <a:pt x="520" y="1020"/>
                </a:cubicBezTo>
                <a:cubicBezTo>
                  <a:pt x="514" y="1009"/>
                  <a:pt x="528" y="1004"/>
                  <a:pt x="526" y="993"/>
                </a:cubicBezTo>
                <a:cubicBezTo>
                  <a:pt x="526" y="968"/>
                  <a:pt x="526" y="968"/>
                  <a:pt x="526" y="968"/>
                </a:cubicBezTo>
                <a:cubicBezTo>
                  <a:pt x="514" y="959"/>
                  <a:pt x="504" y="978"/>
                  <a:pt x="490" y="970"/>
                </a:cubicBezTo>
                <a:cubicBezTo>
                  <a:pt x="479" y="967"/>
                  <a:pt x="467" y="958"/>
                  <a:pt x="455" y="967"/>
                </a:cubicBezTo>
                <a:cubicBezTo>
                  <a:pt x="449" y="971"/>
                  <a:pt x="441" y="969"/>
                  <a:pt x="436" y="965"/>
                </a:cubicBezTo>
                <a:cubicBezTo>
                  <a:pt x="428" y="962"/>
                  <a:pt x="421" y="956"/>
                  <a:pt x="412" y="960"/>
                </a:cubicBezTo>
                <a:cubicBezTo>
                  <a:pt x="397" y="964"/>
                  <a:pt x="404" y="986"/>
                  <a:pt x="388" y="986"/>
                </a:cubicBezTo>
                <a:cubicBezTo>
                  <a:pt x="382" y="981"/>
                  <a:pt x="382" y="973"/>
                  <a:pt x="384" y="966"/>
                </a:cubicBezTo>
                <a:cubicBezTo>
                  <a:pt x="388" y="960"/>
                  <a:pt x="396" y="954"/>
                  <a:pt x="392" y="945"/>
                </a:cubicBezTo>
                <a:cubicBezTo>
                  <a:pt x="382" y="940"/>
                  <a:pt x="373" y="931"/>
                  <a:pt x="361" y="934"/>
                </a:cubicBezTo>
                <a:cubicBezTo>
                  <a:pt x="348" y="943"/>
                  <a:pt x="340" y="919"/>
                  <a:pt x="327" y="933"/>
                </a:cubicBezTo>
                <a:cubicBezTo>
                  <a:pt x="322" y="945"/>
                  <a:pt x="311" y="956"/>
                  <a:pt x="310" y="970"/>
                </a:cubicBezTo>
                <a:cubicBezTo>
                  <a:pt x="302" y="978"/>
                  <a:pt x="302" y="988"/>
                  <a:pt x="296" y="996"/>
                </a:cubicBezTo>
                <a:cubicBezTo>
                  <a:pt x="292" y="998"/>
                  <a:pt x="288" y="1000"/>
                  <a:pt x="284" y="998"/>
                </a:cubicBezTo>
                <a:cubicBezTo>
                  <a:pt x="277" y="995"/>
                  <a:pt x="278" y="986"/>
                  <a:pt x="279" y="981"/>
                </a:cubicBezTo>
                <a:cubicBezTo>
                  <a:pt x="285" y="976"/>
                  <a:pt x="286" y="967"/>
                  <a:pt x="294" y="966"/>
                </a:cubicBezTo>
                <a:cubicBezTo>
                  <a:pt x="305" y="956"/>
                  <a:pt x="308" y="942"/>
                  <a:pt x="305" y="927"/>
                </a:cubicBezTo>
                <a:cubicBezTo>
                  <a:pt x="302" y="924"/>
                  <a:pt x="296" y="922"/>
                  <a:pt x="300" y="916"/>
                </a:cubicBezTo>
                <a:cubicBezTo>
                  <a:pt x="302" y="908"/>
                  <a:pt x="309" y="899"/>
                  <a:pt x="306" y="891"/>
                </a:cubicBezTo>
                <a:cubicBezTo>
                  <a:pt x="298" y="877"/>
                  <a:pt x="283" y="884"/>
                  <a:pt x="271" y="882"/>
                </a:cubicBezTo>
                <a:cubicBezTo>
                  <a:pt x="263" y="887"/>
                  <a:pt x="261" y="896"/>
                  <a:pt x="254" y="903"/>
                </a:cubicBezTo>
                <a:cubicBezTo>
                  <a:pt x="254" y="915"/>
                  <a:pt x="248" y="927"/>
                  <a:pt x="238" y="933"/>
                </a:cubicBezTo>
                <a:cubicBezTo>
                  <a:pt x="243" y="942"/>
                  <a:pt x="232" y="947"/>
                  <a:pt x="231" y="956"/>
                </a:cubicBezTo>
                <a:cubicBezTo>
                  <a:pt x="228" y="960"/>
                  <a:pt x="222" y="960"/>
                  <a:pt x="217" y="958"/>
                </a:cubicBezTo>
                <a:cubicBezTo>
                  <a:pt x="213" y="955"/>
                  <a:pt x="212" y="950"/>
                  <a:pt x="213" y="946"/>
                </a:cubicBezTo>
                <a:cubicBezTo>
                  <a:pt x="214" y="933"/>
                  <a:pt x="234" y="931"/>
                  <a:pt x="229" y="917"/>
                </a:cubicBezTo>
                <a:cubicBezTo>
                  <a:pt x="234" y="910"/>
                  <a:pt x="230" y="899"/>
                  <a:pt x="240" y="894"/>
                </a:cubicBezTo>
                <a:cubicBezTo>
                  <a:pt x="246" y="888"/>
                  <a:pt x="256" y="882"/>
                  <a:pt x="256" y="873"/>
                </a:cubicBezTo>
                <a:cubicBezTo>
                  <a:pt x="258" y="864"/>
                  <a:pt x="255" y="855"/>
                  <a:pt x="247" y="851"/>
                </a:cubicBezTo>
                <a:cubicBezTo>
                  <a:pt x="230" y="847"/>
                  <a:pt x="228" y="868"/>
                  <a:pt x="219" y="877"/>
                </a:cubicBezTo>
                <a:cubicBezTo>
                  <a:pt x="214" y="879"/>
                  <a:pt x="208" y="886"/>
                  <a:pt x="202" y="881"/>
                </a:cubicBezTo>
                <a:cubicBezTo>
                  <a:pt x="195" y="862"/>
                  <a:pt x="224" y="854"/>
                  <a:pt x="213" y="836"/>
                </a:cubicBezTo>
                <a:cubicBezTo>
                  <a:pt x="211" y="819"/>
                  <a:pt x="196" y="808"/>
                  <a:pt x="184" y="796"/>
                </a:cubicBezTo>
                <a:cubicBezTo>
                  <a:pt x="176" y="801"/>
                  <a:pt x="167" y="797"/>
                  <a:pt x="159" y="798"/>
                </a:cubicBezTo>
                <a:cubicBezTo>
                  <a:pt x="158" y="796"/>
                  <a:pt x="158" y="793"/>
                  <a:pt x="154" y="794"/>
                </a:cubicBezTo>
                <a:cubicBezTo>
                  <a:pt x="148" y="795"/>
                  <a:pt x="142" y="801"/>
                  <a:pt x="134" y="800"/>
                </a:cubicBezTo>
                <a:cubicBezTo>
                  <a:pt x="124" y="806"/>
                  <a:pt x="110" y="810"/>
                  <a:pt x="106" y="822"/>
                </a:cubicBezTo>
                <a:cubicBezTo>
                  <a:pt x="94" y="834"/>
                  <a:pt x="79" y="850"/>
                  <a:pt x="61" y="844"/>
                </a:cubicBezTo>
                <a:cubicBezTo>
                  <a:pt x="61" y="818"/>
                  <a:pt x="93" y="817"/>
                  <a:pt x="108" y="801"/>
                </a:cubicBezTo>
                <a:cubicBezTo>
                  <a:pt x="120" y="785"/>
                  <a:pt x="138" y="776"/>
                  <a:pt x="154" y="766"/>
                </a:cubicBezTo>
                <a:cubicBezTo>
                  <a:pt x="159" y="750"/>
                  <a:pt x="154" y="737"/>
                  <a:pt x="156" y="722"/>
                </a:cubicBezTo>
                <a:cubicBezTo>
                  <a:pt x="148" y="716"/>
                  <a:pt x="151" y="703"/>
                  <a:pt x="140" y="700"/>
                </a:cubicBezTo>
                <a:cubicBezTo>
                  <a:pt x="136" y="696"/>
                  <a:pt x="133" y="689"/>
                  <a:pt x="127" y="686"/>
                </a:cubicBezTo>
                <a:cubicBezTo>
                  <a:pt x="104" y="685"/>
                  <a:pt x="79" y="680"/>
                  <a:pt x="64" y="701"/>
                </a:cubicBezTo>
                <a:cubicBezTo>
                  <a:pt x="50" y="711"/>
                  <a:pt x="32" y="707"/>
                  <a:pt x="16" y="705"/>
                </a:cubicBezTo>
                <a:cubicBezTo>
                  <a:pt x="12" y="698"/>
                  <a:pt x="22" y="699"/>
                  <a:pt x="25" y="694"/>
                </a:cubicBezTo>
                <a:cubicBezTo>
                  <a:pt x="45" y="687"/>
                  <a:pt x="70" y="692"/>
                  <a:pt x="87" y="676"/>
                </a:cubicBezTo>
                <a:cubicBezTo>
                  <a:pt x="98" y="676"/>
                  <a:pt x="109" y="675"/>
                  <a:pt x="115" y="666"/>
                </a:cubicBezTo>
                <a:cubicBezTo>
                  <a:pt x="121" y="657"/>
                  <a:pt x="112" y="650"/>
                  <a:pt x="115" y="641"/>
                </a:cubicBezTo>
                <a:cubicBezTo>
                  <a:pt x="111" y="634"/>
                  <a:pt x="104" y="633"/>
                  <a:pt x="98" y="635"/>
                </a:cubicBezTo>
                <a:cubicBezTo>
                  <a:pt x="88" y="642"/>
                  <a:pt x="75" y="642"/>
                  <a:pt x="65" y="650"/>
                </a:cubicBezTo>
                <a:cubicBezTo>
                  <a:pt x="61" y="651"/>
                  <a:pt x="54" y="652"/>
                  <a:pt x="50" y="648"/>
                </a:cubicBezTo>
                <a:cubicBezTo>
                  <a:pt x="48" y="644"/>
                  <a:pt x="46" y="639"/>
                  <a:pt x="48" y="635"/>
                </a:cubicBezTo>
                <a:cubicBezTo>
                  <a:pt x="58" y="622"/>
                  <a:pt x="76" y="636"/>
                  <a:pt x="86" y="624"/>
                </a:cubicBezTo>
                <a:cubicBezTo>
                  <a:pt x="97" y="626"/>
                  <a:pt x="103" y="619"/>
                  <a:pt x="110" y="615"/>
                </a:cubicBezTo>
                <a:cubicBezTo>
                  <a:pt x="111" y="610"/>
                  <a:pt x="110" y="606"/>
                  <a:pt x="108" y="602"/>
                </a:cubicBezTo>
                <a:cubicBezTo>
                  <a:pt x="100" y="597"/>
                  <a:pt x="94" y="605"/>
                  <a:pt x="86" y="605"/>
                </a:cubicBezTo>
                <a:cubicBezTo>
                  <a:pt x="78" y="606"/>
                  <a:pt x="64" y="610"/>
                  <a:pt x="60" y="602"/>
                </a:cubicBezTo>
                <a:cubicBezTo>
                  <a:pt x="58" y="586"/>
                  <a:pt x="79" y="589"/>
                  <a:pt x="89" y="583"/>
                </a:cubicBezTo>
                <a:cubicBezTo>
                  <a:pt x="96" y="583"/>
                  <a:pt x="100" y="577"/>
                  <a:pt x="104" y="572"/>
                </a:cubicBezTo>
                <a:cubicBezTo>
                  <a:pt x="102" y="564"/>
                  <a:pt x="102" y="556"/>
                  <a:pt x="97" y="550"/>
                </a:cubicBezTo>
                <a:cubicBezTo>
                  <a:pt x="83" y="545"/>
                  <a:pt x="67" y="556"/>
                  <a:pt x="60" y="540"/>
                </a:cubicBezTo>
                <a:cubicBezTo>
                  <a:pt x="65" y="531"/>
                  <a:pt x="88" y="528"/>
                  <a:pt x="82" y="512"/>
                </a:cubicBezTo>
                <a:cubicBezTo>
                  <a:pt x="77" y="502"/>
                  <a:pt x="56" y="501"/>
                  <a:pt x="67" y="487"/>
                </a:cubicBezTo>
                <a:cubicBezTo>
                  <a:pt x="75" y="477"/>
                  <a:pt x="91" y="494"/>
                  <a:pt x="99" y="480"/>
                </a:cubicBezTo>
                <a:cubicBezTo>
                  <a:pt x="106" y="481"/>
                  <a:pt x="112" y="474"/>
                  <a:pt x="116" y="468"/>
                </a:cubicBezTo>
                <a:cubicBezTo>
                  <a:pt x="118" y="460"/>
                  <a:pt x="120" y="452"/>
                  <a:pt x="118" y="444"/>
                </a:cubicBezTo>
                <a:cubicBezTo>
                  <a:pt x="111" y="431"/>
                  <a:pt x="92" y="445"/>
                  <a:pt x="88" y="430"/>
                </a:cubicBezTo>
                <a:cubicBezTo>
                  <a:pt x="78" y="423"/>
                  <a:pt x="88" y="412"/>
                  <a:pt x="80" y="404"/>
                </a:cubicBezTo>
                <a:cubicBezTo>
                  <a:pt x="71" y="395"/>
                  <a:pt x="57" y="397"/>
                  <a:pt x="46" y="391"/>
                </a:cubicBezTo>
                <a:cubicBezTo>
                  <a:pt x="29" y="390"/>
                  <a:pt x="17" y="395"/>
                  <a:pt x="4" y="384"/>
                </a:cubicBezTo>
                <a:cubicBezTo>
                  <a:pt x="1" y="381"/>
                  <a:pt x="0" y="376"/>
                  <a:pt x="0" y="372"/>
                </a:cubicBezTo>
                <a:cubicBezTo>
                  <a:pt x="9" y="362"/>
                  <a:pt x="18" y="370"/>
                  <a:pt x="28" y="373"/>
                </a:cubicBezTo>
                <a:cubicBezTo>
                  <a:pt x="38" y="392"/>
                  <a:pt x="61" y="377"/>
                  <a:pt x="76" y="388"/>
                </a:cubicBezTo>
                <a:cubicBezTo>
                  <a:pt x="87" y="398"/>
                  <a:pt x="102" y="400"/>
                  <a:pt x="116" y="402"/>
                </a:cubicBezTo>
                <a:cubicBezTo>
                  <a:pt x="121" y="394"/>
                  <a:pt x="110" y="388"/>
                  <a:pt x="109" y="381"/>
                </a:cubicBezTo>
                <a:cubicBezTo>
                  <a:pt x="106" y="376"/>
                  <a:pt x="100" y="371"/>
                  <a:pt x="103" y="365"/>
                </a:cubicBezTo>
                <a:cubicBezTo>
                  <a:pt x="105" y="361"/>
                  <a:pt x="110" y="358"/>
                  <a:pt x="115" y="360"/>
                </a:cubicBezTo>
                <a:cubicBezTo>
                  <a:pt x="120" y="365"/>
                  <a:pt x="125" y="369"/>
                  <a:pt x="132" y="367"/>
                </a:cubicBezTo>
                <a:cubicBezTo>
                  <a:pt x="138" y="359"/>
                  <a:pt x="142" y="351"/>
                  <a:pt x="147" y="342"/>
                </a:cubicBezTo>
                <a:cubicBezTo>
                  <a:pt x="134" y="325"/>
                  <a:pt x="114" y="320"/>
                  <a:pt x="96" y="312"/>
                </a:cubicBezTo>
                <a:cubicBezTo>
                  <a:pt x="77" y="315"/>
                  <a:pt x="68" y="294"/>
                  <a:pt x="52" y="293"/>
                </a:cubicBezTo>
                <a:cubicBezTo>
                  <a:pt x="47" y="290"/>
                  <a:pt x="45" y="285"/>
                  <a:pt x="45" y="279"/>
                </a:cubicBezTo>
                <a:cubicBezTo>
                  <a:pt x="60" y="267"/>
                  <a:pt x="71" y="287"/>
                  <a:pt x="84" y="290"/>
                </a:cubicBezTo>
                <a:cubicBezTo>
                  <a:pt x="92" y="295"/>
                  <a:pt x="101" y="297"/>
                  <a:pt x="108" y="304"/>
                </a:cubicBezTo>
                <a:cubicBezTo>
                  <a:pt x="113" y="303"/>
                  <a:pt x="113" y="310"/>
                  <a:pt x="118" y="312"/>
                </a:cubicBezTo>
                <a:cubicBezTo>
                  <a:pt x="129" y="319"/>
                  <a:pt x="142" y="322"/>
                  <a:pt x="152" y="332"/>
                </a:cubicBezTo>
                <a:cubicBezTo>
                  <a:pt x="157" y="332"/>
                  <a:pt x="165" y="333"/>
                  <a:pt x="167" y="326"/>
                </a:cubicBezTo>
                <a:cubicBezTo>
                  <a:pt x="167" y="320"/>
                  <a:pt x="167" y="313"/>
                  <a:pt x="171" y="309"/>
                </a:cubicBezTo>
                <a:cubicBezTo>
                  <a:pt x="176" y="302"/>
                  <a:pt x="188" y="303"/>
                  <a:pt x="192" y="293"/>
                </a:cubicBezTo>
                <a:cubicBezTo>
                  <a:pt x="193" y="286"/>
                  <a:pt x="199" y="278"/>
                  <a:pt x="194" y="270"/>
                </a:cubicBezTo>
                <a:cubicBezTo>
                  <a:pt x="181" y="253"/>
                  <a:pt x="160" y="255"/>
                  <a:pt x="147" y="237"/>
                </a:cubicBezTo>
                <a:cubicBezTo>
                  <a:pt x="138" y="237"/>
                  <a:pt x="134" y="226"/>
                  <a:pt x="126" y="226"/>
                </a:cubicBezTo>
                <a:cubicBezTo>
                  <a:pt x="110" y="209"/>
                  <a:pt x="91" y="200"/>
                  <a:pt x="74" y="188"/>
                </a:cubicBezTo>
                <a:cubicBezTo>
                  <a:pt x="68" y="183"/>
                  <a:pt x="68" y="176"/>
                  <a:pt x="70" y="170"/>
                </a:cubicBezTo>
                <a:cubicBezTo>
                  <a:pt x="76" y="166"/>
                  <a:pt x="82" y="159"/>
                  <a:pt x="89" y="165"/>
                </a:cubicBezTo>
                <a:cubicBezTo>
                  <a:pt x="91" y="168"/>
                  <a:pt x="93" y="172"/>
                  <a:pt x="91" y="175"/>
                </a:cubicBezTo>
                <a:cubicBezTo>
                  <a:pt x="104" y="192"/>
                  <a:pt x="122" y="196"/>
                  <a:pt x="135" y="212"/>
                </a:cubicBezTo>
                <a:cubicBezTo>
                  <a:pt x="144" y="219"/>
                  <a:pt x="160" y="216"/>
                  <a:pt x="164" y="230"/>
                </a:cubicBezTo>
                <a:cubicBezTo>
                  <a:pt x="175" y="236"/>
                  <a:pt x="194" y="231"/>
                  <a:pt x="198" y="249"/>
                </a:cubicBezTo>
                <a:cubicBezTo>
                  <a:pt x="199" y="250"/>
                  <a:pt x="200" y="253"/>
                  <a:pt x="202" y="252"/>
                </a:cubicBezTo>
                <a:cubicBezTo>
                  <a:pt x="204" y="248"/>
                  <a:pt x="203" y="242"/>
                  <a:pt x="207" y="238"/>
                </a:cubicBezTo>
                <a:cubicBezTo>
                  <a:pt x="212" y="237"/>
                  <a:pt x="218" y="238"/>
                  <a:pt x="222" y="242"/>
                </a:cubicBezTo>
                <a:cubicBezTo>
                  <a:pt x="223" y="243"/>
                  <a:pt x="225" y="245"/>
                  <a:pt x="228" y="244"/>
                </a:cubicBezTo>
                <a:cubicBezTo>
                  <a:pt x="237" y="235"/>
                  <a:pt x="232" y="222"/>
                  <a:pt x="232" y="210"/>
                </a:cubicBezTo>
                <a:cubicBezTo>
                  <a:pt x="229" y="193"/>
                  <a:pt x="212" y="183"/>
                  <a:pt x="200" y="172"/>
                </a:cubicBezTo>
                <a:cubicBezTo>
                  <a:pt x="194" y="158"/>
                  <a:pt x="178" y="149"/>
                  <a:pt x="171" y="136"/>
                </a:cubicBezTo>
                <a:cubicBezTo>
                  <a:pt x="170" y="131"/>
                  <a:pt x="174" y="128"/>
                  <a:pt x="178" y="126"/>
                </a:cubicBezTo>
                <a:cubicBezTo>
                  <a:pt x="188" y="134"/>
                  <a:pt x="201" y="140"/>
                  <a:pt x="206" y="152"/>
                </a:cubicBezTo>
                <a:cubicBezTo>
                  <a:pt x="209" y="159"/>
                  <a:pt x="217" y="158"/>
                  <a:pt x="221" y="164"/>
                </a:cubicBezTo>
                <a:cubicBezTo>
                  <a:pt x="234" y="182"/>
                  <a:pt x="240" y="212"/>
                  <a:pt x="268" y="216"/>
                </a:cubicBezTo>
                <a:cubicBezTo>
                  <a:pt x="272" y="216"/>
                  <a:pt x="277" y="213"/>
                  <a:pt x="277" y="209"/>
                </a:cubicBezTo>
                <a:cubicBezTo>
                  <a:pt x="266" y="188"/>
                  <a:pt x="239" y="184"/>
                  <a:pt x="231" y="163"/>
                </a:cubicBezTo>
                <a:cubicBezTo>
                  <a:pt x="217" y="156"/>
                  <a:pt x="222" y="134"/>
                  <a:pt x="204" y="136"/>
                </a:cubicBezTo>
                <a:cubicBezTo>
                  <a:pt x="197" y="130"/>
                  <a:pt x="196" y="121"/>
                  <a:pt x="193" y="114"/>
                </a:cubicBezTo>
                <a:cubicBezTo>
                  <a:pt x="187" y="106"/>
                  <a:pt x="177" y="100"/>
                  <a:pt x="182" y="89"/>
                </a:cubicBezTo>
                <a:cubicBezTo>
                  <a:pt x="184" y="86"/>
                  <a:pt x="190" y="82"/>
                  <a:pt x="194" y="85"/>
                </a:cubicBezTo>
                <a:cubicBezTo>
                  <a:pt x="199" y="92"/>
                  <a:pt x="203" y="99"/>
                  <a:pt x="209" y="105"/>
                </a:cubicBezTo>
                <a:cubicBezTo>
                  <a:pt x="208" y="124"/>
                  <a:pt x="226" y="134"/>
                  <a:pt x="234" y="148"/>
                </a:cubicBezTo>
                <a:cubicBezTo>
                  <a:pt x="240" y="151"/>
                  <a:pt x="237" y="157"/>
                  <a:pt x="240" y="161"/>
                </a:cubicBezTo>
                <a:cubicBezTo>
                  <a:pt x="247" y="183"/>
                  <a:pt x="269" y="174"/>
                  <a:pt x="287" y="176"/>
                </a:cubicBezTo>
                <a:cubicBezTo>
                  <a:pt x="300" y="170"/>
                  <a:pt x="309" y="155"/>
                  <a:pt x="324" y="155"/>
                </a:cubicBezTo>
                <a:cubicBezTo>
                  <a:pt x="330" y="155"/>
                  <a:pt x="334" y="152"/>
                  <a:pt x="336" y="147"/>
                </a:cubicBezTo>
                <a:cubicBezTo>
                  <a:pt x="341" y="140"/>
                  <a:pt x="331" y="136"/>
                  <a:pt x="329" y="130"/>
                </a:cubicBezTo>
                <a:cubicBezTo>
                  <a:pt x="324" y="112"/>
                  <a:pt x="315" y="94"/>
                  <a:pt x="300" y="81"/>
                </a:cubicBezTo>
                <a:cubicBezTo>
                  <a:pt x="296" y="73"/>
                  <a:pt x="290" y="64"/>
                  <a:pt x="291" y="55"/>
                </a:cubicBezTo>
                <a:cubicBezTo>
                  <a:pt x="294" y="52"/>
                  <a:pt x="301" y="50"/>
                  <a:pt x="305" y="53"/>
                </a:cubicBezTo>
                <a:cubicBezTo>
                  <a:pt x="315" y="62"/>
                  <a:pt x="311" y="76"/>
                  <a:pt x="322" y="84"/>
                </a:cubicBezTo>
                <a:cubicBezTo>
                  <a:pt x="321" y="94"/>
                  <a:pt x="325" y="104"/>
                  <a:pt x="332" y="111"/>
                </a:cubicBezTo>
                <a:cubicBezTo>
                  <a:pt x="338" y="121"/>
                  <a:pt x="339" y="135"/>
                  <a:pt x="351" y="140"/>
                </a:cubicBezTo>
                <a:cubicBezTo>
                  <a:pt x="359" y="142"/>
                  <a:pt x="364" y="135"/>
                  <a:pt x="368" y="130"/>
                </a:cubicBezTo>
                <a:cubicBezTo>
                  <a:pt x="372" y="125"/>
                  <a:pt x="372" y="117"/>
                  <a:pt x="370" y="111"/>
                </a:cubicBezTo>
                <a:cubicBezTo>
                  <a:pt x="366" y="105"/>
                  <a:pt x="361" y="98"/>
                  <a:pt x="365" y="91"/>
                </a:cubicBezTo>
                <a:cubicBezTo>
                  <a:pt x="367" y="88"/>
                  <a:pt x="370" y="89"/>
                  <a:pt x="373" y="89"/>
                </a:cubicBezTo>
                <a:cubicBezTo>
                  <a:pt x="380" y="94"/>
                  <a:pt x="376" y="104"/>
                  <a:pt x="381" y="111"/>
                </a:cubicBezTo>
                <a:cubicBezTo>
                  <a:pt x="382" y="118"/>
                  <a:pt x="383" y="126"/>
                  <a:pt x="388" y="132"/>
                </a:cubicBezTo>
                <a:cubicBezTo>
                  <a:pt x="395" y="134"/>
                  <a:pt x="403" y="132"/>
                  <a:pt x="410" y="130"/>
                </a:cubicBezTo>
                <a:cubicBezTo>
                  <a:pt x="414" y="120"/>
                  <a:pt x="427" y="122"/>
                  <a:pt x="428" y="111"/>
                </a:cubicBezTo>
                <a:cubicBezTo>
                  <a:pt x="426" y="96"/>
                  <a:pt x="423" y="82"/>
                  <a:pt x="416" y="68"/>
                </a:cubicBezTo>
                <a:cubicBezTo>
                  <a:pt x="416" y="64"/>
                  <a:pt x="417" y="62"/>
                  <a:pt x="420" y="59"/>
                </a:cubicBezTo>
                <a:cubicBezTo>
                  <a:pt x="423" y="58"/>
                  <a:pt x="426" y="62"/>
                  <a:pt x="428" y="64"/>
                </a:cubicBezTo>
                <a:cubicBezTo>
                  <a:pt x="430" y="68"/>
                  <a:pt x="428" y="72"/>
                  <a:pt x="433" y="74"/>
                </a:cubicBezTo>
                <a:cubicBezTo>
                  <a:pt x="440" y="75"/>
                  <a:pt x="445" y="68"/>
                  <a:pt x="449" y="63"/>
                </a:cubicBezTo>
                <a:cubicBezTo>
                  <a:pt x="447" y="48"/>
                  <a:pt x="443" y="34"/>
                  <a:pt x="438" y="20"/>
                </a:cubicBezTo>
                <a:cubicBezTo>
                  <a:pt x="440" y="12"/>
                  <a:pt x="440" y="3"/>
                  <a:pt x="448" y="0"/>
                </a:cubicBezTo>
                <a:cubicBezTo>
                  <a:pt x="452" y="0"/>
                  <a:pt x="456" y="3"/>
                  <a:pt x="458" y="6"/>
                </a:cubicBezTo>
                <a:close/>
              </a:path>
            </a:pathLst>
          </a:custGeom>
          <a:solidFill>
            <a:srgbClr val="F86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5" grpId="0" bldLvl="0" animBg="1"/>
      <p:bldP spid="5" grpId="0" bldLvl="0" animBg="1"/>
      <p:bldP spid="6" grpId="0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19820" y="1819910"/>
            <a:ext cx="271653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前狼假寐的神态：</a:t>
            </a:r>
            <a:endParaRPr lang="en-US" altLang="zh-CN" sz="4000" dirty="0">
              <a:solidFill>
                <a:srgbClr val="BE8E64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20285" y="1819910"/>
            <a:ext cx="27635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前狼假寐的姿势：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8545" y="1819910"/>
            <a:ext cx="27057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1.两狼的计谋：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705850" y="4138930"/>
            <a:ext cx="2731135" cy="2091690"/>
            <a:chOff x="2677866" y="1700213"/>
            <a:chExt cx="2533262" cy="3069010"/>
          </a:xfrm>
        </p:grpSpPr>
        <p:grpSp>
          <p:nvGrpSpPr>
            <p:cNvPr id="6" name="组合 5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连接符 6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30" name="直接连接符 29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直接连接符 8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矩形 45"/>
          <p:cNvSpPr/>
          <p:nvPr/>
        </p:nvSpPr>
        <p:spPr>
          <a:xfrm>
            <a:off x="1032510" y="2413635"/>
            <a:ext cx="28346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一狼径去，一狼假寐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前后夹击屠户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66913" y="2996359"/>
            <a:ext cx="256388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犬坐于前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803578" y="2976674"/>
            <a:ext cx="256769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目似瞑，意暇甚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820920" y="1645920"/>
            <a:ext cx="2746375" cy="2085975"/>
            <a:chOff x="2677866" y="1700213"/>
            <a:chExt cx="2533262" cy="3069010"/>
          </a:xfrm>
        </p:grpSpPr>
        <p:grpSp>
          <p:nvGrpSpPr>
            <p:cNvPr id="50" name="组合 49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接连接符 50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74" name="直接连接符 73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89"/>
          <p:cNvGrpSpPr/>
          <p:nvPr/>
        </p:nvGrpSpPr>
        <p:grpSpPr>
          <a:xfrm>
            <a:off x="8703945" y="1609725"/>
            <a:ext cx="2715895" cy="2093595"/>
            <a:chOff x="2677866" y="1700213"/>
            <a:chExt cx="2533262" cy="3069010"/>
          </a:xfrm>
        </p:grpSpPr>
        <p:grpSp>
          <p:nvGrpSpPr>
            <p:cNvPr id="91" name="组合 90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23" name="直接连接符 122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直接连接符 91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组合 92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15" name="直接连接符 114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直接连接符 93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组合 96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07" name="直接连接符 10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组合 97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99" name="直接连接符 98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文本框 130"/>
          <p:cNvSpPr txBox="1"/>
          <p:nvPr/>
        </p:nvSpPr>
        <p:spPr>
          <a:xfrm>
            <a:off x="891540" y="748665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</a:t>
            </a: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067435" y="4133850"/>
            <a:ext cx="2731135" cy="2091690"/>
            <a:chOff x="2677866" y="1700213"/>
            <a:chExt cx="2533262" cy="3069010"/>
          </a:xfrm>
        </p:grpSpPr>
        <p:grpSp>
          <p:nvGrpSpPr>
            <p:cNvPr id="135" name="组合 134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36" name="直接连接符 135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直接连接符 143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5" name="组合 144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46" name="直接连接符 145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4" name="直接连接符 153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组合 156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58" name="直接连接符 15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组合 165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167" name="直接连接符 16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5" name="组合 174"/>
          <p:cNvGrpSpPr/>
          <p:nvPr/>
        </p:nvGrpSpPr>
        <p:grpSpPr>
          <a:xfrm>
            <a:off x="4813300" y="4164965"/>
            <a:ext cx="2731135" cy="2091690"/>
            <a:chOff x="2677866" y="1700213"/>
            <a:chExt cx="2533262" cy="3069010"/>
          </a:xfrm>
        </p:grpSpPr>
        <p:grpSp>
          <p:nvGrpSpPr>
            <p:cNvPr id="176" name="组合 175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77" name="直接连接符 17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接连接符 17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5" name="直接连接符 184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组合 185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87" name="直接连接符 18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直接连接符 194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" name="组合 197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99" name="直接连接符 198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组合 206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208" name="直接连接符 20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直接连接符 20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直接连接符 21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" name="组合 215"/>
          <p:cNvGrpSpPr/>
          <p:nvPr/>
        </p:nvGrpSpPr>
        <p:grpSpPr>
          <a:xfrm>
            <a:off x="1045845" y="1614805"/>
            <a:ext cx="2731135" cy="2091690"/>
            <a:chOff x="2677866" y="1700213"/>
            <a:chExt cx="2533262" cy="3069010"/>
          </a:xfrm>
        </p:grpSpPr>
        <p:grpSp>
          <p:nvGrpSpPr>
            <p:cNvPr id="217" name="组合 216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218" name="直接连接符 21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直接连接符 21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直接连接符 22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6" name="直接连接符 225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组合 226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228" name="直接连接符 22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直接连接符 22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直接连接符 23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6" name="直接连接符 235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组合 238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240" name="直接连接符 239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直接连接符 242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接连接符 243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直接连接符 244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直接连接符 245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组合 247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249" name="直接连接符 248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7" name="矩形 256"/>
          <p:cNvSpPr/>
          <p:nvPr/>
        </p:nvSpPr>
        <p:spPr>
          <a:xfrm>
            <a:off x="1097915" y="4213225"/>
            <a:ext cx="2769870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前狼假寐的目的：</a:t>
            </a:r>
            <a:endParaRPr lang="en-US" altLang="zh-CN" sz="4000" dirty="0">
              <a:solidFill>
                <a:srgbClr val="BE8E64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4805045" y="4241165"/>
            <a:ext cx="274891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5.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后狼径去的目的：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8703310" y="4241165"/>
            <a:ext cx="273431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6.此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段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表现了狼的什么特点?</a:t>
            </a:r>
            <a:endParaRPr lang="en-US" altLang="zh-CN" sz="4000" dirty="0">
              <a:solidFill>
                <a:srgbClr val="BE8E64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1962150" y="5683250"/>
            <a:ext cx="1627505" cy="29400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55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诱敌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5610225" y="5285740"/>
            <a:ext cx="166497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意将隧入以攻其后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8779453" y="5423964"/>
            <a:ext cx="2563881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阴险、狡诈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4820920" y="855980"/>
            <a:ext cx="63074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朗读第四自然段，回答下列问题。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257" grpId="0"/>
      <p:bldP spid="258" grpId="0"/>
      <p:bldP spid="259" grpId="0"/>
      <p:bldP spid="46" grpId="0"/>
      <p:bldP spid="47" grpId="0"/>
      <p:bldP spid="48" grpId="0"/>
      <p:bldP spid="260" grpId="0"/>
      <p:bldP spid="261" grpId="0"/>
      <p:bldP spid="2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/>
          <p:nvPr/>
        </p:nvSpPr>
        <p:spPr>
          <a:xfrm>
            <a:off x="1883728" y="726758"/>
            <a:ext cx="842486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请结合图片，用原文中的语句，说出屠户是如何应对阴险狡诈的狼的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3795" name="Picture 6" descr="hxx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212205" y="2569845"/>
            <a:ext cx="4469765" cy="3131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10" descr="hxx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020" y="2569845"/>
            <a:ext cx="4655185" cy="3131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5020310" y="1913255"/>
            <a:ext cx="6304280" cy="25228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1200"/>
              </a:spcAft>
              <a:buClrTx/>
              <a:buSzTx/>
              <a:buFontTx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屠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暴起,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劈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狼首,又数刀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毙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之。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auto">
              <a:spcAft>
                <a:spcPts val="1200"/>
              </a:spcAft>
              <a:buClrTx/>
              <a:buSzTx/>
              <a:buFontTx/>
            </a:pP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8385" y="717550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</a:t>
            </a: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68415" y="277304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果断抉择，勇敢斗争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8415" y="4690110"/>
            <a:ext cx="34493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细心、机智、勇敢</a:t>
            </a:r>
            <a:endParaRPr lang="zh-CN" altLang="en-US"/>
          </a:p>
        </p:txBody>
      </p:sp>
      <p:pic>
        <p:nvPicPr>
          <p:cNvPr id="33799" name="Picture 10" descr="hxx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270000" y="1684020"/>
            <a:ext cx="2734945" cy="1975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6" descr="hxx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635" y="3659505"/>
            <a:ext cx="2734310" cy="1915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020310" y="3852545"/>
            <a:ext cx="67176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spcAft>
                <a:spcPts val="1200"/>
              </a:spcAft>
              <a:buClrTx/>
              <a:buSzTx/>
              <a:buFontTx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转视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积薪后 屠自后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断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其股,亦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毙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之。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自由: 形状 16"/>
          <p:cNvSpPr/>
          <p:nvPr/>
        </p:nvSpPr>
        <p:spPr>
          <a:xfrm>
            <a:off x="548640" y="688340"/>
            <a:ext cx="11094085" cy="5375275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1" cstate="print">
              <a:alphaModFix amt="87000"/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9601" flipH="1">
            <a:off x="1099185" y="1943735"/>
            <a:ext cx="289750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314825" y="1578610"/>
            <a:ext cx="58756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defRPr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快速回读文章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，思考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屠户战胜狼的原因是什么？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952240" y="3539173"/>
            <a:ext cx="7602855" cy="953135"/>
            <a:chOff x="4740799" y="2584070"/>
            <a:chExt cx="7602164" cy="953939"/>
          </a:xfrm>
        </p:grpSpPr>
        <p:sp>
          <p:nvSpPr>
            <p:cNvPr id="9" name="文本框 8"/>
            <p:cNvSpPr txBox="1"/>
            <p:nvPr/>
          </p:nvSpPr>
          <p:spPr>
            <a:xfrm>
              <a:off x="4740799" y="2584070"/>
              <a:ext cx="7602164" cy="953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2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）占据有利地势，抓住有利时机，果断行动。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ctr" eaLnBrk="1" hangingPunct="1">
                <a:defRPr/>
              </a:pP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4847470" y="3035618"/>
              <a:ext cx="7416126" cy="470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 bwMode="auto">
          <a:xfrm>
            <a:off x="4168140" y="4249420"/>
            <a:ext cx="5385436" cy="521970"/>
            <a:chOff x="4193090" y="4586518"/>
            <a:chExt cx="5384946" cy="522063"/>
          </a:xfrm>
        </p:grpSpPr>
        <p:sp>
          <p:nvSpPr>
            <p:cNvPr id="13" name="文本框 12"/>
            <p:cNvSpPr txBox="1"/>
            <p:nvPr/>
          </p:nvSpPr>
          <p:spPr>
            <a:xfrm>
              <a:off x="4193090" y="4586518"/>
              <a:ext cx="5091602" cy="522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3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）连续作战，险恶务尽。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4583580" y="5060312"/>
              <a:ext cx="4994456" cy="482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953260" y="802640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4432935" y="2756535"/>
            <a:ext cx="6669405" cy="953135"/>
            <a:chOff x="4113087" y="4606207"/>
            <a:chExt cx="6668798" cy="953305"/>
          </a:xfrm>
        </p:grpSpPr>
        <p:sp>
          <p:nvSpPr>
            <p:cNvPr id="20" name="文本框 19"/>
            <p:cNvSpPr txBox="1"/>
            <p:nvPr/>
          </p:nvSpPr>
          <p:spPr>
            <a:xfrm>
              <a:off x="4113087" y="4606207"/>
              <a:ext cx="6668798" cy="953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ctr" eaLnBrk="1" hangingPunct="1"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）丢掉幻想，树立了与狼搏斗的思想。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  <a:p>
              <a:pPr algn="ctr" eaLnBrk="1" hangingPunct="1">
                <a:defRPr/>
              </a:pP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4238806" y="5043799"/>
              <a:ext cx="6401488" cy="622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grayscl/>
            <a:lum bright="20000" contrast="-40000"/>
          </a:blip>
          <a:srcRect r="7269" b="1121"/>
          <a:stretch>
            <a:fillRect/>
          </a:stretch>
        </p:blipFill>
        <p:spPr>
          <a:xfrm rot="12615590" flipV="1">
            <a:off x="-532765" y="1990725"/>
            <a:ext cx="2834640" cy="3913505"/>
          </a:xfrm>
          <a:custGeom>
            <a:avLst/>
            <a:gdLst>
              <a:gd name="connsiteX0" fmla="*/ 4827534 w 4827534"/>
              <a:gd name="connsiteY0" fmla="*/ 739535 h 6663126"/>
              <a:gd name="connsiteX1" fmla="*/ 3559932 w 4827534"/>
              <a:gd name="connsiteY1" fmla="*/ 0 h 6663126"/>
              <a:gd name="connsiteX2" fmla="*/ 0 w 4827534"/>
              <a:gd name="connsiteY2" fmla="*/ 0 h 6663126"/>
              <a:gd name="connsiteX3" fmla="*/ 0 w 4827534"/>
              <a:gd name="connsiteY3" fmla="*/ 5862896 h 6663126"/>
              <a:gd name="connsiteX4" fmla="*/ 1371635 w 4827534"/>
              <a:gd name="connsiteY4" fmla="*/ 6663126 h 666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534" h="6663126">
                <a:moveTo>
                  <a:pt x="4827534" y="739535"/>
                </a:moveTo>
                <a:lnTo>
                  <a:pt x="3559932" y="0"/>
                </a:lnTo>
                <a:lnTo>
                  <a:pt x="0" y="0"/>
                </a:lnTo>
                <a:lnTo>
                  <a:pt x="0" y="5862896"/>
                </a:lnTo>
                <a:lnTo>
                  <a:pt x="1371635" y="6663126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 bwMode="auto">
          <a:xfrm>
            <a:off x="3826510" y="1271270"/>
            <a:ext cx="7511415" cy="2023746"/>
            <a:chOff x="1464939" y="873200"/>
            <a:chExt cx="4870956" cy="1902900"/>
          </a:xfrm>
        </p:grpSpPr>
        <p:sp>
          <p:nvSpPr>
            <p:cNvPr id="4" name="文本框 3"/>
            <p:cNvSpPr txBox="1"/>
            <p:nvPr/>
          </p:nvSpPr>
          <p:spPr>
            <a:xfrm>
              <a:off x="1464939" y="873200"/>
              <a:ext cx="4870956" cy="37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31236" y="1301308"/>
              <a:ext cx="4593416" cy="1474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defRPr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（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1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）齐读最后一段，作者发出了怎样的感叹？由此可以体会出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rPr>
                <a:t>作者对狼的态度是怎样的？</a:t>
              </a:r>
              <a:endParaRPr lang="zh-CN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3468370" y="3588385"/>
            <a:ext cx="8433435" cy="521970"/>
            <a:chOff x="1444101" y="2880598"/>
            <a:chExt cx="4167669" cy="606354"/>
          </a:xfrm>
        </p:grpSpPr>
        <p:sp>
          <p:nvSpPr>
            <p:cNvPr id="8" name="文本框 7"/>
            <p:cNvSpPr txBox="1"/>
            <p:nvPr/>
          </p:nvSpPr>
          <p:spPr>
            <a:xfrm>
              <a:off x="1504352" y="2880598"/>
              <a:ext cx="4107418" cy="6063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狼亦黠矣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,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而顷刻两毙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,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禽兽之变诈几何哉</a:t>
              </a:r>
              <a:r>
                <a:rPr lang="en-US" altLang="zh-CN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?</a:t>
              </a: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止增笑耳。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 flipV="1">
              <a:off x="1444101" y="3453757"/>
              <a:ext cx="4113066" cy="184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 bwMode="auto">
          <a:xfrm>
            <a:off x="5549265" y="4730750"/>
            <a:ext cx="4248758" cy="1106805"/>
            <a:chOff x="2268542" y="4930217"/>
            <a:chExt cx="4116748" cy="1285886"/>
          </a:xfrm>
        </p:grpSpPr>
        <p:sp>
          <p:nvSpPr>
            <p:cNvPr id="12" name="文本框 11"/>
            <p:cNvSpPr txBox="1"/>
            <p:nvPr/>
          </p:nvSpPr>
          <p:spPr>
            <a:xfrm>
              <a:off x="2290500" y="4930217"/>
              <a:ext cx="4094790" cy="1285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hangingPunct="1">
                <a:spcAft>
                  <a:spcPts val="120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作者对狼的态度：嘲讽</a:t>
              </a:r>
              <a:endPara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ctr" eaLnBrk="1" hangingPunct="1">
                <a:defRPr/>
              </a:pP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 flipV="1">
              <a:off x="2268542" y="5472458"/>
              <a:ext cx="3703927" cy="1401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969645" y="751840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悟出文章理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/>
          <p:nvPr/>
        </p:nvSpPr>
        <p:spPr>
          <a:xfrm>
            <a:off x="1805940" y="1828800"/>
            <a:ext cx="8964295" cy="3199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）“止增笑耳”的仅仅是狼吗？作者嘲讽的仅仅是狼吗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从这个故事中你获得怎样的启发？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不是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狼在此实际上是恶人的化身</a:t>
            </a:r>
            <a:r>
              <a:rPr lang="en-US" altLang="zh-CN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代表的是那种贪婪、凶狠、阴险、狡诈的恶人，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说明对待这种像狼一样的恶人就应该像屠户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一样敢于斗争，善于斗争。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这正是此文的寓意所在。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3770" y="702310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悟出文章理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/>
          <p:nvPr/>
        </p:nvSpPr>
        <p:spPr>
          <a:xfrm>
            <a:off x="1472565" y="1288415"/>
            <a:ext cx="9022080" cy="4281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）本文最后一段是什么表达方式？有什么作用？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457200" algn="l"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0033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最后一段是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议论。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是作者对所写故事的看法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既是对狼的可悲下场的嘲讽，也是对屠户勇敢、机智的斗争精神的赞扬。狼虽然贪婪凶恶、狡诈阴险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但在勇敢、机智的人的面前，终究难逃灭亡的命运。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457200" algn="l" fontAlgn="auto">
              <a:lnSpc>
                <a:spcPct val="120000"/>
              </a:lnSpc>
            </a:pPr>
            <a:r>
              <a:rPr lang="zh-CN" altLang="en-US" sz="3200" b="1" dirty="0">
                <a:solidFill>
                  <a:srgbClr val="0033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结尾的议论画龙点睛，揭示了文章的主题。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40765" y="742950"/>
            <a:ext cx="25749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合作探究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64517" name="Text Box 5"/>
          <p:cNvSpPr txBox="1"/>
          <p:nvPr/>
        </p:nvSpPr>
        <p:spPr>
          <a:xfrm>
            <a:off x="1229995" y="1613535"/>
            <a:ext cx="963803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如果屠户没有抵抗，而被狼吃了，课文的议论句（结尾）可以怎么改？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74520" y="3966845"/>
            <a:ext cx="83489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人亦愚也，而顷刻被食，人类之怯懦几何哉</a:t>
            </a:r>
            <a:r>
              <a:rPr 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？</a:t>
            </a:r>
            <a:endParaRPr 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止增笑耳。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921510" y="2890520"/>
            <a:ext cx="83489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狼亦黠矣，而顷刻两毙，禽兽之变诈几何哉？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止增笑耳。</a:t>
            </a:r>
            <a:endParaRPr lang="zh-CN" altLang="en-US" sz="3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70"/>
          <p:cNvGrpSpPr/>
          <p:nvPr/>
        </p:nvGrpSpPr>
        <p:grpSpPr bwMode="auto">
          <a:xfrm flipH="1">
            <a:off x="7137566" y="-1998747"/>
            <a:ext cx="5543550" cy="4397375"/>
            <a:chOff x="2924175" y="1230313"/>
            <a:chExt cx="6343650" cy="4397376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24175" y="1230313"/>
              <a:ext cx="6343650" cy="439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2957513" y="1985963"/>
              <a:ext cx="2847975" cy="2943225"/>
            </a:xfrm>
            <a:custGeom>
              <a:avLst/>
              <a:gdLst>
                <a:gd name="T0" fmla="*/ 2147483646 w 758"/>
                <a:gd name="T1" fmla="*/ 2147483646 h 783"/>
                <a:gd name="T2" fmla="*/ 2147483646 w 758"/>
                <a:gd name="T3" fmla="*/ 2147483646 h 783"/>
                <a:gd name="T4" fmla="*/ 2147483646 w 758"/>
                <a:gd name="T5" fmla="*/ 2147483646 h 783"/>
                <a:gd name="T6" fmla="*/ 2147483646 w 758"/>
                <a:gd name="T7" fmla="*/ 2147483646 h 783"/>
                <a:gd name="T8" fmla="*/ 2147483646 w 758"/>
                <a:gd name="T9" fmla="*/ 2147483646 h 783"/>
                <a:gd name="T10" fmla="*/ 2147483646 w 758"/>
                <a:gd name="T11" fmla="*/ 2147483646 h 783"/>
                <a:gd name="T12" fmla="*/ 2147483646 w 758"/>
                <a:gd name="T13" fmla="*/ 2147483646 h 783"/>
                <a:gd name="T14" fmla="*/ 2147483646 w 758"/>
                <a:gd name="T15" fmla="*/ 2147483646 h 783"/>
                <a:gd name="T16" fmla="*/ 2147483646 w 758"/>
                <a:gd name="T17" fmla="*/ 2147483646 h 783"/>
                <a:gd name="T18" fmla="*/ 2147483646 w 758"/>
                <a:gd name="T19" fmla="*/ 2147483646 h 783"/>
                <a:gd name="T20" fmla="*/ 2147483646 w 758"/>
                <a:gd name="T21" fmla="*/ 2147483646 h 783"/>
                <a:gd name="T22" fmla="*/ 2147483646 w 758"/>
                <a:gd name="T23" fmla="*/ 2147483646 h 783"/>
                <a:gd name="T24" fmla="*/ 2147483646 w 758"/>
                <a:gd name="T25" fmla="*/ 2147483646 h 783"/>
                <a:gd name="T26" fmla="*/ 2147483646 w 758"/>
                <a:gd name="T27" fmla="*/ 2147483646 h 783"/>
                <a:gd name="T28" fmla="*/ 2147483646 w 758"/>
                <a:gd name="T29" fmla="*/ 2147483646 h 783"/>
                <a:gd name="T30" fmla="*/ 2147483646 w 758"/>
                <a:gd name="T31" fmla="*/ 2147483646 h 783"/>
                <a:gd name="T32" fmla="*/ 2147483646 w 758"/>
                <a:gd name="T33" fmla="*/ 2147483646 h 783"/>
                <a:gd name="T34" fmla="*/ 2147483646 w 758"/>
                <a:gd name="T35" fmla="*/ 2147483646 h 783"/>
                <a:gd name="T36" fmla="*/ 2147483646 w 758"/>
                <a:gd name="T37" fmla="*/ 2147483646 h 783"/>
                <a:gd name="T38" fmla="*/ 2147483646 w 758"/>
                <a:gd name="T39" fmla="*/ 2147483646 h 783"/>
                <a:gd name="T40" fmla="*/ 2147483646 w 758"/>
                <a:gd name="T41" fmla="*/ 2147483646 h 783"/>
                <a:gd name="T42" fmla="*/ 2147483646 w 758"/>
                <a:gd name="T43" fmla="*/ 2147483646 h 783"/>
                <a:gd name="T44" fmla="*/ 2147483646 w 758"/>
                <a:gd name="T45" fmla="*/ 2147483646 h 783"/>
                <a:gd name="T46" fmla="*/ 2147483646 w 758"/>
                <a:gd name="T47" fmla="*/ 2147483646 h 783"/>
                <a:gd name="T48" fmla="*/ 2147483646 w 758"/>
                <a:gd name="T49" fmla="*/ 2147483646 h 783"/>
                <a:gd name="T50" fmla="*/ 2147483646 w 758"/>
                <a:gd name="T51" fmla="*/ 2147483646 h 783"/>
                <a:gd name="T52" fmla="*/ 2147483646 w 758"/>
                <a:gd name="T53" fmla="*/ 2147483646 h 783"/>
                <a:gd name="T54" fmla="*/ 2147483646 w 758"/>
                <a:gd name="T55" fmla="*/ 2147483646 h 783"/>
                <a:gd name="T56" fmla="*/ 2147483646 w 758"/>
                <a:gd name="T57" fmla="*/ 2147483646 h 783"/>
                <a:gd name="T58" fmla="*/ 2147483646 w 758"/>
                <a:gd name="T59" fmla="*/ 2147483646 h 783"/>
                <a:gd name="T60" fmla="*/ 2147483646 w 758"/>
                <a:gd name="T61" fmla="*/ 2147483646 h 783"/>
                <a:gd name="T62" fmla="*/ 2147483646 w 758"/>
                <a:gd name="T63" fmla="*/ 2147483646 h 783"/>
                <a:gd name="T64" fmla="*/ 2147483646 w 758"/>
                <a:gd name="T65" fmla="*/ 2147483646 h 783"/>
                <a:gd name="T66" fmla="*/ 2147483646 w 758"/>
                <a:gd name="T67" fmla="*/ 2147483646 h 783"/>
                <a:gd name="T68" fmla="*/ 2147483646 w 758"/>
                <a:gd name="T69" fmla="*/ 2147483646 h 783"/>
                <a:gd name="T70" fmla="*/ 2147483646 w 758"/>
                <a:gd name="T71" fmla="*/ 2147483646 h 783"/>
                <a:gd name="T72" fmla="*/ 2147483646 w 758"/>
                <a:gd name="T73" fmla="*/ 2147483646 h 783"/>
                <a:gd name="T74" fmla="*/ 2147483646 w 758"/>
                <a:gd name="T75" fmla="*/ 2147483646 h 783"/>
                <a:gd name="T76" fmla="*/ 2147483646 w 758"/>
                <a:gd name="T77" fmla="*/ 2147483646 h 783"/>
                <a:gd name="T78" fmla="*/ 2147483646 w 758"/>
                <a:gd name="T79" fmla="*/ 2147483646 h 783"/>
                <a:gd name="T80" fmla="*/ 2147483646 w 758"/>
                <a:gd name="T81" fmla="*/ 2147483646 h 783"/>
                <a:gd name="T82" fmla="*/ 2147483646 w 758"/>
                <a:gd name="T83" fmla="*/ 2147483646 h 783"/>
                <a:gd name="T84" fmla="*/ 2147483646 w 758"/>
                <a:gd name="T85" fmla="*/ 2147483646 h 783"/>
                <a:gd name="T86" fmla="*/ 2147483646 w 758"/>
                <a:gd name="T87" fmla="*/ 2147483646 h 783"/>
                <a:gd name="T88" fmla="*/ 2147483646 w 758"/>
                <a:gd name="T89" fmla="*/ 2147483646 h 783"/>
                <a:gd name="T90" fmla="*/ 2147483646 w 758"/>
                <a:gd name="T91" fmla="*/ 2147483646 h 783"/>
                <a:gd name="T92" fmla="*/ 2147483646 w 758"/>
                <a:gd name="T93" fmla="*/ 2147483646 h 783"/>
                <a:gd name="T94" fmla="*/ 2147483646 w 758"/>
                <a:gd name="T95" fmla="*/ 2147483646 h 783"/>
                <a:gd name="T96" fmla="*/ 2147483646 w 758"/>
                <a:gd name="T97" fmla="*/ 2147483646 h 783"/>
                <a:gd name="T98" fmla="*/ 2147483646 w 758"/>
                <a:gd name="T99" fmla="*/ 2147483646 h 783"/>
                <a:gd name="T100" fmla="*/ 2147483646 w 758"/>
                <a:gd name="T101" fmla="*/ 2147483646 h 783"/>
                <a:gd name="T102" fmla="*/ 2147483646 w 758"/>
                <a:gd name="T103" fmla="*/ 2147483646 h 783"/>
                <a:gd name="T104" fmla="*/ 2147483646 w 758"/>
                <a:gd name="T105" fmla="*/ 2147483646 h 783"/>
                <a:gd name="T106" fmla="*/ 2147483646 w 758"/>
                <a:gd name="T107" fmla="*/ 2147483646 h 783"/>
                <a:gd name="T108" fmla="*/ 2147483646 w 758"/>
                <a:gd name="T109" fmla="*/ 2147483646 h 783"/>
                <a:gd name="T110" fmla="*/ 2147483646 w 758"/>
                <a:gd name="T111" fmla="*/ 2147483646 h 783"/>
                <a:gd name="T112" fmla="*/ 2147483646 w 758"/>
                <a:gd name="T113" fmla="*/ 2147483646 h 783"/>
                <a:gd name="T114" fmla="*/ 2147483646 w 758"/>
                <a:gd name="T115" fmla="*/ 2147483646 h 783"/>
                <a:gd name="T116" fmla="*/ 2147483646 w 758"/>
                <a:gd name="T117" fmla="*/ 2147483646 h 783"/>
                <a:gd name="T118" fmla="*/ 2147483646 w 758"/>
                <a:gd name="T119" fmla="*/ 2147483646 h 783"/>
                <a:gd name="T120" fmla="*/ 2147483646 w 758"/>
                <a:gd name="T121" fmla="*/ 2147483646 h 783"/>
                <a:gd name="T122" fmla="*/ 2147483646 w 758"/>
                <a:gd name="T123" fmla="*/ 2147483646 h 783"/>
                <a:gd name="T124" fmla="*/ 2147483646 w 758"/>
                <a:gd name="T125" fmla="*/ 2147483646 h 7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58" h="783">
                  <a:moveTo>
                    <a:pt x="601" y="717"/>
                  </a:moveTo>
                  <a:cubicBezTo>
                    <a:pt x="601" y="717"/>
                    <a:pt x="599" y="719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8" y="721"/>
                    <a:pt x="599" y="720"/>
                    <a:pt x="599" y="719"/>
                  </a:cubicBezTo>
                  <a:cubicBezTo>
                    <a:pt x="600" y="718"/>
                    <a:pt x="601" y="717"/>
                    <a:pt x="601" y="717"/>
                  </a:cubicBezTo>
                  <a:moveTo>
                    <a:pt x="606" y="716"/>
                  </a:moveTo>
                  <a:cubicBezTo>
                    <a:pt x="605" y="716"/>
                    <a:pt x="605" y="717"/>
                    <a:pt x="604" y="718"/>
                  </a:cubicBezTo>
                  <a:cubicBezTo>
                    <a:pt x="603" y="719"/>
                    <a:pt x="603" y="719"/>
                    <a:pt x="602" y="720"/>
                  </a:cubicBezTo>
                  <a:cubicBezTo>
                    <a:pt x="602" y="720"/>
                    <a:pt x="602" y="720"/>
                    <a:pt x="602" y="720"/>
                  </a:cubicBezTo>
                  <a:cubicBezTo>
                    <a:pt x="603" y="719"/>
                    <a:pt x="604" y="718"/>
                    <a:pt x="604" y="718"/>
                  </a:cubicBezTo>
                  <a:cubicBezTo>
                    <a:pt x="604" y="718"/>
                    <a:pt x="603" y="719"/>
                    <a:pt x="602" y="720"/>
                  </a:cubicBezTo>
                  <a:cubicBezTo>
                    <a:pt x="603" y="720"/>
                    <a:pt x="604" y="719"/>
                    <a:pt x="604" y="719"/>
                  </a:cubicBezTo>
                  <a:cubicBezTo>
                    <a:pt x="605" y="717"/>
                    <a:pt x="606" y="716"/>
                    <a:pt x="606" y="716"/>
                  </a:cubicBezTo>
                  <a:moveTo>
                    <a:pt x="611" y="716"/>
                  </a:moveTo>
                  <a:cubicBezTo>
                    <a:pt x="610" y="716"/>
                    <a:pt x="606" y="719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5" y="720"/>
                    <a:pt x="608" y="718"/>
                    <a:pt x="610" y="718"/>
                  </a:cubicBezTo>
                  <a:cubicBezTo>
                    <a:pt x="610" y="718"/>
                    <a:pt x="610" y="718"/>
                    <a:pt x="610" y="719"/>
                  </a:cubicBezTo>
                  <a:cubicBezTo>
                    <a:pt x="611" y="717"/>
                    <a:pt x="611" y="716"/>
                    <a:pt x="611" y="716"/>
                  </a:cubicBezTo>
                  <a:moveTo>
                    <a:pt x="587" y="711"/>
                  </a:move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2"/>
                  </a:cubicBezTo>
                  <a:cubicBezTo>
                    <a:pt x="587" y="712"/>
                    <a:pt x="587" y="712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moveTo>
                    <a:pt x="588" y="709"/>
                  </a:moveTo>
                  <a:cubicBezTo>
                    <a:pt x="588" y="709"/>
                    <a:pt x="588" y="710"/>
                    <a:pt x="588" y="710"/>
                  </a:cubicBezTo>
                  <a:cubicBezTo>
                    <a:pt x="587" y="710"/>
                    <a:pt x="587" y="710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7" y="710"/>
                    <a:pt x="587" y="710"/>
                    <a:pt x="588" y="710"/>
                  </a:cubicBezTo>
                  <a:cubicBezTo>
                    <a:pt x="588" y="710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8" y="709"/>
                    <a:pt x="588" y="710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8" y="709"/>
                  </a:moveTo>
                  <a:cubicBezTo>
                    <a:pt x="588" y="709"/>
                    <a:pt x="587" y="709"/>
                    <a:pt x="587" y="710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7" y="710"/>
                    <a:pt x="587" y="710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moveTo>
                    <a:pt x="589" y="708"/>
                  </a:moveTo>
                  <a:cubicBezTo>
                    <a:pt x="589" y="708"/>
                    <a:pt x="588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8" y="709"/>
                    <a:pt x="589" y="709"/>
                    <a:pt x="589" y="708"/>
                  </a:cubicBezTo>
                  <a:moveTo>
                    <a:pt x="590" y="707"/>
                  </a:moveTo>
                  <a:cubicBezTo>
                    <a:pt x="589" y="708"/>
                    <a:pt x="589" y="708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9" y="708"/>
                    <a:pt x="589" y="708"/>
                    <a:pt x="589" y="708"/>
                  </a:cubicBezTo>
                  <a:cubicBezTo>
                    <a:pt x="590" y="707"/>
                    <a:pt x="590" y="707"/>
                    <a:pt x="590" y="707"/>
                  </a:cubicBezTo>
                  <a:moveTo>
                    <a:pt x="591" y="707"/>
                  </a:moveTo>
                  <a:cubicBezTo>
                    <a:pt x="590" y="707"/>
                    <a:pt x="590" y="707"/>
                    <a:pt x="590" y="707"/>
                  </a:cubicBezTo>
                  <a:cubicBezTo>
                    <a:pt x="589" y="708"/>
                    <a:pt x="589" y="709"/>
                    <a:pt x="588" y="709"/>
                  </a:cubicBezTo>
                  <a:cubicBezTo>
                    <a:pt x="588" y="709"/>
                    <a:pt x="588" y="709"/>
                    <a:pt x="588" y="709"/>
                  </a:cubicBezTo>
                  <a:cubicBezTo>
                    <a:pt x="589" y="708"/>
                    <a:pt x="590" y="707"/>
                    <a:pt x="591" y="707"/>
                  </a:cubicBezTo>
                  <a:moveTo>
                    <a:pt x="592" y="706"/>
                  </a:moveTo>
                  <a:cubicBezTo>
                    <a:pt x="592" y="706"/>
                    <a:pt x="591" y="706"/>
                    <a:pt x="591" y="706"/>
                  </a:cubicBezTo>
                  <a:cubicBezTo>
                    <a:pt x="591" y="707"/>
                    <a:pt x="589" y="708"/>
                    <a:pt x="588" y="710"/>
                  </a:cubicBezTo>
                  <a:cubicBezTo>
                    <a:pt x="588" y="710"/>
                    <a:pt x="588" y="710"/>
                    <a:pt x="588" y="710"/>
                  </a:cubicBezTo>
                  <a:cubicBezTo>
                    <a:pt x="590" y="708"/>
                    <a:pt x="591" y="707"/>
                    <a:pt x="592" y="706"/>
                  </a:cubicBezTo>
                  <a:moveTo>
                    <a:pt x="592" y="706"/>
                  </a:moveTo>
                  <a:cubicBezTo>
                    <a:pt x="592" y="706"/>
                    <a:pt x="592" y="706"/>
                    <a:pt x="592" y="706"/>
                  </a:cubicBezTo>
                  <a:cubicBezTo>
                    <a:pt x="591" y="707"/>
                    <a:pt x="590" y="708"/>
                    <a:pt x="588" y="710"/>
                  </a:cubicBezTo>
                  <a:cubicBezTo>
                    <a:pt x="588" y="710"/>
                    <a:pt x="587" y="711"/>
                    <a:pt x="587" y="711"/>
                  </a:cubicBezTo>
                  <a:cubicBezTo>
                    <a:pt x="588" y="710"/>
                    <a:pt x="589" y="709"/>
                    <a:pt x="589" y="709"/>
                  </a:cubicBezTo>
                  <a:cubicBezTo>
                    <a:pt x="591" y="707"/>
                    <a:pt x="592" y="706"/>
                    <a:pt x="592" y="706"/>
                  </a:cubicBezTo>
                  <a:moveTo>
                    <a:pt x="592" y="705"/>
                  </a:moveTo>
                  <a:cubicBezTo>
                    <a:pt x="592" y="705"/>
                    <a:pt x="592" y="705"/>
                    <a:pt x="592" y="706"/>
                  </a:cubicBezTo>
                  <a:cubicBezTo>
                    <a:pt x="592" y="706"/>
                    <a:pt x="592" y="706"/>
                    <a:pt x="592" y="706"/>
                  </a:cubicBezTo>
                  <a:cubicBezTo>
                    <a:pt x="592" y="706"/>
                    <a:pt x="592" y="706"/>
                    <a:pt x="592" y="706"/>
                  </a:cubicBezTo>
                  <a:cubicBezTo>
                    <a:pt x="592" y="706"/>
                    <a:pt x="592" y="705"/>
                    <a:pt x="592" y="705"/>
                  </a:cubicBezTo>
                  <a:moveTo>
                    <a:pt x="589" y="704"/>
                  </a:moveTo>
                  <a:cubicBezTo>
                    <a:pt x="589" y="704"/>
                    <a:pt x="589" y="705"/>
                    <a:pt x="588" y="707"/>
                  </a:cubicBezTo>
                  <a:cubicBezTo>
                    <a:pt x="588" y="706"/>
                    <a:pt x="589" y="706"/>
                    <a:pt x="589" y="706"/>
                  </a:cubicBezTo>
                  <a:cubicBezTo>
                    <a:pt x="589" y="705"/>
                    <a:pt x="589" y="704"/>
                    <a:pt x="589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80" y="704"/>
                  </a:move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moveTo>
                    <a:pt x="593" y="704"/>
                  </a:moveTo>
                  <a:cubicBezTo>
                    <a:pt x="592" y="704"/>
                    <a:pt x="591" y="704"/>
                    <a:pt x="589" y="706"/>
                  </a:cubicBezTo>
                  <a:cubicBezTo>
                    <a:pt x="589" y="706"/>
                    <a:pt x="589" y="707"/>
                    <a:pt x="588" y="709"/>
                  </a:cubicBezTo>
                  <a:cubicBezTo>
                    <a:pt x="589" y="708"/>
                    <a:pt x="590" y="707"/>
                    <a:pt x="590" y="707"/>
                  </a:cubicBezTo>
                  <a:cubicBezTo>
                    <a:pt x="592" y="705"/>
                    <a:pt x="593" y="704"/>
                    <a:pt x="593" y="704"/>
                  </a:cubicBezTo>
                  <a:moveTo>
                    <a:pt x="581" y="703"/>
                  </a:move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3"/>
                  </a:cubicBezTo>
                  <a:moveTo>
                    <a:pt x="582" y="703"/>
                  </a:moveTo>
                  <a:cubicBezTo>
                    <a:pt x="582" y="703"/>
                    <a:pt x="582" y="703"/>
                    <a:pt x="582" y="703"/>
                  </a:cubicBezTo>
                  <a:cubicBezTo>
                    <a:pt x="581" y="703"/>
                    <a:pt x="581" y="704"/>
                    <a:pt x="581" y="704"/>
                  </a:cubicBezTo>
                  <a:cubicBezTo>
                    <a:pt x="581" y="704"/>
                    <a:pt x="581" y="704"/>
                    <a:pt x="581" y="704"/>
                  </a:cubicBezTo>
                  <a:cubicBezTo>
                    <a:pt x="581" y="704"/>
                    <a:pt x="581" y="703"/>
                    <a:pt x="582" y="703"/>
                  </a:cubicBezTo>
                  <a:moveTo>
                    <a:pt x="582" y="703"/>
                  </a:move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moveTo>
                    <a:pt x="582" y="703"/>
                  </a:moveTo>
                  <a:cubicBezTo>
                    <a:pt x="581" y="703"/>
                    <a:pt x="581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4"/>
                    <a:pt x="581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moveTo>
                    <a:pt x="581" y="703"/>
                  </a:moveTo>
                  <a:cubicBezTo>
                    <a:pt x="581" y="703"/>
                    <a:pt x="580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moveTo>
                    <a:pt x="582" y="702"/>
                  </a:moveTo>
                  <a:cubicBezTo>
                    <a:pt x="581" y="703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3"/>
                  </a:cubicBezTo>
                  <a:cubicBezTo>
                    <a:pt x="581" y="703"/>
                    <a:pt x="582" y="703"/>
                    <a:pt x="582" y="702"/>
                  </a:cubicBezTo>
                  <a:moveTo>
                    <a:pt x="582" y="702"/>
                  </a:moveTo>
                  <a:cubicBezTo>
                    <a:pt x="582" y="703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3"/>
                    <a:pt x="582" y="703"/>
                    <a:pt x="582" y="702"/>
                  </a:cubicBezTo>
                  <a:cubicBezTo>
                    <a:pt x="582" y="702"/>
                    <a:pt x="582" y="702"/>
                    <a:pt x="582" y="702"/>
                  </a:cubicBezTo>
                  <a:moveTo>
                    <a:pt x="583" y="702"/>
                  </a:moveTo>
                  <a:cubicBezTo>
                    <a:pt x="582" y="702"/>
                    <a:pt x="581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cubicBezTo>
                    <a:pt x="581" y="703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3" y="702"/>
                  </a:moveTo>
                  <a:cubicBezTo>
                    <a:pt x="582" y="702"/>
                    <a:pt x="582" y="703"/>
                    <a:pt x="581" y="703"/>
                  </a:cubicBezTo>
                  <a:cubicBezTo>
                    <a:pt x="581" y="703"/>
                    <a:pt x="581" y="703"/>
                    <a:pt x="581" y="703"/>
                  </a:cubicBezTo>
                  <a:cubicBezTo>
                    <a:pt x="582" y="703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4" y="702"/>
                  </a:moveTo>
                  <a:cubicBezTo>
                    <a:pt x="583" y="702"/>
                    <a:pt x="582" y="703"/>
                    <a:pt x="582" y="703"/>
                  </a:cubicBezTo>
                  <a:cubicBezTo>
                    <a:pt x="582" y="703"/>
                    <a:pt x="581" y="703"/>
                    <a:pt x="581" y="703"/>
                  </a:cubicBezTo>
                  <a:cubicBezTo>
                    <a:pt x="582" y="703"/>
                    <a:pt x="582" y="703"/>
                    <a:pt x="583" y="703"/>
                  </a:cubicBezTo>
                  <a:cubicBezTo>
                    <a:pt x="583" y="702"/>
                    <a:pt x="583" y="702"/>
                    <a:pt x="584" y="702"/>
                  </a:cubicBezTo>
                  <a:moveTo>
                    <a:pt x="583" y="702"/>
                  </a:moveTo>
                  <a:cubicBezTo>
                    <a:pt x="583" y="702"/>
                    <a:pt x="582" y="702"/>
                    <a:pt x="582" y="702"/>
                  </a:cubicBezTo>
                  <a:cubicBezTo>
                    <a:pt x="582" y="702"/>
                    <a:pt x="582" y="702"/>
                    <a:pt x="582" y="702"/>
                  </a:cubicBezTo>
                  <a:cubicBezTo>
                    <a:pt x="582" y="702"/>
                    <a:pt x="582" y="702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moveTo>
                    <a:pt x="582" y="701"/>
                  </a:moveTo>
                  <a:cubicBezTo>
                    <a:pt x="581" y="702"/>
                    <a:pt x="581" y="702"/>
                    <a:pt x="580" y="703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1" y="702"/>
                    <a:pt x="581" y="702"/>
                    <a:pt x="582" y="702"/>
                  </a:cubicBezTo>
                  <a:cubicBezTo>
                    <a:pt x="582" y="702"/>
                    <a:pt x="582" y="701"/>
                    <a:pt x="582" y="701"/>
                  </a:cubicBezTo>
                  <a:moveTo>
                    <a:pt x="583" y="701"/>
                  </a:moveTo>
                  <a:cubicBezTo>
                    <a:pt x="582" y="702"/>
                    <a:pt x="581" y="703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1" y="703"/>
                    <a:pt x="581" y="703"/>
                    <a:pt x="582" y="702"/>
                  </a:cubicBezTo>
                  <a:cubicBezTo>
                    <a:pt x="582" y="702"/>
                    <a:pt x="583" y="702"/>
                    <a:pt x="583" y="702"/>
                  </a:cubicBezTo>
                  <a:cubicBezTo>
                    <a:pt x="583" y="702"/>
                    <a:pt x="583" y="701"/>
                    <a:pt x="583" y="701"/>
                  </a:cubicBezTo>
                  <a:moveTo>
                    <a:pt x="583" y="701"/>
                  </a:moveTo>
                  <a:cubicBezTo>
                    <a:pt x="582" y="702"/>
                    <a:pt x="582" y="703"/>
                    <a:pt x="581" y="703"/>
                  </a:cubicBezTo>
                  <a:cubicBezTo>
                    <a:pt x="580" y="703"/>
                    <a:pt x="580" y="704"/>
                    <a:pt x="580" y="704"/>
                  </a:cubicBezTo>
                  <a:cubicBezTo>
                    <a:pt x="581" y="703"/>
                    <a:pt x="582" y="702"/>
                    <a:pt x="583" y="701"/>
                  </a:cubicBezTo>
                  <a:cubicBezTo>
                    <a:pt x="583" y="701"/>
                    <a:pt x="583" y="701"/>
                    <a:pt x="583" y="701"/>
                  </a:cubicBezTo>
                  <a:moveTo>
                    <a:pt x="584" y="700"/>
                  </a:moveTo>
                  <a:cubicBezTo>
                    <a:pt x="583" y="701"/>
                    <a:pt x="582" y="701"/>
                    <a:pt x="582" y="702"/>
                  </a:cubicBezTo>
                  <a:cubicBezTo>
                    <a:pt x="582" y="702"/>
                    <a:pt x="581" y="702"/>
                    <a:pt x="581" y="703"/>
                  </a:cubicBezTo>
                  <a:cubicBezTo>
                    <a:pt x="582" y="702"/>
                    <a:pt x="583" y="701"/>
                    <a:pt x="584" y="700"/>
                  </a:cubicBezTo>
                  <a:moveTo>
                    <a:pt x="585" y="700"/>
                  </a:moveTo>
                  <a:cubicBezTo>
                    <a:pt x="584" y="700"/>
                    <a:pt x="584" y="701"/>
                    <a:pt x="583" y="701"/>
                  </a:cubicBezTo>
                  <a:cubicBezTo>
                    <a:pt x="583" y="701"/>
                    <a:pt x="583" y="701"/>
                    <a:pt x="583" y="701"/>
                  </a:cubicBezTo>
                  <a:cubicBezTo>
                    <a:pt x="584" y="701"/>
                    <a:pt x="584" y="701"/>
                    <a:pt x="584" y="700"/>
                  </a:cubicBezTo>
                  <a:cubicBezTo>
                    <a:pt x="585" y="700"/>
                    <a:pt x="585" y="700"/>
                    <a:pt x="585" y="700"/>
                  </a:cubicBezTo>
                  <a:moveTo>
                    <a:pt x="587" y="700"/>
                  </a:moveTo>
                  <a:cubicBezTo>
                    <a:pt x="586" y="700"/>
                    <a:pt x="585" y="701"/>
                    <a:pt x="584" y="701"/>
                  </a:cubicBezTo>
                  <a:cubicBezTo>
                    <a:pt x="584" y="702"/>
                    <a:pt x="584" y="702"/>
                    <a:pt x="584" y="702"/>
                  </a:cubicBezTo>
                  <a:cubicBezTo>
                    <a:pt x="585" y="701"/>
                    <a:pt x="586" y="700"/>
                    <a:pt x="587" y="700"/>
                  </a:cubicBezTo>
                  <a:cubicBezTo>
                    <a:pt x="587" y="700"/>
                    <a:pt x="587" y="700"/>
                    <a:pt x="587" y="700"/>
                  </a:cubicBezTo>
                  <a:moveTo>
                    <a:pt x="565" y="699"/>
                  </a:moveTo>
                  <a:cubicBezTo>
                    <a:pt x="562" y="702"/>
                    <a:pt x="561" y="704"/>
                    <a:pt x="562" y="704"/>
                  </a:cubicBezTo>
                  <a:cubicBezTo>
                    <a:pt x="563" y="704"/>
                    <a:pt x="565" y="704"/>
                    <a:pt x="568" y="702"/>
                  </a:cubicBezTo>
                  <a:cubicBezTo>
                    <a:pt x="567" y="701"/>
                    <a:pt x="566" y="700"/>
                    <a:pt x="565" y="699"/>
                  </a:cubicBezTo>
                  <a:moveTo>
                    <a:pt x="588" y="699"/>
                  </a:moveTo>
                  <a:cubicBezTo>
                    <a:pt x="587" y="700"/>
                    <a:pt x="587" y="700"/>
                    <a:pt x="587" y="700"/>
                  </a:cubicBezTo>
                  <a:cubicBezTo>
                    <a:pt x="587" y="700"/>
                    <a:pt x="586" y="701"/>
                    <a:pt x="586" y="701"/>
                  </a:cubicBezTo>
                  <a:cubicBezTo>
                    <a:pt x="586" y="701"/>
                    <a:pt x="586" y="701"/>
                    <a:pt x="586" y="701"/>
                  </a:cubicBezTo>
                  <a:cubicBezTo>
                    <a:pt x="587" y="700"/>
                    <a:pt x="587" y="700"/>
                    <a:pt x="588" y="699"/>
                  </a:cubicBezTo>
                  <a:moveTo>
                    <a:pt x="588" y="699"/>
                  </a:moveTo>
                  <a:cubicBezTo>
                    <a:pt x="588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8" y="699"/>
                  </a:cubicBezTo>
                  <a:moveTo>
                    <a:pt x="589" y="699"/>
                  </a:moveTo>
                  <a:cubicBezTo>
                    <a:pt x="588" y="699"/>
                    <a:pt x="588" y="699"/>
                    <a:pt x="588" y="700"/>
                  </a:cubicBezTo>
                  <a:cubicBezTo>
                    <a:pt x="588" y="699"/>
                    <a:pt x="588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moveTo>
                    <a:pt x="589" y="699"/>
                  </a:move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moveTo>
                    <a:pt x="592" y="698"/>
                  </a:moveTo>
                  <a:cubicBezTo>
                    <a:pt x="592" y="698"/>
                    <a:pt x="591" y="699"/>
                    <a:pt x="590" y="699"/>
                  </a:cubicBezTo>
                  <a:cubicBezTo>
                    <a:pt x="591" y="700"/>
                    <a:pt x="589" y="703"/>
                    <a:pt x="586" y="707"/>
                  </a:cubicBezTo>
                  <a:cubicBezTo>
                    <a:pt x="586" y="707"/>
                    <a:pt x="585" y="707"/>
                    <a:pt x="585" y="708"/>
                  </a:cubicBezTo>
                  <a:cubicBezTo>
                    <a:pt x="591" y="702"/>
                    <a:pt x="593" y="698"/>
                    <a:pt x="592" y="698"/>
                  </a:cubicBezTo>
                  <a:moveTo>
                    <a:pt x="585" y="698"/>
                  </a:moveTo>
                  <a:cubicBezTo>
                    <a:pt x="585" y="699"/>
                    <a:pt x="584" y="700"/>
                    <a:pt x="583" y="700"/>
                  </a:cubicBezTo>
                  <a:cubicBezTo>
                    <a:pt x="582" y="701"/>
                    <a:pt x="582" y="701"/>
                    <a:pt x="582" y="701"/>
                  </a:cubicBezTo>
                  <a:cubicBezTo>
                    <a:pt x="583" y="701"/>
                    <a:pt x="584" y="700"/>
                    <a:pt x="585" y="699"/>
                  </a:cubicBezTo>
                  <a:cubicBezTo>
                    <a:pt x="585" y="699"/>
                    <a:pt x="585" y="699"/>
                    <a:pt x="585" y="698"/>
                  </a:cubicBezTo>
                  <a:moveTo>
                    <a:pt x="590" y="698"/>
                  </a:moveTo>
                  <a:cubicBezTo>
                    <a:pt x="590" y="698"/>
                    <a:pt x="590" y="698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90" y="698"/>
                    <a:pt x="590" y="698"/>
                    <a:pt x="590" y="698"/>
                  </a:cubicBezTo>
                  <a:moveTo>
                    <a:pt x="589" y="698"/>
                  </a:moveTo>
                  <a:cubicBezTo>
                    <a:pt x="588" y="699"/>
                    <a:pt x="588" y="699"/>
                    <a:pt x="587" y="700"/>
                  </a:cubicBezTo>
                  <a:cubicBezTo>
                    <a:pt x="587" y="699"/>
                    <a:pt x="588" y="699"/>
                    <a:pt x="588" y="699"/>
                  </a:cubicBezTo>
                  <a:cubicBezTo>
                    <a:pt x="588" y="699"/>
                    <a:pt x="588" y="699"/>
                    <a:pt x="589" y="699"/>
                  </a:cubicBezTo>
                  <a:cubicBezTo>
                    <a:pt x="589" y="698"/>
                    <a:pt x="589" y="698"/>
                    <a:pt x="589" y="698"/>
                  </a:cubicBezTo>
                  <a:moveTo>
                    <a:pt x="588" y="698"/>
                  </a:moveTo>
                  <a:cubicBezTo>
                    <a:pt x="586" y="699"/>
                    <a:pt x="584" y="701"/>
                    <a:pt x="582" y="703"/>
                  </a:cubicBezTo>
                  <a:cubicBezTo>
                    <a:pt x="583" y="702"/>
                    <a:pt x="584" y="702"/>
                    <a:pt x="584" y="701"/>
                  </a:cubicBezTo>
                  <a:cubicBezTo>
                    <a:pt x="586" y="700"/>
                    <a:pt x="587" y="699"/>
                    <a:pt x="588" y="698"/>
                  </a:cubicBezTo>
                  <a:moveTo>
                    <a:pt x="588" y="698"/>
                  </a:moveTo>
                  <a:cubicBezTo>
                    <a:pt x="588" y="698"/>
                    <a:pt x="588" y="698"/>
                    <a:pt x="588" y="698"/>
                  </a:cubicBezTo>
                  <a:cubicBezTo>
                    <a:pt x="588" y="698"/>
                    <a:pt x="588" y="698"/>
                    <a:pt x="589" y="698"/>
                  </a:cubicBezTo>
                  <a:cubicBezTo>
                    <a:pt x="588" y="698"/>
                    <a:pt x="588" y="698"/>
                    <a:pt x="588" y="698"/>
                  </a:cubicBezTo>
                  <a:moveTo>
                    <a:pt x="587" y="697"/>
                  </a:moveTo>
                  <a:cubicBezTo>
                    <a:pt x="587" y="698"/>
                    <a:pt x="587" y="698"/>
                    <a:pt x="586" y="698"/>
                  </a:cubicBezTo>
                  <a:cubicBezTo>
                    <a:pt x="586" y="698"/>
                    <a:pt x="585" y="699"/>
                    <a:pt x="585" y="699"/>
                  </a:cubicBezTo>
                  <a:cubicBezTo>
                    <a:pt x="584" y="700"/>
                    <a:pt x="584" y="701"/>
                    <a:pt x="583" y="701"/>
                  </a:cubicBezTo>
                  <a:cubicBezTo>
                    <a:pt x="584" y="700"/>
                    <a:pt x="585" y="700"/>
                    <a:pt x="586" y="699"/>
                  </a:cubicBezTo>
                  <a:cubicBezTo>
                    <a:pt x="586" y="698"/>
                    <a:pt x="587" y="698"/>
                    <a:pt x="587" y="697"/>
                  </a:cubicBezTo>
                  <a:moveTo>
                    <a:pt x="588" y="697"/>
                  </a:moveTo>
                  <a:cubicBezTo>
                    <a:pt x="587" y="698"/>
                    <a:pt x="585" y="700"/>
                    <a:pt x="582" y="702"/>
                  </a:cubicBezTo>
                  <a:cubicBezTo>
                    <a:pt x="582" y="702"/>
                    <a:pt x="582" y="703"/>
                    <a:pt x="582" y="703"/>
                  </a:cubicBezTo>
                  <a:cubicBezTo>
                    <a:pt x="582" y="703"/>
                    <a:pt x="582" y="703"/>
                    <a:pt x="582" y="703"/>
                  </a:cubicBezTo>
                  <a:cubicBezTo>
                    <a:pt x="585" y="700"/>
                    <a:pt x="587" y="698"/>
                    <a:pt x="588" y="697"/>
                  </a:cubicBezTo>
                  <a:cubicBezTo>
                    <a:pt x="588" y="697"/>
                    <a:pt x="588" y="697"/>
                    <a:pt x="588" y="697"/>
                  </a:cubicBezTo>
                  <a:moveTo>
                    <a:pt x="588" y="697"/>
                  </a:moveTo>
                  <a:cubicBezTo>
                    <a:pt x="587" y="698"/>
                    <a:pt x="585" y="700"/>
                    <a:pt x="583" y="702"/>
                  </a:cubicBezTo>
                  <a:cubicBezTo>
                    <a:pt x="583" y="702"/>
                    <a:pt x="583" y="702"/>
                    <a:pt x="583" y="702"/>
                  </a:cubicBezTo>
                  <a:cubicBezTo>
                    <a:pt x="585" y="700"/>
                    <a:pt x="587" y="698"/>
                    <a:pt x="588" y="697"/>
                  </a:cubicBezTo>
                  <a:cubicBezTo>
                    <a:pt x="588" y="697"/>
                    <a:pt x="588" y="697"/>
                    <a:pt x="588" y="697"/>
                  </a:cubicBezTo>
                  <a:moveTo>
                    <a:pt x="590" y="697"/>
                  </a:moveTo>
                  <a:cubicBezTo>
                    <a:pt x="590" y="697"/>
                    <a:pt x="589" y="697"/>
                    <a:pt x="589" y="698"/>
                  </a:cubicBezTo>
                  <a:cubicBezTo>
                    <a:pt x="589" y="698"/>
                    <a:pt x="589" y="698"/>
                    <a:pt x="589" y="698"/>
                  </a:cubicBezTo>
                  <a:cubicBezTo>
                    <a:pt x="590" y="697"/>
                    <a:pt x="590" y="697"/>
                    <a:pt x="590" y="697"/>
                  </a:cubicBezTo>
                  <a:moveTo>
                    <a:pt x="569" y="697"/>
                  </a:moveTo>
                  <a:cubicBezTo>
                    <a:pt x="569" y="697"/>
                    <a:pt x="568" y="697"/>
                    <a:pt x="568" y="697"/>
                  </a:cubicBezTo>
                  <a:cubicBezTo>
                    <a:pt x="569" y="698"/>
                    <a:pt x="570" y="698"/>
                    <a:pt x="571" y="699"/>
                  </a:cubicBezTo>
                  <a:cubicBezTo>
                    <a:pt x="572" y="699"/>
                    <a:pt x="572" y="699"/>
                    <a:pt x="572" y="699"/>
                  </a:cubicBezTo>
                  <a:cubicBezTo>
                    <a:pt x="571" y="698"/>
                    <a:pt x="570" y="697"/>
                    <a:pt x="569" y="697"/>
                  </a:cubicBezTo>
                  <a:moveTo>
                    <a:pt x="588" y="696"/>
                  </a:moveTo>
                  <a:cubicBezTo>
                    <a:pt x="588" y="696"/>
                    <a:pt x="588" y="697"/>
                    <a:pt x="587" y="697"/>
                  </a:cubicBezTo>
                  <a:cubicBezTo>
                    <a:pt x="586" y="698"/>
                    <a:pt x="586" y="698"/>
                    <a:pt x="585" y="699"/>
                  </a:cubicBezTo>
                  <a:cubicBezTo>
                    <a:pt x="585" y="699"/>
                    <a:pt x="585" y="699"/>
                    <a:pt x="585" y="699"/>
                  </a:cubicBezTo>
                  <a:cubicBezTo>
                    <a:pt x="585" y="699"/>
                    <a:pt x="586" y="698"/>
                    <a:pt x="586" y="698"/>
                  </a:cubicBezTo>
                  <a:cubicBezTo>
                    <a:pt x="587" y="697"/>
                    <a:pt x="588" y="697"/>
                    <a:pt x="588" y="697"/>
                  </a:cubicBezTo>
                  <a:cubicBezTo>
                    <a:pt x="588" y="697"/>
                    <a:pt x="588" y="696"/>
                    <a:pt x="588" y="696"/>
                  </a:cubicBezTo>
                  <a:moveTo>
                    <a:pt x="592" y="696"/>
                  </a:moveTo>
                  <a:cubicBezTo>
                    <a:pt x="592" y="696"/>
                    <a:pt x="591" y="697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89" y="699"/>
                    <a:pt x="589" y="699"/>
                    <a:pt x="589" y="699"/>
                  </a:cubicBezTo>
                  <a:cubicBezTo>
                    <a:pt x="591" y="697"/>
                    <a:pt x="592" y="696"/>
                    <a:pt x="592" y="696"/>
                  </a:cubicBezTo>
                  <a:moveTo>
                    <a:pt x="562" y="695"/>
                  </a:moveTo>
                  <a:cubicBezTo>
                    <a:pt x="561" y="695"/>
                    <a:pt x="562" y="697"/>
                    <a:pt x="565" y="699"/>
                  </a:cubicBezTo>
                  <a:cubicBezTo>
                    <a:pt x="566" y="699"/>
                    <a:pt x="567" y="698"/>
                    <a:pt x="568" y="697"/>
                  </a:cubicBezTo>
                  <a:cubicBezTo>
                    <a:pt x="565" y="696"/>
                    <a:pt x="563" y="695"/>
                    <a:pt x="562" y="695"/>
                  </a:cubicBezTo>
                  <a:moveTo>
                    <a:pt x="577" y="691"/>
                  </a:moveTo>
                  <a:cubicBezTo>
                    <a:pt x="576" y="691"/>
                    <a:pt x="576" y="692"/>
                    <a:pt x="576" y="692"/>
                  </a:cubicBezTo>
                  <a:cubicBezTo>
                    <a:pt x="577" y="692"/>
                    <a:pt x="578" y="692"/>
                    <a:pt x="579" y="693"/>
                  </a:cubicBezTo>
                  <a:cubicBezTo>
                    <a:pt x="578" y="692"/>
                    <a:pt x="577" y="692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2"/>
                    <a:pt x="578" y="692"/>
                    <a:pt x="578" y="692"/>
                  </a:cubicBezTo>
                  <a:cubicBezTo>
                    <a:pt x="578" y="692"/>
                    <a:pt x="578" y="692"/>
                    <a:pt x="578" y="692"/>
                  </a:cubicBezTo>
                  <a:cubicBezTo>
                    <a:pt x="578" y="692"/>
                    <a:pt x="577" y="692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moveTo>
                    <a:pt x="577" y="691"/>
                  </a:move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moveTo>
                    <a:pt x="573" y="689"/>
                  </a:moveTo>
                  <a:cubicBezTo>
                    <a:pt x="573" y="689"/>
                    <a:pt x="573" y="689"/>
                    <a:pt x="573" y="689"/>
                  </a:cubicBezTo>
                  <a:cubicBezTo>
                    <a:pt x="574" y="690"/>
                    <a:pt x="575" y="690"/>
                    <a:pt x="575" y="690"/>
                  </a:cubicBezTo>
                  <a:cubicBezTo>
                    <a:pt x="575" y="690"/>
                    <a:pt x="575" y="690"/>
                    <a:pt x="575" y="690"/>
                  </a:cubicBezTo>
                  <a:cubicBezTo>
                    <a:pt x="574" y="690"/>
                    <a:pt x="574" y="689"/>
                    <a:pt x="573" y="689"/>
                  </a:cubicBezTo>
                  <a:moveTo>
                    <a:pt x="588" y="688"/>
                  </a:moveTo>
                  <a:cubicBezTo>
                    <a:pt x="586" y="688"/>
                    <a:pt x="584" y="688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1" y="689"/>
                    <a:pt x="581" y="689"/>
                    <a:pt x="581" y="689"/>
                  </a:cubicBezTo>
                  <a:cubicBezTo>
                    <a:pt x="580" y="690"/>
                    <a:pt x="579" y="690"/>
                    <a:pt x="578" y="690"/>
                  </a:cubicBezTo>
                  <a:cubicBezTo>
                    <a:pt x="578" y="691"/>
                    <a:pt x="578" y="691"/>
                    <a:pt x="577" y="691"/>
                  </a:cubicBezTo>
                  <a:cubicBezTo>
                    <a:pt x="578" y="691"/>
                    <a:pt x="579" y="692"/>
                    <a:pt x="580" y="692"/>
                  </a:cubicBezTo>
                  <a:cubicBezTo>
                    <a:pt x="579" y="692"/>
                    <a:pt x="578" y="691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8" y="692"/>
                    <a:pt x="579" y="692"/>
                    <a:pt x="580" y="693"/>
                  </a:cubicBezTo>
                  <a:cubicBezTo>
                    <a:pt x="579" y="692"/>
                    <a:pt x="578" y="692"/>
                    <a:pt x="577" y="691"/>
                  </a:cubicBezTo>
                  <a:cubicBezTo>
                    <a:pt x="577" y="691"/>
                    <a:pt x="577" y="691"/>
                    <a:pt x="577" y="691"/>
                  </a:cubicBezTo>
                  <a:cubicBezTo>
                    <a:pt x="577" y="692"/>
                    <a:pt x="578" y="692"/>
                    <a:pt x="578" y="692"/>
                  </a:cubicBezTo>
                  <a:cubicBezTo>
                    <a:pt x="579" y="693"/>
                    <a:pt x="579" y="693"/>
                    <a:pt x="580" y="693"/>
                  </a:cubicBezTo>
                  <a:cubicBezTo>
                    <a:pt x="579" y="693"/>
                    <a:pt x="579" y="693"/>
                    <a:pt x="578" y="692"/>
                  </a:cubicBezTo>
                  <a:cubicBezTo>
                    <a:pt x="579" y="693"/>
                    <a:pt x="579" y="693"/>
                    <a:pt x="579" y="693"/>
                  </a:cubicBezTo>
                  <a:cubicBezTo>
                    <a:pt x="579" y="693"/>
                    <a:pt x="579" y="693"/>
                    <a:pt x="579" y="693"/>
                  </a:cubicBezTo>
                  <a:cubicBezTo>
                    <a:pt x="579" y="693"/>
                    <a:pt x="579" y="693"/>
                    <a:pt x="580" y="693"/>
                  </a:cubicBezTo>
                  <a:cubicBezTo>
                    <a:pt x="577" y="695"/>
                    <a:pt x="574" y="697"/>
                    <a:pt x="572" y="699"/>
                  </a:cubicBezTo>
                  <a:cubicBezTo>
                    <a:pt x="573" y="700"/>
                    <a:pt x="574" y="701"/>
                    <a:pt x="576" y="702"/>
                  </a:cubicBezTo>
                  <a:cubicBezTo>
                    <a:pt x="574" y="701"/>
                    <a:pt x="573" y="700"/>
                    <a:pt x="571" y="699"/>
                  </a:cubicBezTo>
                  <a:cubicBezTo>
                    <a:pt x="570" y="700"/>
                    <a:pt x="569" y="701"/>
                    <a:pt x="568" y="702"/>
                  </a:cubicBezTo>
                  <a:cubicBezTo>
                    <a:pt x="570" y="703"/>
                    <a:pt x="572" y="704"/>
                    <a:pt x="574" y="706"/>
                  </a:cubicBezTo>
                  <a:cubicBezTo>
                    <a:pt x="569" y="706"/>
                    <a:pt x="565" y="707"/>
                    <a:pt x="562" y="707"/>
                  </a:cubicBezTo>
                  <a:cubicBezTo>
                    <a:pt x="560" y="707"/>
                    <a:pt x="559" y="707"/>
                    <a:pt x="558" y="707"/>
                  </a:cubicBezTo>
                  <a:cubicBezTo>
                    <a:pt x="557" y="706"/>
                    <a:pt x="556" y="706"/>
                    <a:pt x="556" y="706"/>
                  </a:cubicBezTo>
                  <a:cubicBezTo>
                    <a:pt x="555" y="706"/>
                    <a:pt x="560" y="708"/>
                    <a:pt x="568" y="716"/>
                  </a:cubicBezTo>
                  <a:cubicBezTo>
                    <a:pt x="558" y="712"/>
                    <a:pt x="550" y="710"/>
                    <a:pt x="544" y="710"/>
                  </a:cubicBezTo>
                  <a:cubicBezTo>
                    <a:pt x="533" y="710"/>
                    <a:pt x="530" y="718"/>
                    <a:pt x="538" y="735"/>
                  </a:cubicBezTo>
                  <a:cubicBezTo>
                    <a:pt x="539" y="735"/>
                    <a:pt x="539" y="736"/>
                    <a:pt x="540" y="736"/>
                  </a:cubicBezTo>
                  <a:cubicBezTo>
                    <a:pt x="541" y="731"/>
                    <a:pt x="543" y="728"/>
                    <a:pt x="544" y="728"/>
                  </a:cubicBezTo>
                  <a:cubicBezTo>
                    <a:pt x="546" y="728"/>
                    <a:pt x="547" y="733"/>
                    <a:pt x="546" y="743"/>
                  </a:cubicBezTo>
                  <a:cubicBezTo>
                    <a:pt x="546" y="743"/>
                    <a:pt x="547" y="743"/>
                    <a:pt x="547" y="744"/>
                  </a:cubicBezTo>
                  <a:cubicBezTo>
                    <a:pt x="547" y="744"/>
                    <a:pt x="547" y="743"/>
                    <a:pt x="546" y="743"/>
                  </a:cubicBezTo>
                  <a:cubicBezTo>
                    <a:pt x="547" y="743"/>
                    <a:pt x="547" y="744"/>
                    <a:pt x="547" y="744"/>
                  </a:cubicBezTo>
                  <a:cubicBezTo>
                    <a:pt x="547" y="744"/>
                    <a:pt x="547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3"/>
                    <a:pt x="547" y="744"/>
                    <a:pt x="547" y="744"/>
                  </a:cubicBezTo>
                  <a:cubicBezTo>
                    <a:pt x="547" y="744"/>
                    <a:pt x="546" y="743"/>
                    <a:pt x="546" y="743"/>
                  </a:cubicBezTo>
                  <a:cubicBezTo>
                    <a:pt x="546" y="743"/>
                    <a:pt x="546" y="743"/>
                    <a:pt x="546" y="743"/>
                  </a:cubicBezTo>
                  <a:cubicBezTo>
                    <a:pt x="546" y="744"/>
                    <a:pt x="547" y="744"/>
                    <a:pt x="547" y="744"/>
                  </a:cubicBezTo>
                  <a:cubicBezTo>
                    <a:pt x="547" y="744"/>
                    <a:pt x="546" y="744"/>
                    <a:pt x="546" y="743"/>
                  </a:cubicBezTo>
                  <a:cubicBezTo>
                    <a:pt x="546" y="743"/>
                    <a:pt x="546" y="744"/>
                    <a:pt x="546" y="744"/>
                  </a:cubicBezTo>
                  <a:cubicBezTo>
                    <a:pt x="546" y="744"/>
                    <a:pt x="546" y="744"/>
                    <a:pt x="547" y="744"/>
                  </a:cubicBezTo>
                  <a:cubicBezTo>
                    <a:pt x="546" y="744"/>
                    <a:pt x="546" y="744"/>
                    <a:pt x="546" y="744"/>
                  </a:cubicBezTo>
                  <a:cubicBezTo>
                    <a:pt x="546" y="744"/>
                    <a:pt x="546" y="745"/>
                    <a:pt x="546" y="745"/>
                  </a:cubicBezTo>
                  <a:cubicBezTo>
                    <a:pt x="544" y="743"/>
                    <a:pt x="542" y="742"/>
                    <a:pt x="541" y="740"/>
                  </a:cubicBezTo>
                  <a:cubicBezTo>
                    <a:pt x="542" y="742"/>
                    <a:pt x="544" y="743"/>
                    <a:pt x="546" y="745"/>
                  </a:cubicBezTo>
                  <a:cubicBezTo>
                    <a:pt x="546" y="745"/>
                    <a:pt x="546" y="745"/>
                    <a:pt x="546" y="745"/>
                  </a:cubicBezTo>
                  <a:cubicBezTo>
                    <a:pt x="546" y="745"/>
                    <a:pt x="546" y="745"/>
                    <a:pt x="546" y="745"/>
                  </a:cubicBezTo>
                  <a:cubicBezTo>
                    <a:pt x="545" y="745"/>
                    <a:pt x="544" y="744"/>
                    <a:pt x="543" y="744"/>
                  </a:cubicBezTo>
                  <a:cubicBezTo>
                    <a:pt x="544" y="744"/>
                    <a:pt x="545" y="745"/>
                    <a:pt x="545" y="745"/>
                  </a:cubicBezTo>
                  <a:cubicBezTo>
                    <a:pt x="544" y="745"/>
                    <a:pt x="544" y="744"/>
                    <a:pt x="543" y="744"/>
                  </a:cubicBezTo>
                  <a:cubicBezTo>
                    <a:pt x="543" y="744"/>
                    <a:pt x="543" y="744"/>
                    <a:pt x="543" y="744"/>
                  </a:cubicBezTo>
                  <a:cubicBezTo>
                    <a:pt x="544" y="744"/>
                    <a:pt x="545" y="745"/>
                    <a:pt x="545" y="746"/>
                  </a:cubicBezTo>
                  <a:cubicBezTo>
                    <a:pt x="544" y="745"/>
                    <a:pt x="543" y="744"/>
                    <a:pt x="543" y="743"/>
                  </a:cubicBezTo>
                  <a:cubicBezTo>
                    <a:pt x="542" y="743"/>
                    <a:pt x="542" y="743"/>
                    <a:pt x="542" y="743"/>
                  </a:cubicBezTo>
                  <a:cubicBezTo>
                    <a:pt x="543" y="744"/>
                    <a:pt x="543" y="745"/>
                    <a:pt x="544" y="746"/>
                  </a:cubicBezTo>
                  <a:cubicBezTo>
                    <a:pt x="542" y="744"/>
                    <a:pt x="540" y="742"/>
                    <a:pt x="539" y="741"/>
                  </a:cubicBezTo>
                  <a:cubicBezTo>
                    <a:pt x="539" y="741"/>
                    <a:pt x="538" y="742"/>
                    <a:pt x="538" y="742"/>
                  </a:cubicBezTo>
                  <a:cubicBezTo>
                    <a:pt x="540" y="744"/>
                    <a:pt x="541" y="746"/>
                    <a:pt x="543" y="748"/>
                  </a:cubicBezTo>
                  <a:cubicBezTo>
                    <a:pt x="541" y="746"/>
                    <a:pt x="540" y="745"/>
                    <a:pt x="538" y="743"/>
                  </a:cubicBezTo>
                  <a:cubicBezTo>
                    <a:pt x="538" y="746"/>
                    <a:pt x="538" y="749"/>
                    <a:pt x="537" y="753"/>
                  </a:cubicBezTo>
                  <a:cubicBezTo>
                    <a:pt x="538" y="753"/>
                    <a:pt x="538" y="753"/>
                    <a:pt x="538" y="753"/>
                  </a:cubicBezTo>
                  <a:cubicBezTo>
                    <a:pt x="538" y="753"/>
                    <a:pt x="538" y="753"/>
                    <a:pt x="537" y="753"/>
                  </a:cubicBezTo>
                  <a:cubicBezTo>
                    <a:pt x="537" y="753"/>
                    <a:pt x="537" y="753"/>
                    <a:pt x="537" y="754"/>
                  </a:cubicBezTo>
                  <a:cubicBezTo>
                    <a:pt x="535" y="752"/>
                    <a:pt x="534" y="750"/>
                    <a:pt x="532" y="749"/>
                  </a:cubicBezTo>
                  <a:cubicBezTo>
                    <a:pt x="533" y="750"/>
                    <a:pt x="533" y="751"/>
                    <a:pt x="534" y="753"/>
                  </a:cubicBezTo>
                  <a:cubicBezTo>
                    <a:pt x="534" y="753"/>
                    <a:pt x="535" y="754"/>
                    <a:pt x="536" y="755"/>
                  </a:cubicBezTo>
                  <a:cubicBezTo>
                    <a:pt x="536" y="755"/>
                    <a:pt x="535" y="755"/>
                    <a:pt x="535" y="754"/>
                  </a:cubicBezTo>
                  <a:cubicBezTo>
                    <a:pt x="535" y="755"/>
                    <a:pt x="536" y="755"/>
                    <a:pt x="536" y="755"/>
                  </a:cubicBezTo>
                  <a:cubicBezTo>
                    <a:pt x="536" y="755"/>
                    <a:pt x="535" y="755"/>
                    <a:pt x="535" y="754"/>
                  </a:cubicBezTo>
                  <a:cubicBezTo>
                    <a:pt x="535" y="754"/>
                    <a:pt x="534" y="754"/>
                    <a:pt x="534" y="753"/>
                  </a:cubicBezTo>
                  <a:cubicBezTo>
                    <a:pt x="534" y="754"/>
                    <a:pt x="534" y="754"/>
                    <a:pt x="534" y="755"/>
                  </a:cubicBezTo>
                  <a:cubicBezTo>
                    <a:pt x="535" y="755"/>
                    <a:pt x="535" y="756"/>
                    <a:pt x="535" y="756"/>
                  </a:cubicBezTo>
                  <a:cubicBezTo>
                    <a:pt x="535" y="756"/>
                    <a:pt x="535" y="755"/>
                    <a:pt x="534" y="755"/>
                  </a:cubicBezTo>
                  <a:cubicBezTo>
                    <a:pt x="534" y="755"/>
                    <a:pt x="534" y="756"/>
                    <a:pt x="534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4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6"/>
                  </a:cubicBezTo>
                  <a:cubicBezTo>
                    <a:pt x="535" y="756"/>
                    <a:pt x="535" y="756"/>
                    <a:pt x="535" y="757"/>
                  </a:cubicBezTo>
                  <a:cubicBezTo>
                    <a:pt x="535" y="756"/>
                    <a:pt x="534" y="756"/>
                    <a:pt x="534" y="756"/>
                  </a:cubicBezTo>
                  <a:cubicBezTo>
                    <a:pt x="534" y="756"/>
                    <a:pt x="535" y="756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5" y="757"/>
                    <a:pt x="535" y="757"/>
                    <a:pt x="535" y="757"/>
                  </a:cubicBezTo>
                  <a:cubicBezTo>
                    <a:pt x="532" y="753"/>
                    <a:pt x="530" y="751"/>
                    <a:pt x="529" y="750"/>
                  </a:cubicBezTo>
                  <a:cubicBezTo>
                    <a:pt x="529" y="751"/>
                    <a:pt x="531" y="754"/>
                    <a:pt x="534" y="758"/>
                  </a:cubicBezTo>
                  <a:cubicBezTo>
                    <a:pt x="529" y="752"/>
                    <a:pt x="527" y="750"/>
                    <a:pt x="526" y="750"/>
                  </a:cubicBezTo>
                  <a:cubicBezTo>
                    <a:pt x="526" y="750"/>
                    <a:pt x="528" y="753"/>
                    <a:pt x="533" y="758"/>
                  </a:cubicBezTo>
                  <a:cubicBezTo>
                    <a:pt x="531" y="757"/>
                    <a:pt x="530" y="755"/>
                    <a:pt x="529" y="754"/>
                  </a:cubicBezTo>
                  <a:cubicBezTo>
                    <a:pt x="530" y="755"/>
                    <a:pt x="531" y="757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33" y="758"/>
                    <a:pt x="533" y="758"/>
                    <a:pt x="533" y="758"/>
                  </a:cubicBezTo>
                  <a:cubicBezTo>
                    <a:pt x="529" y="755"/>
                    <a:pt x="528" y="753"/>
                    <a:pt x="527" y="753"/>
                  </a:cubicBezTo>
                  <a:cubicBezTo>
                    <a:pt x="526" y="753"/>
                    <a:pt x="528" y="757"/>
                    <a:pt x="531" y="761"/>
                  </a:cubicBezTo>
                  <a:cubicBezTo>
                    <a:pt x="528" y="758"/>
                    <a:pt x="527" y="756"/>
                    <a:pt x="527" y="756"/>
                  </a:cubicBezTo>
                  <a:cubicBezTo>
                    <a:pt x="527" y="756"/>
                    <a:pt x="527" y="757"/>
                    <a:pt x="528" y="758"/>
                  </a:cubicBezTo>
                  <a:cubicBezTo>
                    <a:pt x="528" y="758"/>
                    <a:pt x="528" y="758"/>
                    <a:pt x="528" y="758"/>
                  </a:cubicBezTo>
                  <a:cubicBezTo>
                    <a:pt x="528" y="758"/>
                    <a:pt x="528" y="758"/>
                    <a:pt x="528" y="758"/>
                  </a:cubicBezTo>
                  <a:cubicBezTo>
                    <a:pt x="528" y="759"/>
                    <a:pt x="529" y="760"/>
                    <a:pt x="530" y="761"/>
                  </a:cubicBezTo>
                  <a:cubicBezTo>
                    <a:pt x="529" y="760"/>
                    <a:pt x="528" y="759"/>
                    <a:pt x="528" y="758"/>
                  </a:cubicBezTo>
                  <a:cubicBezTo>
                    <a:pt x="528" y="758"/>
                    <a:pt x="528" y="758"/>
                    <a:pt x="528" y="759"/>
                  </a:cubicBezTo>
                  <a:cubicBezTo>
                    <a:pt x="528" y="759"/>
                    <a:pt x="529" y="760"/>
                    <a:pt x="530" y="762"/>
                  </a:cubicBezTo>
                  <a:cubicBezTo>
                    <a:pt x="529" y="760"/>
                    <a:pt x="528" y="759"/>
                    <a:pt x="528" y="759"/>
                  </a:cubicBezTo>
                  <a:cubicBezTo>
                    <a:pt x="528" y="759"/>
                    <a:pt x="528" y="759"/>
                    <a:pt x="528" y="759"/>
                  </a:cubicBezTo>
                  <a:cubicBezTo>
                    <a:pt x="528" y="759"/>
                    <a:pt x="529" y="760"/>
                    <a:pt x="530" y="762"/>
                  </a:cubicBezTo>
                  <a:cubicBezTo>
                    <a:pt x="528" y="761"/>
                    <a:pt x="527" y="760"/>
                    <a:pt x="527" y="760"/>
                  </a:cubicBezTo>
                  <a:cubicBezTo>
                    <a:pt x="526" y="761"/>
                    <a:pt x="525" y="764"/>
                    <a:pt x="521" y="769"/>
                  </a:cubicBezTo>
                  <a:cubicBezTo>
                    <a:pt x="519" y="766"/>
                    <a:pt x="518" y="764"/>
                    <a:pt x="517" y="764"/>
                  </a:cubicBezTo>
                  <a:cubicBezTo>
                    <a:pt x="517" y="764"/>
                    <a:pt x="517" y="766"/>
                    <a:pt x="520" y="769"/>
                  </a:cubicBezTo>
                  <a:cubicBezTo>
                    <a:pt x="517" y="765"/>
                    <a:pt x="514" y="763"/>
                    <a:pt x="512" y="763"/>
                  </a:cubicBezTo>
                  <a:cubicBezTo>
                    <a:pt x="511" y="763"/>
                    <a:pt x="512" y="765"/>
                    <a:pt x="516" y="771"/>
                  </a:cubicBezTo>
                  <a:cubicBezTo>
                    <a:pt x="516" y="771"/>
                    <a:pt x="515" y="770"/>
                    <a:pt x="514" y="770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1"/>
                    <a:pt x="515" y="771"/>
                  </a:cubicBezTo>
                  <a:cubicBezTo>
                    <a:pt x="515" y="771"/>
                    <a:pt x="515" y="770"/>
                    <a:pt x="514" y="770"/>
                  </a:cubicBezTo>
                  <a:cubicBezTo>
                    <a:pt x="514" y="770"/>
                    <a:pt x="514" y="770"/>
                    <a:pt x="514" y="770"/>
                  </a:cubicBezTo>
                  <a:cubicBezTo>
                    <a:pt x="514" y="770"/>
                    <a:pt x="515" y="771"/>
                    <a:pt x="515" y="772"/>
                  </a:cubicBezTo>
                  <a:cubicBezTo>
                    <a:pt x="515" y="771"/>
                    <a:pt x="514" y="771"/>
                    <a:pt x="514" y="771"/>
                  </a:cubicBezTo>
                  <a:cubicBezTo>
                    <a:pt x="514" y="771"/>
                    <a:pt x="514" y="772"/>
                    <a:pt x="515" y="772"/>
                  </a:cubicBezTo>
                  <a:cubicBezTo>
                    <a:pt x="514" y="772"/>
                    <a:pt x="514" y="771"/>
                    <a:pt x="514" y="771"/>
                  </a:cubicBezTo>
                  <a:cubicBezTo>
                    <a:pt x="514" y="771"/>
                    <a:pt x="514" y="771"/>
                    <a:pt x="514" y="771"/>
                  </a:cubicBezTo>
                  <a:cubicBezTo>
                    <a:pt x="514" y="771"/>
                    <a:pt x="514" y="772"/>
                    <a:pt x="514" y="772"/>
                  </a:cubicBezTo>
                  <a:cubicBezTo>
                    <a:pt x="514" y="772"/>
                    <a:pt x="514" y="771"/>
                    <a:pt x="513" y="771"/>
                  </a:cubicBezTo>
                  <a:cubicBezTo>
                    <a:pt x="513" y="771"/>
                    <a:pt x="513" y="771"/>
                    <a:pt x="513" y="771"/>
                  </a:cubicBezTo>
                  <a:cubicBezTo>
                    <a:pt x="513" y="771"/>
                    <a:pt x="514" y="772"/>
                    <a:pt x="514" y="772"/>
                  </a:cubicBezTo>
                  <a:cubicBezTo>
                    <a:pt x="514" y="772"/>
                    <a:pt x="513" y="771"/>
                    <a:pt x="513" y="771"/>
                  </a:cubicBezTo>
                  <a:cubicBezTo>
                    <a:pt x="513" y="771"/>
                    <a:pt x="513" y="770"/>
                    <a:pt x="513" y="770"/>
                  </a:cubicBezTo>
                  <a:cubicBezTo>
                    <a:pt x="513" y="771"/>
                    <a:pt x="513" y="772"/>
                    <a:pt x="514" y="772"/>
                  </a:cubicBezTo>
                  <a:cubicBezTo>
                    <a:pt x="513" y="772"/>
                    <a:pt x="513" y="771"/>
                    <a:pt x="513" y="770"/>
                  </a:cubicBezTo>
                  <a:cubicBezTo>
                    <a:pt x="512" y="770"/>
                    <a:pt x="512" y="770"/>
                    <a:pt x="512" y="770"/>
                  </a:cubicBezTo>
                  <a:cubicBezTo>
                    <a:pt x="513" y="771"/>
                    <a:pt x="513" y="772"/>
                    <a:pt x="514" y="773"/>
                  </a:cubicBezTo>
                  <a:cubicBezTo>
                    <a:pt x="513" y="772"/>
                    <a:pt x="513" y="771"/>
                    <a:pt x="512" y="770"/>
                  </a:cubicBezTo>
                  <a:cubicBezTo>
                    <a:pt x="510" y="769"/>
                    <a:pt x="509" y="768"/>
                    <a:pt x="507" y="768"/>
                  </a:cubicBezTo>
                  <a:cubicBezTo>
                    <a:pt x="508" y="769"/>
                    <a:pt x="510" y="771"/>
                    <a:pt x="511" y="774"/>
                  </a:cubicBezTo>
                  <a:cubicBezTo>
                    <a:pt x="510" y="773"/>
                    <a:pt x="509" y="773"/>
                    <a:pt x="509" y="772"/>
                  </a:cubicBezTo>
                  <a:cubicBezTo>
                    <a:pt x="509" y="773"/>
                    <a:pt x="510" y="774"/>
                    <a:pt x="510" y="774"/>
                  </a:cubicBezTo>
                  <a:cubicBezTo>
                    <a:pt x="509" y="773"/>
                    <a:pt x="508" y="772"/>
                    <a:pt x="508" y="771"/>
                  </a:cubicBezTo>
                  <a:cubicBezTo>
                    <a:pt x="504" y="769"/>
                    <a:pt x="501" y="767"/>
                    <a:pt x="498" y="766"/>
                  </a:cubicBezTo>
                  <a:cubicBezTo>
                    <a:pt x="500" y="769"/>
                    <a:pt x="502" y="773"/>
                    <a:pt x="504" y="778"/>
                  </a:cubicBezTo>
                  <a:cubicBezTo>
                    <a:pt x="501" y="773"/>
                    <a:pt x="499" y="769"/>
                    <a:pt x="497" y="766"/>
                  </a:cubicBezTo>
                  <a:cubicBezTo>
                    <a:pt x="498" y="767"/>
                    <a:pt x="498" y="768"/>
                    <a:pt x="498" y="769"/>
                  </a:cubicBezTo>
                  <a:cubicBezTo>
                    <a:pt x="500" y="772"/>
                    <a:pt x="502" y="775"/>
                    <a:pt x="504" y="778"/>
                  </a:cubicBezTo>
                  <a:cubicBezTo>
                    <a:pt x="502" y="775"/>
                    <a:pt x="500" y="772"/>
                    <a:pt x="499" y="770"/>
                  </a:cubicBezTo>
                  <a:cubicBezTo>
                    <a:pt x="499" y="771"/>
                    <a:pt x="500" y="773"/>
                    <a:pt x="501" y="775"/>
                  </a:cubicBezTo>
                  <a:cubicBezTo>
                    <a:pt x="501" y="776"/>
                    <a:pt x="502" y="777"/>
                    <a:pt x="503" y="779"/>
                  </a:cubicBezTo>
                  <a:cubicBezTo>
                    <a:pt x="502" y="778"/>
                    <a:pt x="502" y="777"/>
                    <a:pt x="501" y="777"/>
                  </a:cubicBezTo>
                  <a:cubicBezTo>
                    <a:pt x="501" y="777"/>
                    <a:pt x="501" y="777"/>
                    <a:pt x="501" y="777"/>
                  </a:cubicBezTo>
                  <a:cubicBezTo>
                    <a:pt x="502" y="778"/>
                    <a:pt x="503" y="779"/>
                    <a:pt x="503" y="780"/>
                  </a:cubicBezTo>
                  <a:cubicBezTo>
                    <a:pt x="503" y="779"/>
                    <a:pt x="503" y="779"/>
                    <a:pt x="503" y="779"/>
                  </a:cubicBezTo>
                  <a:cubicBezTo>
                    <a:pt x="504" y="779"/>
                    <a:pt x="507" y="782"/>
                    <a:pt x="507" y="783"/>
                  </a:cubicBezTo>
                  <a:cubicBezTo>
                    <a:pt x="507" y="783"/>
                    <a:pt x="507" y="782"/>
                    <a:pt x="507" y="782"/>
                  </a:cubicBezTo>
                  <a:cubicBezTo>
                    <a:pt x="508" y="782"/>
                    <a:pt x="508" y="783"/>
                    <a:pt x="508" y="783"/>
                  </a:cubicBezTo>
                  <a:cubicBezTo>
                    <a:pt x="508" y="783"/>
                    <a:pt x="508" y="783"/>
                    <a:pt x="508" y="783"/>
                  </a:cubicBezTo>
                  <a:cubicBezTo>
                    <a:pt x="509" y="783"/>
                    <a:pt x="514" y="783"/>
                    <a:pt x="519" y="783"/>
                  </a:cubicBezTo>
                  <a:cubicBezTo>
                    <a:pt x="524" y="783"/>
                    <a:pt x="530" y="783"/>
                    <a:pt x="534" y="783"/>
                  </a:cubicBezTo>
                  <a:cubicBezTo>
                    <a:pt x="534" y="782"/>
                    <a:pt x="534" y="781"/>
                    <a:pt x="534" y="781"/>
                  </a:cubicBezTo>
                  <a:cubicBezTo>
                    <a:pt x="534" y="781"/>
                    <a:pt x="534" y="782"/>
                    <a:pt x="535" y="782"/>
                  </a:cubicBezTo>
                  <a:cubicBezTo>
                    <a:pt x="534" y="781"/>
                    <a:pt x="535" y="779"/>
                    <a:pt x="535" y="779"/>
                  </a:cubicBezTo>
                  <a:cubicBezTo>
                    <a:pt x="536" y="779"/>
                    <a:pt x="536" y="779"/>
                    <a:pt x="536" y="780"/>
                  </a:cubicBezTo>
                  <a:cubicBezTo>
                    <a:pt x="539" y="769"/>
                    <a:pt x="544" y="758"/>
                    <a:pt x="551" y="758"/>
                  </a:cubicBezTo>
                  <a:cubicBezTo>
                    <a:pt x="556" y="758"/>
                    <a:pt x="562" y="762"/>
                    <a:pt x="569" y="772"/>
                  </a:cubicBezTo>
                  <a:cubicBezTo>
                    <a:pt x="568" y="756"/>
                    <a:pt x="569" y="748"/>
                    <a:pt x="573" y="748"/>
                  </a:cubicBezTo>
                  <a:cubicBezTo>
                    <a:pt x="576" y="748"/>
                    <a:pt x="582" y="755"/>
                    <a:pt x="589" y="769"/>
                  </a:cubicBezTo>
                  <a:cubicBezTo>
                    <a:pt x="585" y="757"/>
                    <a:pt x="584" y="752"/>
                    <a:pt x="585" y="752"/>
                  </a:cubicBezTo>
                  <a:cubicBezTo>
                    <a:pt x="585" y="752"/>
                    <a:pt x="586" y="753"/>
                    <a:pt x="587" y="756"/>
                  </a:cubicBezTo>
                  <a:cubicBezTo>
                    <a:pt x="587" y="756"/>
                    <a:pt x="587" y="756"/>
                    <a:pt x="587" y="755"/>
                  </a:cubicBezTo>
                  <a:cubicBezTo>
                    <a:pt x="587" y="754"/>
                    <a:pt x="587" y="753"/>
                    <a:pt x="587" y="753"/>
                  </a:cubicBezTo>
                  <a:cubicBezTo>
                    <a:pt x="587" y="753"/>
                    <a:pt x="587" y="753"/>
                    <a:pt x="588" y="755"/>
                  </a:cubicBezTo>
                  <a:cubicBezTo>
                    <a:pt x="588" y="755"/>
                    <a:pt x="588" y="754"/>
                    <a:pt x="588" y="754"/>
                  </a:cubicBezTo>
                  <a:cubicBezTo>
                    <a:pt x="588" y="754"/>
                    <a:pt x="588" y="753"/>
                    <a:pt x="588" y="753"/>
                  </a:cubicBezTo>
                  <a:cubicBezTo>
                    <a:pt x="588" y="753"/>
                    <a:pt x="588" y="754"/>
                    <a:pt x="588" y="754"/>
                  </a:cubicBezTo>
                  <a:cubicBezTo>
                    <a:pt x="590" y="752"/>
                    <a:pt x="593" y="751"/>
                    <a:pt x="597" y="751"/>
                  </a:cubicBezTo>
                  <a:cubicBezTo>
                    <a:pt x="601" y="751"/>
                    <a:pt x="606" y="753"/>
                    <a:pt x="608" y="758"/>
                  </a:cubicBezTo>
                  <a:cubicBezTo>
                    <a:pt x="606" y="751"/>
                    <a:pt x="604" y="747"/>
                    <a:pt x="604" y="747"/>
                  </a:cubicBezTo>
                  <a:cubicBezTo>
                    <a:pt x="605" y="747"/>
                    <a:pt x="607" y="752"/>
                    <a:pt x="611" y="763"/>
                  </a:cubicBezTo>
                  <a:cubicBezTo>
                    <a:pt x="606" y="751"/>
                    <a:pt x="605" y="744"/>
                    <a:pt x="606" y="744"/>
                  </a:cubicBezTo>
                  <a:cubicBezTo>
                    <a:pt x="607" y="744"/>
                    <a:pt x="610" y="749"/>
                    <a:pt x="615" y="761"/>
                  </a:cubicBezTo>
                  <a:cubicBezTo>
                    <a:pt x="610" y="745"/>
                    <a:pt x="608" y="737"/>
                    <a:pt x="609" y="737"/>
                  </a:cubicBezTo>
                  <a:cubicBezTo>
                    <a:pt x="611" y="737"/>
                    <a:pt x="616" y="743"/>
                    <a:pt x="624" y="757"/>
                  </a:cubicBezTo>
                  <a:cubicBezTo>
                    <a:pt x="617" y="734"/>
                    <a:pt x="617" y="723"/>
                    <a:pt x="622" y="723"/>
                  </a:cubicBezTo>
                  <a:cubicBezTo>
                    <a:pt x="624" y="723"/>
                    <a:pt x="626" y="724"/>
                    <a:pt x="630" y="727"/>
                  </a:cubicBezTo>
                  <a:cubicBezTo>
                    <a:pt x="629" y="721"/>
                    <a:pt x="627" y="719"/>
                    <a:pt x="624" y="719"/>
                  </a:cubicBezTo>
                  <a:cubicBezTo>
                    <a:pt x="621" y="719"/>
                    <a:pt x="617" y="720"/>
                    <a:pt x="613" y="723"/>
                  </a:cubicBezTo>
                  <a:cubicBezTo>
                    <a:pt x="612" y="724"/>
                    <a:pt x="612" y="724"/>
                    <a:pt x="612" y="725"/>
                  </a:cubicBezTo>
                  <a:cubicBezTo>
                    <a:pt x="620" y="725"/>
                    <a:pt x="620" y="729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8" y="730"/>
                    <a:pt x="608" y="730"/>
                    <a:pt x="608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8" y="730"/>
                    <a:pt x="608" y="730"/>
                    <a:pt x="607" y="730"/>
                  </a:cubicBezTo>
                  <a:cubicBezTo>
                    <a:pt x="608" y="730"/>
                    <a:pt x="608" y="730"/>
                    <a:pt x="608" y="729"/>
                  </a:cubicBezTo>
                  <a:cubicBezTo>
                    <a:pt x="608" y="729"/>
                    <a:pt x="608" y="729"/>
                    <a:pt x="608" y="729"/>
                  </a:cubicBezTo>
                  <a:cubicBezTo>
                    <a:pt x="607" y="730"/>
                    <a:pt x="607" y="730"/>
                    <a:pt x="607" y="730"/>
                  </a:cubicBezTo>
                  <a:cubicBezTo>
                    <a:pt x="607" y="730"/>
                    <a:pt x="607" y="730"/>
                    <a:pt x="608" y="729"/>
                  </a:cubicBezTo>
                  <a:cubicBezTo>
                    <a:pt x="607" y="730"/>
                    <a:pt x="607" y="730"/>
                    <a:pt x="607" y="730"/>
                  </a:cubicBezTo>
                  <a:cubicBezTo>
                    <a:pt x="608" y="728"/>
                    <a:pt x="609" y="727"/>
                    <a:pt x="609" y="726"/>
                  </a:cubicBezTo>
                  <a:cubicBezTo>
                    <a:pt x="608" y="727"/>
                    <a:pt x="608" y="728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9"/>
                    <a:pt x="607" y="729"/>
                  </a:cubicBezTo>
                  <a:cubicBezTo>
                    <a:pt x="607" y="729"/>
                    <a:pt x="607" y="728"/>
                    <a:pt x="607" y="728"/>
                  </a:cubicBezTo>
                  <a:cubicBezTo>
                    <a:pt x="607" y="728"/>
                    <a:pt x="607" y="729"/>
                    <a:pt x="606" y="729"/>
                  </a:cubicBezTo>
                  <a:cubicBezTo>
                    <a:pt x="607" y="729"/>
                    <a:pt x="607" y="728"/>
                    <a:pt x="607" y="728"/>
                  </a:cubicBezTo>
                  <a:cubicBezTo>
                    <a:pt x="607" y="728"/>
                    <a:pt x="607" y="728"/>
                    <a:pt x="607" y="728"/>
                  </a:cubicBezTo>
                  <a:cubicBezTo>
                    <a:pt x="607" y="728"/>
                    <a:pt x="607" y="729"/>
                    <a:pt x="606" y="729"/>
                  </a:cubicBezTo>
                  <a:cubicBezTo>
                    <a:pt x="607" y="728"/>
                    <a:pt x="607" y="728"/>
                    <a:pt x="608" y="727"/>
                  </a:cubicBezTo>
                  <a:cubicBezTo>
                    <a:pt x="608" y="727"/>
                    <a:pt x="608" y="727"/>
                    <a:pt x="608" y="727"/>
                  </a:cubicBezTo>
                  <a:cubicBezTo>
                    <a:pt x="607" y="727"/>
                    <a:pt x="606" y="728"/>
                    <a:pt x="606" y="729"/>
                  </a:cubicBezTo>
                  <a:cubicBezTo>
                    <a:pt x="607" y="727"/>
                    <a:pt x="608" y="726"/>
                    <a:pt x="609" y="724"/>
                  </a:cubicBezTo>
                  <a:cubicBezTo>
                    <a:pt x="608" y="724"/>
                    <a:pt x="608" y="724"/>
                    <a:pt x="608" y="724"/>
                  </a:cubicBezTo>
                  <a:cubicBezTo>
                    <a:pt x="607" y="725"/>
                    <a:pt x="606" y="727"/>
                    <a:pt x="605" y="728"/>
                  </a:cubicBezTo>
                  <a:cubicBezTo>
                    <a:pt x="606" y="727"/>
                    <a:pt x="606" y="725"/>
                    <a:pt x="607" y="724"/>
                  </a:cubicBezTo>
                  <a:cubicBezTo>
                    <a:pt x="605" y="724"/>
                    <a:pt x="603" y="724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1" y="725"/>
                    <a:pt x="601" y="725"/>
                  </a:cubicBezTo>
                  <a:cubicBezTo>
                    <a:pt x="601" y="725"/>
                    <a:pt x="600" y="725"/>
                    <a:pt x="600" y="725"/>
                  </a:cubicBezTo>
                  <a:cubicBezTo>
                    <a:pt x="601" y="723"/>
                    <a:pt x="602" y="722"/>
                    <a:pt x="603" y="721"/>
                  </a:cubicBezTo>
                  <a:cubicBezTo>
                    <a:pt x="602" y="721"/>
                    <a:pt x="601" y="722"/>
                    <a:pt x="600" y="722"/>
                  </a:cubicBezTo>
                  <a:cubicBezTo>
                    <a:pt x="600" y="723"/>
                    <a:pt x="600" y="723"/>
                    <a:pt x="599" y="724"/>
                  </a:cubicBezTo>
                  <a:cubicBezTo>
                    <a:pt x="599" y="724"/>
                    <a:pt x="599" y="724"/>
                    <a:pt x="599" y="723"/>
                  </a:cubicBezTo>
                  <a:cubicBezTo>
                    <a:pt x="599" y="724"/>
                    <a:pt x="599" y="724"/>
                    <a:pt x="599" y="724"/>
                  </a:cubicBezTo>
                  <a:cubicBezTo>
                    <a:pt x="599" y="724"/>
                    <a:pt x="599" y="724"/>
                    <a:pt x="599" y="723"/>
                  </a:cubicBezTo>
                  <a:cubicBezTo>
                    <a:pt x="600" y="723"/>
                    <a:pt x="600" y="723"/>
                    <a:pt x="600" y="722"/>
                  </a:cubicBezTo>
                  <a:cubicBezTo>
                    <a:pt x="600" y="723"/>
                    <a:pt x="599" y="723"/>
                    <a:pt x="599" y="723"/>
                  </a:cubicBezTo>
                  <a:cubicBezTo>
                    <a:pt x="599" y="723"/>
                    <a:pt x="599" y="723"/>
                    <a:pt x="598" y="724"/>
                  </a:cubicBezTo>
                  <a:cubicBezTo>
                    <a:pt x="599" y="723"/>
                    <a:pt x="599" y="723"/>
                    <a:pt x="599" y="723"/>
                  </a:cubicBezTo>
                  <a:cubicBezTo>
                    <a:pt x="599" y="723"/>
                    <a:pt x="599" y="723"/>
                    <a:pt x="599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9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598" y="723"/>
                    <a:pt x="598" y="723"/>
                    <a:pt x="598" y="723"/>
                  </a:cubicBezTo>
                  <a:cubicBezTo>
                    <a:pt x="600" y="721"/>
                    <a:pt x="601" y="720"/>
                    <a:pt x="602" y="719"/>
                  </a:cubicBezTo>
                  <a:cubicBezTo>
                    <a:pt x="601" y="719"/>
                    <a:pt x="599" y="721"/>
                    <a:pt x="597" y="723"/>
                  </a:cubicBezTo>
                  <a:cubicBezTo>
                    <a:pt x="600" y="719"/>
                    <a:pt x="602" y="717"/>
                    <a:pt x="602" y="717"/>
                  </a:cubicBezTo>
                  <a:cubicBezTo>
                    <a:pt x="601" y="717"/>
                    <a:pt x="600" y="719"/>
                    <a:pt x="597" y="722"/>
                  </a:cubicBezTo>
                  <a:cubicBezTo>
                    <a:pt x="598" y="721"/>
                    <a:pt x="598" y="720"/>
                    <a:pt x="599" y="720"/>
                  </a:cubicBezTo>
                  <a:cubicBezTo>
                    <a:pt x="598" y="720"/>
                    <a:pt x="598" y="721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7" y="722"/>
                    <a:pt x="597" y="722"/>
                    <a:pt x="597" y="722"/>
                  </a:cubicBezTo>
                  <a:cubicBezTo>
                    <a:pt x="599" y="719"/>
                    <a:pt x="600" y="718"/>
                    <a:pt x="599" y="718"/>
                  </a:cubicBezTo>
                  <a:cubicBezTo>
                    <a:pt x="599" y="718"/>
                    <a:pt x="597" y="719"/>
                    <a:pt x="595" y="721"/>
                  </a:cubicBezTo>
                  <a:cubicBezTo>
                    <a:pt x="597" y="719"/>
                    <a:pt x="598" y="718"/>
                    <a:pt x="597" y="718"/>
                  </a:cubicBezTo>
                  <a:cubicBezTo>
                    <a:pt x="597" y="718"/>
                    <a:pt x="597" y="718"/>
                    <a:pt x="597" y="719"/>
                  </a:cubicBezTo>
                  <a:cubicBezTo>
                    <a:pt x="597" y="719"/>
                    <a:pt x="597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5" y="721"/>
                  </a:cubicBezTo>
                  <a:cubicBezTo>
                    <a:pt x="595" y="720"/>
                    <a:pt x="596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4" y="721"/>
                  </a:cubicBezTo>
                  <a:cubicBezTo>
                    <a:pt x="595" y="720"/>
                    <a:pt x="596" y="719"/>
                    <a:pt x="596" y="719"/>
                  </a:cubicBezTo>
                  <a:cubicBezTo>
                    <a:pt x="596" y="719"/>
                    <a:pt x="596" y="719"/>
                    <a:pt x="596" y="719"/>
                  </a:cubicBezTo>
                  <a:cubicBezTo>
                    <a:pt x="596" y="719"/>
                    <a:pt x="595" y="720"/>
                    <a:pt x="594" y="721"/>
                  </a:cubicBezTo>
                  <a:cubicBezTo>
                    <a:pt x="594" y="720"/>
                    <a:pt x="595" y="719"/>
                    <a:pt x="595" y="719"/>
                  </a:cubicBezTo>
                  <a:cubicBezTo>
                    <a:pt x="594" y="718"/>
                    <a:pt x="592" y="718"/>
                    <a:pt x="589" y="716"/>
                  </a:cubicBezTo>
                  <a:cubicBezTo>
                    <a:pt x="591" y="714"/>
                    <a:pt x="592" y="712"/>
                    <a:pt x="591" y="712"/>
                  </a:cubicBezTo>
                  <a:cubicBezTo>
                    <a:pt x="591" y="712"/>
                    <a:pt x="590" y="713"/>
                    <a:pt x="588" y="715"/>
                  </a:cubicBezTo>
                  <a:cubicBezTo>
                    <a:pt x="591" y="712"/>
                    <a:pt x="593" y="709"/>
                    <a:pt x="591" y="709"/>
                  </a:cubicBezTo>
                  <a:cubicBezTo>
                    <a:pt x="591" y="709"/>
                    <a:pt x="589" y="710"/>
                    <a:pt x="587" y="713"/>
                  </a:cubicBezTo>
                  <a:cubicBezTo>
                    <a:pt x="587" y="712"/>
                    <a:pt x="587" y="712"/>
                    <a:pt x="587" y="711"/>
                  </a:cubicBezTo>
                  <a:cubicBezTo>
                    <a:pt x="587" y="712"/>
                    <a:pt x="587" y="712"/>
                    <a:pt x="586" y="712"/>
                  </a:cubicBezTo>
                  <a:cubicBezTo>
                    <a:pt x="586" y="712"/>
                    <a:pt x="586" y="712"/>
                    <a:pt x="587" y="712"/>
                  </a:cubicBezTo>
                  <a:cubicBezTo>
                    <a:pt x="586" y="712"/>
                    <a:pt x="586" y="712"/>
                    <a:pt x="586" y="712"/>
                  </a:cubicBezTo>
                  <a:cubicBezTo>
                    <a:pt x="586" y="712"/>
                    <a:pt x="586" y="712"/>
                    <a:pt x="587" y="712"/>
                  </a:cubicBezTo>
                  <a:cubicBezTo>
                    <a:pt x="587" y="712"/>
                    <a:pt x="587" y="711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7" y="711"/>
                    <a:pt x="587" y="712"/>
                    <a:pt x="586" y="712"/>
                  </a:cubicBezTo>
                  <a:cubicBezTo>
                    <a:pt x="586" y="712"/>
                    <a:pt x="586" y="711"/>
                    <a:pt x="586" y="711"/>
                  </a:cubicBezTo>
                  <a:cubicBezTo>
                    <a:pt x="586" y="711"/>
                    <a:pt x="586" y="711"/>
                    <a:pt x="586" y="712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7" y="711"/>
                    <a:pt x="587" y="711"/>
                  </a:cubicBezTo>
                  <a:cubicBezTo>
                    <a:pt x="586" y="711"/>
                    <a:pt x="586" y="711"/>
                    <a:pt x="586" y="712"/>
                  </a:cubicBezTo>
                  <a:cubicBezTo>
                    <a:pt x="586" y="711"/>
                    <a:pt x="586" y="711"/>
                    <a:pt x="587" y="711"/>
                  </a:cubicBezTo>
                  <a:cubicBezTo>
                    <a:pt x="587" y="711"/>
                    <a:pt x="587" y="711"/>
                    <a:pt x="587" y="711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6" y="711"/>
                    <a:pt x="587" y="711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6" y="711"/>
                    <a:pt x="586" y="711"/>
                    <a:pt x="586" y="711"/>
                  </a:cubicBezTo>
                  <a:cubicBezTo>
                    <a:pt x="586" y="711"/>
                    <a:pt x="586" y="711"/>
                    <a:pt x="587" y="710"/>
                  </a:cubicBezTo>
                  <a:cubicBezTo>
                    <a:pt x="587" y="710"/>
                    <a:pt x="587" y="710"/>
                    <a:pt x="587" y="710"/>
                  </a:cubicBezTo>
                  <a:cubicBezTo>
                    <a:pt x="586" y="710"/>
                    <a:pt x="586" y="711"/>
                    <a:pt x="585" y="711"/>
                  </a:cubicBezTo>
                  <a:cubicBezTo>
                    <a:pt x="586" y="711"/>
                    <a:pt x="586" y="710"/>
                    <a:pt x="587" y="710"/>
                  </a:cubicBezTo>
                  <a:cubicBezTo>
                    <a:pt x="587" y="709"/>
                    <a:pt x="588" y="707"/>
                    <a:pt x="588" y="707"/>
                  </a:cubicBezTo>
                  <a:cubicBezTo>
                    <a:pt x="587" y="707"/>
                    <a:pt x="586" y="708"/>
                    <a:pt x="584" y="710"/>
                  </a:cubicBezTo>
                  <a:cubicBezTo>
                    <a:pt x="585" y="709"/>
                    <a:pt x="585" y="708"/>
                    <a:pt x="585" y="708"/>
                  </a:cubicBezTo>
                  <a:cubicBezTo>
                    <a:pt x="585" y="708"/>
                    <a:pt x="584" y="709"/>
                    <a:pt x="584" y="709"/>
                  </a:cubicBezTo>
                  <a:cubicBezTo>
                    <a:pt x="585" y="708"/>
                    <a:pt x="585" y="708"/>
                    <a:pt x="586" y="707"/>
                  </a:cubicBezTo>
                  <a:cubicBezTo>
                    <a:pt x="587" y="704"/>
                    <a:pt x="588" y="702"/>
                    <a:pt x="588" y="700"/>
                  </a:cubicBezTo>
                  <a:cubicBezTo>
                    <a:pt x="587" y="702"/>
                    <a:pt x="584" y="703"/>
                    <a:pt x="581" y="706"/>
                  </a:cubicBezTo>
                  <a:cubicBezTo>
                    <a:pt x="584" y="703"/>
                    <a:pt x="586" y="701"/>
                    <a:pt x="588" y="700"/>
                  </a:cubicBezTo>
                  <a:cubicBezTo>
                    <a:pt x="587" y="700"/>
                    <a:pt x="587" y="700"/>
                    <a:pt x="586" y="701"/>
                  </a:cubicBezTo>
                  <a:cubicBezTo>
                    <a:pt x="585" y="702"/>
                    <a:pt x="583" y="703"/>
                    <a:pt x="581" y="705"/>
                  </a:cubicBezTo>
                  <a:cubicBezTo>
                    <a:pt x="583" y="704"/>
                    <a:pt x="584" y="702"/>
                    <a:pt x="586" y="701"/>
                  </a:cubicBezTo>
                  <a:cubicBezTo>
                    <a:pt x="585" y="702"/>
                    <a:pt x="584" y="702"/>
                    <a:pt x="583" y="703"/>
                  </a:cubicBezTo>
                  <a:cubicBezTo>
                    <a:pt x="582" y="703"/>
                    <a:pt x="581" y="704"/>
                    <a:pt x="580" y="705"/>
                  </a:cubicBezTo>
                  <a:cubicBezTo>
                    <a:pt x="581" y="704"/>
                    <a:pt x="581" y="704"/>
                    <a:pt x="581" y="703"/>
                  </a:cubicBezTo>
                  <a:cubicBezTo>
                    <a:pt x="581" y="704"/>
                    <a:pt x="581" y="704"/>
                    <a:pt x="581" y="704"/>
                  </a:cubicBez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1" y="704"/>
                    <a:pt x="581" y="704"/>
                  </a:cubicBezTo>
                  <a:cubicBezTo>
                    <a:pt x="581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4"/>
                    <a:pt x="580" y="704"/>
                    <a:pt x="580" y="704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0" y="703"/>
                    <a:pt x="580" y="703"/>
                    <a:pt x="579" y="704"/>
                  </a:cubicBezTo>
                  <a:cubicBezTo>
                    <a:pt x="580" y="703"/>
                    <a:pt x="580" y="703"/>
                    <a:pt x="580" y="703"/>
                  </a:cubicBezTo>
                  <a:cubicBezTo>
                    <a:pt x="581" y="702"/>
                    <a:pt x="581" y="702"/>
                    <a:pt x="581" y="702"/>
                  </a:cubicBezTo>
                  <a:cubicBezTo>
                    <a:pt x="580" y="702"/>
                    <a:pt x="580" y="703"/>
                    <a:pt x="579" y="703"/>
                  </a:cubicBezTo>
                  <a:cubicBezTo>
                    <a:pt x="580" y="703"/>
                    <a:pt x="580" y="702"/>
                    <a:pt x="581" y="702"/>
                  </a:cubicBezTo>
                  <a:cubicBezTo>
                    <a:pt x="583" y="696"/>
                    <a:pt x="585" y="694"/>
                    <a:pt x="585" y="694"/>
                  </a:cubicBezTo>
                  <a:cubicBezTo>
                    <a:pt x="586" y="694"/>
                    <a:pt x="585" y="696"/>
                    <a:pt x="583" y="700"/>
                  </a:cubicBezTo>
                  <a:cubicBezTo>
                    <a:pt x="584" y="699"/>
                    <a:pt x="585" y="698"/>
                    <a:pt x="586" y="698"/>
                  </a:cubicBezTo>
                  <a:cubicBezTo>
                    <a:pt x="591" y="691"/>
                    <a:pt x="591" y="688"/>
                    <a:pt x="588" y="688"/>
                  </a:cubicBezTo>
                  <a:moveTo>
                    <a:pt x="572" y="688"/>
                  </a:moveTo>
                  <a:cubicBezTo>
                    <a:pt x="572" y="688"/>
                    <a:pt x="572" y="688"/>
                    <a:pt x="571" y="688"/>
                  </a:cubicBezTo>
                  <a:cubicBezTo>
                    <a:pt x="573" y="688"/>
                    <a:pt x="574" y="689"/>
                    <a:pt x="576" y="690"/>
                  </a:cubicBezTo>
                  <a:cubicBezTo>
                    <a:pt x="576" y="690"/>
                    <a:pt x="576" y="690"/>
                    <a:pt x="576" y="690"/>
                  </a:cubicBezTo>
                  <a:cubicBezTo>
                    <a:pt x="574" y="689"/>
                    <a:pt x="573" y="688"/>
                    <a:pt x="572" y="688"/>
                  </a:cubicBezTo>
                  <a:moveTo>
                    <a:pt x="562" y="687"/>
                  </a:moveTo>
                  <a:cubicBezTo>
                    <a:pt x="559" y="687"/>
                    <a:pt x="561" y="690"/>
                    <a:pt x="569" y="697"/>
                  </a:cubicBezTo>
                  <a:cubicBezTo>
                    <a:pt x="571" y="695"/>
                    <a:pt x="573" y="693"/>
                    <a:pt x="576" y="692"/>
                  </a:cubicBezTo>
                  <a:cubicBezTo>
                    <a:pt x="576" y="692"/>
                    <a:pt x="576" y="692"/>
                    <a:pt x="576" y="691"/>
                  </a:cubicBezTo>
                  <a:cubicBezTo>
                    <a:pt x="575" y="692"/>
                    <a:pt x="574" y="692"/>
                    <a:pt x="572" y="693"/>
                  </a:cubicBezTo>
                  <a:cubicBezTo>
                    <a:pt x="573" y="692"/>
                    <a:pt x="574" y="692"/>
                    <a:pt x="575" y="691"/>
                  </a:cubicBezTo>
                  <a:cubicBezTo>
                    <a:pt x="568" y="689"/>
                    <a:pt x="564" y="687"/>
                    <a:pt x="562" y="687"/>
                  </a:cubicBezTo>
                  <a:moveTo>
                    <a:pt x="574" y="686"/>
                  </a:moveTo>
                  <a:cubicBezTo>
                    <a:pt x="574" y="686"/>
                    <a:pt x="574" y="687"/>
                    <a:pt x="573" y="687"/>
                  </a:cubicBezTo>
                  <a:cubicBezTo>
                    <a:pt x="575" y="687"/>
                    <a:pt x="576" y="688"/>
                    <a:pt x="578" y="688"/>
                  </a:cubicBezTo>
                  <a:cubicBezTo>
                    <a:pt x="578" y="688"/>
                    <a:pt x="578" y="688"/>
                    <a:pt x="578" y="688"/>
                  </a:cubicBezTo>
                  <a:cubicBezTo>
                    <a:pt x="577" y="687"/>
                    <a:pt x="575" y="687"/>
                    <a:pt x="574" y="686"/>
                  </a:cubicBezTo>
                  <a:moveTo>
                    <a:pt x="569" y="686"/>
                  </a:moveTo>
                  <a:cubicBezTo>
                    <a:pt x="569" y="686"/>
                    <a:pt x="569" y="686"/>
                    <a:pt x="569" y="686"/>
                  </a:cubicBezTo>
                  <a:cubicBezTo>
                    <a:pt x="570" y="687"/>
                    <a:pt x="570" y="687"/>
                    <a:pt x="571" y="688"/>
                  </a:cubicBezTo>
                  <a:cubicBezTo>
                    <a:pt x="571" y="688"/>
                    <a:pt x="571" y="688"/>
                    <a:pt x="571" y="687"/>
                  </a:cubicBezTo>
                  <a:cubicBezTo>
                    <a:pt x="571" y="687"/>
                    <a:pt x="570" y="687"/>
                    <a:pt x="569" y="686"/>
                  </a:cubicBezTo>
                  <a:moveTo>
                    <a:pt x="569" y="686"/>
                  </a:move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moveTo>
                    <a:pt x="575" y="686"/>
                  </a:moveTo>
                  <a:cubicBezTo>
                    <a:pt x="575" y="686"/>
                    <a:pt x="575" y="686"/>
                    <a:pt x="574" y="686"/>
                  </a:cubicBezTo>
                  <a:cubicBezTo>
                    <a:pt x="576" y="687"/>
                    <a:pt x="577" y="687"/>
                    <a:pt x="578" y="688"/>
                  </a:cubicBezTo>
                  <a:cubicBezTo>
                    <a:pt x="578" y="688"/>
                    <a:pt x="578" y="688"/>
                    <a:pt x="578" y="688"/>
                  </a:cubicBezTo>
                  <a:cubicBezTo>
                    <a:pt x="577" y="687"/>
                    <a:pt x="576" y="687"/>
                    <a:pt x="575" y="686"/>
                  </a:cubicBezTo>
                  <a:moveTo>
                    <a:pt x="575" y="686"/>
                  </a:moveTo>
                  <a:cubicBezTo>
                    <a:pt x="575" y="686"/>
                    <a:pt x="575" y="686"/>
                    <a:pt x="575" y="686"/>
                  </a:cubicBezTo>
                  <a:cubicBezTo>
                    <a:pt x="576" y="686"/>
                    <a:pt x="577" y="687"/>
                    <a:pt x="579" y="688"/>
                  </a:cubicBezTo>
                  <a:cubicBezTo>
                    <a:pt x="579" y="688"/>
                    <a:pt x="579" y="688"/>
                    <a:pt x="579" y="688"/>
                  </a:cubicBezTo>
                  <a:cubicBezTo>
                    <a:pt x="577" y="687"/>
                    <a:pt x="576" y="686"/>
                    <a:pt x="575" y="686"/>
                  </a:cubicBezTo>
                  <a:moveTo>
                    <a:pt x="576" y="686"/>
                  </a:moveTo>
                  <a:cubicBezTo>
                    <a:pt x="576" y="686"/>
                    <a:pt x="576" y="686"/>
                    <a:pt x="576" y="686"/>
                  </a:cubicBezTo>
                  <a:cubicBezTo>
                    <a:pt x="577" y="686"/>
                    <a:pt x="578" y="687"/>
                    <a:pt x="579" y="687"/>
                  </a:cubicBezTo>
                  <a:cubicBezTo>
                    <a:pt x="579" y="687"/>
                    <a:pt x="579" y="687"/>
                    <a:pt x="579" y="687"/>
                  </a:cubicBezTo>
                  <a:cubicBezTo>
                    <a:pt x="578" y="687"/>
                    <a:pt x="577" y="686"/>
                    <a:pt x="576" y="686"/>
                  </a:cubicBezTo>
                  <a:moveTo>
                    <a:pt x="576" y="685"/>
                  </a:moveTo>
                  <a:cubicBezTo>
                    <a:pt x="576" y="686"/>
                    <a:pt x="576" y="686"/>
                    <a:pt x="576" y="686"/>
                  </a:cubicBezTo>
                  <a:cubicBezTo>
                    <a:pt x="577" y="686"/>
                    <a:pt x="578" y="687"/>
                    <a:pt x="579" y="687"/>
                  </a:cubicBezTo>
                  <a:cubicBezTo>
                    <a:pt x="579" y="687"/>
                    <a:pt x="579" y="687"/>
                    <a:pt x="579" y="687"/>
                  </a:cubicBezTo>
                  <a:cubicBezTo>
                    <a:pt x="578" y="687"/>
                    <a:pt x="577" y="686"/>
                    <a:pt x="576" y="685"/>
                  </a:cubicBezTo>
                  <a:moveTo>
                    <a:pt x="571" y="685"/>
                  </a:moveTo>
                  <a:cubicBezTo>
                    <a:pt x="571" y="685"/>
                    <a:pt x="571" y="685"/>
                    <a:pt x="571" y="685"/>
                  </a:cubicBezTo>
                  <a:cubicBezTo>
                    <a:pt x="571" y="686"/>
                    <a:pt x="572" y="686"/>
                    <a:pt x="573" y="686"/>
                  </a:cubicBezTo>
                  <a:cubicBezTo>
                    <a:pt x="573" y="686"/>
                    <a:pt x="573" y="686"/>
                    <a:pt x="574" y="686"/>
                  </a:cubicBezTo>
                  <a:cubicBezTo>
                    <a:pt x="573" y="686"/>
                    <a:pt x="572" y="685"/>
                    <a:pt x="571" y="685"/>
                  </a:cubicBezTo>
                  <a:moveTo>
                    <a:pt x="571" y="685"/>
                  </a:move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moveTo>
                    <a:pt x="572" y="685"/>
                  </a:moveTo>
                  <a:cubicBezTo>
                    <a:pt x="572" y="685"/>
                    <a:pt x="572" y="685"/>
                    <a:pt x="572" y="685"/>
                  </a:cubicBezTo>
                  <a:cubicBezTo>
                    <a:pt x="572" y="685"/>
                    <a:pt x="573" y="685"/>
                    <a:pt x="574" y="686"/>
                  </a:cubicBezTo>
                  <a:cubicBezTo>
                    <a:pt x="574" y="686"/>
                    <a:pt x="574" y="686"/>
                    <a:pt x="574" y="686"/>
                  </a:cubicBezTo>
                  <a:cubicBezTo>
                    <a:pt x="573" y="685"/>
                    <a:pt x="573" y="685"/>
                    <a:pt x="572" y="685"/>
                  </a:cubicBezTo>
                  <a:moveTo>
                    <a:pt x="572" y="684"/>
                  </a:moveTo>
                  <a:cubicBezTo>
                    <a:pt x="572" y="684"/>
                    <a:pt x="571" y="685"/>
                    <a:pt x="571" y="685"/>
                  </a:cubicBezTo>
                  <a:cubicBezTo>
                    <a:pt x="571" y="685"/>
                    <a:pt x="571" y="685"/>
                    <a:pt x="572" y="685"/>
                  </a:cubicBezTo>
                  <a:cubicBezTo>
                    <a:pt x="572" y="685"/>
                    <a:pt x="572" y="685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moveTo>
                    <a:pt x="570" y="684"/>
                  </a:moveTo>
                  <a:cubicBezTo>
                    <a:pt x="570" y="685"/>
                    <a:pt x="570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1" y="685"/>
                    <a:pt x="571" y="685"/>
                  </a:cubicBezTo>
                  <a:cubicBezTo>
                    <a:pt x="571" y="685"/>
                    <a:pt x="570" y="684"/>
                    <a:pt x="570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3" y="685"/>
                    <a:pt x="574" y="685"/>
                    <a:pt x="574" y="685"/>
                  </a:cubicBezTo>
                  <a:cubicBezTo>
                    <a:pt x="574" y="685"/>
                    <a:pt x="574" y="685"/>
                    <a:pt x="574" y="685"/>
                  </a:cubicBezTo>
                  <a:cubicBezTo>
                    <a:pt x="574" y="685"/>
                    <a:pt x="573" y="685"/>
                    <a:pt x="572" y="684"/>
                  </a:cubicBezTo>
                  <a:moveTo>
                    <a:pt x="578" y="684"/>
                  </a:moveTo>
                  <a:cubicBezTo>
                    <a:pt x="578" y="685"/>
                    <a:pt x="577" y="685"/>
                    <a:pt x="577" y="685"/>
                  </a:cubicBezTo>
                  <a:cubicBezTo>
                    <a:pt x="578" y="686"/>
                    <a:pt x="578" y="686"/>
                    <a:pt x="579" y="687"/>
                  </a:cubicBezTo>
                  <a:cubicBezTo>
                    <a:pt x="580" y="686"/>
                    <a:pt x="580" y="686"/>
                    <a:pt x="581" y="685"/>
                  </a:cubicBezTo>
                  <a:cubicBezTo>
                    <a:pt x="580" y="685"/>
                    <a:pt x="579" y="685"/>
                    <a:pt x="578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4" y="685"/>
                    <a:pt x="575" y="685"/>
                  </a:cubicBezTo>
                  <a:cubicBezTo>
                    <a:pt x="575" y="685"/>
                    <a:pt x="575" y="685"/>
                    <a:pt x="575" y="685"/>
                  </a:cubicBezTo>
                  <a:cubicBezTo>
                    <a:pt x="574" y="685"/>
                    <a:pt x="574" y="684"/>
                    <a:pt x="573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4" y="684"/>
                    <a:pt x="574" y="685"/>
                    <a:pt x="575" y="685"/>
                  </a:cubicBezTo>
                  <a:cubicBezTo>
                    <a:pt x="575" y="685"/>
                    <a:pt x="575" y="685"/>
                    <a:pt x="575" y="685"/>
                  </a:cubicBezTo>
                  <a:cubicBezTo>
                    <a:pt x="574" y="685"/>
                    <a:pt x="574" y="684"/>
                    <a:pt x="573" y="684"/>
                  </a:cubicBezTo>
                  <a:moveTo>
                    <a:pt x="572" y="684"/>
                  </a:moveTo>
                  <a:cubicBezTo>
                    <a:pt x="572" y="684"/>
                    <a:pt x="572" y="684"/>
                    <a:pt x="572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2" y="684"/>
                  </a:cubicBezTo>
                  <a:moveTo>
                    <a:pt x="573" y="684"/>
                  </a:move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cubicBezTo>
                    <a:pt x="573" y="684"/>
                    <a:pt x="573" y="684"/>
                    <a:pt x="573" y="684"/>
                  </a:cubicBezTo>
                  <a:moveTo>
                    <a:pt x="581" y="684"/>
                  </a:moveTo>
                  <a:cubicBezTo>
                    <a:pt x="580" y="684"/>
                    <a:pt x="580" y="684"/>
                    <a:pt x="579" y="684"/>
                  </a:cubicBezTo>
                  <a:cubicBezTo>
                    <a:pt x="579" y="685"/>
                    <a:pt x="580" y="685"/>
                    <a:pt x="581" y="685"/>
                  </a:cubicBezTo>
                  <a:cubicBezTo>
                    <a:pt x="581" y="685"/>
                    <a:pt x="582" y="684"/>
                    <a:pt x="582" y="684"/>
                  </a:cubicBezTo>
                  <a:cubicBezTo>
                    <a:pt x="581" y="684"/>
                    <a:pt x="581" y="684"/>
                    <a:pt x="581" y="684"/>
                  </a:cubicBezTo>
                  <a:moveTo>
                    <a:pt x="581" y="683"/>
                  </a:moveTo>
                  <a:cubicBezTo>
                    <a:pt x="581" y="683"/>
                    <a:pt x="581" y="683"/>
                    <a:pt x="581" y="683"/>
                  </a:cubicBezTo>
                  <a:cubicBezTo>
                    <a:pt x="581" y="684"/>
                    <a:pt x="582" y="684"/>
                    <a:pt x="582" y="684"/>
                  </a:cubicBezTo>
                  <a:cubicBezTo>
                    <a:pt x="582" y="684"/>
                    <a:pt x="582" y="683"/>
                    <a:pt x="581" y="683"/>
                  </a:cubicBezTo>
                  <a:moveTo>
                    <a:pt x="575" y="683"/>
                  </a:move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moveTo>
                    <a:pt x="569" y="683"/>
                  </a:moveTo>
                  <a:cubicBezTo>
                    <a:pt x="569" y="683"/>
                    <a:pt x="569" y="684"/>
                    <a:pt x="569" y="684"/>
                  </a:cubicBezTo>
                  <a:cubicBezTo>
                    <a:pt x="570" y="684"/>
                    <a:pt x="571" y="684"/>
                    <a:pt x="571" y="685"/>
                  </a:cubicBezTo>
                  <a:cubicBezTo>
                    <a:pt x="571" y="684"/>
                    <a:pt x="571" y="684"/>
                    <a:pt x="571" y="684"/>
                  </a:cubicBezTo>
                  <a:cubicBezTo>
                    <a:pt x="570" y="684"/>
                    <a:pt x="570" y="683"/>
                    <a:pt x="569" y="683"/>
                  </a:cubicBezTo>
                  <a:moveTo>
                    <a:pt x="576" y="683"/>
                  </a:moveTo>
                  <a:cubicBezTo>
                    <a:pt x="576" y="683"/>
                    <a:pt x="576" y="683"/>
                    <a:pt x="575" y="683"/>
                  </a:cubicBezTo>
                  <a:cubicBezTo>
                    <a:pt x="576" y="683"/>
                    <a:pt x="576" y="683"/>
                    <a:pt x="577" y="683"/>
                  </a:cubicBezTo>
                  <a:cubicBezTo>
                    <a:pt x="577" y="683"/>
                    <a:pt x="577" y="683"/>
                    <a:pt x="577" y="683"/>
                  </a:cubicBezTo>
                  <a:cubicBezTo>
                    <a:pt x="577" y="683"/>
                    <a:pt x="576" y="683"/>
                    <a:pt x="576" y="683"/>
                  </a:cubicBezTo>
                  <a:moveTo>
                    <a:pt x="569" y="683"/>
                  </a:moveTo>
                  <a:cubicBezTo>
                    <a:pt x="569" y="683"/>
                    <a:pt x="569" y="683"/>
                    <a:pt x="569" y="683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1" y="683"/>
                    <a:pt x="570" y="683"/>
                    <a:pt x="569" y="683"/>
                  </a:cubicBezTo>
                  <a:moveTo>
                    <a:pt x="575" y="683"/>
                  </a:moveTo>
                  <a:cubicBezTo>
                    <a:pt x="575" y="683"/>
                    <a:pt x="574" y="683"/>
                    <a:pt x="574" y="683"/>
                  </a:cubicBezTo>
                  <a:cubicBezTo>
                    <a:pt x="574" y="683"/>
                    <a:pt x="574" y="683"/>
                    <a:pt x="574" y="683"/>
                  </a:cubicBezTo>
                  <a:cubicBezTo>
                    <a:pt x="575" y="683"/>
                    <a:pt x="575" y="683"/>
                    <a:pt x="575" y="683"/>
                  </a:cubicBezTo>
                  <a:cubicBezTo>
                    <a:pt x="575" y="683"/>
                    <a:pt x="575" y="683"/>
                    <a:pt x="575" y="683"/>
                  </a:cubicBezTo>
                  <a:moveTo>
                    <a:pt x="575" y="682"/>
                  </a:moveTo>
                  <a:cubicBezTo>
                    <a:pt x="575" y="682"/>
                    <a:pt x="575" y="682"/>
                    <a:pt x="575" y="682"/>
                  </a:cubicBezTo>
                  <a:cubicBezTo>
                    <a:pt x="575" y="682"/>
                    <a:pt x="575" y="683"/>
                    <a:pt x="575" y="683"/>
                  </a:cubicBezTo>
                  <a:cubicBezTo>
                    <a:pt x="575" y="683"/>
                    <a:pt x="575" y="682"/>
                    <a:pt x="575" y="682"/>
                  </a:cubicBezTo>
                  <a:cubicBezTo>
                    <a:pt x="575" y="682"/>
                    <a:pt x="575" y="682"/>
                    <a:pt x="575" y="682"/>
                  </a:cubicBezTo>
                  <a:moveTo>
                    <a:pt x="570" y="682"/>
                  </a:moveTo>
                  <a:cubicBezTo>
                    <a:pt x="569" y="682"/>
                    <a:pt x="569" y="682"/>
                    <a:pt x="569" y="682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4"/>
                    <a:pt x="572" y="684"/>
                  </a:cubicBezTo>
                  <a:cubicBezTo>
                    <a:pt x="571" y="683"/>
                    <a:pt x="570" y="683"/>
                    <a:pt x="570" y="682"/>
                  </a:cubicBezTo>
                  <a:moveTo>
                    <a:pt x="570" y="682"/>
                  </a:moveTo>
                  <a:cubicBezTo>
                    <a:pt x="570" y="682"/>
                    <a:pt x="570" y="682"/>
                    <a:pt x="570" y="682"/>
                  </a:cubicBezTo>
                  <a:cubicBezTo>
                    <a:pt x="570" y="683"/>
                    <a:pt x="571" y="683"/>
                    <a:pt x="572" y="684"/>
                  </a:cubicBezTo>
                  <a:cubicBezTo>
                    <a:pt x="572" y="684"/>
                    <a:pt x="572" y="683"/>
                    <a:pt x="572" y="683"/>
                  </a:cubicBezTo>
                  <a:cubicBezTo>
                    <a:pt x="571" y="683"/>
                    <a:pt x="570" y="682"/>
                    <a:pt x="570" y="682"/>
                  </a:cubicBezTo>
                  <a:moveTo>
                    <a:pt x="568" y="682"/>
                  </a:moveTo>
                  <a:cubicBezTo>
                    <a:pt x="568" y="682"/>
                    <a:pt x="568" y="682"/>
                    <a:pt x="570" y="682"/>
                  </a:cubicBezTo>
                  <a:cubicBezTo>
                    <a:pt x="570" y="682"/>
                    <a:pt x="570" y="682"/>
                    <a:pt x="570" y="682"/>
                  </a:cubicBezTo>
                  <a:cubicBezTo>
                    <a:pt x="569" y="682"/>
                    <a:pt x="568" y="682"/>
                    <a:pt x="568" y="682"/>
                  </a:cubicBezTo>
                  <a:moveTo>
                    <a:pt x="562" y="681"/>
                  </a:moveTo>
                  <a:cubicBezTo>
                    <a:pt x="561" y="681"/>
                    <a:pt x="563" y="683"/>
                    <a:pt x="567" y="686"/>
                  </a:cubicBezTo>
                  <a:cubicBezTo>
                    <a:pt x="568" y="686"/>
                    <a:pt x="568" y="686"/>
                    <a:pt x="569" y="686"/>
                  </a:cubicBezTo>
                  <a:cubicBezTo>
                    <a:pt x="569" y="686"/>
                    <a:pt x="569" y="686"/>
                    <a:pt x="569" y="686"/>
                  </a:cubicBezTo>
                  <a:cubicBezTo>
                    <a:pt x="565" y="684"/>
                    <a:pt x="563" y="682"/>
                    <a:pt x="564" y="682"/>
                  </a:cubicBezTo>
                  <a:cubicBezTo>
                    <a:pt x="563" y="681"/>
                    <a:pt x="562" y="681"/>
                    <a:pt x="562" y="681"/>
                  </a:cubicBezTo>
                  <a:moveTo>
                    <a:pt x="572" y="681"/>
                  </a:moveTo>
                  <a:cubicBezTo>
                    <a:pt x="572" y="681"/>
                    <a:pt x="572" y="681"/>
                    <a:pt x="571" y="681"/>
                  </a:cubicBezTo>
                  <a:cubicBezTo>
                    <a:pt x="572" y="681"/>
                    <a:pt x="572" y="681"/>
                    <a:pt x="573" y="682"/>
                  </a:cubicBezTo>
                  <a:cubicBezTo>
                    <a:pt x="573" y="682"/>
                    <a:pt x="573" y="682"/>
                    <a:pt x="573" y="682"/>
                  </a:cubicBezTo>
                  <a:cubicBezTo>
                    <a:pt x="573" y="681"/>
                    <a:pt x="572" y="681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moveTo>
                    <a:pt x="573" y="680"/>
                  </a:moveTo>
                  <a:cubicBezTo>
                    <a:pt x="573" y="680"/>
                    <a:pt x="572" y="681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cubicBezTo>
                    <a:pt x="572" y="681"/>
                    <a:pt x="573" y="681"/>
                    <a:pt x="573" y="681"/>
                  </a:cubicBezTo>
                  <a:cubicBezTo>
                    <a:pt x="573" y="681"/>
                    <a:pt x="573" y="681"/>
                    <a:pt x="573" y="680"/>
                  </a:cubicBezTo>
                  <a:moveTo>
                    <a:pt x="567" y="679"/>
                  </a:moveTo>
                  <a:cubicBezTo>
                    <a:pt x="566" y="679"/>
                    <a:pt x="567" y="680"/>
                    <a:pt x="570" y="682"/>
                  </a:cubicBezTo>
                  <a:cubicBezTo>
                    <a:pt x="570" y="682"/>
                    <a:pt x="571" y="681"/>
                    <a:pt x="571" y="681"/>
                  </a:cubicBezTo>
                  <a:cubicBezTo>
                    <a:pt x="569" y="680"/>
                    <a:pt x="567" y="679"/>
                    <a:pt x="567" y="679"/>
                  </a:cubicBezTo>
                  <a:moveTo>
                    <a:pt x="566" y="677"/>
                  </a:moveTo>
                  <a:cubicBezTo>
                    <a:pt x="566" y="677"/>
                    <a:pt x="566" y="677"/>
                    <a:pt x="566" y="677"/>
                  </a:cubicBezTo>
                  <a:cubicBezTo>
                    <a:pt x="567" y="678"/>
                    <a:pt x="569" y="679"/>
                    <a:pt x="572" y="681"/>
                  </a:cubicBezTo>
                  <a:cubicBezTo>
                    <a:pt x="572" y="681"/>
                    <a:pt x="572" y="681"/>
                    <a:pt x="572" y="681"/>
                  </a:cubicBezTo>
                  <a:cubicBezTo>
                    <a:pt x="571" y="680"/>
                    <a:pt x="571" y="679"/>
                    <a:pt x="570" y="679"/>
                  </a:cubicBezTo>
                  <a:cubicBezTo>
                    <a:pt x="568" y="678"/>
                    <a:pt x="567" y="677"/>
                    <a:pt x="566" y="677"/>
                  </a:cubicBezTo>
                  <a:moveTo>
                    <a:pt x="566" y="677"/>
                  </a:moveTo>
                  <a:cubicBezTo>
                    <a:pt x="566" y="677"/>
                    <a:pt x="566" y="677"/>
                    <a:pt x="565" y="677"/>
                  </a:cubicBezTo>
                  <a:cubicBezTo>
                    <a:pt x="565" y="677"/>
                    <a:pt x="565" y="677"/>
                    <a:pt x="565" y="677"/>
                  </a:cubicBezTo>
                  <a:cubicBezTo>
                    <a:pt x="566" y="677"/>
                    <a:pt x="566" y="677"/>
                    <a:pt x="566" y="677"/>
                  </a:cubicBezTo>
                  <a:cubicBezTo>
                    <a:pt x="566" y="677"/>
                    <a:pt x="566" y="677"/>
                    <a:pt x="566" y="677"/>
                  </a:cubicBezTo>
                  <a:moveTo>
                    <a:pt x="565" y="676"/>
                  </a:moveTo>
                  <a:cubicBezTo>
                    <a:pt x="565" y="677"/>
                    <a:pt x="565" y="677"/>
                    <a:pt x="565" y="677"/>
                  </a:cubicBezTo>
                  <a:cubicBezTo>
                    <a:pt x="565" y="677"/>
                    <a:pt x="565" y="677"/>
                    <a:pt x="565" y="677"/>
                  </a:cubicBezTo>
                  <a:cubicBezTo>
                    <a:pt x="565" y="677"/>
                    <a:pt x="565" y="677"/>
                    <a:pt x="565" y="676"/>
                  </a:cubicBezTo>
                  <a:moveTo>
                    <a:pt x="565" y="676"/>
                  </a:move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moveTo>
                    <a:pt x="565" y="676"/>
                  </a:moveTo>
                  <a:cubicBezTo>
                    <a:pt x="565" y="676"/>
                    <a:pt x="565" y="676"/>
                    <a:pt x="565" y="677"/>
                  </a:cubicBezTo>
                  <a:cubicBezTo>
                    <a:pt x="565" y="677"/>
                    <a:pt x="565" y="677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cubicBezTo>
                    <a:pt x="565" y="676"/>
                    <a:pt x="565" y="676"/>
                    <a:pt x="565" y="676"/>
                  </a:cubicBezTo>
                  <a:moveTo>
                    <a:pt x="571" y="674"/>
                  </a:moveTo>
                  <a:cubicBezTo>
                    <a:pt x="571" y="674"/>
                    <a:pt x="570" y="675"/>
                    <a:pt x="569" y="675"/>
                  </a:cubicBezTo>
                  <a:cubicBezTo>
                    <a:pt x="570" y="675"/>
                    <a:pt x="570" y="676"/>
                    <a:pt x="570" y="676"/>
                  </a:cubicBezTo>
                  <a:cubicBezTo>
                    <a:pt x="571" y="676"/>
                    <a:pt x="571" y="675"/>
                    <a:pt x="572" y="675"/>
                  </a:cubicBezTo>
                  <a:cubicBezTo>
                    <a:pt x="572" y="675"/>
                    <a:pt x="571" y="674"/>
                    <a:pt x="571" y="674"/>
                  </a:cubicBezTo>
                  <a:moveTo>
                    <a:pt x="571" y="674"/>
                  </a:moveTo>
                  <a:cubicBezTo>
                    <a:pt x="570" y="674"/>
                    <a:pt x="570" y="675"/>
                    <a:pt x="569" y="675"/>
                  </a:cubicBezTo>
                  <a:cubicBezTo>
                    <a:pt x="569" y="675"/>
                    <a:pt x="569" y="675"/>
                    <a:pt x="569" y="675"/>
                  </a:cubicBezTo>
                  <a:cubicBezTo>
                    <a:pt x="570" y="675"/>
                    <a:pt x="571" y="674"/>
                    <a:pt x="571" y="674"/>
                  </a:cubicBezTo>
                  <a:cubicBezTo>
                    <a:pt x="571" y="674"/>
                    <a:pt x="571" y="674"/>
                    <a:pt x="571" y="674"/>
                  </a:cubicBezTo>
                  <a:moveTo>
                    <a:pt x="572" y="674"/>
                  </a:moveTo>
                  <a:cubicBezTo>
                    <a:pt x="572" y="674"/>
                    <a:pt x="571" y="674"/>
                    <a:pt x="571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1" y="674"/>
                    <a:pt x="572" y="674"/>
                    <a:pt x="572" y="674"/>
                  </a:cubicBezTo>
                  <a:moveTo>
                    <a:pt x="570" y="674"/>
                  </a:moveTo>
                  <a:cubicBezTo>
                    <a:pt x="570" y="674"/>
                    <a:pt x="569" y="674"/>
                    <a:pt x="569" y="675"/>
                  </a:cubicBezTo>
                  <a:cubicBezTo>
                    <a:pt x="569" y="675"/>
                    <a:pt x="569" y="675"/>
                    <a:pt x="569" y="675"/>
                  </a:cubicBezTo>
                  <a:cubicBezTo>
                    <a:pt x="569" y="674"/>
                    <a:pt x="570" y="674"/>
                    <a:pt x="570" y="674"/>
                  </a:cubicBezTo>
                  <a:cubicBezTo>
                    <a:pt x="570" y="674"/>
                    <a:pt x="570" y="674"/>
                    <a:pt x="570" y="674"/>
                  </a:cubicBezTo>
                  <a:moveTo>
                    <a:pt x="572" y="673"/>
                  </a:moveTo>
                  <a:cubicBezTo>
                    <a:pt x="571" y="673"/>
                    <a:pt x="571" y="673"/>
                    <a:pt x="570" y="674"/>
                  </a:cubicBezTo>
                  <a:cubicBezTo>
                    <a:pt x="571" y="674"/>
                    <a:pt x="571" y="674"/>
                    <a:pt x="571" y="674"/>
                  </a:cubicBezTo>
                  <a:cubicBezTo>
                    <a:pt x="571" y="674"/>
                    <a:pt x="572" y="673"/>
                    <a:pt x="572" y="673"/>
                  </a:cubicBezTo>
                  <a:moveTo>
                    <a:pt x="572" y="672"/>
                  </a:moveTo>
                  <a:cubicBezTo>
                    <a:pt x="571" y="672"/>
                    <a:pt x="570" y="673"/>
                    <a:pt x="568" y="674"/>
                  </a:cubicBezTo>
                  <a:cubicBezTo>
                    <a:pt x="568" y="674"/>
                    <a:pt x="568" y="674"/>
                    <a:pt x="568" y="674"/>
                  </a:cubicBezTo>
                  <a:cubicBezTo>
                    <a:pt x="568" y="674"/>
                    <a:pt x="569" y="673"/>
                    <a:pt x="569" y="673"/>
                  </a:cubicBezTo>
                  <a:cubicBezTo>
                    <a:pt x="569" y="673"/>
                    <a:pt x="570" y="674"/>
                    <a:pt x="570" y="674"/>
                  </a:cubicBezTo>
                  <a:cubicBezTo>
                    <a:pt x="572" y="673"/>
                    <a:pt x="572" y="672"/>
                    <a:pt x="572" y="672"/>
                  </a:cubicBezTo>
                  <a:moveTo>
                    <a:pt x="568" y="671"/>
                  </a:moveTo>
                  <a:cubicBezTo>
                    <a:pt x="566" y="671"/>
                    <a:pt x="565" y="671"/>
                    <a:pt x="567" y="673"/>
                  </a:cubicBezTo>
                  <a:cubicBezTo>
                    <a:pt x="568" y="672"/>
                    <a:pt x="569" y="671"/>
                    <a:pt x="570" y="671"/>
                  </a:cubicBezTo>
                  <a:cubicBezTo>
                    <a:pt x="569" y="671"/>
                    <a:pt x="568" y="671"/>
                    <a:pt x="568" y="671"/>
                  </a:cubicBezTo>
                  <a:moveTo>
                    <a:pt x="16" y="416"/>
                  </a:moveTo>
                  <a:cubicBezTo>
                    <a:pt x="15" y="421"/>
                    <a:pt x="15" y="421"/>
                    <a:pt x="15" y="421"/>
                  </a:cubicBezTo>
                  <a:cubicBezTo>
                    <a:pt x="16" y="419"/>
                    <a:pt x="16" y="417"/>
                    <a:pt x="16" y="416"/>
                  </a:cubicBezTo>
                  <a:moveTo>
                    <a:pt x="646" y="405"/>
                  </a:moveTo>
                  <a:cubicBezTo>
                    <a:pt x="636" y="413"/>
                    <a:pt x="623" y="425"/>
                    <a:pt x="611" y="437"/>
                  </a:cubicBezTo>
                  <a:cubicBezTo>
                    <a:pt x="618" y="440"/>
                    <a:pt x="618" y="440"/>
                    <a:pt x="618" y="440"/>
                  </a:cubicBezTo>
                  <a:cubicBezTo>
                    <a:pt x="624" y="434"/>
                    <a:pt x="631" y="428"/>
                    <a:pt x="637" y="423"/>
                  </a:cubicBezTo>
                  <a:cubicBezTo>
                    <a:pt x="639" y="421"/>
                    <a:pt x="641" y="420"/>
                    <a:pt x="642" y="418"/>
                  </a:cubicBezTo>
                  <a:cubicBezTo>
                    <a:pt x="643" y="416"/>
                    <a:pt x="647" y="412"/>
                    <a:pt x="649" y="408"/>
                  </a:cubicBezTo>
                  <a:cubicBezTo>
                    <a:pt x="646" y="413"/>
                    <a:pt x="639" y="417"/>
                    <a:pt x="634" y="422"/>
                  </a:cubicBezTo>
                  <a:cubicBezTo>
                    <a:pt x="639" y="416"/>
                    <a:pt x="644" y="410"/>
                    <a:pt x="646" y="405"/>
                  </a:cubicBezTo>
                  <a:moveTo>
                    <a:pt x="63" y="399"/>
                  </a:moveTo>
                  <a:cubicBezTo>
                    <a:pt x="63" y="399"/>
                    <a:pt x="63" y="399"/>
                    <a:pt x="63" y="399"/>
                  </a:cubicBezTo>
                  <a:cubicBezTo>
                    <a:pt x="64" y="400"/>
                    <a:pt x="65" y="400"/>
                    <a:pt x="65" y="400"/>
                  </a:cubicBezTo>
                  <a:cubicBezTo>
                    <a:pt x="65" y="400"/>
                    <a:pt x="64" y="400"/>
                    <a:pt x="63" y="399"/>
                  </a:cubicBezTo>
                  <a:moveTo>
                    <a:pt x="60" y="399"/>
                  </a:moveTo>
                  <a:cubicBezTo>
                    <a:pt x="60" y="399"/>
                    <a:pt x="61" y="399"/>
                    <a:pt x="61" y="399"/>
                  </a:cubicBezTo>
                  <a:cubicBezTo>
                    <a:pt x="62" y="400"/>
                    <a:pt x="63" y="400"/>
                    <a:pt x="63" y="400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4" y="400"/>
                    <a:pt x="63" y="400"/>
                    <a:pt x="63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2" y="399"/>
                    <a:pt x="61" y="399"/>
                    <a:pt x="60" y="399"/>
                  </a:cubicBezTo>
                  <a:moveTo>
                    <a:pt x="58" y="398"/>
                  </a:moveTo>
                  <a:cubicBezTo>
                    <a:pt x="60" y="398"/>
                    <a:pt x="62" y="399"/>
                    <a:pt x="63" y="399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2" y="399"/>
                    <a:pt x="60" y="398"/>
                    <a:pt x="58" y="398"/>
                  </a:cubicBezTo>
                  <a:cubicBezTo>
                    <a:pt x="58" y="398"/>
                    <a:pt x="58" y="398"/>
                    <a:pt x="58" y="398"/>
                  </a:cubicBezTo>
                  <a:moveTo>
                    <a:pt x="52" y="397"/>
                  </a:moveTo>
                  <a:cubicBezTo>
                    <a:pt x="55" y="398"/>
                    <a:pt x="57" y="399"/>
                    <a:pt x="59" y="400"/>
                  </a:cubicBezTo>
                  <a:cubicBezTo>
                    <a:pt x="62" y="400"/>
                    <a:pt x="63" y="401"/>
                    <a:pt x="64" y="401"/>
                  </a:cubicBezTo>
                  <a:cubicBezTo>
                    <a:pt x="64" y="401"/>
                    <a:pt x="64" y="401"/>
                    <a:pt x="64" y="401"/>
                  </a:cubicBezTo>
                  <a:cubicBezTo>
                    <a:pt x="64" y="401"/>
                    <a:pt x="64" y="400"/>
                    <a:pt x="63" y="400"/>
                  </a:cubicBezTo>
                  <a:cubicBezTo>
                    <a:pt x="63" y="400"/>
                    <a:pt x="63" y="400"/>
                    <a:pt x="62" y="400"/>
                  </a:cubicBezTo>
                  <a:cubicBezTo>
                    <a:pt x="63" y="400"/>
                    <a:pt x="62" y="400"/>
                    <a:pt x="62" y="400"/>
                  </a:cubicBezTo>
                  <a:cubicBezTo>
                    <a:pt x="62" y="400"/>
                    <a:pt x="61" y="400"/>
                    <a:pt x="59" y="399"/>
                  </a:cubicBezTo>
                  <a:cubicBezTo>
                    <a:pt x="62" y="400"/>
                    <a:pt x="63" y="400"/>
                    <a:pt x="63" y="400"/>
                  </a:cubicBezTo>
                  <a:cubicBezTo>
                    <a:pt x="63" y="400"/>
                    <a:pt x="61" y="400"/>
                    <a:pt x="56" y="398"/>
                  </a:cubicBezTo>
                  <a:cubicBezTo>
                    <a:pt x="55" y="398"/>
                    <a:pt x="54" y="398"/>
                    <a:pt x="52" y="397"/>
                  </a:cubicBezTo>
                  <a:moveTo>
                    <a:pt x="670" y="396"/>
                  </a:moveTo>
                  <a:cubicBezTo>
                    <a:pt x="667" y="398"/>
                    <a:pt x="664" y="399"/>
                    <a:pt x="663" y="400"/>
                  </a:cubicBezTo>
                  <a:cubicBezTo>
                    <a:pt x="658" y="401"/>
                    <a:pt x="653" y="407"/>
                    <a:pt x="649" y="413"/>
                  </a:cubicBezTo>
                  <a:cubicBezTo>
                    <a:pt x="652" y="410"/>
                    <a:pt x="655" y="407"/>
                    <a:pt x="656" y="405"/>
                  </a:cubicBezTo>
                  <a:cubicBezTo>
                    <a:pt x="658" y="405"/>
                    <a:pt x="659" y="404"/>
                    <a:pt x="661" y="404"/>
                  </a:cubicBezTo>
                  <a:cubicBezTo>
                    <a:pt x="663" y="402"/>
                    <a:pt x="666" y="400"/>
                    <a:pt x="669" y="398"/>
                  </a:cubicBezTo>
                  <a:cubicBezTo>
                    <a:pt x="670" y="398"/>
                    <a:pt x="670" y="397"/>
                    <a:pt x="670" y="396"/>
                  </a:cubicBezTo>
                  <a:moveTo>
                    <a:pt x="677" y="394"/>
                  </a:move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moveTo>
                    <a:pt x="677" y="394"/>
                  </a:moveTo>
                  <a:cubicBezTo>
                    <a:pt x="677" y="394"/>
                    <a:pt x="677" y="394"/>
                    <a:pt x="677" y="394"/>
                  </a:cubicBezTo>
                  <a:cubicBezTo>
                    <a:pt x="677" y="394"/>
                    <a:pt x="677" y="394"/>
                    <a:pt x="677" y="394"/>
                  </a:cubicBezTo>
                  <a:moveTo>
                    <a:pt x="675" y="392"/>
                  </a:move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moveTo>
                    <a:pt x="675" y="391"/>
                  </a:moveTo>
                  <a:cubicBezTo>
                    <a:pt x="675" y="392"/>
                    <a:pt x="675" y="392"/>
                    <a:pt x="675" y="392"/>
                  </a:cubicBezTo>
                  <a:cubicBezTo>
                    <a:pt x="675" y="392"/>
                    <a:pt x="675" y="392"/>
                    <a:pt x="675" y="392"/>
                  </a:cubicBezTo>
                  <a:cubicBezTo>
                    <a:pt x="676" y="392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3"/>
                  </a:cubicBezTo>
                  <a:cubicBezTo>
                    <a:pt x="676" y="393"/>
                    <a:pt x="676" y="393"/>
                    <a:pt x="676" y="392"/>
                  </a:cubicBezTo>
                  <a:cubicBezTo>
                    <a:pt x="675" y="391"/>
                    <a:pt x="675" y="391"/>
                    <a:pt x="675" y="391"/>
                  </a:cubicBezTo>
                  <a:moveTo>
                    <a:pt x="23" y="389"/>
                  </a:moveTo>
                  <a:cubicBezTo>
                    <a:pt x="19" y="405"/>
                    <a:pt x="19" y="405"/>
                    <a:pt x="19" y="405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23" y="407"/>
                    <a:pt x="27" y="399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29" y="391"/>
                    <a:pt x="34" y="392"/>
                    <a:pt x="39" y="394"/>
                  </a:cubicBezTo>
                  <a:cubicBezTo>
                    <a:pt x="40" y="394"/>
                    <a:pt x="41" y="394"/>
                    <a:pt x="42" y="394"/>
                  </a:cubicBezTo>
                  <a:cubicBezTo>
                    <a:pt x="36" y="393"/>
                    <a:pt x="30" y="391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32" y="391"/>
                    <a:pt x="39" y="394"/>
                    <a:pt x="45" y="396"/>
                  </a:cubicBezTo>
                  <a:cubicBezTo>
                    <a:pt x="46" y="396"/>
                    <a:pt x="47" y="396"/>
                    <a:pt x="48" y="396"/>
                  </a:cubicBezTo>
                  <a:cubicBezTo>
                    <a:pt x="42" y="394"/>
                    <a:pt x="34" y="392"/>
                    <a:pt x="23" y="389"/>
                  </a:cubicBezTo>
                  <a:moveTo>
                    <a:pt x="23" y="389"/>
                  </a:moveTo>
                  <a:cubicBezTo>
                    <a:pt x="23" y="389"/>
                    <a:pt x="23" y="389"/>
                    <a:pt x="23" y="389"/>
                  </a:cubicBezTo>
                  <a:cubicBezTo>
                    <a:pt x="26" y="390"/>
                    <a:pt x="29" y="390"/>
                    <a:pt x="31" y="391"/>
                  </a:cubicBezTo>
                  <a:cubicBezTo>
                    <a:pt x="29" y="390"/>
                    <a:pt x="26" y="390"/>
                    <a:pt x="23" y="389"/>
                  </a:cubicBezTo>
                  <a:moveTo>
                    <a:pt x="23" y="388"/>
                  </a:moveTo>
                  <a:cubicBezTo>
                    <a:pt x="23" y="388"/>
                    <a:pt x="23" y="388"/>
                    <a:pt x="23" y="388"/>
                  </a:cubicBezTo>
                  <a:cubicBezTo>
                    <a:pt x="33" y="391"/>
                    <a:pt x="42" y="394"/>
                    <a:pt x="48" y="396"/>
                  </a:cubicBezTo>
                  <a:cubicBezTo>
                    <a:pt x="49" y="396"/>
                    <a:pt x="50" y="397"/>
                    <a:pt x="51" y="397"/>
                  </a:cubicBezTo>
                  <a:cubicBezTo>
                    <a:pt x="45" y="395"/>
                    <a:pt x="35" y="392"/>
                    <a:pt x="23" y="388"/>
                  </a:cubicBezTo>
                  <a:moveTo>
                    <a:pt x="23" y="388"/>
                  </a:moveTo>
                  <a:cubicBezTo>
                    <a:pt x="23" y="388"/>
                    <a:pt x="23" y="388"/>
                    <a:pt x="23" y="388"/>
                  </a:cubicBezTo>
                  <a:cubicBezTo>
                    <a:pt x="39" y="393"/>
                    <a:pt x="50" y="396"/>
                    <a:pt x="56" y="398"/>
                  </a:cubicBezTo>
                  <a:cubicBezTo>
                    <a:pt x="59" y="399"/>
                    <a:pt x="61" y="400"/>
                    <a:pt x="62" y="400"/>
                  </a:cubicBezTo>
                  <a:cubicBezTo>
                    <a:pt x="62" y="400"/>
                    <a:pt x="62" y="400"/>
                    <a:pt x="61" y="399"/>
                  </a:cubicBezTo>
                  <a:cubicBezTo>
                    <a:pt x="61" y="399"/>
                    <a:pt x="60" y="399"/>
                    <a:pt x="59" y="399"/>
                  </a:cubicBezTo>
                  <a:cubicBezTo>
                    <a:pt x="58" y="398"/>
                    <a:pt x="57" y="398"/>
                    <a:pt x="55" y="398"/>
                  </a:cubicBezTo>
                  <a:cubicBezTo>
                    <a:pt x="55" y="398"/>
                    <a:pt x="55" y="398"/>
                    <a:pt x="54" y="398"/>
                  </a:cubicBezTo>
                  <a:cubicBezTo>
                    <a:pt x="55" y="398"/>
                    <a:pt x="55" y="398"/>
                    <a:pt x="55" y="397"/>
                  </a:cubicBezTo>
                  <a:cubicBezTo>
                    <a:pt x="48" y="395"/>
                    <a:pt x="38" y="392"/>
                    <a:pt x="23" y="388"/>
                  </a:cubicBezTo>
                  <a:moveTo>
                    <a:pt x="24" y="387"/>
                  </a:moveTo>
                  <a:cubicBezTo>
                    <a:pt x="24" y="387"/>
                    <a:pt x="24" y="387"/>
                    <a:pt x="24" y="387"/>
                  </a:cubicBezTo>
                  <a:cubicBezTo>
                    <a:pt x="26" y="388"/>
                    <a:pt x="29" y="388"/>
                    <a:pt x="31" y="389"/>
                  </a:cubicBezTo>
                  <a:cubicBezTo>
                    <a:pt x="43" y="393"/>
                    <a:pt x="51" y="396"/>
                    <a:pt x="57" y="397"/>
                  </a:cubicBezTo>
                  <a:cubicBezTo>
                    <a:pt x="57" y="397"/>
                    <a:pt x="57" y="397"/>
                    <a:pt x="57" y="397"/>
                  </a:cubicBezTo>
                  <a:cubicBezTo>
                    <a:pt x="51" y="395"/>
                    <a:pt x="39" y="392"/>
                    <a:pt x="24" y="387"/>
                  </a:cubicBezTo>
                  <a:moveTo>
                    <a:pt x="711" y="372"/>
                  </a:moveTo>
                  <a:cubicBezTo>
                    <a:pt x="713" y="375"/>
                    <a:pt x="713" y="376"/>
                    <a:pt x="713" y="376"/>
                  </a:cubicBezTo>
                  <a:cubicBezTo>
                    <a:pt x="713" y="376"/>
                    <a:pt x="713" y="375"/>
                    <a:pt x="712" y="373"/>
                  </a:cubicBezTo>
                  <a:cubicBezTo>
                    <a:pt x="712" y="372"/>
                    <a:pt x="711" y="372"/>
                    <a:pt x="711" y="372"/>
                  </a:cubicBezTo>
                  <a:moveTo>
                    <a:pt x="714" y="370"/>
                  </a:moveTo>
                  <a:cubicBezTo>
                    <a:pt x="714" y="373"/>
                    <a:pt x="714" y="374"/>
                    <a:pt x="714" y="374"/>
                  </a:cubicBezTo>
                  <a:cubicBezTo>
                    <a:pt x="714" y="374"/>
                    <a:pt x="713" y="374"/>
                    <a:pt x="713" y="374"/>
                  </a:cubicBezTo>
                  <a:cubicBezTo>
                    <a:pt x="714" y="375"/>
                    <a:pt x="714" y="375"/>
                    <a:pt x="714" y="375"/>
                  </a:cubicBezTo>
                  <a:cubicBezTo>
                    <a:pt x="715" y="375"/>
                    <a:pt x="715" y="373"/>
                    <a:pt x="714" y="370"/>
                  </a:cubicBezTo>
                  <a:moveTo>
                    <a:pt x="0" y="368"/>
                  </a:moveTo>
                  <a:cubicBezTo>
                    <a:pt x="0" y="368"/>
                    <a:pt x="10" y="373"/>
                    <a:pt x="25" y="380"/>
                  </a:cubicBezTo>
                  <a:cubicBezTo>
                    <a:pt x="25" y="383"/>
                    <a:pt x="25" y="383"/>
                    <a:pt x="25" y="383"/>
                  </a:cubicBezTo>
                  <a:cubicBezTo>
                    <a:pt x="26" y="383"/>
                    <a:pt x="27" y="383"/>
                    <a:pt x="28" y="383"/>
                  </a:cubicBezTo>
                  <a:cubicBezTo>
                    <a:pt x="36" y="383"/>
                    <a:pt x="35" y="380"/>
                    <a:pt x="24" y="374"/>
                  </a:cubicBezTo>
                  <a:cubicBezTo>
                    <a:pt x="24" y="374"/>
                    <a:pt x="24" y="374"/>
                    <a:pt x="24" y="374"/>
                  </a:cubicBezTo>
                  <a:cubicBezTo>
                    <a:pt x="28" y="376"/>
                    <a:pt x="29" y="377"/>
                    <a:pt x="29" y="377"/>
                  </a:cubicBezTo>
                  <a:cubicBezTo>
                    <a:pt x="29" y="377"/>
                    <a:pt x="27" y="377"/>
                    <a:pt x="24" y="375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3" y="378"/>
                    <a:pt x="23" y="378"/>
                    <a:pt x="23" y="378"/>
                  </a:cubicBezTo>
                  <a:cubicBezTo>
                    <a:pt x="23" y="379"/>
                    <a:pt x="23" y="379"/>
                    <a:pt x="23" y="379"/>
                  </a:cubicBezTo>
                  <a:cubicBezTo>
                    <a:pt x="7" y="371"/>
                    <a:pt x="0" y="368"/>
                    <a:pt x="0" y="368"/>
                  </a:cubicBezTo>
                  <a:moveTo>
                    <a:pt x="734" y="351"/>
                  </a:moveTo>
                  <a:cubicBezTo>
                    <a:pt x="734" y="351"/>
                    <a:pt x="734" y="352"/>
                    <a:pt x="734" y="353"/>
                  </a:cubicBezTo>
                  <a:cubicBezTo>
                    <a:pt x="734" y="353"/>
                    <a:pt x="734" y="353"/>
                    <a:pt x="734" y="353"/>
                  </a:cubicBezTo>
                  <a:cubicBezTo>
                    <a:pt x="734" y="352"/>
                    <a:pt x="734" y="351"/>
                    <a:pt x="734" y="351"/>
                  </a:cubicBezTo>
                  <a:moveTo>
                    <a:pt x="40" y="251"/>
                  </a:move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moveTo>
                    <a:pt x="40" y="251"/>
                  </a:move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moveTo>
                    <a:pt x="39" y="250"/>
                  </a:moveTo>
                  <a:cubicBezTo>
                    <a:pt x="39" y="250"/>
                    <a:pt x="39" y="250"/>
                    <a:pt x="39" y="250"/>
                  </a:cubicBezTo>
                  <a:cubicBezTo>
                    <a:pt x="40" y="250"/>
                    <a:pt x="40" y="250"/>
                    <a:pt x="41" y="250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41" y="250"/>
                    <a:pt x="40" y="250"/>
                    <a:pt x="39" y="250"/>
                  </a:cubicBezTo>
                  <a:moveTo>
                    <a:pt x="28" y="354"/>
                  </a:moveTo>
                  <a:cubicBezTo>
                    <a:pt x="26" y="354"/>
                    <a:pt x="25" y="353"/>
                    <a:pt x="25" y="353"/>
                  </a:cubicBezTo>
                  <a:cubicBezTo>
                    <a:pt x="26" y="353"/>
                    <a:pt x="26" y="354"/>
                    <a:pt x="28" y="354"/>
                  </a:cubicBezTo>
                  <a:cubicBezTo>
                    <a:pt x="28" y="354"/>
                    <a:pt x="28" y="354"/>
                    <a:pt x="28" y="354"/>
                  </a:cubicBezTo>
                  <a:moveTo>
                    <a:pt x="35" y="250"/>
                  </a:moveTo>
                  <a:cubicBezTo>
                    <a:pt x="36" y="250"/>
                    <a:pt x="38" y="251"/>
                    <a:pt x="40" y="251"/>
                  </a:cubicBezTo>
                  <a:cubicBezTo>
                    <a:pt x="46" y="265"/>
                    <a:pt x="39" y="275"/>
                    <a:pt x="31" y="284"/>
                  </a:cubicBezTo>
                  <a:cubicBezTo>
                    <a:pt x="34" y="285"/>
                    <a:pt x="24" y="302"/>
                    <a:pt x="24" y="302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3" y="305"/>
                    <a:pt x="23" y="305"/>
                    <a:pt x="23" y="305"/>
                  </a:cubicBezTo>
                  <a:cubicBezTo>
                    <a:pt x="22" y="304"/>
                    <a:pt x="21" y="304"/>
                    <a:pt x="21" y="304"/>
                  </a:cubicBezTo>
                  <a:cubicBezTo>
                    <a:pt x="21" y="304"/>
                    <a:pt x="25" y="307"/>
                    <a:pt x="31" y="312"/>
                  </a:cubicBezTo>
                  <a:cubicBezTo>
                    <a:pt x="31" y="315"/>
                    <a:pt x="29" y="319"/>
                    <a:pt x="28" y="323"/>
                  </a:cubicBezTo>
                  <a:cubicBezTo>
                    <a:pt x="20" y="341"/>
                    <a:pt x="20" y="341"/>
                    <a:pt x="20" y="341"/>
                  </a:cubicBezTo>
                  <a:cubicBezTo>
                    <a:pt x="16" y="350"/>
                    <a:pt x="16" y="350"/>
                    <a:pt x="16" y="350"/>
                  </a:cubicBezTo>
                  <a:cubicBezTo>
                    <a:pt x="14" y="354"/>
                    <a:pt x="14" y="354"/>
                    <a:pt x="14" y="354"/>
                  </a:cubicBezTo>
                  <a:cubicBezTo>
                    <a:pt x="13" y="356"/>
                    <a:pt x="13" y="356"/>
                    <a:pt x="13" y="356"/>
                  </a:cubicBezTo>
                  <a:cubicBezTo>
                    <a:pt x="13" y="357"/>
                    <a:pt x="13" y="357"/>
                    <a:pt x="13" y="357"/>
                  </a:cubicBezTo>
                  <a:cubicBezTo>
                    <a:pt x="13" y="357"/>
                    <a:pt x="13" y="357"/>
                    <a:pt x="13" y="357"/>
                  </a:cubicBezTo>
                  <a:cubicBezTo>
                    <a:pt x="19" y="361"/>
                    <a:pt x="22" y="362"/>
                    <a:pt x="22" y="362"/>
                  </a:cubicBezTo>
                  <a:cubicBezTo>
                    <a:pt x="22" y="362"/>
                    <a:pt x="17" y="360"/>
                    <a:pt x="13" y="357"/>
                  </a:cubicBezTo>
                  <a:cubicBezTo>
                    <a:pt x="8" y="354"/>
                    <a:pt x="3" y="351"/>
                    <a:pt x="3" y="351"/>
                  </a:cubicBezTo>
                  <a:cubicBezTo>
                    <a:pt x="3" y="351"/>
                    <a:pt x="9" y="355"/>
                    <a:pt x="26" y="365"/>
                  </a:cubicBezTo>
                  <a:cubicBezTo>
                    <a:pt x="26" y="366"/>
                    <a:pt x="26" y="366"/>
                    <a:pt x="26" y="367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8" y="374"/>
                    <a:pt x="32" y="374"/>
                    <a:pt x="34" y="374"/>
                  </a:cubicBezTo>
                  <a:cubicBezTo>
                    <a:pt x="42" y="374"/>
                    <a:pt x="39" y="370"/>
                    <a:pt x="23" y="361"/>
                  </a:cubicBezTo>
                  <a:cubicBezTo>
                    <a:pt x="31" y="363"/>
                    <a:pt x="37" y="364"/>
                    <a:pt x="41" y="364"/>
                  </a:cubicBezTo>
                  <a:cubicBezTo>
                    <a:pt x="48" y="364"/>
                    <a:pt x="44" y="358"/>
                    <a:pt x="28" y="344"/>
                  </a:cubicBezTo>
                  <a:cubicBezTo>
                    <a:pt x="40" y="348"/>
                    <a:pt x="47" y="350"/>
                    <a:pt x="51" y="350"/>
                  </a:cubicBezTo>
                  <a:cubicBezTo>
                    <a:pt x="58" y="350"/>
                    <a:pt x="52" y="343"/>
                    <a:pt x="34" y="329"/>
                  </a:cubicBezTo>
                  <a:cubicBezTo>
                    <a:pt x="43" y="332"/>
                    <a:pt x="50" y="333"/>
                    <a:pt x="55" y="333"/>
                  </a:cubicBezTo>
                  <a:cubicBezTo>
                    <a:pt x="67" y="333"/>
                    <a:pt x="65" y="322"/>
                    <a:pt x="53" y="296"/>
                  </a:cubicBezTo>
                  <a:cubicBezTo>
                    <a:pt x="67" y="308"/>
                    <a:pt x="74" y="313"/>
                    <a:pt x="75" y="313"/>
                  </a:cubicBezTo>
                  <a:cubicBezTo>
                    <a:pt x="76" y="313"/>
                    <a:pt x="69" y="307"/>
                    <a:pt x="55" y="294"/>
                  </a:cubicBezTo>
                  <a:cubicBezTo>
                    <a:pt x="69" y="306"/>
                    <a:pt x="76" y="312"/>
                    <a:pt x="77" y="312"/>
                  </a:cubicBezTo>
                  <a:cubicBezTo>
                    <a:pt x="77" y="312"/>
                    <a:pt x="70" y="305"/>
                    <a:pt x="55" y="293"/>
                  </a:cubicBezTo>
                  <a:cubicBezTo>
                    <a:pt x="61" y="294"/>
                    <a:pt x="66" y="295"/>
                    <a:pt x="70" y="295"/>
                  </a:cubicBezTo>
                  <a:cubicBezTo>
                    <a:pt x="69" y="295"/>
                    <a:pt x="68" y="293"/>
                    <a:pt x="67" y="292"/>
                  </a:cubicBezTo>
                  <a:cubicBezTo>
                    <a:pt x="67" y="292"/>
                    <a:pt x="67" y="292"/>
                    <a:pt x="67" y="292"/>
                  </a:cubicBezTo>
                  <a:cubicBezTo>
                    <a:pt x="67" y="292"/>
                    <a:pt x="67" y="292"/>
                    <a:pt x="67" y="292"/>
                  </a:cubicBezTo>
                  <a:cubicBezTo>
                    <a:pt x="67" y="291"/>
                    <a:pt x="67" y="291"/>
                    <a:pt x="67" y="291"/>
                  </a:cubicBezTo>
                  <a:cubicBezTo>
                    <a:pt x="67" y="291"/>
                    <a:pt x="65" y="290"/>
                    <a:pt x="65" y="289"/>
                  </a:cubicBezTo>
                  <a:cubicBezTo>
                    <a:pt x="63" y="288"/>
                    <a:pt x="62" y="287"/>
                    <a:pt x="61" y="286"/>
                  </a:cubicBezTo>
                  <a:cubicBezTo>
                    <a:pt x="59" y="286"/>
                    <a:pt x="59" y="286"/>
                    <a:pt x="59" y="286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59" y="285"/>
                    <a:pt x="56" y="282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3" y="275"/>
                    <a:pt x="51" y="273"/>
                    <a:pt x="49" y="270"/>
                  </a:cubicBezTo>
                  <a:cubicBezTo>
                    <a:pt x="44" y="260"/>
                    <a:pt x="43" y="257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1"/>
                    <a:pt x="36" y="250"/>
                    <a:pt x="35" y="250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50"/>
                    <a:pt x="38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8" y="250"/>
                    <a:pt x="37" y="250"/>
                  </a:cubicBezTo>
                  <a:cubicBezTo>
                    <a:pt x="36" y="250"/>
                    <a:pt x="36" y="249"/>
                    <a:pt x="35" y="249"/>
                  </a:cubicBezTo>
                  <a:moveTo>
                    <a:pt x="35" y="249"/>
                  </a:moveTo>
                  <a:cubicBezTo>
                    <a:pt x="36" y="249"/>
                    <a:pt x="36" y="250"/>
                    <a:pt x="37" y="250"/>
                  </a:cubicBezTo>
                  <a:cubicBezTo>
                    <a:pt x="38" y="250"/>
                    <a:pt x="39" y="250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41" y="250"/>
                    <a:pt x="41" y="250"/>
                    <a:pt x="41" y="250"/>
                  </a:cubicBezTo>
                  <a:cubicBezTo>
                    <a:pt x="40" y="250"/>
                    <a:pt x="40" y="250"/>
                    <a:pt x="39" y="250"/>
                  </a:cubicBezTo>
                  <a:cubicBezTo>
                    <a:pt x="39" y="250"/>
                    <a:pt x="40" y="250"/>
                    <a:pt x="40" y="251"/>
                  </a:cubicBezTo>
                  <a:cubicBezTo>
                    <a:pt x="38" y="250"/>
                    <a:pt x="36" y="250"/>
                    <a:pt x="35" y="249"/>
                  </a:cubicBezTo>
                  <a:moveTo>
                    <a:pt x="35" y="249"/>
                  </a:moveTo>
                  <a:cubicBezTo>
                    <a:pt x="36" y="249"/>
                    <a:pt x="38" y="250"/>
                    <a:pt x="39" y="25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50"/>
                    <a:pt x="36" y="249"/>
                    <a:pt x="35" y="249"/>
                  </a:cubicBezTo>
                  <a:moveTo>
                    <a:pt x="35" y="248"/>
                  </a:moveTo>
                  <a:cubicBezTo>
                    <a:pt x="36" y="249"/>
                    <a:pt x="38" y="249"/>
                    <a:pt x="39" y="250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49"/>
                    <a:pt x="36" y="249"/>
                    <a:pt x="35" y="248"/>
                  </a:cubicBezTo>
                  <a:moveTo>
                    <a:pt x="35" y="247"/>
                  </a:moveTo>
                  <a:cubicBezTo>
                    <a:pt x="36" y="247"/>
                    <a:pt x="37" y="247"/>
                    <a:pt x="38" y="248"/>
                  </a:cubicBezTo>
                  <a:cubicBezTo>
                    <a:pt x="38" y="248"/>
                    <a:pt x="38" y="248"/>
                    <a:pt x="38" y="248"/>
                  </a:cubicBezTo>
                  <a:cubicBezTo>
                    <a:pt x="37" y="247"/>
                    <a:pt x="36" y="247"/>
                    <a:pt x="35" y="247"/>
                  </a:cubicBezTo>
                  <a:cubicBezTo>
                    <a:pt x="36" y="247"/>
                    <a:pt x="37" y="247"/>
                    <a:pt x="38" y="248"/>
                  </a:cubicBezTo>
                  <a:cubicBezTo>
                    <a:pt x="39" y="248"/>
                    <a:pt x="39" y="249"/>
                    <a:pt x="39" y="250"/>
                  </a:cubicBezTo>
                  <a:cubicBezTo>
                    <a:pt x="40" y="250"/>
                    <a:pt x="41" y="250"/>
                    <a:pt x="42" y="250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3" y="249"/>
                    <a:pt x="41" y="248"/>
                    <a:pt x="38" y="247"/>
                  </a:cubicBezTo>
                  <a:cubicBezTo>
                    <a:pt x="38" y="247"/>
                    <a:pt x="38" y="247"/>
                    <a:pt x="38" y="248"/>
                  </a:cubicBezTo>
                  <a:cubicBezTo>
                    <a:pt x="37" y="247"/>
                    <a:pt x="36" y="247"/>
                    <a:pt x="35" y="247"/>
                  </a:cubicBezTo>
                  <a:moveTo>
                    <a:pt x="35" y="246"/>
                  </a:moveTo>
                  <a:cubicBezTo>
                    <a:pt x="36" y="247"/>
                    <a:pt x="37" y="247"/>
                    <a:pt x="38" y="247"/>
                  </a:cubicBezTo>
                  <a:cubicBezTo>
                    <a:pt x="38" y="247"/>
                    <a:pt x="38" y="247"/>
                    <a:pt x="38" y="247"/>
                  </a:cubicBezTo>
                  <a:cubicBezTo>
                    <a:pt x="37" y="247"/>
                    <a:pt x="36" y="247"/>
                    <a:pt x="35" y="246"/>
                  </a:cubicBezTo>
                  <a:moveTo>
                    <a:pt x="411" y="245"/>
                  </a:moveTo>
                  <a:cubicBezTo>
                    <a:pt x="407" y="253"/>
                    <a:pt x="405" y="257"/>
                    <a:pt x="405" y="257"/>
                  </a:cubicBezTo>
                  <a:cubicBezTo>
                    <a:pt x="405" y="257"/>
                    <a:pt x="408" y="252"/>
                    <a:pt x="412" y="245"/>
                  </a:cubicBezTo>
                  <a:cubicBezTo>
                    <a:pt x="412" y="245"/>
                    <a:pt x="411" y="245"/>
                    <a:pt x="411" y="245"/>
                  </a:cubicBezTo>
                  <a:moveTo>
                    <a:pt x="412" y="243"/>
                  </a:moveTo>
                  <a:cubicBezTo>
                    <a:pt x="411" y="244"/>
                    <a:pt x="411" y="244"/>
                    <a:pt x="411" y="244"/>
                  </a:cubicBezTo>
                  <a:cubicBezTo>
                    <a:pt x="411" y="244"/>
                    <a:pt x="411" y="244"/>
                    <a:pt x="411" y="245"/>
                  </a:cubicBezTo>
                  <a:cubicBezTo>
                    <a:pt x="411" y="244"/>
                    <a:pt x="412" y="244"/>
                    <a:pt x="412" y="243"/>
                  </a:cubicBezTo>
                  <a:moveTo>
                    <a:pt x="35" y="243"/>
                  </a:moveTo>
                  <a:cubicBezTo>
                    <a:pt x="36" y="244"/>
                    <a:pt x="37" y="246"/>
                    <a:pt x="38" y="247"/>
                  </a:cubicBezTo>
                  <a:cubicBezTo>
                    <a:pt x="41" y="248"/>
                    <a:pt x="43" y="249"/>
                    <a:pt x="46" y="250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4" y="247"/>
                    <a:pt x="53" y="245"/>
                    <a:pt x="53" y="243"/>
                  </a:cubicBezTo>
                  <a:cubicBezTo>
                    <a:pt x="52" y="243"/>
                    <a:pt x="50" y="243"/>
                    <a:pt x="47" y="243"/>
                  </a:cubicBezTo>
                  <a:cubicBezTo>
                    <a:pt x="44" y="243"/>
                    <a:pt x="40" y="243"/>
                    <a:pt x="35" y="243"/>
                  </a:cubicBezTo>
                  <a:moveTo>
                    <a:pt x="321" y="234"/>
                  </a:move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5"/>
                  </a:cubicBezTo>
                  <a:cubicBezTo>
                    <a:pt x="321" y="235"/>
                    <a:pt x="321" y="235"/>
                    <a:pt x="321" y="234"/>
                  </a:cubicBezTo>
                  <a:moveTo>
                    <a:pt x="378" y="233"/>
                  </a:moveTo>
                  <a:cubicBezTo>
                    <a:pt x="377" y="234"/>
                    <a:pt x="376" y="235"/>
                    <a:pt x="375" y="235"/>
                  </a:cubicBezTo>
                  <a:cubicBezTo>
                    <a:pt x="378" y="246"/>
                    <a:pt x="383" y="251"/>
                    <a:pt x="391" y="251"/>
                  </a:cubicBezTo>
                  <a:cubicBezTo>
                    <a:pt x="395" y="251"/>
                    <a:pt x="399" y="250"/>
                    <a:pt x="405" y="247"/>
                  </a:cubicBezTo>
                  <a:cubicBezTo>
                    <a:pt x="402" y="248"/>
                    <a:pt x="399" y="249"/>
                    <a:pt x="397" y="249"/>
                  </a:cubicBezTo>
                  <a:cubicBezTo>
                    <a:pt x="390" y="249"/>
                    <a:pt x="386" y="244"/>
                    <a:pt x="383" y="234"/>
                  </a:cubicBezTo>
                  <a:cubicBezTo>
                    <a:pt x="381" y="234"/>
                    <a:pt x="379" y="234"/>
                    <a:pt x="378" y="233"/>
                  </a:cubicBezTo>
                  <a:moveTo>
                    <a:pt x="38" y="231"/>
                  </a:moveTo>
                  <a:cubicBezTo>
                    <a:pt x="44" y="235"/>
                    <a:pt x="48" y="237"/>
                    <a:pt x="48" y="237"/>
                  </a:cubicBezTo>
                  <a:cubicBezTo>
                    <a:pt x="48" y="237"/>
                    <a:pt x="45" y="235"/>
                    <a:pt x="38" y="231"/>
                  </a:cubicBezTo>
                  <a:moveTo>
                    <a:pt x="37" y="230"/>
                  </a:moveTo>
                  <a:cubicBezTo>
                    <a:pt x="37" y="231"/>
                    <a:pt x="37" y="231"/>
                    <a:pt x="38" y="231"/>
                  </a:cubicBezTo>
                  <a:cubicBezTo>
                    <a:pt x="38" y="231"/>
                    <a:pt x="38" y="231"/>
                    <a:pt x="37" y="231"/>
                  </a:cubicBezTo>
                  <a:cubicBezTo>
                    <a:pt x="37" y="231"/>
                    <a:pt x="37" y="231"/>
                    <a:pt x="37" y="230"/>
                  </a:cubicBezTo>
                  <a:moveTo>
                    <a:pt x="37" y="230"/>
                  </a:moveTo>
                  <a:cubicBezTo>
                    <a:pt x="37" y="231"/>
                    <a:pt x="37" y="231"/>
                    <a:pt x="37" y="231"/>
                  </a:cubicBezTo>
                  <a:cubicBezTo>
                    <a:pt x="45" y="234"/>
                    <a:pt x="50" y="237"/>
                    <a:pt x="52" y="239"/>
                  </a:cubicBezTo>
                  <a:cubicBezTo>
                    <a:pt x="52" y="239"/>
                    <a:pt x="52" y="238"/>
                    <a:pt x="52" y="238"/>
                  </a:cubicBezTo>
                  <a:cubicBezTo>
                    <a:pt x="51" y="236"/>
                    <a:pt x="51" y="234"/>
                    <a:pt x="51" y="232"/>
                  </a:cubicBezTo>
                  <a:cubicBezTo>
                    <a:pt x="48" y="232"/>
                    <a:pt x="43" y="232"/>
                    <a:pt x="37" y="230"/>
                  </a:cubicBezTo>
                  <a:moveTo>
                    <a:pt x="64" y="228"/>
                  </a:moveTo>
                  <a:cubicBezTo>
                    <a:pt x="65" y="230"/>
                    <a:pt x="63" y="234"/>
                    <a:pt x="62" y="237"/>
                  </a:cubicBezTo>
                  <a:cubicBezTo>
                    <a:pt x="62" y="233"/>
                    <a:pt x="62" y="230"/>
                    <a:pt x="61" y="228"/>
                  </a:cubicBezTo>
                  <a:cubicBezTo>
                    <a:pt x="59" y="233"/>
                    <a:pt x="58" y="241"/>
                    <a:pt x="58" y="248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63" y="243"/>
                    <a:pt x="64" y="239"/>
                    <a:pt x="65" y="236"/>
                  </a:cubicBezTo>
                  <a:cubicBezTo>
                    <a:pt x="65" y="235"/>
                    <a:pt x="65" y="234"/>
                    <a:pt x="65" y="233"/>
                  </a:cubicBezTo>
                  <a:cubicBezTo>
                    <a:pt x="65" y="232"/>
                    <a:pt x="64" y="230"/>
                    <a:pt x="64" y="228"/>
                  </a:cubicBezTo>
                  <a:moveTo>
                    <a:pt x="324" y="227"/>
                  </a:moveTo>
                  <a:cubicBezTo>
                    <a:pt x="324" y="227"/>
                    <a:pt x="324" y="227"/>
                    <a:pt x="324" y="228"/>
                  </a:cubicBezTo>
                  <a:cubicBezTo>
                    <a:pt x="324" y="234"/>
                    <a:pt x="324" y="237"/>
                    <a:pt x="324" y="237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24" y="237"/>
                    <a:pt x="324" y="237"/>
                    <a:pt x="324" y="237"/>
                  </a:cubicBezTo>
                  <a:cubicBezTo>
                    <a:pt x="324" y="237"/>
                    <a:pt x="324" y="233"/>
                    <a:pt x="324" y="227"/>
                  </a:cubicBezTo>
                  <a:moveTo>
                    <a:pt x="367" y="225"/>
                  </a:moveTo>
                  <a:cubicBezTo>
                    <a:pt x="367" y="225"/>
                    <a:pt x="366" y="226"/>
                    <a:pt x="366" y="226"/>
                  </a:cubicBezTo>
                  <a:cubicBezTo>
                    <a:pt x="366" y="230"/>
                    <a:pt x="365" y="231"/>
                    <a:pt x="363" y="231"/>
                  </a:cubicBezTo>
                  <a:cubicBezTo>
                    <a:pt x="363" y="231"/>
                    <a:pt x="363" y="231"/>
                    <a:pt x="363" y="231"/>
                  </a:cubicBezTo>
                  <a:cubicBezTo>
                    <a:pt x="362" y="233"/>
                    <a:pt x="362" y="235"/>
                    <a:pt x="362" y="235"/>
                  </a:cubicBezTo>
                  <a:cubicBezTo>
                    <a:pt x="361" y="235"/>
                    <a:pt x="361" y="233"/>
                    <a:pt x="360" y="230"/>
                  </a:cubicBezTo>
                  <a:cubicBezTo>
                    <a:pt x="359" y="230"/>
                    <a:pt x="359" y="229"/>
                    <a:pt x="359" y="229"/>
                  </a:cubicBezTo>
                  <a:cubicBezTo>
                    <a:pt x="361" y="236"/>
                    <a:pt x="361" y="239"/>
                    <a:pt x="363" y="239"/>
                  </a:cubicBezTo>
                  <a:cubicBezTo>
                    <a:pt x="363" y="239"/>
                    <a:pt x="365" y="237"/>
                    <a:pt x="367" y="232"/>
                  </a:cubicBezTo>
                  <a:cubicBezTo>
                    <a:pt x="367" y="230"/>
                    <a:pt x="367" y="228"/>
                    <a:pt x="367" y="225"/>
                  </a:cubicBezTo>
                  <a:moveTo>
                    <a:pt x="366" y="221"/>
                  </a:moveTo>
                  <a:cubicBezTo>
                    <a:pt x="366" y="222"/>
                    <a:pt x="366" y="222"/>
                    <a:pt x="366" y="222"/>
                  </a:cubicBezTo>
                  <a:cubicBezTo>
                    <a:pt x="366" y="222"/>
                    <a:pt x="366" y="223"/>
                    <a:pt x="366" y="223"/>
                  </a:cubicBezTo>
                  <a:cubicBezTo>
                    <a:pt x="366" y="223"/>
                    <a:pt x="366" y="223"/>
                    <a:pt x="366" y="224"/>
                  </a:cubicBezTo>
                  <a:cubicBezTo>
                    <a:pt x="366" y="223"/>
                    <a:pt x="366" y="222"/>
                    <a:pt x="366" y="221"/>
                  </a:cubicBezTo>
                  <a:moveTo>
                    <a:pt x="325" y="220"/>
                  </a:moveTo>
                  <a:cubicBezTo>
                    <a:pt x="324" y="226"/>
                    <a:pt x="324" y="229"/>
                    <a:pt x="324" y="229"/>
                  </a:cubicBezTo>
                  <a:cubicBezTo>
                    <a:pt x="324" y="229"/>
                    <a:pt x="324" y="228"/>
                    <a:pt x="324" y="227"/>
                  </a:cubicBezTo>
                  <a:cubicBezTo>
                    <a:pt x="324" y="228"/>
                    <a:pt x="324" y="229"/>
                    <a:pt x="324" y="230"/>
                  </a:cubicBezTo>
                  <a:cubicBezTo>
                    <a:pt x="324" y="230"/>
                    <a:pt x="324" y="230"/>
                    <a:pt x="324" y="230"/>
                  </a:cubicBezTo>
                  <a:cubicBezTo>
                    <a:pt x="324" y="230"/>
                    <a:pt x="324" y="229"/>
                    <a:pt x="324" y="228"/>
                  </a:cubicBezTo>
                  <a:cubicBezTo>
                    <a:pt x="324" y="225"/>
                    <a:pt x="325" y="223"/>
                    <a:pt x="325" y="220"/>
                  </a:cubicBezTo>
                  <a:moveTo>
                    <a:pt x="69" y="218"/>
                  </a:moveTo>
                  <a:cubicBezTo>
                    <a:pt x="69" y="220"/>
                    <a:pt x="68" y="221"/>
                    <a:pt x="67" y="222"/>
                  </a:cubicBezTo>
                  <a:cubicBezTo>
                    <a:pt x="65" y="223"/>
                    <a:pt x="66" y="227"/>
                    <a:pt x="66" y="230"/>
                  </a:cubicBezTo>
                  <a:cubicBezTo>
                    <a:pt x="67" y="228"/>
                    <a:pt x="67" y="226"/>
                    <a:pt x="66" y="225"/>
                  </a:cubicBezTo>
                  <a:cubicBezTo>
                    <a:pt x="67" y="224"/>
                    <a:pt x="67" y="224"/>
                    <a:pt x="68" y="223"/>
                  </a:cubicBezTo>
                  <a:cubicBezTo>
                    <a:pt x="69" y="222"/>
                    <a:pt x="69" y="221"/>
                    <a:pt x="70" y="219"/>
                  </a:cubicBezTo>
                  <a:cubicBezTo>
                    <a:pt x="70" y="219"/>
                    <a:pt x="70" y="218"/>
                    <a:pt x="69" y="218"/>
                  </a:cubicBezTo>
                  <a:moveTo>
                    <a:pt x="354" y="218"/>
                  </a:moveTo>
                  <a:cubicBezTo>
                    <a:pt x="353" y="220"/>
                    <a:pt x="353" y="221"/>
                    <a:pt x="352" y="223"/>
                  </a:cubicBezTo>
                  <a:cubicBezTo>
                    <a:pt x="354" y="226"/>
                    <a:pt x="357" y="228"/>
                    <a:pt x="359" y="229"/>
                  </a:cubicBezTo>
                  <a:cubicBezTo>
                    <a:pt x="358" y="228"/>
                    <a:pt x="358" y="226"/>
                    <a:pt x="357" y="225"/>
                  </a:cubicBezTo>
                  <a:cubicBezTo>
                    <a:pt x="356" y="223"/>
                    <a:pt x="355" y="220"/>
                    <a:pt x="354" y="218"/>
                  </a:cubicBezTo>
                  <a:moveTo>
                    <a:pt x="343" y="217"/>
                  </a:moveTo>
                  <a:cubicBezTo>
                    <a:pt x="342" y="220"/>
                    <a:pt x="341" y="222"/>
                    <a:pt x="340" y="224"/>
                  </a:cubicBezTo>
                  <a:cubicBezTo>
                    <a:pt x="340" y="230"/>
                    <a:pt x="342" y="233"/>
                    <a:pt x="345" y="233"/>
                  </a:cubicBezTo>
                  <a:cubicBezTo>
                    <a:pt x="347" y="233"/>
                    <a:pt x="350" y="230"/>
                    <a:pt x="352" y="223"/>
                  </a:cubicBezTo>
                  <a:cubicBezTo>
                    <a:pt x="352" y="222"/>
                    <a:pt x="351" y="221"/>
                    <a:pt x="351" y="221"/>
                  </a:cubicBezTo>
                  <a:cubicBezTo>
                    <a:pt x="349" y="227"/>
                    <a:pt x="347" y="231"/>
                    <a:pt x="345" y="231"/>
                  </a:cubicBezTo>
                  <a:cubicBezTo>
                    <a:pt x="344" y="231"/>
                    <a:pt x="343" y="228"/>
                    <a:pt x="343" y="221"/>
                  </a:cubicBezTo>
                  <a:cubicBezTo>
                    <a:pt x="343" y="221"/>
                    <a:pt x="342" y="220"/>
                    <a:pt x="343" y="217"/>
                  </a:cubicBezTo>
                  <a:moveTo>
                    <a:pt x="326" y="217"/>
                  </a:moveTo>
                  <a:cubicBezTo>
                    <a:pt x="326" y="225"/>
                    <a:pt x="326" y="230"/>
                    <a:pt x="326" y="230"/>
                  </a:cubicBezTo>
                  <a:cubicBezTo>
                    <a:pt x="326" y="230"/>
                    <a:pt x="326" y="229"/>
                    <a:pt x="326" y="228"/>
                  </a:cubicBezTo>
                  <a:cubicBezTo>
                    <a:pt x="326" y="227"/>
                    <a:pt x="326" y="223"/>
                    <a:pt x="326" y="218"/>
                  </a:cubicBezTo>
                  <a:cubicBezTo>
                    <a:pt x="326" y="217"/>
                    <a:pt x="326" y="217"/>
                    <a:pt x="326" y="217"/>
                  </a:cubicBezTo>
                  <a:moveTo>
                    <a:pt x="325" y="216"/>
                  </a:moveTo>
                  <a:cubicBezTo>
                    <a:pt x="325" y="217"/>
                    <a:pt x="325" y="217"/>
                    <a:pt x="325" y="217"/>
                  </a:cubicBezTo>
                  <a:cubicBezTo>
                    <a:pt x="325" y="221"/>
                    <a:pt x="325" y="224"/>
                    <a:pt x="324" y="227"/>
                  </a:cubicBezTo>
                  <a:cubicBezTo>
                    <a:pt x="325" y="225"/>
                    <a:pt x="325" y="224"/>
                    <a:pt x="325" y="221"/>
                  </a:cubicBezTo>
                  <a:cubicBezTo>
                    <a:pt x="325" y="220"/>
                    <a:pt x="325" y="218"/>
                    <a:pt x="325" y="216"/>
                  </a:cubicBezTo>
                  <a:moveTo>
                    <a:pt x="40" y="216"/>
                  </a:moveTo>
                  <a:cubicBezTo>
                    <a:pt x="48" y="220"/>
                    <a:pt x="54" y="224"/>
                    <a:pt x="57" y="227"/>
                  </a:cubicBezTo>
                  <a:cubicBezTo>
                    <a:pt x="59" y="226"/>
                    <a:pt x="59" y="226"/>
                    <a:pt x="59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61" y="227"/>
                    <a:pt x="61" y="228"/>
                    <a:pt x="61" y="228"/>
                  </a:cubicBezTo>
                  <a:cubicBezTo>
                    <a:pt x="61" y="228"/>
                    <a:pt x="54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4" y="219"/>
                    <a:pt x="54" y="219"/>
                  </a:cubicBezTo>
                  <a:cubicBezTo>
                    <a:pt x="50" y="218"/>
                    <a:pt x="46" y="217"/>
                    <a:pt x="40" y="216"/>
                  </a:cubicBezTo>
                  <a:moveTo>
                    <a:pt x="72" y="216"/>
                  </a:move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moveTo>
                    <a:pt x="70" y="216"/>
                  </a:moveTo>
                  <a:cubicBezTo>
                    <a:pt x="70" y="216"/>
                    <a:pt x="70" y="216"/>
                    <a:pt x="70" y="216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6"/>
                    <a:pt x="70" y="216"/>
                    <a:pt x="70" y="216"/>
                  </a:cubicBezTo>
                  <a:moveTo>
                    <a:pt x="72" y="216"/>
                  </a:moveTo>
                  <a:cubicBezTo>
                    <a:pt x="72" y="216"/>
                    <a:pt x="72" y="216"/>
                    <a:pt x="72" y="216"/>
                  </a:cubicBezTo>
                  <a:cubicBezTo>
                    <a:pt x="72" y="216"/>
                    <a:pt x="72" y="216"/>
                    <a:pt x="72" y="216"/>
                  </a:cubicBezTo>
                  <a:moveTo>
                    <a:pt x="71" y="215"/>
                  </a:moveTo>
                  <a:cubicBezTo>
                    <a:pt x="70" y="215"/>
                    <a:pt x="70" y="215"/>
                    <a:pt x="70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6"/>
                    <a:pt x="71" y="216"/>
                    <a:pt x="71" y="216"/>
                  </a:cubicBezTo>
                  <a:cubicBezTo>
                    <a:pt x="71" y="215"/>
                    <a:pt x="71" y="215"/>
                    <a:pt x="71" y="215"/>
                  </a:cubicBezTo>
                  <a:moveTo>
                    <a:pt x="325" y="215"/>
                  </a:moveTo>
                  <a:cubicBezTo>
                    <a:pt x="325" y="216"/>
                    <a:pt x="325" y="216"/>
                    <a:pt x="325" y="217"/>
                  </a:cubicBezTo>
                  <a:cubicBezTo>
                    <a:pt x="325" y="224"/>
                    <a:pt x="325" y="227"/>
                    <a:pt x="325" y="227"/>
                  </a:cubicBezTo>
                  <a:cubicBezTo>
                    <a:pt x="325" y="227"/>
                    <a:pt x="325" y="224"/>
                    <a:pt x="325" y="217"/>
                  </a:cubicBezTo>
                  <a:cubicBezTo>
                    <a:pt x="325" y="216"/>
                    <a:pt x="325" y="216"/>
                    <a:pt x="325" y="215"/>
                  </a:cubicBezTo>
                  <a:moveTo>
                    <a:pt x="328" y="215"/>
                  </a:moveTo>
                  <a:cubicBezTo>
                    <a:pt x="328" y="216"/>
                    <a:pt x="328" y="217"/>
                    <a:pt x="328" y="218"/>
                  </a:cubicBezTo>
                  <a:cubicBezTo>
                    <a:pt x="328" y="218"/>
                    <a:pt x="328" y="217"/>
                    <a:pt x="329" y="217"/>
                  </a:cubicBezTo>
                  <a:cubicBezTo>
                    <a:pt x="328" y="216"/>
                    <a:pt x="328" y="215"/>
                    <a:pt x="328" y="215"/>
                  </a:cubicBezTo>
                  <a:moveTo>
                    <a:pt x="67" y="215"/>
                  </a:moveTo>
                  <a:cubicBezTo>
                    <a:pt x="67" y="215"/>
                    <a:pt x="67" y="215"/>
                    <a:pt x="67" y="215"/>
                  </a:cubicBezTo>
                  <a:cubicBezTo>
                    <a:pt x="67" y="215"/>
                    <a:pt x="67" y="215"/>
                    <a:pt x="67" y="215"/>
                  </a:cubicBezTo>
                  <a:cubicBezTo>
                    <a:pt x="67" y="215"/>
                    <a:pt x="67" y="215"/>
                    <a:pt x="67" y="215"/>
                  </a:cubicBezTo>
                  <a:moveTo>
                    <a:pt x="329" y="214"/>
                  </a:moveTo>
                  <a:cubicBezTo>
                    <a:pt x="329" y="215"/>
                    <a:pt x="329" y="216"/>
                    <a:pt x="329" y="217"/>
                  </a:cubicBezTo>
                  <a:cubicBezTo>
                    <a:pt x="329" y="226"/>
                    <a:pt x="330" y="231"/>
                    <a:pt x="332" y="231"/>
                  </a:cubicBezTo>
                  <a:cubicBezTo>
                    <a:pt x="333" y="231"/>
                    <a:pt x="333" y="231"/>
                    <a:pt x="334" y="230"/>
                  </a:cubicBezTo>
                  <a:cubicBezTo>
                    <a:pt x="332" y="229"/>
                    <a:pt x="330" y="223"/>
                    <a:pt x="329" y="214"/>
                  </a:cubicBezTo>
                  <a:moveTo>
                    <a:pt x="348" y="213"/>
                  </a:moveTo>
                  <a:cubicBezTo>
                    <a:pt x="348" y="214"/>
                    <a:pt x="348" y="214"/>
                    <a:pt x="348" y="214"/>
                  </a:cubicBezTo>
                  <a:cubicBezTo>
                    <a:pt x="348" y="214"/>
                    <a:pt x="348" y="214"/>
                    <a:pt x="348" y="214"/>
                  </a:cubicBezTo>
                  <a:cubicBezTo>
                    <a:pt x="348" y="214"/>
                    <a:pt x="348" y="214"/>
                    <a:pt x="348" y="213"/>
                  </a:cubicBezTo>
                  <a:moveTo>
                    <a:pt x="325" y="209"/>
                  </a:moveTo>
                  <a:cubicBezTo>
                    <a:pt x="325" y="209"/>
                    <a:pt x="325" y="209"/>
                    <a:pt x="325" y="210"/>
                  </a:cubicBezTo>
                  <a:cubicBezTo>
                    <a:pt x="325" y="213"/>
                    <a:pt x="325" y="217"/>
                    <a:pt x="325" y="220"/>
                  </a:cubicBezTo>
                  <a:cubicBezTo>
                    <a:pt x="325" y="219"/>
                    <a:pt x="325" y="218"/>
                    <a:pt x="325" y="217"/>
                  </a:cubicBezTo>
                  <a:cubicBezTo>
                    <a:pt x="325" y="217"/>
                    <a:pt x="325" y="216"/>
                    <a:pt x="325" y="215"/>
                  </a:cubicBezTo>
                  <a:cubicBezTo>
                    <a:pt x="325" y="214"/>
                    <a:pt x="325" y="212"/>
                    <a:pt x="325" y="209"/>
                  </a:cubicBezTo>
                  <a:moveTo>
                    <a:pt x="326" y="209"/>
                  </a:moveTo>
                  <a:cubicBezTo>
                    <a:pt x="326" y="209"/>
                    <a:pt x="325" y="209"/>
                    <a:pt x="325" y="209"/>
                  </a:cubicBezTo>
                  <a:cubicBezTo>
                    <a:pt x="325" y="209"/>
                    <a:pt x="325" y="209"/>
                    <a:pt x="325" y="209"/>
                  </a:cubicBezTo>
                  <a:cubicBezTo>
                    <a:pt x="326" y="209"/>
                    <a:pt x="326" y="209"/>
                    <a:pt x="326" y="209"/>
                  </a:cubicBezTo>
                  <a:moveTo>
                    <a:pt x="326" y="209"/>
                  </a:moveTo>
                  <a:cubicBezTo>
                    <a:pt x="326" y="211"/>
                    <a:pt x="325" y="212"/>
                    <a:pt x="325" y="214"/>
                  </a:cubicBezTo>
                  <a:cubicBezTo>
                    <a:pt x="325" y="215"/>
                    <a:pt x="325" y="216"/>
                    <a:pt x="325" y="217"/>
                  </a:cubicBezTo>
                  <a:cubicBezTo>
                    <a:pt x="325" y="216"/>
                    <a:pt x="325" y="215"/>
                    <a:pt x="325" y="214"/>
                  </a:cubicBezTo>
                  <a:cubicBezTo>
                    <a:pt x="325" y="213"/>
                    <a:pt x="326" y="211"/>
                    <a:pt x="326" y="209"/>
                  </a:cubicBezTo>
                  <a:moveTo>
                    <a:pt x="324" y="209"/>
                  </a:moveTo>
                  <a:cubicBezTo>
                    <a:pt x="324" y="224"/>
                    <a:pt x="323" y="231"/>
                    <a:pt x="323" y="231"/>
                  </a:cubicBezTo>
                  <a:cubicBezTo>
                    <a:pt x="323" y="231"/>
                    <a:pt x="324" y="227"/>
                    <a:pt x="324" y="218"/>
                  </a:cubicBezTo>
                  <a:cubicBezTo>
                    <a:pt x="324" y="215"/>
                    <a:pt x="324" y="212"/>
                    <a:pt x="324" y="209"/>
                  </a:cubicBezTo>
                  <a:moveTo>
                    <a:pt x="323" y="209"/>
                  </a:moveTo>
                  <a:cubicBezTo>
                    <a:pt x="323" y="212"/>
                    <a:pt x="322" y="215"/>
                    <a:pt x="322" y="218"/>
                  </a:cubicBezTo>
                  <a:cubicBezTo>
                    <a:pt x="322" y="229"/>
                    <a:pt x="322" y="235"/>
                    <a:pt x="322" y="235"/>
                  </a:cubicBezTo>
                  <a:cubicBezTo>
                    <a:pt x="322" y="235"/>
                    <a:pt x="322" y="226"/>
                    <a:pt x="323" y="209"/>
                  </a:cubicBezTo>
                  <a:moveTo>
                    <a:pt x="307" y="208"/>
                  </a:moveTo>
                  <a:cubicBezTo>
                    <a:pt x="307" y="210"/>
                    <a:pt x="307" y="210"/>
                    <a:pt x="307" y="210"/>
                  </a:cubicBezTo>
                  <a:cubicBezTo>
                    <a:pt x="307" y="210"/>
                    <a:pt x="307" y="210"/>
                    <a:pt x="307" y="209"/>
                  </a:cubicBezTo>
                  <a:cubicBezTo>
                    <a:pt x="307" y="209"/>
                    <a:pt x="307" y="209"/>
                    <a:pt x="307" y="208"/>
                  </a:cubicBezTo>
                  <a:moveTo>
                    <a:pt x="294" y="208"/>
                  </a:moveTo>
                  <a:cubicBezTo>
                    <a:pt x="293" y="208"/>
                    <a:pt x="292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2" y="209"/>
                    <a:pt x="293" y="209"/>
                    <a:pt x="294" y="208"/>
                  </a:cubicBezTo>
                  <a:cubicBezTo>
                    <a:pt x="294" y="208"/>
                    <a:pt x="294" y="208"/>
                    <a:pt x="294" y="208"/>
                  </a:cubicBezTo>
                  <a:moveTo>
                    <a:pt x="294" y="208"/>
                  </a:moveTo>
                  <a:cubicBezTo>
                    <a:pt x="294" y="208"/>
                    <a:pt x="294" y="208"/>
                    <a:pt x="294" y="208"/>
                  </a:cubicBezTo>
                  <a:cubicBezTo>
                    <a:pt x="294" y="208"/>
                    <a:pt x="294" y="208"/>
                    <a:pt x="295" y="208"/>
                  </a:cubicBezTo>
                  <a:cubicBezTo>
                    <a:pt x="294" y="208"/>
                    <a:pt x="294" y="208"/>
                    <a:pt x="294" y="208"/>
                  </a:cubicBezTo>
                  <a:moveTo>
                    <a:pt x="306" y="208"/>
                  </a:moveTo>
                  <a:cubicBezTo>
                    <a:pt x="306" y="210"/>
                    <a:pt x="306" y="210"/>
                    <a:pt x="307" y="210"/>
                  </a:cubicBezTo>
                  <a:cubicBezTo>
                    <a:pt x="307" y="210"/>
                    <a:pt x="307" y="210"/>
                    <a:pt x="307" y="208"/>
                  </a:cubicBezTo>
                  <a:cubicBezTo>
                    <a:pt x="306" y="208"/>
                    <a:pt x="306" y="208"/>
                    <a:pt x="306" y="208"/>
                  </a:cubicBezTo>
                  <a:moveTo>
                    <a:pt x="289" y="207"/>
                  </a:moveTo>
                  <a:cubicBezTo>
                    <a:pt x="289" y="207"/>
                    <a:pt x="289" y="207"/>
                    <a:pt x="290" y="207"/>
                  </a:cubicBezTo>
                  <a:cubicBezTo>
                    <a:pt x="290" y="207"/>
                    <a:pt x="290" y="207"/>
                    <a:pt x="291" y="208"/>
                  </a:cubicBezTo>
                  <a:cubicBezTo>
                    <a:pt x="290" y="207"/>
                    <a:pt x="290" y="207"/>
                    <a:pt x="289" y="207"/>
                  </a:cubicBezTo>
                  <a:moveTo>
                    <a:pt x="285" y="200"/>
                  </a:moveTo>
                  <a:cubicBezTo>
                    <a:pt x="285" y="200"/>
                    <a:pt x="284" y="200"/>
                    <a:pt x="284" y="200"/>
                  </a:cubicBezTo>
                  <a:cubicBezTo>
                    <a:pt x="284" y="200"/>
                    <a:pt x="284" y="200"/>
                    <a:pt x="283" y="200"/>
                  </a:cubicBezTo>
                  <a:cubicBezTo>
                    <a:pt x="284" y="201"/>
                    <a:pt x="285" y="202"/>
                    <a:pt x="286" y="203"/>
                  </a:cubicBezTo>
                  <a:cubicBezTo>
                    <a:pt x="286" y="202"/>
                    <a:pt x="286" y="202"/>
                    <a:pt x="287" y="201"/>
                  </a:cubicBezTo>
                  <a:cubicBezTo>
                    <a:pt x="286" y="201"/>
                    <a:pt x="286" y="200"/>
                    <a:pt x="285" y="200"/>
                  </a:cubicBezTo>
                  <a:moveTo>
                    <a:pt x="80" y="199"/>
                  </a:moveTo>
                  <a:cubicBezTo>
                    <a:pt x="82" y="200"/>
                    <a:pt x="83" y="200"/>
                    <a:pt x="83" y="200"/>
                  </a:cubicBezTo>
                  <a:cubicBezTo>
                    <a:pt x="83" y="200"/>
                    <a:pt x="82" y="200"/>
                    <a:pt x="80" y="199"/>
                  </a:cubicBezTo>
                  <a:cubicBezTo>
                    <a:pt x="80" y="199"/>
                    <a:pt x="80" y="199"/>
                    <a:pt x="80" y="199"/>
                  </a:cubicBezTo>
                  <a:moveTo>
                    <a:pt x="80" y="198"/>
                  </a:moveTo>
                  <a:cubicBezTo>
                    <a:pt x="82" y="199"/>
                    <a:pt x="83" y="199"/>
                    <a:pt x="82" y="199"/>
                  </a:cubicBezTo>
                  <a:cubicBezTo>
                    <a:pt x="82" y="199"/>
                    <a:pt x="82" y="199"/>
                    <a:pt x="82" y="199"/>
                  </a:cubicBezTo>
                  <a:cubicBezTo>
                    <a:pt x="83" y="199"/>
                    <a:pt x="82" y="199"/>
                    <a:pt x="80" y="198"/>
                  </a:cubicBezTo>
                  <a:moveTo>
                    <a:pt x="284" y="196"/>
                  </a:moveTo>
                  <a:cubicBezTo>
                    <a:pt x="284" y="196"/>
                    <a:pt x="283" y="196"/>
                    <a:pt x="283" y="196"/>
                  </a:cubicBezTo>
                  <a:cubicBezTo>
                    <a:pt x="283" y="197"/>
                    <a:pt x="282" y="197"/>
                    <a:pt x="282" y="197"/>
                  </a:cubicBezTo>
                  <a:cubicBezTo>
                    <a:pt x="281" y="197"/>
                    <a:pt x="281" y="197"/>
                    <a:pt x="280" y="197"/>
                  </a:cubicBezTo>
                  <a:cubicBezTo>
                    <a:pt x="280" y="197"/>
                    <a:pt x="280" y="197"/>
                    <a:pt x="280" y="197"/>
                  </a:cubicBezTo>
                  <a:cubicBezTo>
                    <a:pt x="280" y="197"/>
                    <a:pt x="281" y="197"/>
                    <a:pt x="281" y="198"/>
                  </a:cubicBezTo>
                  <a:cubicBezTo>
                    <a:pt x="281" y="198"/>
                    <a:pt x="281" y="198"/>
                    <a:pt x="282" y="198"/>
                  </a:cubicBezTo>
                  <a:cubicBezTo>
                    <a:pt x="282" y="197"/>
                    <a:pt x="283" y="197"/>
                    <a:pt x="284" y="196"/>
                  </a:cubicBezTo>
                  <a:moveTo>
                    <a:pt x="280" y="196"/>
                  </a:moveTo>
                  <a:cubicBezTo>
                    <a:pt x="279" y="196"/>
                    <a:pt x="279" y="196"/>
                    <a:pt x="279" y="196"/>
                  </a:cubicBezTo>
                  <a:cubicBezTo>
                    <a:pt x="279" y="196"/>
                    <a:pt x="279" y="196"/>
                    <a:pt x="280" y="196"/>
                  </a:cubicBezTo>
                  <a:cubicBezTo>
                    <a:pt x="280" y="196"/>
                    <a:pt x="280" y="196"/>
                    <a:pt x="280" y="196"/>
                  </a:cubicBezTo>
                  <a:cubicBezTo>
                    <a:pt x="280" y="196"/>
                    <a:pt x="280" y="196"/>
                    <a:pt x="280" y="196"/>
                  </a:cubicBezTo>
                  <a:moveTo>
                    <a:pt x="285" y="195"/>
                  </a:moveTo>
                  <a:cubicBezTo>
                    <a:pt x="285" y="195"/>
                    <a:pt x="284" y="195"/>
                    <a:pt x="284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4" y="195"/>
                    <a:pt x="284" y="196"/>
                    <a:pt x="284" y="196"/>
                  </a:cubicBezTo>
                  <a:cubicBezTo>
                    <a:pt x="284" y="196"/>
                    <a:pt x="284" y="195"/>
                    <a:pt x="285" y="195"/>
                  </a:cubicBezTo>
                  <a:moveTo>
                    <a:pt x="47" y="194"/>
                  </a:moveTo>
                  <a:cubicBezTo>
                    <a:pt x="53" y="199"/>
                    <a:pt x="58" y="204"/>
                    <a:pt x="61" y="208"/>
                  </a:cubicBezTo>
                  <a:cubicBezTo>
                    <a:pt x="59" y="204"/>
                    <a:pt x="57" y="202"/>
                    <a:pt x="57" y="202"/>
                  </a:cubicBezTo>
                  <a:cubicBezTo>
                    <a:pt x="57" y="202"/>
                    <a:pt x="58" y="203"/>
                    <a:pt x="59" y="205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3" y="203"/>
                    <a:pt x="64" y="203"/>
                    <a:pt x="64" y="202"/>
                  </a:cubicBezTo>
                  <a:cubicBezTo>
                    <a:pt x="64" y="201"/>
                    <a:pt x="63" y="200"/>
                    <a:pt x="62" y="199"/>
                  </a:cubicBezTo>
                  <a:cubicBezTo>
                    <a:pt x="58" y="197"/>
                    <a:pt x="53" y="196"/>
                    <a:pt x="47" y="194"/>
                  </a:cubicBezTo>
                  <a:moveTo>
                    <a:pt x="279" y="192"/>
                  </a:moveTo>
                  <a:cubicBezTo>
                    <a:pt x="278" y="193"/>
                    <a:pt x="277" y="193"/>
                    <a:pt x="277" y="193"/>
                  </a:cubicBezTo>
                  <a:cubicBezTo>
                    <a:pt x="277" y="193"/>
                    <a:pt x="277" y="194"/>
                    <a:pt x="277" y="194"/>
                  </a:cubicBezTo>
                  <a:cubicBezTo>
                    <a:pt x="278" y="194"/>
                    <a:pt x="278" y="193"/>
                    <a:pt x="279" y="193"/>
                  </a:cubicBezTo>
                  <a:cubicBezTo>
                    <a:pt x="279" y="193"/>
                    <a:pt x="279" y="193"/>
                    <a:pt x="279" y="192"/>
                  </a:cubicBezTo>
                  <a:moveTo>
                    <a:pt x="281" y="192"/>
                  </a:moveTo>
                  <a:cubicBezTo>
                    <a:pt x="280" y="193"/>
                    <a:pt x="280" y="193"/>
                    <a:pt x="279" y="193"/>
                  </a:cubicBezTo>
                  <a:cubicBezTo>
                    <a:pt x="279" y="194"/>
                    <a:pt x="279" y="195"/>
                    <a:pt x="280" y="196"/>
                  </a:cubicBezTo>
                  <a:cubicBezTo>
                    <a:pt x="280" y="195"/>
                    <a:pt x="280" y="195"/>
                    <a:pt x="280" y="194"/>
                  </a:cubicBezTo>
                  <a:cubicBezTo>
                    <a:pt x="281" y="194"/>
                    <a:pt x="281" y="193"/>
                    <a:pt x="281" y="192"/>
                  </a:cubicBezTo>
                  <a:moveTo>
                    <a:pt x="273" y="192"/>
                  </a:moveTo>
                  <a:cubicBezTo>
                    <a:pt x="272" y="193"/>
                    <a:pt x="273" y="194"/>
                    <a:pt x="274" y="194"/>
                  </a:cubicBezTo>
                  <a:cubicBezTo>
                    <a:pt x="274" y="193"/>
                    <a:pt x="273" y="193"/>
                    <a:pt x="273" y="192"/>
                  </a:cubicBezTo>
                  <a:moveTo>
                    <a:pt x="281" y="190"/>
                  </a:moveTo>
                  <a:cubicBezTo>
                    <a:pt x="280" y="190"/>
                    <a:pt x="280" y="190"/>
                    <a:pt x="280" y="191"/>
                  </a:cubicBezTo>
                  <a:cubicBezTo>
                    <a:pt x="280" y="191"/>
                    <a:pt x="280" y="191"/>
                    <a:pt x="280" y="191"/>
                  </a:cubicBezTo>
                  <a:cubicBezTo>
                    <a:pt x="280" y="190"/>
                    <a:pt x="280" y="190"/>
                    <a:pt x="281" y="190"/>
                  </a:cubicBezTo>
                  <a:moveTo>
                    <a:pt x="277" y="190"/>
                  </a:moveTo>
                  <a:cubicBezTo>
                    <a:pt x="276" y="190"/>
                    <a:pt x="275" y="191"/>
                    <a:pt x="274" y="191"/>
                  </a:cubicBezTo>
                  <a:cubicBezTo>
                    <a:pt x="274" y="191"/>
                    <a:pt x="274" y="191"/>
                    <a:pt x="274" y="191"/>
                  </a:cubicBezTo>
                  <a:cubicBezTo>
                    <a:pt x="274" y="191"/>
                    <a:pt x="275" y="192"/>
                    <a:pt x="275" y="192"/>
                  </a:cubicBezTo>
                  <a:cubicBezTo>
                    <a:pt x="275" y="192"/>
                    <a:pt x="276" y="191"/>
                    <a:pt x="276" y="191"/>
                  </a:cubicBezTo>
                  <a:cubicBezTo>
                    <a:pt x="276" y="191"/>
                    <a:pt x="276" y="191"/>
                    <a:pt x="277" y="190"/>
                  </a:cubicBezTo>
                  <a:moveTo>
                    <a:pt x="264" y="190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4" y="190"/>
                    <a:pt x="264" y="190"/>
                    <a:pt x="264" y="190"/>
                  </a:cubicBezTo>
                  <a:moveTo>
                    <a:pt x="268" y="189"/>
                  </a:moveTo>
                  <a:cubicBezTo>
                    <a:pt x="268" y="189"/>
                    <a:pt x="268" y="189"/>
                    <a:pt x="268" y="189"/>
                  </a:cubicBezTo>
                  <a:cubicBezTo>
                    <a:pt x="266" y="190"/>
                    <a:pt x="265" y="191"/>
                    <a:pt x="265" y="19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65" y="191"/>
                    <a:pt x="266" y="190"/>
                    <a:pt x="268" y="189"/>
                  </a:cubicBezTo>
                  <a:moveTo>
                    <a:pt x="270" y="187"/>
                  </a:moveTo>
                  <a:cubicBezTo>
                    <a:pt x="268" y="189"/>
                    <a:pt x="267" y="189"/>
                    <a:pt x="267" y="189"/>
                  </a:cubicBezTo>
                  <a:cubicBezTo>
                    <a:pt x="267" y="189"/>
                    <a:pt x="267" y="189"/>
                    <a:pt x="268" y="189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90"/>
                    <a:pt x="267" y="190"/>
                    <a:pt x="267" y="190"/>
                  </a:cubicBezTo>
                  <a:cubicBezTo>
                    <a:pt x="267" y="190"/>
                    <a:pt x="267" y="189"/>
                    <a:pt x="268" y="189"/>
                  </a:cubicBezTo>
                  <a:cubicBezTo>
                    <a:pt x="268" y="189"/>
                    <a:pt x="269" y="188"/>
                    <a:pt x="270" y="187"/>
                  </a:cubicBezTo>
                  <a:moveTo>
                    <a:pt x="271" y="187"/>
                  </a:moveTo>
                  <a:cubicBezTo>
                    <a:pt x="269" y="189"/>
                    <a:pt x="267" y="190"/>
                    <a:pt x="268" y="190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89"/>
                    <a:pt x="269" y="189"/>
                    <a:pt x="271" y="187"/>
                  </a:cubicBezTo>
                  <a:cubicBezTo>
                    <a:pt x="271" y="187"/>
                    <a:pt x="271" y="187"/>
                    <a:pt x="271" y="187"/>
                  </a:cubicBezTo>
                  <a:moveTo>
                    <a:pt x="273" y="187"/>
                  </a:moveTo>
                  <a:cubicBezTo>
                    <a:pt x="273" y="187"/>
                    <a:pt x="272" y="188"/>
                    <a:pt x="272" y="188"/>
                  </a:cubicBezTo>
                  <a:cubicBezTo>
                    <a:pt x="272" y="188"/>
                    <a:pt x="272" y="188"/>
                    <a:pt x="272" y="188"/>
                  </a:cubicBezTo>
                  <a:cubicBezTo>
                    <a:pt x="273" y="187"/>
                    <a:pt x="273" y="187"/>
                    <a:pt x="273" y="187"/>
                  </a:cubicBezTo>
                  <a:moveTo>
                    <a:pt x="273" y="187"/>
                  </a:moveTo>
                  <a:cubicBezTo>
                    <a:pt x="273" y="187"/>
                    <a:pt x="273" y="187"/>
                    <a:pt x="272" y="188"/>
                  </a:cubicBezTo>
                  <a:cubicBezTo>
                    <a:pt x="269" y="190"/>
                    <a:pt x="268" y="191"/>
                    <a:pt x="270" y="191"/>
                  </a:cubicBezTo>
                  <a:cubicBezTo>
                    <a:pt x="270" y="191"/>
                    <a:pt x="270" y="191"/>
                    <a:pt x="270" y="191"/>
                  </a:cubicBezTo>
                  <a:cubicBezTo>
                    <a:pt x="270" y="191"/>
                    <a:pt x="271" y="189"/>
                    <a:pt x="273" y="187"/>
                  </a:cubicBezTo>
                  <a:moveTo>
                    <a:pt x="271" y="187"/>
                  </a:moveTo>
                  <a:cubicBezTo>
                    <a:pt x="271" y="187"/>
                    <a:pt x="271" y="187"/>
                    <a:pt x="271" y="187"/>
                  </a:cubicBezTo>
                  <a:cubicBezTo>
                    <a:pt x="270" y="188"/>
                    <a:pt x="269" y="188"/>
                    <a:pt x="268" y="189"/>
                  </a:cubicBezTo>
                  <a:cubicBezTo>
                    <a:pt x="268" y="189"/>
                    <a:pt x="269" y="188"/>
                    <a:pt x="270" y="188"/>
                  </a:cubicBezTo>
                  <a:cubicBezTo>
                    <a:pt x="270" y="188"/>
                    <a:pt x="270" y="188"/>
                    <a:pt x="270" y="187"/>
                  </a:cubicBezTo>
                  <a:cubicBezTo>
                    <a:pt x="271" y="187"/>
                    <a:pt x="271" y="187"/>
                    <a:pt x="271" y="187"/>
                  </a:cubicBezTo>
                  <a:moveTo>
                    <a:pt x="272" y="187"/>
                  </a:moveTo>
                  <a:cubicBezTo>
                    <a:pt x="272" y="187"/>
                    <a:pt x="271" y="187"/>
                    <a:pt x="271" y="187"/>
                  </a:cubicBezTo>
                  <a:cubicBezTo>
                    <a:pt x="269" y="188"/>
                    <a:pt x="268" y="189"/>
                    <a:pt x="268" y="189"/>
                  </a:cubicBezTo>
                  <a:cubicBezTo>
                    <a:pt x="268" y="189"/>
                    <a:pt x="269" y="188"/>
                    <a:pt x="271" y="187"/>
                  </a:cubicBezTo>
                  <a:cubicBezTo>
                    <a:pt x="271" y="187"/>
                    <a:pt x="272" y="187"/>
                    <a:pt x="272" y="187"/>
                  </a:cubicBezTo>
                  <a:moveTo>
                    <a:pt x="82" y="186"/>
                  </a:moveTo>
                  <a:cubicBezTo>
                    <a:pt x="82" y="186"/>
                    <a:pt x="82" y="186"/>
                    <a:pt x="83" y="187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2" y="186"/>
                    <a:pt x="82" y="186"/>
                    <a:pt x="82" y="186"/>
                  </a:cubicBezTo>
                  <a:moveTo>
                    <a:pt x="274" y="185"/>
                  </a:moveTo>
                  <a:cubicBezTo>
                    <a:pt x="272" y="186"/>
                    <a:pt x="271" y="187"/>
                    <a:pt x="270" y="187"/>
                  </a:cubicBezTo>
                  <a:cubicBezTo>
                    <a:pt x="270" y="187"/>
                    <a:pt x="271" y="187"/>
                    <a:pt x="271" y="187"/>
                  </a:cubicBezTo>
                  <a:cubicBezTo>
                    <a:pt x="271" y="187"/>
                    <a:pt x="272" y="187"/>
                    <a:pt x="272" y="186"/>
                  </a:cubicBezTo>
                  <a:cubicBezTo>
                    <a:pt x="272" y="186"/>
                    <a:pt x="273" y="186"/>
                    <a:pt x="274" y="185"/>
                  </a:cubicBezTo>
                  <a:moveTo>
                    <a:pt x="274" y="185"/>
                  </a:moveTo>
                  <a:cubicBezTo>
                    <a:pt x="273" y="186"/>
                    <a:pt x="273" y="186"/>
                    <a:pt x="272" y="186"/>
                  </a:cubicBezTo>
                  <a:cubicBezTo>
                    <a:pt x="272" y="186"/>
                    <a:pt x="272" y="187"/>
                    <a:pt x="271" y="187"/>
                  </a:cubicBezTo>
                  <a:cubicBezTo>
                    <a:pt x="272" y="187"/>
                    <a:pt x="272" y="186"/>
                    <a:pt x="272" y="186"/>
                  </a:cubicBezTo>
                  <a:cubicBezTo>
                    <a:pt x="273" y="186"/>
                    <a:pt x="273" y="186"/>
                    <a:pt x="274" y="185"/>
                  </a:cubicBezTo>
                  <a:moveTo>
                    <a:pt x="273" y="185"/>
                  </a:moveTo>
                  <a:cubicBezTo>
                    <a:pt x="268" y="188"/>
                    <a:pt x="266" y="190"/>
                    <a:pt x="266" y="190"/>
                  </a:cubicBezTo>
                  <a:cubicBezTo>
                    <a:pt x="266" y="190"/>
                    <a:pt x="267" y="189"/>
                    <a:pt x="270" y="187"/>
                  </a:cubicBezTo>
                  <a:cubicBezTo>
                    <a:pt x="271" y="186"/>
                    <a:pt x="272" y="186"/>
                    <a:pt x="273" y="185"/>
                  </a:cubicBezTo>
                  <a:moveTo>
                    <a:pt x="273" y="185"/>
                  </a:moveTo>
                  <a:cubicBezTo>
                    <a:pt x="271" y="186"/>
                    <a:pt x="270" y="186"/>
                    <a:pt x="269" y="187"/>
                  </a:cubicBezTo>
                  <a:cubicBezTo>
                    <a:pt x="266" y="189"/>
                    <a:pt x="264" y="190"/>
                    <a:pt x="264" y="190"/>
                  </a:cubicBezTo>
                  <a:cubicBezTo>
                    <a:pt x="264" y="190"/>
                    <a:pt x="267" y="188"/>
                    <a:pt x="273" y="185"/>
                  </a:cubicBezTo>
                  <a:moveTo>
                    <a:pt x="267" y="182"/>
                  </a:moveTo>
                  <a:cubicBezTo>
                    <a:pt x="267" y="182"/>
                    <a:pt x="266" y="182"/>
                    <a:pt x="266" y="182"/>
                  </a:cubicBezTo>
                  <a:cubicBezTo>
                    <a:pt x="266" y="182"/>
                    <a:pt x="267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moveTo>
                    <a:pt x="267" y="182"/>
                  </a:moveTo>
                  <a:cubicBezTo>
                    <a:pt x="266" y="182"/>
                    <a:pt x="266" y="182"/>
                    <a:pt x="266" y="182"/>
                  </a:cubicBezTo>
                  <a:cubicBezTo>
                    <a:pt x="266" y="182"/>
                    <a:pt x="266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moveTo>
                    <a:pt x="121" y="180"/>
                  </a:move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2" y="180"/>
                    <a:pt x="122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moveTo>
                    <a:pt x="119" y="178"/>
                  </a:moveTo>
                  <a:cubicBezTo>
                    <a:pt x="120" y="179"/>
                    <a:pt x="121" y="180"/>
                    <a:pt x="121" y="180"/>
                  </a:cubicBezTo>
                  <a:cubicBezTo>
                    <a:pt x="121" y="180"/>
                    <a:pt x="120" y="179"/>
                    <a:pt x="119" y="178"/>
                  </a:cubicBezTo>
                  <a:cubicBezTo>
                    <a:pt x="119" y="178"/>
                    <a:pt x="119" y="178"/>
                    <a:pt x="119" y="178"/>
                  </a:cubicBezTo>
                  <a:moveTo>
                    <a:pt x="118" y="178"/>
                  </a:moveTo>
                  <a:cubicBezTo>
                    <a:pt x="119" y="179"/>
                    <a:pt x="120" y="179"/>
                    <a:pt x="120" y="180"/>
                  </a:cubicBezTo>
                  <a:cubicBezTo>
                    <a:pt x="121" y="180"/>
                    <a:pt x="122" y="181"/>
                    <a:pt x="122" y="181"/>
                  </a:cubicBezTo>
                  <a:cubicBezTo>
                    <a:pt x="122" y="181"/>
                    <a:pt x="122" y="181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0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0" y="179"/>
                  </a:cubicBezTo>
                  <a:cubicBezTo>
                    <a:pt x="119" y="179"/>
                    <a:pt x="119" y="178"/>
                    <a:pt x="118" y="178"/>
                  </a:cubicBezTo>
                  <a:moveTo>
                    <a:pt x="245" y="172"/>
                  </a:moveTo>
                  <a:cubicBezTo>
                    <a:pt x="244" y="174"/>
                    <a:pt x="243" y="175"/>
                    <a:pt x="242" y="175"/>
                  </a:cubicBezTo>
                  <a:cubicBezTo>
                    <a:pt x="242" y="175"/>
                    <a:pt x="242" y="175"/>
                    <a:pt x="242" y="175"/>
                  </a:cubicBezTo>
                  <a:cubicBezTo>
                    <a:pt x="242" y="176"/>
                    <a:pt x="242" y="176"/>
                    <a:pt x="242" y="176"/>
                  </a:cubicBezTo>
                  <a:cubicBezTo>
                    <a:pt x="242" y="176"/>
                    <a:pt x="243" y="175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moveTo>
                    <a:pt x="243" y="172"/>
                  </a:moveTo>
                  <a:cubicBezTo>
                    <a:pt x="243" y="172"/>
                    <a:pt x="243" y="172"/>
                    <a:pt x="243" y="172"/>
                  </a:cubicBezTo>
                  <a:cubicBezTo>
                    <a:pt x="241" y="174"/>
                    <a:pt x="241" y="175"/>
                    <a:pt x="241" y="175"/>
                  </a:cubicBezTo>
                  <a:cubicBezTo>
                    <a:pt x="241" y="175"/>
                    <a:pt x="241" y="175"/>
                    <a:pt x="242" y="174"/>
                  </a:cubicBezTo>
                  <a:cubicBezTo>
                    <a:pt x="242" y="174"/>
                    <a:pt x="242" y="173"/>
                    <a:pt x="243" y="172"/>
                  </a:cubicBezTo>
                  <a:cubicBezTo>
                    <a:pt x="243" y="172"/>
                    <a:pt x="243" y="172"/>
                    <a:pt x="243" y="172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2" y="172"/>
                    <a:pt x="113" y="173"/>
                    <a:pt x="115" y="175"/>
                  </a:cubicBezTo>
                  <a:cubicBezTo>
                    <a:pt x="115" y="175"/>
                    <a:pt x="115" y="175"/>
                    <a:pt x="115" y="175"/>
                  </a:cubicBezTo>
                  <a:cubicBezTo>
                    <a:pt x="114" y="174"/>
                    <a:pt x="112" y="172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3" y="173"/>
                    <a:pt x="115" y="175"/>
                    <a:pt x="117" y="177"/>
                  </a:cubicBezTo>
                  <a:cubicBezTo>
                    <a:pt x="117" y="177"/>
                    <a:pt x="117" y="177"/>
                    <a:pt x="118" y="177"/>
                  </a:cubicBezTo>
                  <a:cubicBezTo>
                    <a:pt x="116" y="176"/>
                    <a:pt x="113" y="174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4" y="174"/>
                    <a:pt x="116" y="176"/>
                    <a:pt x="118" y="177"/>
                  </a:cubicBezTo>
                  <a:cubicBezTo>
                    <a:pt x="118" y="177"/>
                    <a:pt x="118" y="178"/>
                    <a:pt x="118" y="178"/>
                  </a:cubicBezTo>
                  <a:cubicBezTo>
                    <a:pt x="116" y="176"/>
                    <a:pt x="114" y="174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moveTo>
                    <a:pt x="110" y="171"/>
                  </a:moveTo>
                  <a:cubicBezTo>
                    <a:pt x="110" y="171"/>
                    <a:pt x="110" y="171"/>
                    <a:pt x="110" y="171"/>
                  </a:cubicBezTo>
                  <a:cubicBezTo>
                    <a:pt x="113" y="173"/>
                    <a:pt x="116" y="175"/>
                    <a:pt x="117" y="177"/>
                  </a:cubicBezTo>
                  <a:cubicBezTo>
                    <a:pt x="118" y="177"/>
                    <a:pt x="118" y="177"/>
                    <a:pt x="118" y="178"/>
                  </a:cubicBezTo>
                  <a:cubicBezTo>
                    <a:pt x="116" y="176"/>
                    <a:pt x="114" y="174"/>
                    <a:pt x="110" y="171"/>
                  </a:cubicBezTo>
                  <a:moveTo>
                    <a:pt x="110" y="170"/>
                  </a:moveTo>
                  <a:cubicBezTo>
                    <a:pt x="110" y="170"/>
                    <a:pt x="110" y="170"/>
                    <a:pt x="110" y="170"/>
                  </a:cubicBezTo>
                  <a:cubicBezTo>
                    <a:pt x="115" y="174"/>
                    <a:pt x="118" y="177"/>
                    <a:pt x="120" y="179"/>
                  </a:cubicBezTo>
                  <a:cubicBezTo>
                    <a:pt x="120" y="179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80"/>
                  </a:cubicBezTo>
                  <a:cubicBezTo>
                    <a:pt x="121" y="180"/>
                    <a:pt x="121" y="180"/>
                    <a:pt x="121" y="179"/>
                  </a:cubicBezTo>
                  <a:cubicBezTo>
                    <a:pt x="119" y="178"/>
                    <a:pt x="115" y="175"/>
                    <a:pt x="110" y="170"/>
                  </a:cubicBezTo>
                  <a:moveTo>
                    <a:pt x="111" y="170"/>
                  </a:moveTo>
                  <a:cubicBezTo>
                    <a:pt x="111" y="170"/>
                    <a:pt x="111" y="170"/>
                    <a:pt x="111" y="170"/>
                  </a:cubicBezTo>
                  <a:cubicBezTo>
                    <a:pt x="112" y="171"/>
                    <a:pt x="113" y="172"/>
                    <a:pt x="114" y="173"/>
                  </a:cubicBezTo>
                  <a:cubicBezTo>
                    <a:pt x="119" y="178"/>
                    <a:pt x="122" y="181"/>
                    <a:pt x="122" y="181"/>
                  </a:cubicBezTo>
                  <a:cubicBezTo>
                    <a:pt x="122" y="181"/>
                    <a:pt x="118" y="177"/>
                    <a:pt x="111" y="170"/>
                  </a:cubicBezTo>
                  <a:moveTo>
                    <a:pt x="216" y="162"/>
                  </a:moveTo>
                  <a:cubicBezTo>
                    <a:pt x="215" y="162"/>
                    <a:pt x="215" y="163"/>
                    <a:pt x="214" y="163"/>
                  </a:cubicBezTo>
                  <a:cubicBezTo>
                    <a:pt x="214" y="164"/>
                    <a:pt x="214" y="164"/>
                    <a:pt x="214" y="164"/>
                  </a:cubicBezTo>
                  <a:cubicBezTo>
                    <a:pt x="214" y="164"/>
                    <a:pt x="215" y="163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5" y="163"/>
                    <a:pt x="214" y="164"/>
                    <a:pt x="214" y="164"/>
                  </a:cubicBezTo>
                  <a:cubicBezTo>
                    <a:pt x="214" y="164"/>
                    <a:pt x="215" y="163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moveTo>
                    <a:pt x="535" y="66"/>
                  </a:moveTo>
                  <a:cubicBezTo>
                    <a:pt x="534" y="66"/>
                    <a:pt x="534" y="66"/>
                    <a:pt x="533" y="67"/>
                  </a:cubicBezTo>
                  <a:cubicBezTo>
                    <a:pt x="533" y="67"/>
                    <a:pt x="533" y="68"/>
                    <a:pt x="532" y="68"/>
                  </a:cubicBezTo>
                  <a:cubicBezTo>
                    <a:pt x="533" y="68"/>
                    <a:pt x="533" y="69"/>
                    <a:pt x="533" y="69"/>
                  </a:cubicBezTo>
                  <a:cubicBezTo>
                    <a:pt x="534" y="68"/>
                    <a:pt x="534" y="67"/>
                    <a:pt x="535" y="66"/>
                  </a:cubicBezTo>
                  <a:moveTo>
                    <a:pt x="467" y="49"/>
                  </a:moveTo>
                  <a:cubicBezTo>
                    <a:pt x="469" y="54"/>
                    <a:pt x="469" y="56"/>
                    <a:pt x="469" y="56"/>
                  </a:cubicBezTo>
                  <a:cubicBezTo>
                    <a:pt x="470" y="56"/>
                    <a:pt x="470" y="54"/>
                    <a:pt x="471" y="51"/>
                  </a:cubicBezTo>
                  <a:cubicBezTo>
                    <a:pt x="470" y="51"/>
                    <a:pt x="468" y="50"/>
                    <a:pt x="467" y="49"/>
                  </a:cubicBezTo>
                  <a:moveTo>
                    <a:pt x="495" y="44"/>
                  </a:moveTo>
                  <a:cubicBezTo>
                    <a:pt x="493" y="48"/>
                    <a:pt x="491" y="51"/>
                    <a:pt x="490" y="53"/>
                  </a:cubicBezTo>
                  <a:cubicBezTo>
                    <a:pt x="492" y="54"/>
                    <a:pt x="494" y="55"/>
                    <a:pt x="497" y="55"/>
                  </a:cubicBezTo>
                  <a:cubicBezTo>
                    <a:pt x="496" y="52"/>
                    <a:pt x="496" y="48"/>
                    <a:pt x="495" y="44"/>
                  </a:cubicBezTo>
                  <a:moveTo>
                    <a:pt x="464" y="43"/>
                  </a:moveTo>
                  <a:cubicBezTo>
                    <a:pt x="465" y="45"/>
                    <a:pt x="465" y="47"/>
                    <a:pt x="466" y="49"/>
                  </a:cubicBezTo>
                  <a:cubicBezTo>
                    <a:pt x="466" y="49"/>
                    <a:pt x="467" y="49"/>
                    <a:pt x="467" y="49"/>
                  </a:cubicBezTo>
                  <a:cubicBezTo>
                    <a:pt x="466" y="48"/>
                    <a:pt x="465" y="45"/>
                    <a:pt x="464" y="43"/>
                  </a:cubicBezTo>
                  <a:moveTo>
                    <a:pt x="235" y="38"/>
                  </a:moveTo>
                  <a:cubicBezTo>
                    <a:pt x="235" y="38"/>
                    <a:pt x="235" y="38"/>
                    <a:pt x="235" y="38"/>
                  </a:cubicBezTo>
                  <a:cubicBezTo>
                    <a:pt x="237" y="47"/>
                    <a:pt x="238" y="51"/>
                    <a:pt x="238" y="51"/>
                  </a:cubicBezTo>
                  <a:cubicBezTo>
                    <a:pt x="238" y="51"/>
                    <a:pt x="237" y="46"/>
                    <a:pt x="235" y="38"/>
                  </a:cubicBezTo>
                  <a:moveTo>
                    <a:pt x="234" y="37"/>
                  </a:moveTo>
                  <a:cubicBezTo>
                    <a:pt x="234" y="38"/>
                    <a:pt x="234" y="38"/>
                    <a:pt x="235" y="38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34" y="38"/>
                    <a:pt x="234" y="38"/>
                    <a:pt x="234" y="37"/>
                  </a:cubicBezTo>
                  <a:moveTo>
                    <a:pt x="235" y="37"/>
                  </a:moveTo>
                  <a:cubicBezTo>
                    <a:pt x="235" y="37"/>
                    <a:pt x="235" y="38"/>
                    <a:pt x="235" y="38"/>
                  </a:cubicBezTo>
                  <a:cubicBezTo>
                    <a:pt x="235" y="38"/>
                    <a:pt x="235" y="38"/>
                    <a:pt x="235" y="38"/>
                  </a:cubicBezTo>
                  <a:cubicBezTo>
                    <a:pt x="235" y="38"/>
                    <a:pt x="235" y="37"/>
                    <a:pt x="235" y="37"/>
                  </a:cubicBezTo>
                  <a:moveTo>
                    <a:pt x="477" y="37"/>
                  </a:moveTo>
                  <a:cubicBezTo>
                    <a:pt x="476" y="38"/>
                    <a:pt x="476" y="38"/>
                    <a:pt x="476" y="39"/>
                  </a:cubicBezTo>
                  <a:cubicBezTo>
                    <a:pt x="475" y="40"/>
                    <a:pt x="475" y="41"/>
                    <a:pt x="475" y="42"/>
                  </a:cubicBezTo>
                  <a:cubicBezTo>
                    <a:pt x="475" y="41"/>
                    <a:pt x="475" y="41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40"/>
                    <a:pt x="475" y="40"/>
                    <a:pt x="475" y="40"/>
                  </a:cubicBezTo>
                  <a:cubicBezTo>
                    <a:pt x="475" y="39"/>
                    <a:pt x="474" y="38"/>
                    <a:pt x="474" y="37"/>
                  </a:cubicBezTo>
                  <a:cubicBezTo>
                    <a:pt x="473" y="41"/>
                    <a:pt x="473" y="43"/>
                    <a:pt x="473" y="45"/>
                  </a:cubicBezTo>
                  <a:cubicBezTo>
                    <a:pt x="472" y="47"/>
                    <a:pt x="471" y="49"/>
                    <a:pt x="471" y="51"/>
                  </a:cubicBezTo>
                  <a:cubicBezTo>
                    <a:pt x="471" y="51"/>
                    <a:pt x="471" y="51"/>
                    <a:pt x="471" y="51"/>
                  </a:cubicBezTo>
                  <a:cubicBezTo>
                    <a:pt x="474" y="51"/>
                    <a:pt x="475" y="49"/>
                    <a:pt x="475" y="45"/>
                  </a:cubicBezTo>
                  <a:cubicBezTo>
                    <a:pt x="476" y="45"/>
                    <a:pt x="476" y="44"/>
                    <a:pt x="476" y="43"/>
                  </a:cubicBezTo>
                  <a:cubicBezTo>
                    <a:pt x="476" y="41"/>
                    <a:pt x="476" y="39"/>
                    <a:pt x="477" y="37"/>
                  </a:cubicBezTo>
                  <a:moveTo>
                    <a:pt x="474" y="36"/>
                  </a:moveTo>
                  <a:cubicBezTo>
                    <a:pt x="472" y="45"/>
                    <a:pt x="471" y="49"/>
                    <a:pt x="471" y="49"/>
                  </a:cubicBezTo>
                  <a:cubicBezTo>
                    <a:pt x="471" y="49"/>
                    <a:pt x="472" y="45"/>
                    <a:pt x="474" y="37"/>
                  </a:cubicBezTo>
                  <a:cubicBezTo>
                    <a:pt x="474" y="37"/>
                    <a:pt x="474" y="36"/>
                    <a:pt x="474" y="36"/>
                  </a:cubicBezTo>
                  <a:moveTo>
                    <a:pt x="476" y="36"/>
                  </a:moveTo>
                  <a:cubicBezTo>
                    <a:pt x="476" y="37"/>
                    <a:pt x="475" y="39"/>
                    <a:pt x="475" y="40"/>
                  </a:cubicBezTo>
                  <a:cubicBezTo>
                    <a:pt x="475" y="40"/>
                    <a:pt x="475" y="39"/>
                    <a:pt x="476" y="39"/>
                  </a:cubicBezTo>
                  <a:cubicBezTo>
                    <a:pt x="476" y="38"/>
                    <a:pt x="476" y="37"/>
                    <a:pt x="476" y="36"/>
                  </a:cubicBezTo>
                  <a:moveTo>
                    <a:pt x="474" y="36"/>
                  </a:moveTo>
                  <a:cubicBezTo>
                    <a:pt x="474" y="36"/>
                    <a:pt x="474" y="37"/>
                    <a:pt x="474" y="37"/>
                  </a:cubicBezTo>
                  <a:cubicBezTo>
                    <a:pt x="474" y="37"/>
                    <a:pt x="474" y="37"/>
                    <a:pt x="474" y="37"/>
                  </a:cubicBezTo>
                  <a:cubicBezTo>
                    <a:pt x="474" y="37"/>
                    <a:pt x="474" y="36"/>
                    <a:pt x="474" y="36"/>
                  </a:cubicBezTo>
                  <a:moveTo>
                    <a:pt x="474" y="35"/>
                  </a:moveTo>
                  <a:cubicBezTo>
                    <a:pt x="474" y="36"/>
                    <a:pt x="474" y="36"/>
                    <a:pt x="474" y="36"/>
                  </a:cubicBezTo>
                  <a:cubicBezTo>
                    <a:pt x="474" y="36"/>
                    <a:pt x="474" y="36"/>
                    <a:pt x="474" y="36"/>
                  </a:cubicBezTo>
                  <a:cubicBezTo>
                    <a:pt x="474" y="36"/>
                    <a:pt x="474" y="36"/>
                    <a:pt x="474" y="35"/>
                  </a:cubicBezTo>
                  <a:moveTo>
                    <a:pt x="474" y="35"/>
                  </a:moveTo>
                  <a:cubicBezTo>
                    <a:pt x="471" y="45"/>
                    <a:pt x="470" y="50"/>
                    <a:pt x="470" y="50"/>
                  </a:cubicBezTo>
                  <a:cubicBezTo>
                    <a:pt x="470" y="50"/>
                    <a:pt x="471" y="45"/>
                    <a:pt x="474" y="36"/>
                  </a:cubicBezTo>
                  <a:cubicBezTo>
                    <a:pt x="474" y="36"/>
                    <a:pt x="474" y="36"/>
                    <a:pt x="474" y="35"/>
                  </a:cubicBezTo>
                  <a:moveTo>
                    <a:pt x="452" y="35"/>
                  </a:moveTo>
                  <a:cubicBezTo>
                    <a:pt x="451" y="38"/>
                    <a:pt x="451" y="39"/>
                    <a:pt x="451" y="39"/>
                  </a:cubicBezTo>
                  <a:cubicBezTo>
                    <a:pt x="451" y="39"/>
                    <a:pt x="451" y="38"/>
                    <a:pt x="452" y="35"/>
                  </a:cubicBezTo>
                  <a:moveTo>
                    <a:pt x="423" y="33"/>
                  </a:moveTo>
                  <a:cubicBezTo>
                    <a:pt x="423" y="35"/>
                    <a:pt x="423" y="36"/>
                    <a:pt x="423" y="37"/>
                  </a:cubicBezTo>
                  <a:cubicBezTo>
                    <a:pt x="423" y="41"/>
                    <a:pt x="422" y="44"/>
                    <a:pt x="422" y="47"/>
                  </a:cubicBezTo>
                  <a:cubicBezTo>
                    <a:pt x="422" y="46"/>
                    <a:pt x="422" y="46"/>
                    <a:pt x="422" y="46"/>
                  </a:cubicBezTo>
                  <a:cubicBezTo>
                    <a:pt x="422" y="42"/>
                    <a:pt x="423" y="38"/>
                    <a:pt x="423" y="33"/>
                  </a:cubicBezTo>
                  <a:moveTo>
                    <a:pt x="460" y="31"/>
                  </a:moveTo>
                  <a:cubicBezTo>
                    <a:pt x="460" y="32"/>
                    <a:pt x="460" y="33"/>
                    <a:pt x="459" y="34"/>
                  </a:cubicBezTo>
                  <a:cubicBezTo>
                    <a:pt x="461" y="37"/>
                    <a:pt x="463" y="40"/>
                    <a:pt x="464" y="43"/>
                  </a:cubicBezTo>
                  <a:cubicBezTo>
                    <a:pt x="463" y="39"/>
                    <a:pt x="462" y="36"/>
                    <a:pt x="460" y="31"/>
                  </a:cubicBezTo>
                  <a:moveTo>
                    <a:pt x="457" y="30"/>
                  </a:moveTo>
                  <a:cubicBezTo>
                    <a:pt x="457" y="33"/>
                    <a:pt x="456" y="36"/>
                    <a:pt x="456" y="38"/>
                  </a:cubicBezTo>
                  <a:cubicBezTo>
                    <a:pt x="456" y="39"/>
                    <a:pt x="457" y="40"/>
                    <a:pt x="458" y="41"/>
                  </a:cubicBezTo>
                  <a:cubicBezTo>
                    <a:pt x="458" y="39"/>
                    <a:pt x="459" y="37"/>
                    <a:pt x="459" y="34"/>
                  </a:cubicBezTo>
                  <a:cubicBezTo>
                    <a:pt x="459" y="33"/>
                    <a:pt x="458" y="32"/>
                    <a:pt x="457" y="30"/>
                  </a:cubicBezTo>
                  <a:moveTo>
                    <a:pt x="453" y="28"/>
                  </a:moveTo>
                  <a:cubicBezTo>
                    <a:pt x="452" y="31"/>
                    <a:pt x="452" y="33"/>
                    <a:pt x="452" y="35"/>
                  </a:cubicBezTo>
                  <a:cubicBezTo>
                    <a:pt x="452" y="34"/>
                    <a:pt x="452" y="32"/>
                    <a:pt x="453" y="30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8"/>
                    <a:pt x="453" y="28"/>
                    <a:pt x="453" y="28"/>
                  </a:cubicBezTo>
                  <a:moveTo>
                    <a:pt x="450" y="28"/>
                  </a:moveTo>
                  <a:cubicBezTo>
                    <a:pt x="449" y="35"/>
                    <a:pt x="447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47"/>
                    <a:pt x="447" y="51"/>
                    <a:pt x="449" y="51"/>
                  </a:cubicBezTo>
                  <a:cubicBezTo>
                    <a:pt x="451" y="51"/>
                    <a:pt x="453" y="46"/>
                    <a:pt x="456" y="38"/>
                  </a:cubicBezTo>
                  <a:cubicBezTo>
                    <a:pt x="454" y="35"/>
                    <a:pt x="453" y="32"/>
                    <a:pt x="453" y="29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9"/>
                    <a:pt x="453" y="29"/>
                    <a:pt x="453" y="29"/>
                  </a:cubicBezTo>
                  <a:cubicBezTo>
                    <a:pt x="453" y="29"/>
                    <a:pt x="453" y="29"/>
                    <a:pt x="453" y="28"/>
                  </a:cubicBezTo>
                  <a:cubicBezTo>
                    <a:pt x="453" y="28"/>
                    <a:pt x="453" y="28"/>
                    <a:pt x="453" y="28"/>
                  </a:cubicBezTo>
                  <a:cubicBezTo>
                    <a:pt x="453" y="29"/>
                    <a:pt x="453" y="29"/>
                    <a:pt x="453" y="30"/>
                  </a:cubicBezTo>
                  <a:cubicBezTo>
                    <a:pt x="453" y="30"/>
                    <a:pt x="453" y="30"/>
                    <a:pt x="453" y="30"/>
                  </a:cubicBezTo>
                  <a:cubicBezTo>
                    <a:pt x="452" y="36"/>
                    <a:pt x="451" y="39"/>
                    <a:pt x="451" y="39"/>
                  </a:cubicBezTo>
                  <a:cubicBezTo>
                    <a:pt x="451" y="39"/>
                    <a:pt x="451" y="36"/>
                    <a:pt x="452" y="28"/>
                  </a:cubicBezTo>
                  <a:cubicBezTo>
                    <a:pt x="451" y="35"/>
                    <a:pt x="450" y="39"/>
                    <a:pt x="450" y="39"/>
                  </a:cubicBezTo>
                  <a:cubicBezTo>
                    <a:pt x="449" y="39"/>
                    <a:pt x="449" y="35"/>
                    <a:pt x="450" y="28"/>
                  </a:cubicBezTo>
                  <a:moveTo>
                    <a:pt x="447" y="28"/>
                  </a:moveTo>
                  <a:cubicBezTo>
                    <a:pt x="447" y="30"/>
                    <a:pt x="446" y="32"/>
                    <a:pt x="445" y="33"/>
                  </a:cubicBezTo>
                  <a:cubicBezTo>
                    <a:pt x="445" y="36"/>
                    <a:pt x="446" y="38"/>
                    <a:pt x="446" y="39"/>
                  </a:cubicBezTo>
                  <a:cubicBezTo>
                    <a:pt x="446" y="36"/>
                    <a:pt x="447" y="32"/>
                    <a:pt x="447" y="28"/>
                  </a:cubicBezTo>
                  <a:moveTo>
                    <a:pt x="320" y="26"/>
                  </a:moveTo>
                  <a:cubicBezTo>
                    <a:pt x="320" y="27"/>
                    <a:pt x="320" y="27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7"/>
                    <a:pt x="320" y="27"/>
                    <a:pt x="320" y="26"/>
                  </a:cubicBezTo>
                  <a:moveTo>
                    <a:pt x="327" y="25"/>
                  </a:moveTo>
                  <a:cubicBezTo>
                    <a:pt x="327" y="25"/>
                    <a:pt x="327" y="26"/>
                    <a:pt x="327" y="26"/>
                  </a:cubicBezTo>
                  <a:cubicBezTo>
                    <a:pt x="327" y="26"/>
                    <a:pt x="327" y="26"/>
                    <a:pt x="327" y="26"/>
                  </a:cubicBezTo>
                  <a:cubicBezTo>
                    <a:pt x="327" y="26"/>
                    <a:pt x="327" y="25"/>
                    <a:pt x="327" y="25"/>
                  </a:cubicBezTo>
                  <a:moveTo>
                    <a:pt x="428" y="24"/>
                  </a:moveTo>
                  <a:cubicBezTo>
                    <a:pt x="428" y="26"/>
                    <a:pt x="428" y="28"/>
                    <a:pt x="427" y="30"/>
                  </a:cubicBezTo>
                  <a:cubicBezTo>
                    <a:pt x="427" y="31"/>
                    <a:pt x="427" y="32"/>
                    <a:pt x="428" y="33"/>
                  </a:cubicBezTo>
                  <a:cubicBezTo>
                    <a:pt x="428" y="32"/>
                    <a:pt x="428" y="30"/>
                    <a:pt x="428" y="29"/>
                  </a:cubicBezTo>
                  <a:cubicBezTo>
                    <a:pt x="428" y="27"/>
                    <a:pt x="428" y="26"/>
                    <a:pt x="428" y="24"/>
                  </a:cubicBezTo>
                  <a:moveTo>
                    <a:pt x="425" y="23"/>
                  </a:moveTo>
                  <a:cubicBezTo>
                    <a:pt x="425" y="27"/>
                    <a:pt x="425" y="30"/>
                    <a:pt x="425" y="33"/>
                  </a:cubicBezTo>
                  <a:cubicBezTo>
                    <a:pt x="425" y="33"/>
                    <a:pt x="425" y="34"/>
                    <a:pt x="425" y="34"/>
                  </a:cubicBezTo>
                  <a:cubicBezTo>
                    <a:pt x="425" y="31"/>
                    <a:pt x="425" y="27"/>
                    <a:pt x="425" y="23"/>
                  </a:cubicBezTo>
                  <a:moveTo>
                    <a:pt x="424" y="23"/>
                  </a:moveTo>
                  <a:cubicBezTo>
                    <a:pt x="424" y="26"/>
                    <a:pt x="424" y="28"/>
                    <a:pt x="424" y="31"/>
                  </a:cubicBezTo>
                  <a:cubicBezTo>
                    <a:pt x="424" y="32"/>
                    <a:pt x="424" y="32"/>
                    <a:pt x="424" y="33"/>
                  </a:cubicBezTo>
                  <a:cubicBezTo>
                    <a:pt x="424" y="30"/>
                    <a:pt x="424" y="27"/>
                    <a:pt x="424" y="23"/>
                  </a:cubicBezTo>
                  <a:moveTo>
                    <a:pt x="354" y="12"/>
                  </a:moveTo>
                  <a:cubicBezTo>
                    <a:pt x="354" y="12"/>
                    <a:pt x="354" y="13"/>
                    <a:pt x="355" y="13"/>
                  </a:cubicBezTo>
                  <a:cubicBezTo>
                    <a:pt x="354" y="13"/>
                    <a:pt x="354" y="12"/>
                    <a:pt x="354" y="12"/>
                  </a:cubicBezTo>
                  <a:moveTo>
                    <a:pt x="637" y="394"/>
                  </a:moveTo>
                  <a:cubicBezTo>
                    <a:pt x="636" y="394"/>
                    <a:pt x="636" y="394"/>
                    <a:pt x="637" y="394"/>
                  </a:cubicBezTo>
                  <a:cubicBezTo>
                    <a:pt x="637" y="394"/>
                    <a:pt x="637" y="394"/>
                    <a:pt x="637" y="394"/>
                  </a:cubicBezTo>
                  <a:cubicBezTo>
                    <a:pt x="637" y="394"/>
                    <a:pt x="637" y="394"/>
                    <a:pt x="637" y="394"/>
                  </a:cubicBezTo>
                  <a:moveTo>
                    <a:pt x="418" y="56"/>
                  </a:moveTo>
                  <a:cubicBezTo>
                    <a:pt x="418" y="56"/>
                    <a:pt x="418" y="56"/>
                    <a:pt x="418" y="55"/>
                  </a:cubicBezTo>
                  <a:cubicBezTo>
                    <a:pt x="418" y="56"/>
                    <a:pt x="418" y="57"/>
                    <a:pt x="418" y="57"/>
                  </a:cubicBezTo>
                  <a:cubicBezTo>
                    <a:pt x="418" y="57"/>
                    <a:pt x="418" y="57"/>
                    <a:pt x="418" y="56"/>
                  </a:cubicBezTo>
                  <a:cubicBezTo>
                    <a:pt x="418" y="56"/>
                    <a:pt x="418" y="56"/>
                    <a:pt x="418" y="56"/>
                  </a:cubicBezTo>
                  <a:moveTo>
                    <a:pt x="423" y="37"/>
                  </a:moveTo>
                  <a:cubicBezTo>
                    <a:pt x="423" y="33"/>
                    <a:pt x="423" y="28"/>
                    <a:pt x="424" y="23"/>
                  </a:cubicBezTo>
                  <a:cubicBezTo>
                    <a:pt x="424" y="26"/>
                    <a:pt x="423" y="29"/>
                    <a:pt x="423" y="31"/>
                  </a:cubicBezTo>
                  <a:cubicBezTo>
                    <a:pt x="423" y="32"/>
                    <a:pt x="423" y="33"/>
                    <a:pt x="423" y="33"/>
                  </a:cubicBezTo>
                  <a:cubicBezTo>
                    <a:pt x="423" y="33"/>
                    <a:pt x="423" y="33"/>
                    <a:pt x="423" y="32"/>
                  </a:cubicBezTo>
                  <a:cubicBezTo>
                    <a:pt x="423" y="35"/>
                    <a:pt x="423" y="37"/>
                    <a:pt x="423" y="38"/>
                  </a:cubicBezTo>
                  <a:cubicBezTo>
                    <a:pt x="423" y="42"/>
                    <a:pt x="422" y="44"/>
                    <a:pt x="422" y="46"/>
                  </a:cubicBezTo>
                  <a:cubicBezTo>
                    <a:pt x="422" y="54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1" y="58"/>
                    <a:pt x="421" y="58"/>
                  </a:cubicBezTo>
                  <a:cubicBezTo>
                    <a:pt x="421" y="58"/>
                    <a:pt x="422" y="54"/>
                    <a:pt x="422" y="47"/>
                  </a:cubicBezTo>
                  <a:cubicBezTo>
                    <a:pt x="422" y="49"/>
                    <a:pt x="422" y="50"/>
                    <a:pt x="422" y="50"/>
                  </a:cubicBezTo>
                  <a:cubicBezTo>
                    <a:pt x="422" y="50"/>
                    <a:pt x="422" y="50"/>
                    <a:pt x="422" y="49"/>
                  </a:cubicBezTo>
                  <a:cubicBezTo>
                    <a:pt x="422" y="48"/>
                    <a:pt x="422" y="47"/>
                    <a:pt x="422" y="46"/>
                  </a:cubicBezTo>
                  <a:cubicBezTo>
                    <a:pt x="422" y="47"/>
                    <a:pt x="422" y="48"/>
                    <a:pt x="422" y="48"/>
                  </a:cubicBezTo>
                  <a:cubicBezTo>
                    <a:pt x="422" y="48"/>
                    <a:pt x="422" y="44"/>
                    <a:pt x="423" y="37"/>
                  </a:cubicBezTo>
                  <a:moveTo>
                    <a:pt x="423" y="29"/>
                  </a:moveTo>
                  <a:cubicBezTo>
                    <a:pt x="424" y="27"/>
                    <a:pt x="424" y="25"/>
                    <a:pt x="424" y="23"/>
                  </a:cubicBezTo>
                  <a:cubicBezTo>
                    <a:pt x="424" y="25"/>
                    <a:pt x="424" y="28"/>
                    <a:pt x="423" y="30"/>
                  </a:cubicBezTo>
                  <a:cubicBezTo>
                    <a:pt x="423" y="31"/>
                    <a:pt x="423" y="32"/>
                    <a:pt x="423" y="33"/>
                  </a:cubicBezTo>
                  <a:cubicBezTo>
                    <a:pt x="423" y="31"/>
                    <a:pt x="423" y="30"/>
                    <a:pt x="423" y="29"/>
                  </a:cubicBezTo>
                  <a:moveTo>
                    <a:pt x="421" y="52"/>
                  </a:moveTo>
                  <a:cubicBezTo>
                    <a:pt x="421" y="52"/>
                    <a:pt x="421" y="42"/>
                    <a:pt x="422" y="23"/>
                  </a:cubicBezTo>
                  <a:cubicBezTo>
                    <a:pt x="422" y="27"/>
                    <a:pt x="422" y="31"/>
                    <a:pt x="422" y="34"/>
                  </a:cubicBezTo>
                  <a:cubicBezTo>
                    <a:pt x="421" y="46"/>
                    <a:pt x="421" y="52"/>
                    <a:pt x="421" y="52"/>
                  </a:cubicBezTo>
                  <a:moveTo>
                    <a:pt x="420" y="34"/>
                  </a:moveTo>
                  <a:cubicBezTo>
                    <a:pt x="420" y="31"/>
                    <a:pt x="420" y="27"/>
                    <a:pt x="420" y="23"/>
                  </a:cubicBezTo>
                  <a:cubicBezTo>
                    <a:pt x="419" y="45"/>
                    <a:pt x="419" y="56"/>
                    <a:pt x="419" y="56"/>
                  </a:cubicBezTo>
                  <a:cubicBezTo>
                    <a:pt x="419" y="56"/>
                    <a:pt x="419" y="48"/>
                    <a:pt x="420" y="34"/>
                  </a:cubicBezTo>
                  <a:moveTo>
                    <a:pt x="419" y="22"/>
                  </a:moveTo>
                  <a:cubicBezTo>
                    <a:pt x="419" y="22"/>
                    <a:pt x="419" y="22"/>
                    <a:pt x="419" y="22"/>
                  </a:cubicBezTo>
                  <a:cubicBezTo>
                    <a:pt x="419" y="22"/>
                    <a:pt x="419" y="22"/>
                    <a:pt x="419" y="22"/>
                  </a:cubicBezTo>
                  <a:moveTo>
                    <a:pt x="400" y="25"/>
                  </a:moveTo>
                  <a:cubicBezTo>
                    <a:pt x="400" y="25"/>
                    <a:pt x="400" y="24"/>
                    <a:pt x="400" y="22"/>
                  </a:cubicBezTo>
                  <a:cubicBezTo>
                    <a:pt x="400" y="22"/>
                    <a:pt x="400" y="23"/>
                    <a:pt x="400" y="23"/>
                  </a:cubicBezTo>
                  <a:cubicBezTo>
                    <a:pt x="400" y="24"/>
                    <a:pt x="400" y="25"/>
                    <a:pt x="400" y="25"/>
                  </a:cubicBezTo>
                  <a:moveTo>
                    <a:pt x="400" y="25"/>
                  </a:moveTo>
                  <a:cubicBezTo>
                    <a:pt x="400" y="25"/>
                    <a:pt x="399" y="24"/>
                    <a:pt x="399" y="21"/>
                  </a:cubicBezTo>
                  <a:cubicBezTo>
                    <a:pt x="399" y="22"/>
                    <a:pt x="400" y="22"/>
                    <a:pt x="400" y="22"/>
                  </a:cubicBezTo>
                  <a:cubicBezTo>
                    <a:pt x="400" y="24"/>
                    <a:pt x="400" y="25"/>
                    <a:pt x="400" y="25"/>
                  </a:cubicBezTo>
                  <a:moveTo>
                    <a:pt x="357" y="0"/>
                  </a:moveTo>
                  <a:cubicBezTo>
                    <a:pt x="356" y="0"/>
                    <a:pt x="358" y="4"/>
                    <a:pt x="361" y="8"/>
                  </a:cubicBezTo>
                  <a:cubicBezTo>
                    <a:pt x="364" y="12"/>
                    <a:pt x="367" y="16"/>
                    <a:pt x="367" y="16"/>
                  </a:cubicBezTo>
                  <a:cubicBezTo>
                    <a:pt x="366" y="16"/>
                    <a:pt x="365" y="15"/>
                    <a:pt x="362" y="10"/>
                  </a:cubicBezTo>
                  <a:cubicBezTo>
                    <a:pt x="362" y="10"/>
                    <a:pt x="362" y="10"/>
                    <a:pt x="362" y="10"/>
                  </a:cubicBezTo>
                  <a:cubicBezTo>
                    <a:pt x="360" y="11"/>
                    <a:pt x="360" y="11"/>
                    <a:pt x="360" y="11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55" y="13"/>
                    <a:pt x="355" y="13"/>
                    <a:pt x="355" y="13"/>
                  </a:cubicBezTo>
                  <a:cubicBezTo>
                    <a:pt x="355" y="13"/>
                    <a:pt x="355" y="13"/>
                    <a:pt x="355" y="13"/>
                  </a:cubicBezTo>
                  <a:cubicBezTo>
                    <a:pt x="355" y="13"/>
                    <a:pt x="349" y="16"/>
                    <a:pt x="348" y="16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7"/>
                    <a:pt x="337" y="22"/>
                    <a:pt x="333" y="22"/>
                  </a:cubicBezTo>
                  <a:cubicBezTo>
                    <a:pt x="333" y="22"/>
                    <a:pt x="332" y="22"/>
                    <a:pt x="332" y="21"/>
                  </a:cubicBezTo>
                  <a:cubicBezTo>
                    <a:pt x="332" y="23"/>
                    <a:pt x="330" y="25"/>
                    <a:pt x="327" y="26"/>
                  </a:cubicBezTo>
                  <a:cubicBezTo>
                    <a:pt x="330" y="38"/>
                    <a:pt x="331" y="45"/>
                    <a:pt x="331" y="45"/>
                  </a:cubicBezTo>
                  <a:cubicBezTo>
                    <a:pt x="330" y="45"/>
                    <a:pt x="330" y="44"/>
                    <a:pt x="328" y="41"/>
                  </a:cubicBezTo>
                  <a:cubicBezTo>
                    <a:pt x="329" y="40"/>
                    <a:pt x="329" y="35"/>
                    <a:pt x="327" y="26"/>
                  </a:cubicBezTo>
                  <a:cubicBezTo>
                    <a:pt x="326" y="27"/>
                    <a:pt x="325" y="27"/>
                    <a:pt x="323" y="27"/>
                  </a:cubicBezTo>
                  <a:cubicBezTo>
                    <a:pt x="323" y="27"/>
                    <a:pt x="323" y="27"/>
                    <a:pt x="323" y="26"/>
                  </a:cubicBezTo>
                  <a:cubicBezTo>
                    <a:pt x="323" y="27"/>
                    <a:pt x="323" y="27"/>
                    <a:pt x="323" y="27"/>
                  </a:cubicBezTo>
                  <a:cubicBezTo>
                    <a:pt x="322" y="28"/>
                    <a:pt x="321" y="28"/>
                    <a:pt x="320" y="28"/>
                  </a:cubicBezTo>
                  <a:cubicBezTo>
                    <a:pt x="323" y="33"/>
                    <a:pt x="325" y="37"/>
                    <a:pt x="326" y="39"/>
                  </a:cubicBezTo>
                  <a:cubicBezTo>
                    <a:pt x="327" y="42"/>
                    <a:pt x="327" y="44"/>
                    <a:pt x="327" y="44"/>
                  </a:cubicBezTo>
                  <a:cubicBezTo>
                    <a:pt x="326" y="44"/>
                    <a:pt x="324" y="38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20" y="27"/>
                    <a:pt x="320" y="27"/>
                    <a:pt x="320" y="26"/>
                  </a:cubicBezTo>
                  <a:cubicBezTo>
                    <a:pt x="320" y="27"/>
                    <a:pt x="320" y="27"/>
                    <a:pt x="320" y="28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8" y="28"/>
                    <a:pt x="316" y="27"/>
                    <a:pt x="316" y="26"/>
                  </a:cubicBezTo>
                  <a:cubicBezTo>
                    <a:pt x="317" y="29"/>
                    <a:pt x="317" y="30"/>
                    <a:pt x="317" y="30"/>
                  </a:cubicBezTo>
                  <a:cubicBezTo>
                    <a:pt x="317" y="30"/>
                    <a:pt x="317" y="29"/>
                    <a:pt x="316" y="26"/>
                  </a:cubicBezTo>
                  <a:cubicBezTo>
                    <a:pt x="316" y="28"/>
                    <a:pt x="317" y="29"/>
                    <a:pt x="316" y="29"/>
                  </a:cubicBezTo>
                  <a:cubicBezTo>
                    <a:pt x="316" y="29"/>
                    <a:pt x="316" y="28"/>
                    <a:pt x="315" y="25"/>
                  </a:cubicBezTo>
                  <a:cubicBezTo>
                    <a:pt x="315" y="27"/>
                    <a:pt x="316" y="28"/>
                    <a:pt x="316" y="28"/>
                  </a:cubicBezTo>
                  <a:cubicBezTo>
                    <a:pt x="316" y="28"/>
                    <a:pt x="315" y="27"/>
                    <a:pt x="315" y="25"/>
                  </a:cubicBezTo>
                  <a:cubicBezTo>
                    <a:pt x="315" y="27"/>
                    <a:pt x="316" y="28"/>
                    <a:pt x="316" y="28"/>
                  </a:cubicBezTo>
                  <a:cubicBezTo>
                    <a:pt x="316" y="28"/>
                    <a:pt x="315" y="27"/>
                    <a:pt x="314" y="25"/>
                  </a:cubicBezTo>
                  <a:cubicBezTo>
                    <a:pt x="315" y="28"/>
                    <a:pt x="315" y="29"/>
                    <a:pt x="315" y="29"/>
                  </a:cubicBezTo>
                  <a:cubicBezTo>
                    <a:pt x="315" y="29"/>
                    <a:pt x="315" y="28"/>
                    <a:pt x="314" y="26"/>
                  </a:cubicBezTo>
                  <a:cubicBezTo>
                    <a:pt x="315" y="28"/>
                    <a:pt x="314" y="29"/>
                    <a:pt x="314" y="29"/>
                  </a:cubicBezTo>
                  <a:cubicBezTo>
                    <a:pt x="313" y="29"/>
                    <a:pt x="313" y="28"/>
                    <a:pt x="312" y="26"/>
                  </a:cubicBezTo>
                  <a:cubicBezTo>
                    <a:pt x="313" y="29"/>
                    <a:pt x="312" y="30"/>
                    <a:pt x="311" y="30"/>
                  </a:cubicBezTo>
                  <a:cubicBezTo>
                    <a:pt x="310" y="30"/>
                    <a:pt x="309" y="29"/>
                    <a:pt x="308" y="27"/>
                  </a:cubicBezTo>
                  <a:cubicBezTo>
                    <a:pt x="309" y="30"/>
                    <a:pt x="309" y="31"/>
                    <a:pt x="308" y="31"/>
                  </a:cubicBezTo>
                  <a:cubicBezTo>
                    <a:pt x="308" y="31"/>
                    <a:pt x="307" y="30"/>
                    <a:pt x="306" y="27"/>
                  </a:cubicBezTo>
                  <a:cubicBezTo>
                    <a:pt x="294" y="14"/>
                    <a:pt x="283" y="1"/>
                    <a:pt x="283" y="1"/>
                  </a:cubicBezTo>
                  <a:cubicBezTo>
                    <a:pt x="282" y="1"/>
                    <a:pt x="286" y="6"/>
                    <a:pt x="297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5" y="20"/>
                    <a:pt x="295" y="20"/>
                    <a:pt x="295" y="20"/>
                  </a:cubicBezTo>
                  <a:cubicBezTo>
                    <a:pt x="294" y="21"/>
                    <a:pt x="294" y="21"/>
                    <a:pt x="294" y="21"/>
                  </a:cubicBezTo>
                  <a:cubicBezTo>
                    <a:pt x="294" y="21"/>
                    <a:pt x="288" y="25"/>
                    <a:pt x="287" y="25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7" y="26"/>
                    <a:pt x="278" y="32"/>
                    <a:pt x="274" y="32"/>
                  </a:cubicBezTo>
                  <a:cubicBezTo>
                    <a:pt x="273" y="32"/>
                    <a:pt x="272" y="31"/>
                    <a:pt x="272" y="30"/>
                  </a:cubicBezTo>
                  <a:cubicBezTo>
                    <a:pt x="271" y="34"/>
                    <a:pt x="269" y="36"/>
                    <a:pt x="268" y="36"/>
                  </a:cubicBezTo>
                  <a:cubicBezTo>
                    <a:pt x="266" y="36"/>
                    <a:pt x="265" y="35"/>
                    <a:pt x="263" y="32"/>
                  </a:cubicBezTo>
                  <a:cubicBezTo>
                    <a:pt x="247" y="20"/>
                    <a:pt x="234" y="8"/>
                    <a:pt x="234" y="8"/>
                  </a:cubicBezTo>
                  <a:cubicBezTo>
                    <a:pt x="233" y="8"/>
                    <a:pt x="238" y="13"/>
                    <a:pt x="250" y="25"/>
                  </a:cubicBezTo>
                  <a:cubicBezTo>
                    <a:pt x="251" y="26"/>
                    <a:pt x="251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50" y="26"/>
                    <a:pt x="250" y="26"/>
                  </a:cubicBezTo>
                  <a:cubicBezTo>
                    <a:pt x="250" y="26"/>
                    <a:pt x="243" y="33"/>
                    <a:pt x="235" y="38"/>
                  </a:cubicBezTo>
                  <a:cubicBezTo>
                    <a:pt x="238" y="47"/>
                    <a:pt x="239" y="52"/>
                    <a:pt x="238" y="52"/>
                  </a:cubicBezTo>
                  <a:cubicBezTo>
                    <a:pt x="238" y="52"/>
                    <a:pt x="237" y="50"/>
                    <a:pt x="237" y="48"/>
                  </a:cubicBezTo>
                  <a:cubicBezTo>
                    <a:pt x="236" y="45"/>
                    <a:pt x="235" y="42"/>
                    <a:pt x="235" y="38"/>
                  </a:cubicBezTo>
                  <a:cubicBezTo>
                    <a:pt x="234" y="38"/>
                    <a:pt x="234" y="39"/>
                    <a:pt x="234" y="39"/>
                  </a:cubicBezTo>
                  <a:cubicBezTo>
                    <a:pt x="234" y="38"/>
                    <a:pt x="234" y="38"/>
                    <a:pt x="234" y="38"/>
                  </a:cubicBezTo>
                  <a:cubicBezTo>
                    <a:pt x="234" y="38"/>
                    <a:pt x="234" y="38"/>
                    <a:pt x="234" y="39"/>
                  </a:cubicBezTo>
                  <a:cubicBezTo>
                    <a:pt x="231" y="41"/>
                    <a:pt x="227" y="42"/>
                    <a:pt x="225" y="42"/>
                  </a:cubicBezTo>
                  <a:cubicBezTo>
                    <a:pt x="222" y="42"/>
                    <a:pt x="221" y="41"/>
                    <a:pt x="220" y="39"/>
                  </a:cubicBezTo>
                  <a:cubicBezTo>
                    <a:pt x="217" y="51"/>
                    <a:pt x="212" y="60"/>
                    <a:pt x="204" y="60"/>
                  </a:cubicBezTo>
                  <a:cubicBezTo>
                    <a:pt x="199" y="60"/>
                    <a:pt x="193" y="57"/>
                    <a:pt x="185" y="51"/>
                  </a:cubicBezTo>
                  <a:cubicBezTo>
                    <a:pt x="189" y="68"/>
                    <a:pt x="190" y="77"/>
                    <a:pt x="185" y="77"/>
                  </a:cubicBezTo>
                  <a:cubicBezTo>
                    <a:pt x="182" y="77"/>
                    <a:pt x="175" y="72"/>
                    <a:pt x="164" y="60"/>
                  </a:cubicBezTo>
                  <a:cubicBezTo>
                    <a:pt x="173" y="80"/>
                    <a:pt x="176" y="90"/>
                    <a:pt x="173" y="90"/>
                  </a:cubicBezTo>
                  <a:cubicBezTo>
                    <a:pt x="170" y="90"/>
                    <a:pt x="162" y="83"/>
                    <a:pt x="149" y="69"/>
                  </a:cubicBezTo>
                  <a:cubicBezTo>
                    <a:pt x="161" y="90"/>
                    <a:pt x="167" y="100"/>
                    <a:pt x="166" y="100"/>
                  </a:cubicBezTo>
                  <a:cubicBezTo>
                    <a:pt x="165" y="100"/>
                    <a:pt x="158" y="91"/>
                    <a:pt x="145" y="71"/>
                  </a:cubicBezTo>
                  <a:cubicBezTo>
                    <a:pt x="157" y="95"/>
                    <a:pt x="161" y="106"/>
                    <a:pt x="157" y="106"/>
                  </a:cubicBezTo>
                  <a:cubicBezTo>
                    <a:pt x="153" y="106"/>
                    <a:pt x="144" y="98"/>
                    <a:pt x="129" y="82"/>
                  </a:cubicBezTo>
                  <a:cubicBezTo>
                    <a:pt x="142" y="118"/>
                    <a:pt x="136" y="133"/>
                    <a:pt x="109" y="133"/>
                  </a:cubicBezTo>
                  <a:cubicBezTo>
                    <a:pt x="102" y="133"/>
                    <a:pt x="92" y="132"/>
                    <a:pt x="81" y="130"/>
                  </a:cubicBezTo>
                  <a:cubicBezTo>
                    <a:pt x="99" y="145"/>
                    <a:pt x="108" y="153"/>
                    <a:pt x="108" y="153"/>
                  </a:cubicBezTo>
                  <a:cubicBezTo>
                    <a:pt x="108" y="153"/>
                    <a:pt x="98" y="146"/>
                    <a:pt x="80" y="131"/>
                  </a:cubicBezTo>
                  <a:cubicBezTo>
                    <a:pt x="99" y="147"/>
                    <a:pt x="107" y="155"/>
                    <a:pt x="106" y="155"/>
                  </a:cubicBezTo>
                  <a:cubicBezTo>
                    <a:pt x="105" y="155"/>
                    <a:pt x="96" y="148"/>
                    <a:pt x="78" y="134"/>
                  </a:cubicBezTo>
                  <a:cubicBezTo>
                    <a:pt x="93" y="167"/>
                    <a:pt x="96" y="181"/>
                    <a:pt x="80" y="181"/>
                  </a:cubicBezTo>
                  <a:cubicBezTo>
                    <a:pt x="75" y="181"/>
                    <a:pt x="66" y="179"/>
                    <a:pt x="54" y="175"/>
                  </a:cubicBezTo>
                  <a:cubicBezTo>
                    <a:pt x="63" y="182"/>
                    <a:pt x="70" y="187"/>
                    <a:pt x="74" y="192"/>
                  </a:cubicBezTo>
                  <a:cubicBezTo>
                    <a:pt x="74" y="192"/>
                    <a:pt x="74" y="192"/>
                    <a:pt x="74" y="192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73" y="187"/>
                    <a:pt x="71" y="185"/>
                    <a:pt x="71" y="185"/>
                  </a:cubicBezTo>
                  <a:cubicBezTo>
                    <a:pt x="71" y="185"/>
                    <a:pt x="73" y="187"/>
                    <a:pt x="76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79" y="189"/>
                    <a:pt x="79" y="189"/>
                    <a:pt x="79" y="189"/>
                  </a:cubicBezTo>
                  <a:cubicBezTo>
                    <a:pt x="80" y="188"/>
                    <a:pt x="80" y="188"/>
                    <a:pt x="80" y="188"/>
                  </a:cubicBezTo>
                  <a:cubicBezTo>
                    <a:pt x="79" y="188"/>
                    <a:pt x="79" y="188"/>
                    <a:pt x="79" y="187"/>
                  </a:cubicBezTo>
                  <a:cubicBezTo>
                    <a:pt x="79" y="187"/>
                    <a:pt x="78" y="186"/>
                    <a:pt x="78" y="185"/>
                  </a:cubicBezTo>
                  <a:cubicBezTo>
                    <a:pt x="77" y="184"/>
                    <a:pt x="76" y="183"/>
                    <a:pt x="76" y="183"/>
                  </a:cubicBezTo>
                  <a:cubicBezTo>
                    <a:pt x="76" y="183"/>
                    <a:pt x="77" y="184"/>
                    <a:pt x="79" y="187"/>
                  </a:cubicBezTo>
                  <a:cubicBezTo>
                    <a:pt x="79" y="187"/>
                    <a:pt x="79" y="187"/>
                    <a:pt x="79" y="187"/>
                  </a:cubicBezTo>
                  <a:cubicBezTo>
                    <a:pt x="79" y="187"/>
                    <a:pt x="79" y="187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80" y="184"/>
                    <a:pt x="80" y="184"/>
                    <a:pt x="80" y="184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90" y="181"/>
                    <a:pt x="90" y="181"/>
                    <a:pt x="90" y="181"/>
                  </a:cubicBezTo>
                  <a:cubicBezTo>
                    <a:pt x="91" y="181"/>
                    <a:pt x="93" y="181"/>
                    <a:pt x="93" y="180"/>
                  </a:cubicBezTo>
                  <a:cubicBezTo>
                    <a:pt x="93" y="178"/>
                    <a:pt x="93" y="177"/>
                    <a:pt x="93" y="177"/>
                  </a:cubicBezTo>
                  <a:cubicBezTo>
                    <a:pt x="93" y="177"/>
                    <a:pt x="93" y="177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94" y="177"/>
                    <a:pt x="101" y="176"/>
                    <a:pt x="100" y="175"/>
                  </a:cubicBezTo>
                  <a:cubicBezTo>
                    <a:pt x="105" y="175"/>
                    <a:pt x="109" y="174"/>
                    <a:pt x="110" y="171"/>
                  </a:cubicBezTo>
                  <a:cubicBezTo>
                    <a:pt x="110" y="171"/>
                    <a:pt x="110" y="170"/>
                    <a:pt x="109" y="170"/>
                  </a:cubicBezTo>
                  <a:cubicBezTo>
                    <a:pt x="110" y="170"/>
                    <a:pt x="110" y="171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1"/>
                  </a:cubicBezTo>
                  <a:cubicBezTo>
                    <a:pt x="110" y="170"/>
                    <a:pt x="110" y="170"/>
                    <a:pt x="109" y="170"/>
                  </a:cubicBezTo>
                  <a:cubicBezTo>
                    <a:pt x="110" y="170"/>
                    <a:pt x="110" y="170"/>
                    <a:pt x="110" y="171"/>
                  </a:cubicBezTo>
                  <a:cubicBezTo>
                    <a:pt x="110" y="171"/>
                    <a:pt x="110" y="171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70"/>
                    <a:pt x="111" y="170"/>
                  </a:cubicBezTo>
                  <a:cubicBezTo>
                    <a:pt x="110" y="170"/>
                    <a:pt x="110" y="170"/>
                    <a:pt x="110" y="169"/>
                  </a:cubicBezTo>
                  <a:cubicBezTo>
                    <a:pt x="110" y="170"/>
                    <a:pt x="110" y="170"/>
                    <a:pt x="111" y="170"/>
                  </a:cubicBezTo>
                  <a:cubicBezTo>
                    <a:pt x="111" y="170"/>
                    <a:pt x="111" y="169"/>
                    <a:pt x="111" y="169"/>
                  </a:cubicBezTo>
                  <a:cubicBezTo>
                    <a:pt x="114" y="170"/>
                    <a:pt x="115" y="171"/>
                    <a:pt x="116" y="171"/>
                  </a:cubicBezTo>
                  <a:cubicBezTo>
                    <a:pt x="117" y="171"/>
                    <a:pt x="116" y="170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5" y="169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7" y="169"/>
                    <a:pt x="119" y="170"/>
                    <a:pt x="120" y="170"/>
                  </a:cubicBezTo>
                  <a:cubicBezTo>
                    <a:pt x="121" y="170"/>
                    <a:pt x="121" y="168"/>
                    <a:pt x="119" y="165"/>
                  </a:cubicBezTo>
                  <a:cubicBezTo>
                    <a:pt x="122" y="168"/>
                    <a:pt x="124" y="169"/>
                    <a:pt x="126" y="169"/>
                  </a:cubicBezTo>
                  <a:cubicBezTo>
                    <a:pt x="127" y="169"/>
                    <a:pt x="127" y="167"/>
                    <a:pt x="126" y="162"/>
                  </a:cubicBezTo>
                  <a:cubicBezTo>
                    <a:pt x="130" y="166"/>
                    <a:pt x="132" y="168"/>
                    <a:pt x="133" y="168"/>
                  </a:cubicBezTo>
                  <a:cubicBezTo>
                    <a:pt x="135" y="168"/>
                    <a:pt x="134" y="165"/>
                    <a:pt x="132" y="160"/>
                  </a:cubicBezTo>
                  <a:cubicBezTo>
                    <a:pt x="136" y="163"/>
                    <a:pt x="139" y="165"/>
                    <a:pt x="141" y="165"/>
                  </a:cubicBezTo>
                  <a:cubicBezTo>
                    <a:pt x="144" y="165"/>
                    <a:pt x="146" y="162"/>
                    <a:pt x="149" y="156"/>
                  </a:cubicBezTo>
                  <a:cubicBezTo>
                    <a:pt x="151" y="161"/>
                    <a:pt x="152" y="164"/>
                    <a:pt x="152" y="164"/>
                  </a:cubicBezTo>
                  <a:cubicBezTo>
                    <a:pt x="152" y="164"/>
                    <a:pt x="151" y="161"/>
                    <a:pt x="150" y="156"/>
                  </a:cubicBezTo>
                  <a:cubicBezTo>
                    <a:pt x="152" y="161"/>
                    <a:pt x="153" y="164"/>
                    <a:pt x="153" y="164"/>
                  </a:cubicBezTo>
                  <a:cubicBezTo>
                    <a:pt x="153" y="164"/>
                    <a:pt x="152" y="161"/>
                    <a:pt x="151" y="156"/>
                  </a:cubicBezTo>
                  <a:cubicBezTo>
                    <a:pt x="156" y="160"/>
                    <a:pt x="161" y="162"/>
                    <a:pt x="165" y="162"/>
                  </a:cubicBezTo>
                  <a:cubicBezTo>
                    <a:pt x="169" y="162"/>
                    <a:pt x="172" y="160"/>
                    <a:pt x="175" y="154"/>
                  </a:cubicBezTo>
                  <a:cubicBezTo>
                    <a:pt x="176" y="160"/>
                    <a:pt x="177" y="163"/>
                    <a:pt x="178" y="163"/>
                  </a:cubicBezTo>
                  <a:cubicBezTo>
                    <a:pt x="179" y="163"/>
                    <a:pt x="181" y="160"/>
                    <a:pt x="183" y="155"/>
                  </a:cubicBezTo>
                  <a:cubicBezTo>
                    <a:pt x="182" y="160"/>
                    <a:pt x="182" y="163"/>
                    <a:pt x="182" y="163"/>
                  </a:cubicBezTo>
                  <a:cubicBezTo>
                    <a:pt x="182" y="163"/>
                    <a:pt x="183" y="160"/>
                    <a:pt x="184" y="155"/>
                  </a:cubicBezTo>
                  <a:cubicBezTo>
                    <a:pt x="185" y="160"/>
                    <a:pt x="185" y="162"/>
                    <a:pt x="186" y="162"/>
                  </a:cubicBezTo>
                  <a:cubicBezTo>
                    <a:pt x="187" y="162"/>
                    <a:pt x="188" y="160"/>
                    <a:pt x="191" y="156"/>
                  </a:cubicBezTo>
                  <a:cubicBezTo>
                    <a:pt x="191" y="160"/>
                    <a:pt x="192" y="162"/>
                    <a:pt x="193" y="162"/>
                  </a:cubicBezTo>
                  <a:cubicBezTo>
                    <a:pt x="195" y="162"/>
                    <a:pt x="196" y="160"/>
                    <a:pt x="199" y="157"/>
                  </a:cubicBezTo>
                  <a:cubicBezTo>
                    <a:pt x="200" y="160"/>
                    <a:pt x="202" y="162"/>
                    <a:pt x="205" y="162"/>
                  </a:cubicBezTo>
                  <a:cubicBezTo>
                    <a:pt x="207" y="162"/>
                    <a:pt x="209" y="161"/>
                    <a:pt x="212" y="160"/>
                  </a:cubicBezTo>
                  <a:cubicBezTo>
                    <a:pt x="211" y="161"/>
                    <a:pt x="213" y="161"/>
                    <a:pt x="216" y="162"/>
                  </a:cubicBezTo>
                  <a:cubicBezTo>
                    <a:pt x="216" y="162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1"/>
                    <a:pt x="216" y="161"/>
                  </a:cubicBezTo>
                  <a:cubicBezTo>
                    <a:pt x="216" y="161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6" y="162"/>
                    <a:pt x="216" y="162"/>
                    <a:pt x="216" y="162"/>
                  </a:cubicBezTo>
                  <a:cubicBezTo>
                    <a:pt x="217" y="162"/>
                    <a:pt x="219" y="162"/>
                    <a:pt x="220" y="162"/>
                  </a:cubicBezTo>
                  <a:cubicBezTo>
                    <a:pt x="222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58"/>
                    <a:pt x="223" y="156"/>
                    <a:pt x="223" y="156"/>
                  </a:cubicBezTo>
                  <a:cubicBezTo>
                    <a:pt x="223" y="156"/>
                    <a:pt x="224" y="160"/>
                    <a:pt x="226" y="165"/>
                  </a:cubicBezTo>
                  <a:cubicBezTo>
                    <a:pt x="225" y="166"/>
                    <a:pt x="226" y="166"/>
                    <a:pt x="226" y="166"/>
                  </a:cubicBezTo>
                  <a:cubicBezTo>
                    <a:pt x="227" y="166"/>
                    <a:pt x="228" y="166"/>
                    <a:pt x="228" y="165"/>
                  </a:cubicBezTo>
                  <a:cubicBezTo>
                    <a:pt x="228" y="166"/>
                    <a:pt x="232" y="167"/>
                    <a:pt x="234" y="167"/>
                  </a:cubicBezTo>
                  <a:cubicBezTo>
                    <a:pt x="234" y="167"/>
                    <a:pt x="234" y="167"/>
                    <a:pt x="234" y="167"/>
                  </a:cubicBezTo>
                  <a:cubicBezTo>
                    <a:pt x="237" y="167"/>
                    <a:pt x="237" y="167"/>
                    <a:pt x="237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7"/>
                    <a:pt x="238" y="167"/>
                    <a:pt x="238" y="167"/>
                  </a:cubicBezTo>
                  <a:cubicBezTo>
                    <a:pt x="238" y="163"/>
                    <a:pt x="238" y="162"/>
                    <a:pt x="238" y="162"/>
                  </a:cubicBezTo>
                  <a:cubicBezTo>
                    <a:pt x="238" y="162"/>
                    <a:pt x="239" y="166"/>
                    <a:pt x="239" y="170"/>
                  </a:cubicBezTo>
                  <a:cubicBezTo>
                    <a:pt x="239" y="170"/>
                    <a:pt x="239" y="171"/>
                    <a:pt x="239" y="171"/>
                  </a:cubicBezTo>
                  <a:cubicBezTo>
                    <a:pt x="239" y="171"/>
                    <a:pt x="239" y="170"/>
                    <a:pt x="240" y="170"/>
                  </a:cubicBezTo>
                  <a:cubicBezTo>
                    <a:pt x="239" y="171"/>
                    <a:pt x="239" y="171"/>
                    <a:pt x="240" y="171"/>
                  </a:cubicBezTo>
                  <a:cubicBezTo>
                    <a:pt x="240" y="171"/>
                    <a:pt x="241" y="171"/>
                    <a:pt x="241" y="170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1" y="171"/>
                    <a:pt x="242" y="171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1" y="171"/>
                    <a:pt x="242" y="171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1"/>
                    <a:pt x="241" y="171"/>
                  </a:cubicBezTo>
                  <a:cubicBezTo>
                    <a:pt x="241" y="171"/>
                    <a:pt x="242" y="171"/>
                    <a:pt x="242" y="171"/>
                  </a:cubicBezTo>
                  <a:cubicBezTo>
                    <a:pt x="242" y="171"/>
                    <a:pt x="241" y="172"/>
                    <a:pt x="241" y="172"/>
                  </a:cubicBezTo>
                  <a:cubicBezTo>
                    <a:pt x="241" y="172"/>
                    <a:pt x="242" y="171"/>
                    <a:pt x="242" y="171"/>
                  </a:cubicBezTo>
                  <a:cubicBezTo>
                    <a:pt x="242" y="171"/>
                    <a:pt x="242" y="171"/>
                    <a:pt x="243" y="172"/>
                  </a:cubicBezTo>
                  <a:cubicBezTo>
                    <a:pt x="243" y="172"/>
                    <a:pt x="243" y="172"/>
                    <a:pt x="243" y="171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3" y="172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1"/>
                    <a:pt x="243" y="171"/>
                    <a:pt x="243" y="171"/>
                  </a:cubicBezTo>
                  <a:cubicBezTo>
                    <a:pt x="243" y="172"/>
                    <a:pt x="243" y="172"/>
                    <a:pt x="243" y="172"/>
                  </a:cubicBezTo>
                  <a:cubicBezTo>
                    <a:pt x="243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4" y="172"/>
                    <a:pt x="244" y="172"/>
                  </a:cubicBezTo>
                  <a:cubicBezTo>
                    <a:pt x="244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5" y="172"/>
                    <a:pt x="245" y="172"/>
                    <a:pt x="245" y="172"/>
                  </a:cubicBezTo>
                  <a:cubicBezTo>
                    <a:pt x="246" y="172"/>
                    <a:pt x="246" y="172"/>
                    <a:pt x="247" y="172"/>
                  </a:cubicBezTo>
                  <a:cubicBezTo>
                    <a:pt x="247" y="172"/>
                    <a:pt x="248" y="172"/>
                    <a:pt x="248" y="172"/>
                  </a:cubicBezTo>
                  <a:cubicBezTo>
                    <a:pt x="247" y="173"/>
                    <a:pt x="253" y="174"/>
                    <a:pt x="253" y="174"/>
                  </a:cubicBezTo>
                  <a:cubicBezTo>
                    <a:pt x="253" y="174"/>
                    <a:pt x="254" y="174"/>
                    <a:pt x="254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8" y="174"/>
                    <a:pt x="258" y="174"/>
                    <a:pt x="258" y="174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9" y="175"/>
                    <a:pt x="259" y="175"/>
                    <a:pt x="259" y="175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5"/>
                    <a:pt x="259" y="174"/>
                  </a:cubicBezTo>
                  <a:cubicBezTo>
                    <a:pt x="259" y="173"/>
                    <a:pt x="260" y="172"/>
                    <a:pt x="260" y="172"/>
                  </a:cubicBezTo>
                  <a:cubicBezTo>
                    <a:pt x="260" y="172"/>
                    <a:pt x="261" y="173"/>
                    <a:pt x="261" y="178"/>
                  </a:cubicBezTo>
                  <a:cubicBezTo>
                    <a:pt x="261" y="180"/>
                    <a:pt x="261" y="181"/>
                    <a:pt x="263" y="181"/>
                  </a:cubicBezTo>
                  <a:cubicBezTo>
                    <a:pt x="264" y="181"/>
                    <a:pt x="265" y="181"/>
                    <a:pt x="266" y="181"/>
                  </a:cubicBezTo>
                  <a:cubicBezTo>
                    <a:pt x="265" y="182"/>
                    <a:pt x="265" y="182"/>
                    <a:pt x="266" y="182"/>
                  </a:cubicBezTo>
                  <a:cubicBezTo>
                    <a:pt x="266" y="182"/>
                    <a:pt x="266" y="182"/>
                    <a:pt x="267" y="182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67" y="181"/>
                    <a:pt x="268" y="180"/>
                    <a:pt x="269" y="180"/>
                  </a:cubicBezTo>
                  <a:cubicBezTo>
                    <a:pt x="270" y="180"/>
                    <a:pt x="271" y="181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5"/>
                    <a:pt x="273" y="186"/>
                    <a:pt x="273" y="186"/>
                  </a:cubicBezTo>
                  <a:cubicBezTo>
                    <a:pt x="273" y="186"/>
                    <a:pt x="273" y="186"/>
                    <a:pt x="273" y="186"/>
                  </a:cubicBezTo>
                  <a:cubicBezTo>
                    <a:pt x="272" y="186"/>
                    <a:pt x="272" y="186"/>
                    <a:pt x="272" y="187"/>
                  </a:cubicBezTo>
                  <a:cubicBezTo>
                    <a:pt x="272" y="186"/>
                    <a:pt x="273" y="186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4" y="185"/>
                    <a:pt x="274" y="185"/>
                    <a:pt x="274" y="185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1" y="187"/>
                    <a:pt x="270" y="188"/>
                    <a:pt x="270" y="188"/>
                  </a:cubicBezTo>
                  <a:cubicBezTo>
                    <a:pt x="270" y="188"/>
                    <a:pt x="272" y="187"/>
                    <a:pt x="274" y="185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2" y="187"/>
                    <a:pt x="273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3" y="186"/>
                    <a:pt x="272" y="187"/>
                    <a:pt x="271" y="187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2" y="187"/>
                    <a:pt x="273" y="187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4" y="186"/>
                    <a:pt x="274" y="186"/>
                  </a:cubicBezTo>
                  <a:cubicBezTo>
                    <a:pt x="274" y="186"/>
                    <a:pt x="273" y="187"/>
                    <a:pt x="273" y="187"/>
                  </a:cubicBezTo>
                  <a:cubicBezTo>
                    <a:pt x="273" y="187"/>
                    <a:pt x="274" y="186"/>
                    <a:pt x="275" y="186"/>
                  </a:cubicBezTo>
                  <a:cubicBezTo>
                    <a:pt x="275" y="186"/>
                    <a:pt x="275" y="186"/>
                    <a:pt x="275" y="186"/>
                  </a:cubicBezTo>
                  <a:cubicBezTo>
                    <a:pt x="275" y="186"/>
                    <a:pt x="275" y="186"/>
                    <a:pt x="275" y="186"/>
                  </a:cubicBezTo>
                  <a:cubicBezTo>
                    <a:pt x="274" y="186"/>
                    <a:pt x="274" y="187"/>
                    <a:pt x="273" y="187"/>
                  </a:cubicBezTo>
                  <a:cubicBezTo>
                    <a:pt x="274" y="187"/>
                    <a:pt x="275" y="187"/>
                    <a:pt x="275" y="186"/>
                  </a:cubicBezTo>
                  <a:cubicBezTo>
                    <a:pt x="273" y="189"/>
                    <a:pt x="273" y="190"/>
                    <a:pt x="275" y="190"/>
                  </a:cubicBezTo>
                  <a:cubicBezTo>
                    <a:pt x="275" y="190"/>
                    <a:pt x="275" y="190"/>
                    <a:pt x="275" y="190"/>
                  </a:cubicBezTo>
                  <a:cubicBezTo>
                    <a:pt x="276" y="189"/>
                    <a:pt x="277" y="189"/>
                    <a:pt x="278" y="189"/>
                  </a:cubicBezTo>
                  <a:cubicBezTo>
                    <a:pt x="277" y="189"/>
                    <a:pt x="277" y="189"/>
                    <a:pt x="276" y="190"/>
                  </a:cubicBezTo>
                  <a:cubicBezTo>
                    <a:pt x="277" y="190"/>
                    <a:pt x="278" y="189"/>
                    <a:pt x="279" y="189"/>
                  </a:cubicBezTo>
                  <a:cubicBezTo>
                    <a:pt x="278" y="189"/>
                    <a:pt x="278" y="190"/>
                    <a:pt x="277" y="190"/>
                  </a:cubicBezTo>
                  <a:cubicBezTo>
                    <a:pt x="278" y="190"/>
                    <a:pt x="278" y="190"/>
                    <a:pt x="279" y="189"/>
                  </a:cubicBezTo>
                  <a:cubicBezTo>
                    <a:pt x="279" y="189"/>
                    <a:pt x="279" y="189"/>
                    <a:pt x="279" y="189"/>
                  </a:cubicBezTo>
                  <a:cubicBezTo>
                    <a:pt x="279" y="189"/>
                    <a:pt x="279" y="189"/>
                    <a:pt x="279" y="189"/>
                  </a:cubicBezTo>
                  <a:cubicBezTo>
                    <a:pt x="278" y="190"/>
                    <a:pt x="277" y="191"/>
                    <a:pt x="276" y="191"/>
                  </a:cubicBezTo>
                  <a:cubicBezTo>
                    <a:pt x="276" y="191"/>
                    <a:pt x="276" y="191"/>
                    <a:pt x="277" y="191"/>
                  </a:cubicBezTo>
                  <a:cubicBezTo>
                    <a:pt x="277" y="191"/>
                    <a:pt x="278" y="191"/>
                    <a:pt x="280" y="190"/>
                  </a:cubicBezTo>
                  <a:cubicBezTo>
                    <a:pt x="278" y="191"/>
                    <a:pt x="277" y="192"/>
                    <a:pt x="277" y="192"/>
                  </a:cubicBezTo>
                  <a:cubicBezTo>
                    <a:pt x="278" y="192"/>
                    <a:pt x="279" y="191"/>
                    <a:pt x="280" y="190"/>
                  </a:cubicBezTo>
                  <a:cubicBezTo>
                    <a:pt x="278" y="191"/>
                    <a:pt x="277" y="192"/>
                    <a:pt x="278" y="192"/>
                  </a:cubicBezTo>
                  <a:cubicBezTo>
                    <a:pt x="278" y="192"/>
                    <a:pt x="278" y="191"/>
                    <a:pt x="280" y="191"/>
                  </a:cubicBezTo>
                  <a:cubicBezTo>
                    <a:pt x="280" y="191"/>
                    <a:pt x="279" y="191"/>
                    <a:pt x="279" y="191"/>
                  </a:cubicBezTo>
                  <a:cubicBezTo>
                    <a:pt x="278" y="192"/>
                    <a:pt x="278" y="192"/>
                    <a:pt x="278" y="192"/>
                  </a:cubicBezTo>
                  <a:cubicBezTo>
                    <a:pt x="278" y="192"/>
                    <a:pt x="278" y="192"/>
                    <a:pt x="279" y="191"/>
                  </a:cubicBezTo>
                  <a:cubicBezTo>
                    <a:pt x="279" y="191"/>
                    <a:pt x="280" y="191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1" y="190"/>
                    <a:pt x="281" y="190"/>
                    <a:pt x="281" y="190"/>
                  </a:cubicBezTo>
                  <a:cubicBezTo>
                    <a:pt x="280" y="191"/>
                    <a:pt x="279" y="192"/>
                    <a:pt x="279" y="192"/>
                  </a:cubicBezTo>
                  <a:cubicBezTo>
                    <a:pt x="280" y="192"/>
                    <a:pt x="281" y="192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1"/>
                    <a:pt x="281" y="191"/>
                    <a:pt x="281" y="191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81" y="192"/>
                    <a:pt x="282" y="192"/>
                    <a:pt x="282" y="192"/>
                  </a:cubicBezTo>
                  <a:cubicBezTo>
                    <a:pt x="281" y="193"/>
                    <a:pt x="281" y="194"/>
                    <a:pt x="280" y="194"/>
                  </a:cubicBezTo>
                  <a:cubicBezTo>
                    <a:pt x="280" y="195"/>
                    <a:pt x="280" y="195"/>
                    <a:pt x="280" y="196"/>
                  </a:cubicBezTo>
                  <a:cubicBezTo>
                    <a:pt x="280" y="196"/>
                    <a:pt x="280" y="196"/>
                    <a:pt x="280" y="197"/>
                  </a:cubicBezTo>
                  <a:cubicBezTo>
                    <a:pt x="281" y="196"/>
                    <a:pt x="282" y="196"/>
                    <a:pt x="282" y="196"/>
                  </a:cubicBezTo>
                  <a:cubicBezTo>
                    <a:pt x="283" y="196"/>
                    <a:pt x="284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2" y="196"/>
                    <a:pt x="281" y="196"/>
                    <a:pt x="281" y="196"/>
                  </a:cubicBezTo>
                  <a:cubicBezTo>
                    <a:pt x="281" y="196"/>
                    <a:pt x="282" y="196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2" y="196"/>
                    <a:pt x="281" y="196"/>
                    <a:pt x="280" y="196"/>
                  </a:cubicBezTo>
                  <a:cubicBezTo>
                    <a:pt x="280" y="196"/>
                    <a:pt x="282" y="196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4"/>
                    <a:pt x="285" y="194"/>
                    <a:pt x="285" y="194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5" y="195"/>
                    <a:pt x="285" y="195"/>
                  </a:cubicBezTo>
                  <a:cubicBezTo>
                    <a:pt x="285" y="195"/>
                    <a:pt x="284" y="196"/>
                    <a:pt x="284" y="196"/>
                  </a:cubicBezTo>
                  <a:cubicBezTo>
                    <a:pt x="284" y="196"/>
                    <a:pt x="285" y="196"/>
                    <a:pt x="286" y="195"/>
                  </a:cubicBezTo>
                  <a:cubicBezTo>
                    <a:pt x="286" y="196"/>
                    <a:pt x="285" y="196"/>
                    <a:pt x="285" y="197"/>
                  </a:cubicBezTo>
                  <a:cubicBezTo>
                    <a:pt x="286" y="197"/>
                    <a:pt x="286" y="197"/>
                    <a:pt x="287" y="197"/>
                  </a:cubicBezTo>
                  <a:cubicBezTo>
                    <a:pt x="286" y="197"/>
                    <a:pt x="285" y="198"/>
                    <a:pt x="285" y="199"/>
                  </a:cubicBezTo>
                  <a:cubicBezTo>
                    <a:pt x="285" y="199"/>
                    <a:pt x="285" y="199"/>
                    <a:pt x="285" y="200"/>
                  </a:cubicBezTo>
                  <a:cubicBezTo>
                    <a:pt x="286" y="199"/>
                    <a:pt x="288" y="199"/>
                    <a:pt x="289" y="199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8" y="200"/>
                    <a:pt x="288" y="200"/>
                    <a:pt x="287" y="201"/>
                  </a:cubicBezTo>
                  <a:cubicBezTo>
                    <a:pt x="288" y="202"/>
                    <a:pt x="290" y="202"/>
                    <a:pt x="292" y="202"/>
                  </a:cubicBezTo>
                  <a:cubicBezTo>
                    <a:pt x="292" y="204"/>
                    <a:pt x="293" y="206"/>
                    <a:pt x="294" y="208"/>
                  </a:cubicBezTo>
                  <a:cubicBezTo>
                    <a:pt x="294" y="208"/>
                    <a:pt x="295" y="208"/>
                    <a:pt x="295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5" y="208"/>
                    <a:pt x="294" y="208"/>
                    <a:pt x="294" y="208"/>
                  </a:cubicBezTo>
                  <a:cubicBezTo>
                    <a:pt x="295" y="210"/>
                    <a:pt x="295" y="211"/>
                    <a:pt x="296" y="212"/>
                  </a:cubicBezTo>
                  <a:cubicBezTo>
                    <a:pt x="299" y="212"/>
                    <a:pt x="301" y="210"/>
                    <a:pt x="303" y="206"/>
                  </a:cubicBezTo>
                  <a:cubicBezTo>
                    <a:pt x="303" y="209"/>
                    <a:pt x="304" y="211"/>
                    <a:pt x="305" y="211"/>
                  </a:cubicBezTo>
                  <a:cubicBezTo>
                    <a:pt x="305" y="211"/>
                    <a:pt x="306" y="210"/>
                    <a:pt x="306" y="207"/>
                  </a:cubicBezTo>
                  <a:cubicBezTo>
                    <a:pt x="306" y="207"/>
                    <a:pt x="306" y="206"/>
                    <a:pt x="305" y="206"/>
                  </a:cubicBezTo>
                  <a:cubicBezTo>
                    <a:pt x="304" y="203"/>
                    <a:pt x="303" y="199"/>
                    <a:pt x="307" y="199"/>
                  </a:cubicBezTo>
                  <a:cubicBezTo>
                    <a:pt x="309" y="199"/>
                    <a:pt x="315" y="202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11"/>
                    <a:pt x="326" y="213"/>
                    <a:pt x="325" y="215"/>
                  </a:cubicBezTo>
                  <a:cubicBezTo>
                    <a:pt x="326" y="213"/>
                    <a:pt x="326" y="211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09"/>
                    <a:pt x="326" y="209"/>
                    <a:pt x="326" y="209"/>
                  </a:cubicBezTo>
                  <a:cubicBezTo>
                    <a:pt x="326" y="212"/>
                    <a:pt x="326" y="215"/>
                    <a:pt x="325" y="217"/>
                  </a:cubicBezTo>
                  <a:cubicBezTo>
                    <a:pt x="325" y="219"/>
                    <a:pt x="325" y="220"/>
                    <a:pt x="325" y="220"/>
                  </a:cubicBezTo>
                  <a:cubicBezTo>
                    <a:pt x="326" y="220"/>
                    <a:pt x="326" y="216"/>
                    <a:pt x="326" y="209"/>
                  </a:cubicBezTo>
                  <a:cubicBezTo>
                    <a:pt x="326" y="212"/>
                    <a:pt x="326" y="215"/>
                    <a:pt x="326" y="217"/>
                  </a:cubicBezTo>
                  <a:cubicBezTo>
                    <a:pt x="326" y="214"/>
                    <a:pt x="326" y="212"/>
                    <a:pt x="327" y="209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6" y="212"/>
                    <a:pt x="326" y="215"/>
                    <a:pt x="326" y="218"/>
                  </a:cubicBezTo>
                  <a:cubicBezTo>
                    <a:pt x="326" y="219"/>
                    <a:pt x="327" y="220"/>
                    <a:pt x="327" y="220"/>
                  </a:cubicBezTo>
                  <a:cubicBezTo>
                    <a:pt x="327" y="220"/>
                    <a:pt x="327" y="220"/>
                    <a:pt x="327" y="220"/>
                  </a:cubicBezTo>
                  <a:cubicBezTo>
                    <a:pt x="328" y="217"/>
                    <a:pt x="328" y="213"/>
                    <a:pt x="328" y="209"/>
                  </a:cubicBezTo>
                  <a:cubicBezTo>
                    <a:pt x="328" y="211"/>
                    <a:pt x="328" y="213"/>
                    <a:pt x="328" y="215"/>
                  </a:cubicBezTo>
                  <a:cubicBezTo>
                    <a:pt x="329" y="213"/>
                    <a:pt x="329" y="211"/>
                    <a:pt x="329" y="209"/>
                  </a:cubicBezTo>
                  <a:cubicBezTo>
                    <a:pt x="329" y="211"/>
                    <a:pt x="329" y="212"/>
                    <a:pt x="329" y="214"/>
                  </a:cubicBezTo>
                  <a:cubicBezTo>
                    <a:pt x="330" y="212"/>
                    <a:pt x="330" y="211"/>
                    <a:pt x="330" y="209"/>
                  </a:cubicBezTo>
                  <a:cubicBezTo>
                    <a:pt x="331" y="217"/>
                    <a:pt x="333" y="221"/>
                    <a:pt x="336" y="221"/>
                  </a:cubicBezTo>
                  <a:cubicBezTo>
                    <a:pt x="336" y="221"/>
                    <a:pt x="337" y="221"/>
                    <a:pt x="338" y="220"/>
                  </a:cubicBezTo>
                  <a:cubicBezTo>
                    <a:pt x="339" y="218"/>
                    <a:pt x="339" y="215"/>
                    <a:pt x="340" y="212"/>
                  </a:cubicBezTo>
                  <a:cubicBezTo>
                    <a:pt x="340" y="214"/>
                    <a:pt x="340" y="216"/>
                    <a:pt x="340" y="218"/>
                  </a:cubicBezTo>
                  <a:cubicBezTo>
                    <a:pt x="341" y="216"/>
                    <a:pt x="342" y="214"/>
                    <a:pt x="343" y="212"/>
                  </a:cubicBezTo>
                  <a:cubicBezTo>
                    <a:pt x="343" y="214"/>
                    <a:pt x="343" y="216"/>
                    <a:pt x="343" y="217"/>
                  </a:cubicBezTo>
                  <a:cubicBezTo>
                    <a:pt x="343" y="216"/>
                    <a:pt x="344" y="214"/>
                    <a:pt x="344" y="213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4" y="216"/>
                    <a:pt x="343" y="219"/>
                    <a:pt x="343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44" y="221"/>
                    <a:pt x="346" y="219"/>
                    <a:pt x="346" y="213"/>
                  </a:cubicBezTo>
                  <a:cubicBezTo>
                    <a:pt x="345" y="219"/>
                    <a:pt x="346" y="222"/>
                    <a:pt x="346" y="222"/>
                  </a:cubicBezTo>
                  <a:cubicBezTo>
                    <a:pt x="346" y="222"/>
                    <a:pt x="347" y="219"/>
                    <a:pt x="348" y="213"/>
                  </a:cubicBezTo>
                  <a:cubicBezTo>
                    <a:pt x="347" y="219"/>
                    <a:pt x="347" y="222"/>
                    <a:pt x="347" y="222"/>
                  </a:cubicBezTo>
                  <a:cubicBezTo>
                    <a:pt x="347" y="222"/>
                    <a:pt x="348" y="219"/>
                    <a:pt x="348" y="214"/>
                  </a:cubicBezTo>
                  <a:cubicBezTo>
                    <a:pt x="348" y="216"/>
                    <a:pt x="348" y="217"/>
                    <a:pt x="348" y="218"/>
                  </a:cubicBezTo>
                  <a:cubicBezTo>
                    <a:pt x="347" y="220"/>
                    <a:pt x="347" y="222"/>
                    <a:pt x="347" y="222"/>
                  </a:cubicBezTo>
                  <a:cubicBezTo>
                    <a:pt x="347" y="222"/>
                    <a:pt x="347" y="220"/>
                    <a:pt x="348" y="218"/>
                  </a:cubicBezTo>
                  <a:cubicBezTo>
                    <a:pt x="348" y="217"/>
                    <a:pt x="348" y="215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49" y="216"/>
                    <a:pt x="349" y="218"/>
                    <a:pt x="351" y="221"/>
                  </a:cubicBezTo>
                  <a:cubicBezTo>
                    <a:pt x="351" y="219"/>
                    <a:pt x="352" y="217"/>
                    <a:pt x="352" y="215"/>
                  </a:cubicBezTo>
                  <a:cubicBezTo>
                    <a:pt x="353" y="216"/>
                    <a:pt x="353" y="217"/>
                    <a:pt x="354" y="218"/>
                  </a:cubicBezTo>
                  <a:cubicBezTo>
                    <a:pt x="354" y="217"/>
                    <a:pt x="354" y="216"/>
                    <a:pt x="354" y="216"/>
                  </a:cubicBezTo>
                  <a:cubicBezTo>
                    <a:pt x="355" y="219"/>
                    <a:pt x="356" y="222"/>
                    <a:pt x="357" y="225"/>
                  </a:cubicBezTo>
                  <a:cubicBezTo>
                    <a:pt x="358" y="227"/>
                    <a:pt x="359" y="228"/>
                    <a:pt x="360" y="230"/>
                  </a:cubicBezTo>
                  <a:cubicBezTo>
                    <a:pt x="361" y="230"/>
                    <a:pt x="362" y="231"/>
                    <a:pt x="363" y="231"/>
                  </a:cubicBezTo>
                  <a:cubicBezTo>
                    <a:pt x="363" y="230"/>
                    <a:pt x="363" y="228"/>
                    <a:pt x="364" y="226"/>
                  </a:cubicBezTo>
                  <a:cubicBezTo>
                    <a:pt x="364" y="225"/>
                    <a:pt x="365" y="223"/>
                    <a:pt x="365" y="220"/>
                  </a:cubicBezTo>
                  <a:cubicBezTo>
                    <a:pt x="365" y="220"/>
                    <a:pt x="365" y="220"/>
                    <a:pt x="365" y="220"/>
                  </a:cubicBezTo>
                  <a:cubicBezTo>
                    <a:pt x="364" y="226"/>
                    <a:pt x="363" y="230"/>
                    <a:pt x="363" y="230"/>
                  </a:cubicBezTo>
                  <a:cubicBezTo>
                    <a:pt x="363" y="230"/>
                    <a:pt x="363" y="226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3" y="226"/>
                    <a:pt x="362" y="230"/>
                    <a:pt x="362" y="230"/>
                  </a:cubicBezTo>
                  <a:cubicBezTo>
                    <a:pt x="362" y="230"/>
                    <a:pt x="363" y="226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19"/>
                    <a:pt x="365" y="219"/>
                  </a:cubicBezTo>
                  <a:cubicBezTo>
                    <a:pt x="365" y="219"/>
                    <a:pt x="365" y="220"/>
                    <a:pt x="365" y="220"/>
                  </a:cubicBezTo>
                  <a:cubicBezTo>
                    <a:pt x="365" y="220"/>
                    <a:pt x="365" y="219"/>
                    <a:pt x="365" y="219"/>
                  </a:cubicBezTo>
                  <a:cubicBezTo>
                    <a:pt x="365" y="219"/>
                    <a:pt x="365" y="220"/>
                    <a:pt x="365" y="220"/>
                  </a:cubicBezTo>
                  <a:cubicBezTo>
                    <a:pt x="365" y="221"/>
                    <a:pt x="366" y="222"/>
                    <a:pt x="366" y="223"/>
                  </a:cubicBezTo>
                  <a:cubicBezTo>
                    <a:pt x="366" y="222"/>
                    <a:pt x="366" y="222"/>
                    <a:pt x="366" y="222"/>
                  </a:cubicBezTo>
                  <a:cubicBezTo>
                    <a:pt x="366" y="221"/>
                    <a:pt x="367" y="220"/>
                    <a:pt x="367" y="219"/>
                  </a:cubicBezTo>
                  <a:cubicBezTo>
                    <a:pt x="367" y="220"/>
                    <a:pt x="367" y="221"/>
                    <a:pt x="366" y="221"/>
                  </a:cubicBezTo>
                  <a:cubicBezTo>
                    <a:pt x="367" y="221"/>
                    <a:pt x="367" y="220"/>
                    <a:pt x="367" y="220"/>
                  </a:cubicBezTo>
                  <a:cubicBezTo>
                    <a:pt x="367" y="220"/>
                    <a:pt x="367" y="220"/>
                    <a:pt x="367" y="220"/>
                  </a:cubicBezTo>
                  <a:cubicBezTo>
                    <a:pt x="367" y="220"/>
                    <a:pt x="367" y="220"/>
                    <a:pt x="367" y="220"/>
                  </a:cubicBezTo>
                  <a:cubicBezTo>
                    <a:pt x="367" y="222"/>
                    <a:pt x="367" y="223"/>
                    <a:pt x="367" y="225"/>
                  </a:cubicBezTo>
                  <a:cubicBezTo>
                    <a:pt x="367" y="224"/>
                    <a:pt x="368" y="222"/>
                    <a:pt x="369" y="220"/>
                  </a:cubicBezTo>
                  <a:cubicBezTo>
                    <a:pt x="369" y="222"/>
                    <a:pt x="370" y="224"/>
                    <a:pt x="371" y="226"/>
                  </a:cubicBezTo>
                  <a:cubicBezTo>
                    <a:pt x="372" y="224"/>
                    <a:pt x="372" y="223"/>
                    <a:pt x="373" y="222"/>
                  </a:cubicBezTo>
                  <a:cubicBezTo>
                    <a:pt x="373" y="225"/>
                    <a:pt x="374" y="228"/>
                    <a:pt x="374" y="230"/>
                  </a:cubicBezTo>
                  <a:cubicBezTo>
                    <a:pt x="375" y="231"/>
                    <a:pt x="376" y="232"/>
                    <a:pt x="378" y="233"/>
                  </a:cubicBezTo>
                  <a:cubicBezTo>
                    <a:pt x="379" y="231"/>
                    <a:pt x="380" y="229"/>
                    <a:pt x="382" y="226"/>
                  </a:cubicBezTo>
                  <a:cubicBezTo>
                    <a:pt x="382" y="229"/>
                    <a:pt x="383" y="232"/>
                    <a:pt x="383" y="234"/>
                  </a:cubicBezTo>
                  <a:cubicBezTo>
                    <a:pt x="383" y="234"/>
                    <a:pt x="383" y="234"/>
                    <a:pt x="384" y="234"/>
                  </a:cubicBezTo>
                  <a:cubicBezTo>
                    <a:pt x="387" y="234"/>
                    <a:pt x="391" y="233"/>
                    <a:pt x="395" y="231"/>
                  </a:cubicBezTo>
                  <a:cubicBezTo>
                    <a:pt x="400" y="236"/>
                    <a:pt x="405" y="240"/>
                    <a:pt x="410" y="244"/>
                  </a:cubicBezTo>
                  <a:cubicBezTo>
                    <a:pt x="411" y="243"/>
                    <a:pt x="412" y="243"/>
                    <a:pt x="412" y="242"/>
                  </a:cubicBezTo>
                  <a:cubicBezTo>
                    <a:pt x="412" y="243"/>
                    <a:pt x="412" y="243"/>
                    <a:pt x="412" y="243"/>
                  </a:cubicBezTo>
                  <a:cubicBezTo>
                    <a:pt x="412" y="243"/>
                    <a:pt x="413" y="243"/>
                    <a:pt x="413" y="243"/>
                  </a:cubicBezTo>
                  <a:cubicBezTo>
                    <a:pt x="413" y="243"/>
                    <a:pt x="413" y="243"/>
                    <a:pt x="413" y="243"/>
                  </a:cubicBezTo>
                  <a:cubicBezTo>
                    <a:pt x="413" y="243"/>
                    <a:pt x="413" y="243"/>
                    <a:pt x="413" y="243"/>
                  </a:cubicBezTo>
                  <a:cubicBezTo>
                    <a:pt x="413" y="243"/>
                    <a:pt x="412" y="244"/>
                    <a:pt x="412" y="245"/>
                  </a:cubicBezTo>
                  <a:cubicBezTo>
                    <a:pt x="426" y="255"/>
                    <a:pt x="441" y="263"/>
                    <a:pt x="456" y="272"/>
                  </a:cubicBezTo>
                  <a:cubicBezTo>
                    <a:pt x="474" y="287"/>
                    <a:pt x="493" y="303"/>
                    <a:pt x="509" y="320"/>
                  </a:cubicBezTo>
                  <a:cubicBezTo>
                    <a:pt x="540" y="354"/>
                    <a:pt x="565" y="395"/>
                    <a:pt x="581" y="438"/>
                  </a:cubicBezTo>
                  <a:cubicBezTo>
                    <a:pt x="583" y="434"/>
                    <a:pt x="585" y="430"/>
                    <a:pt x="587" y="425"/>
                  </a:cubicBezTo>
                  <a:cubicBezTo>
                    <a:pt x="608" y="435"/>
                    <a:pt x="608" y="435"/>
                    <a:pt x="608" y="435"/>
                  </a:cubicBezTo>
                  <a:cubicBezTo>
                    <a:pt x="610" y="429"/>
                    <a:pt x="614" y="421"/>
                    <a:pt x="621" y="413"/>
                  </a:cubicBezTo>
                  <a:cubicBezTo>
                    <a:pt x="625" y="408"/>
                    <a:pt x="631" y="402"/>
                    <a:pt x="635" y="397"/>
                  </a:cubicBezTo>
                  <a:cubicBezTo>
                    <a:pt x="636" y="396"/>
                    <a:pt x="636" y="395"/>
                    <a:pt x="637" y="394"/>
                  </a:cubicBezTo>
                  <a:cubicBezTo>
                    <a:pt x="637" y="395"/>
                    <a:pt x="637" y="395"/>
                    <a:pt x="638" y="396"/>
                  </a:cubicBezTo>
                  <a:cubicBezTo>
                    <a:pt x="643" y="399"/>
                    <a:pt x="643" y="399"/>
                    <a:pt x="643" y="399"/>
                  </a:cubicBezTo>
                  <a:cubicBezTo>
                    <a:pt x="646" y="400"/>
                    <a:pt x="646" y="400"/>
                    <a:pt x="646" y="400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646" y="404"/>
                    <a:pt x="646" y="405"/>
                    <a:pt x="646" y="405"/>
                  </a:cubicBezTo>
                  <a:cubicBezTo>
                    <a:pt x="646" y="405"/>
                    <a:pt x="652" y="382"/>
                    <a:pt x="653" y="381"/>
                  </a:cubicBezTo>
                  <a:cubicBezTo>
                    <a:pt x="652" y="382"/>
                    <a:pt x="652" y="382"/>
                    <a:pt x="652" y="382"/>
                  </a:cubicBezTo>
                  <a:cubicBezTo>
                    <a:pt x="653" y="382"/>
                    <a:pt x="653" y="382"/>
                    <a:pt x="653" y="382"/>
                  </a:cubicBezTo>
                  <a:cubicBezTo>
                    <a:pt x="653" y="382"/>
                    <a:pt x="653" y="382"/>
                    <a:pt x="653" y="382"/>
                  </a:cubicBezTo>
                  <a:cubicBezTo>
                    <a:pt x="656" y="380"/>
                    <a:pt x="660" y="379"/>
                    <a:pt x="663" y="377"/>
                  </a:cubicBezTo>
                  <a:cubicBezTo>
                    <a:pt x="664" y="377"/>
                    <a:pt x="665" y="376"/>
                    <a:pt x="666" y="376"/>
                  </a:cubicBezTo>
                  <a:cubicBezTo>
                    <a:pt x="667" y="376"/>
                    <a:pt x="668" y="378"/>
                    <a:pt x="673" y="387"/>
                  </a:cubicBezTo>
                  <a:cubicBezTo>
                    <a:pt x="677" y="373"/>
                    <a:pt x="683" y="355"/>
                    <a:pt x="683" y="355"/>
                  </a:cubicBezTo>
                  <a:cubicBezTo>
                    <a:pt x="683" y="355"/>
                    <a:pt x="682" y="357"/>
                    <a:pt x="680" y="364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81" y="364"/>
                    <a:pt x="681" y="364"/>
                    <a:pt x="681" y="364"/>
                  </a:cubicBezTo>
                  <a:cubicBezTo>
                    <a:pt x="682" y="364"/>
                    <a:pt x="682" y="364"/>
                    <a:pt x="682" y="364"/>
                  </a:cubicBezTo>
                  <a:cubicBezTo>
                    <a:pt x="685" y="363"/>
                    <a:pt x="685" y="363"/>
                    <a:pt x="685" y="363"/>
                  </a:cubicBezTo>
                  <a:cubicBezTo>
                    <a:pt x="687" y="363"/>
                    <a:pt x="689" y="363"/>
                    <a:pt x="691" y="362"/>
                  </a:cubicBezTo>
                  <a:cubicBezTo>
                    <a:pt x="692" y="359"/>
                    <a:pt x="693" y="355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5" y="351"/>
                    <a:pt x="695" y="351"/>
                    <a:pt x="695" y="351"/>
                  </a:cubicBezTo>
                  <a:cubicBezTo>
                    <a:pt x="696" y="351"/>
                    <a:pt x="696" y="351"/>
                    <a:pt x="696" y="351"/>
                  </a:cubicBezTo>
                  <a:cubicBezTo>
                    <a:pt x="707" y="352"/>
                    <a:pt x="707" y="352"/>
                    <a:pt x="707" y="352"/>
                  </a:cubicBezTo>
                  <a:cubicBezTo>
                    <a:pt x="717" y="353"/>
                    <a:pt x="717" y="353"/>
                    <a:pt x="717" y="353"/>
                  </a:cubicBezTo>
                  <a:cubicBezTo>
                    <a:pt x="721" y="354"/>
                    <a:pt x="721" y="354"/>
                    <a:pt x="721" y="354"/>
                  </a:cubicBezTo>
                  <a:cubicBezTo>
                    <a:pt x="723" y="345"/>
                    <a:pt x="725" y="339"/>
                    <a:pt x="725" y="339"/>
                  </a:cubicBezTo>
                  <a:cubicBezTo>
                    <a:pt x="725" y="339"/>
                    <a:pt x="724" y="343"/>
                    <a:pt x="721" y="352"/>
                  </a:cubicBezTo>
                  <a:cubicBezTo>
                    <a:pt x="721" y="352"/>
                    <a:pt x="721" y="352"/>
                    <a:pt x="721" y="352"/>
                  </a:cubicBezTo>
                  <a:cubicBezTo>
                    <a:pt x="723" y="352"/>
                    <a:pt x="723" y="352"/>
                    <a:pt x="723" y="352"/>
                  </a:cubicBezTo>
                  <a:cubicBezTo>
                    <a:pt x="727" y="353"/>
                    <a:pt x="727" y="353"/>
                    <a:pt x="727" y="353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32" y="343"/>
                    <a:pt x="734" y="340"/>
                    <a:pt x="734" y="340"/>
                  </a:cubicBezTo>
                  <a:cubicBezTo>
                    <a:pt x="734" y="340"/>
                    <a:pt x="733" y="342"/>
                    <a:pt x="732" y="345"/>
                  </a:cubicBezTo>
                  <a:cubicBezTo>
                    <a:pt x="731" y="348"/>
                    <a:pt x="729" y="350"/>
                    <a:pt x="729" y="350"/>
                  </a:cubicBezTo>
                  <a:cubicBezTo>
                    <a:pt x="729" y="350"/>
                    <a:pt x="730" y="349"/>
                    <a:pt x="732" y="345"/>
                  </a:cubicBezTo>
                  <a:cubicBezTo>
                    <a:pt x="732" y="345"/>
                    <a:pt x="732" y="345"/>
                    <a:pt x="732" y="345"/>
                  </a:cubicBezTo>
                  <a:cubicBezTo>
                    <a:pt x="732" y="345"/>
                    <a:pt x="732" y="345"/>
                    <a:pt x="732" y="345"/>
                  </a:cubicBezTo>
                  <a:cubicBezTo>
                    <a:pt x="733" y="346"/>
                    <a:pt x="733" y="346"/>
                    <a:pt x="733" y="346"/>
                  </a:cubicBezTo>
                  <a:cubicBezTo>
                    <a:pt x="736" y="346"/>
                    <a:pt x="736" y="346"/>
                    <a:pt x="736" y="346"/>
                  </a:cubicBezTo>
                  <a:cubicBezTo>
                    <a:pt x="741" y="348"/>
                    <a:pt x="741" y="348"/>
                    <a:pt x="741" y="348"/>
                  </a:cubicBezTo>
                  <a:cubicBezTo>
                    <a:pt x="751" y="350"/>
                    <a:pt x="751" y="350"/>
                    <a:pt x="751" y="350"/>
                  </a:cubicBezTo>
                  <a:cubicBezTo>
                    <a:pt x="752" y="351"/>
                    <a:pt x="754" y="351"/>
                    <a:pt x="755" y="351"/>
                  </a:cubicBezTo>
                  <a:cubicBezTo>
                    <a:pt x="756" y="351"/>
                    <a:pt x="756" y="351"/>
                    <a:pt x="756" y="351"/>
                  </a:cubicBezTo>
                  <a:cubicBezTo>
                    <a:pt x="757" y="350"/>
                    <a:pt x="758" y="349"/>
                    <a:pt x="758" y="348"/>
                  </a:cubicBezTo>
                  <a:cubicBezTo>
                    <a:pt x="756" y="339"/>
                    <a:pt x="753" y="331"/>
                    <a:pt x="750" y="322"/>
                  </a:cubicBezTo>
                  <a:cubicBezTo>
                    <a:pt x="750" y="322"/>
                    <a:pt x="750" y="322"/>
                    <a:pt x="750" y="322"/>
                  </a:cubicBezTo>
                  <a:cubicBezTo>
                    <a:pt x="731" y="264"/>
                    <a:pt x="698" y="209"/>
                    <a:pt x="657" y="164"/>
                  </a:cubicBezTo>
                  <a:cubicBezTo>
                    <a:pt x="636" y="142"/>
                    <a:pt x="613" y="121"/>
                    <a:pt x="589" y="103"/>
                  </a:cubicBezTo>
                  <a:cubicBezTo>
                    <a:pt x="570" y="92"/>
                    <a:pt x="551" y="82"/>
                    <a:pt x="533" y="69"/>
                  </a:cubicBezTo>
                  <a:cubicBezTo>
                    <a:pt x="528" y="78"/>
                    <a:pt x="525" y="84"/>
                    <a:pt x="525" y="84"/>
                  </a:cubicBezTo>
                  <a:cubicBezTo>
                    <a:pt x="524" y="84"/>
                    <a:pt x="526" y="79"/>
                    <a:pt x="532" y="68"/>
                  </a:cubicBezTo>
                  <a:cubicBezTo>
                    <a:pt x="532" y="68"/>
                    <a:pt x="532" y="68"/>
                    <a:pt x="532" y="68"/>
                  </a:cubicBezTo>
                  <a:cubicBezTo>
                    <a:pt x="532" y="67"/>
                    <a:pt x="533" y="67"/>
                    <a:pt x="533" y="67"/>
                  </a:cubicBezTo>
                  <a:cubicBezTo>
                    <a:pt x="533" y="66"/>
                    <a:pt x="534" y="66"/>
                    <a:pt x="534" y="65"/>
                  </a:cubicBezTo>
                  <a:cubicBezTo>
                    <a:pt x="533" y="66"/>
                    <a:pt x="532" y="67"/>
                    <a:pt x="531" y="67"/>
                  </a:cubicBezTo>
                  <a:cubicBezTo>
                    <a:pt x="524" y="62"/>
                    <a:pt x="518" y="57"/>
                    <a:pt x="511" y="51"/>
                  </a:cubicBezTo>
                  <a:cubicBezTo>
                    <a:pt x="506" y="54"/>
                    <a:pt x="501" y="55"/>
                    <a:pt x="497" y="55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500" y="68"/>
                    <a:pt x="505" y="74"/>
                    <a:pt x="514" y="74"/>
                  </a:cubicBezTo>
                  <a:cubicBezTo>
                    <a:pt x="517" y="74"/>
                    <a:pt x="520" y="73"/>
                    <a:pt x="524" y="71"/>
                  </a:cubicBezTo>
                  <a:cubicBezTo>
                    <a:pt x="517" y="75"/>
                    <a:pt x="512" y="77"/>
                    <a:pt x="507" y="77"/>
                  </a:cubicBezTo>
                  <a:cubicBezTo>
                    <a:pt x="497" y="77"/>
                    <a:pt x="491" y="70"/>
                    <a:pt x="487" y="57"/>
                  </a:cubicBezTo>
                  <a:cubicBezTo>
                    <a:pt x="488" y="56"/>
                    <a:pt x="489" y="54"/>
                    <a:pt x="490" y="53"/>
                  </a:cubicBezTo>
                  <a:cubicBezTo>
                    <a:pt x="488" y="52"/>
                    <a:pt x="487" y="51"/>
                    <a:pt x="485" y="50"/>
                  </a:cubicBezTo>
                  <a:cubicBezTo>
                    <a:pt x="485" y="47"/>
                    <a:pt x="484" y="43"/>
                    <a:pt x="484" y="40"/>
                  </a:cubicBezTo>
                  <a:cubicBezTo>
                    <a:pt x="483" y="41"/>
                    <a:pt x="482" y="43"/>
                    <a:pt x="481" y="44"/>
                  </a:cubicBezTo>
                  <a:cubicBezTo>
                    <a:pt x="480" y="42"/>
                    <a:pt x="479" y="40"/>
                    <a:pt x="479" y="37"/>
                  </a:cubicBezTo>
                  <a:cubicBezTo>
                    <a:pt x="478" y="39"/>
                    <a:pt x="477" y="41"/>
                    <a:pt x="476" y="43"/>
                  </a:cubicBezTo>
                  <a:cubicBezTo>
                    <a:pt x="476" y="47"/>
                    <a:pt x="476" y="50"/>
                    <a:pt x="476" y="52"/>
                  </a:cubicBezTo>
                  <a:cubicBezTo>
                    <a:pt x="473" y="58"/>
                    <a:pt x="472" y="61"/>
                    <a:pt x="471" y="61"/>
                  </a:cubicBezTo>
                  <a:cubicBezTo>
                    <a:pt x="469" y="61"/>
                    <a:pt x="468" y="57"/>
                    <a:pt x="466" y="49"/>
                  </a:cubicBezTo>
                  <a:cubicBezTo>
                    <a:pt x="463" y="47"/>
                    <a:pt x="460" y="44"/>
                    <a:pt x="458" y="41"/>
                  </a:cubicBezTo>
                  <a:cubicBezTo>
                    <a:pt x="455" y="49"/>
                    <a:pt x="451" y="54"/>
                    <a:pt x="448" y="54"/>
                  </a:cubicBezTo>
                  <a:cubicBezTo>
                    <a:pt x="445" y="54"/>
                    <a:pt x="442" y="50"/>
                    <a:pt x="442" y="42"/>
                  </a:cubicBezTo>
                  <a:cubicBezTo>
                    <a:pt x="443" y="39"/>
                    <a:pt x="444" y="37"/>
                    <a:pt x="445" y="33"/>
                  </a:cubicBezTo>
                  <a:cubicBezTo>
                    <a:pt x="445" y="31"/>
                    <a:pt x="445" y="29"/>
                    <a:pt x="446" y="27"/>
                  </a:cubicBezTo>
                  <a:cubicBezTo>
                    <a:pt x="444" y="30"/>
                    <a:pt x="443" y="32"/>
                    <a:pt x="442" y="34"/>
                  </a:cubicBezTo>
                  <a:cubicBezTo>
                    <a:pt x="442" y="32"/>
                    <a:pt x="442" y="29"/>
                    <a:pt x="442" y="27"/>
                  </a:cubicBezTo>
                  <a:cubicBezTo>
                    <a:pt x="441" y="31"/>
                    <a:pt x="440" y="34"/>
                    <a:pt x="439" y="37"/>
                  </a:cubicBezTo>
                  <a:cubicBezTo>
                    <a:pt x="438" y="38"/>
                    <a:pt x="437" y="38"/>
                    <a:pt x="436" y="38"/>
                  </a:cubicBezTo>
                  <a:cubicBezTo>
                    <a:pt x="433" y="38"/>
                    <a:pt x="431" y="33"/>
                    <a:pt x="430" y="23"/>
                  </a:cubicBezTo>
                  <a:cubicBezTo>
                    <a:pt x="429" y="26"/>
                    <a:pt x="429" y="27"/>
                    <a:pt x="428" y="29"/>
                  </a:cubicBezTo>
                  <a:cubicBezTo>
                    <a:pt x="430" y="41"/>
                    <a:pt x="432" y="48"/>
                    <a:pt x="434" y="50"/>
                  </a:cubicBezTo>
                  <a:cubicBezTo>
                    <a:pt x="433" y="50"/>
                    <a:pt x="433" y="51"/>
                    <a:pt x="432" y="51"/>
                  </a:cubicBezTo>
                  <a:cubicBezTo>
                    <a:pt x="430" y="51"/>
                    <a:pt x="428" y="45"/>
                    <a:pt x="428" y="33"/>
                  </a:cubicBezTo>
                  <a:cubicBezTo>
                    <a:pt x="427" y="33"/>
                    <a:pt x="427" y="34"/>
                    <a:pt x="427" y="35"/>
                  </a:cubicBezTo>
                  <a:cubicBezTo>
                    <a:pt x="427" y="33"/>
                    <a:pt x="427" y="32"/>
                    <a:pt x="427" y="30"/>
                  </a:cubicBezTo>
                  <a:cubicBezTo>
                    <a:pt x="427" y="28"/>
                    <a:pt x="427" y="26"/>
                    <a:pt x="427" y="24"/>
                  </a:cubicBezTo>
                  <a:cubicBezTo>
                    <a:pt x="427" y="29"/>
                    <a:pt x="426" y="33"/>
                    <a:pt x="426" y="37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5" y="37"/>
                    <a:pt x="425" y="36"/>
                    <a:pt x="425" y="34"/>
                  </a:cubicBezTo>
                  <a:cubicBezTo>
                    <a:pt x="424" y="41"/>
                    <a:pt x="425" y="46"/>
                    <a:pt x="425" y="48"/>
                  </a:cubicBezTo>
                  <a:cubicBezTo>
                    <a:pt x="425" y="49"/>
                    <a:pt x="424" y="49"/>
                    <a:pt x="424" y="49"/>
                  </a:cubicBezTo>
                  <a:cubicBezTo>
                    <a:pt x="424" y="49"/>
                    <a:pt x="424" y="44"/>
                    <a:pt x="425" y="33"/>
                  </a:cubicBezTo>
                  <a:cubicBezTo>
                    <a:pt x="424" y="30"/>
                    <a:pt x="424" y="27"/>
                    <a:pt x="425" y="23"/>
                  </a:cubicBezTo>
                  <a:cubicBezTo>
                    <a:pt x="424" y="32"/>
                    <a:pt x="424" y="36"/>
                    <a:pt x="424" y="36"/>
                  </a:cubicBezTo>
                  <a:cubicBezTo>
                    <a:pt x="423" y="36"/>
                    <a:pt x="423" y="35"/>
                    <a:pt x="424" y="33"/>
                  </a:cubicBezTo>
                  <a:cubicBezTo>
                    <a:pt x="423" y="42"/>
                    <a:pt x="423" y="46"/>
                    <a:pt x="423" y="46"/>
                  </a:cubicBezTo>
                  <a:cubicBezTo>
                    <a:pt x="423" y="46"/>
                    <a:pt x="423" y="42"/>
                    <a:pt x="423" y="34"/>
                  </a:cubicBezTo>
                  <a:cubicBezTo>
                    <a:pt x="423" y="33"/>
                    <a:pt x="424" y="32"/>
                    <a:pt x="424" y="31"/>
                  </a:cubicBezTo>
                  <a:cubicBezTo>
                    <a:pt x="424" y="28"/>
                    <a:pt x="424" y="26"/>
                    <a:pt x="424" y="22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24" y="23"/>
                    <a:pt x="424" y="23"/>
                    <a:pt x="424" y="23"/>
                  </a:cubicBezTo>
                  <a:cubicBezTo>
                    <a:pt x="411" y="14"/>
                    <a:pt x="403" y="11"/>
                    <a:pt x="400" y="11"/>
                  </a:cubicBezTo>
                  <a:cubicBezTo>
                    <a:pt x="395" y="11"/>
                    <a:pt x="396" y="15"/>
                    <a:pt x="398" y="19"/>
                  </a:cubicBezTo>
                  <a:cubicBezTo>
                    <a:pt x="398" y="20"/>
                    <a:pt x="399" y="20"/>
                    <a:pt x="399" y="21"/>
                  </a:cubicBezTo>
                  <a:cubicBezTo>
                    <a:pt x="399" y="24"/>
                    <a:pt x="398" y="25"/>
                    <a:pt x="397" y="25"/>
                  </a:cubicBezTo>
                  <a:cubicBezTo>
                    <a:pt x="396" y="25"/>
                    <a:pt x="395" y="23"/>
                    <a:pt x="395" y="19"/>
                  </a:cubicBezTo>
                  <a:cubicBezTo>
                    <a:pt x="392" y="24"/>
                    <a:pt x="389" y="27"/>
                    <a:pt x="386" y="27"/>
                  </a:cubicBezTo>
                  <a:cubicBezTo>
                    <a:pt x="383" y="27"/>
                    <a:pt x="380" y="24"/>
                    <a:pt x="377" y="19"/>
                  </a:cubicBezTo>
                  <a:cubicBezTo>
                    <a:pt x="363" y="4"/>
                    <a:pt x="358" y="0"/>
                    <a:pt x="357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727575" y="4684713"/>
              <a:ext cx="701675" cy="244475"/>
            </a:xfrm>
            <a:custGeom>
              <a:avLst/>
              <a:gdLst>
                <a:gd name="T0" fmla="*/ 2147483646 w 187"/>
                <a:gd name="T1" fmla="*/ 2147483646 h 65"/>
                <a:gd name="T2" fmla="*/ 2147483646 w 187"/>
                <a:gd name="T3" fmla="*/ 2147483646 h 65"/>
                <a:gd name="T4" fmla="*/ 2147483646 w 187"/>
                <a:gd name="T5" fmla="*/ 2147483646 h 65"/>
                <a:gd name="T6" fmla="*/ 2147483646 w 187"/>
                <a:gd name="T7" fmla="*/ 2147483646 h 65"/>
                <a:gd name="T8" fmla="*/ 2147483646 w 187"/>
                <a:gd name="T9" fmla="*/ 2147483646 h 65"/>
                <a:gd name="T10" fmla="*/ 2147483646 w 187"/>
                <a:gd name="T11" fmla="*/ 2147483646 h 65"/>
                <a:gd name="T12" fmla="*/ 2147483646 w 187"/>
                <a:gd name="T13" fmla="*/ 2147483646 h 65"/>
                <a:gd name="T14" fmla="*/ 2147483646 w 187"/>
                <a:gd name="T15" fmla="*/ 2147483646 h 65"/>
                <a:gd name="T16" fmla="*/ 2147483646 w 187"/>
                <a:gd name="T17" fmla="*/ 2147483646 h 65"/>
                <a:gd name="T18" fmla="*/ 2147483646 w 187"/>
                <a:gd name="T19" fmla="*/ 2147483646 h 65"/>
                <a:gd name="T20" fmla="*/ 2147483646 w 187"/>
                <a:gd name="T21" fmla="*/ 2147483646 h 65"/>
                <a:gd name="T22" fmla="*/ 2147483646 w 187"/>
                <a:gd name="T23" fmla="*/ 2147483646 h 65"/>
                <a:gd name="T24" fmla="*/ 2147483646 w 187"/>
                <a:gd name="T25" fmla="*/ 2147483646 h 65"/>
                <a:gd name="T26" fmla="*/ 2147483646 w 187"/>
                <a:gd name="T27" fmla="*/ 2147483646 h 65"/>
                <a:gd name="T28" fmla="*/ 2147483646 w 187"/>
                <a:gd name="T29" fmla="*/ 2147483646 h 65"/>
                <a:gd name="T30" fmla="*/ 2147483646 w 187"/>
                <a:gd name="T31" fmla="*/ 2147483646 h 65"/>
                <a:gd name="T32" fmla="*/ 2147483646 w 187"/>
                <a:gd name="T33" fmla="*/ 2147483646 h 65"/>
                <a:gd name="T34" fmla="*/ 2147483646 w 187"/>
                <a:gd name="T35" fmla="*/ 2147483646 h 65"/>
                <a:gd name="T36" fmla="*/ 2147483646 w 187"/>
                <a:gd name="T37" fmla="*/ 2147483646 h 65"/>
                <a:gd name="T38" fmla="*/ 2147483646 w 187"/>
                <a:gd name="T39" fmla="*/ 2147483646 h 65"/>
                <a:gd name="T40" fmla="*/ 2147483646 w 187"/>
                <a:gd name="T41" fmla="*/ 2147483646 h 65"/>
                <a:gd name="T42" fmla="*/ 2147483646 w 187"/>
                <a:gd name="T43" fmla="*/ 2147483646 h 65"/>
                <a:gd name="T44" fmla="*/ 2147483646 w 187"/>
                <a:gd name="T45" fmla="*/ 2147483646 h 65"/>
                <a:gd name="T46" fmla="*/ 2147483646 w 187"/>
                <a:gd name="T47" fmla="*/ 2147483646 h 65"/>
                <a:gd name="T48" fmla="*/ 2147483646 w 187"/>
                <a:gd name="T49" fmla="*/ 2147483646 h 65"/>
                <a:gd name="T50" fmla="*/ 2147483646 w 187"/>
                <a:gd name="T51" fmla="*/ 2147483646 h 65"/>
                <a:gd name="T52" fmla="*/ 2147483646 w 187"/>
                <a:gd name="T53" fmla="*/ 2147483646 h 65"/>
                <a:gd name="T54" fmla="*/ 2147483646 w 187"/>
                <a:gd name="T55" fmla="*/ 2147483646 h 65"/>
                <a:gd name="T56" fmla="*/ 2147483646 w 187"/>
                <a:gd name="T57" fmla="*/ 2147483646 h 65"/>
                <a:gd name="T58" fmla="*/ 2147483646 w 187"/>
                <a:gd name="T59" fmla="*/ 2147483646 h 65"/>
                <a:gd name="T60" fmla="*/ 2147483646 w 187"/>
                <a:gd name="T61" fmla="*/ 2147483646 h 65"/>
                <a:gd name="T62" fmla="*/ 2147483646 w 187"/>
                <a:gd name="T63" fmla="*/ 2147483646 h 65"/>
                <a:gd name="T64" fmla="*/ 2147483646 w 187"/>
                <a:gd name="T65" fmla="*/ 2147483646 h 65"/>
                <a:gd name="T66" fmla="*/ 2147483646 w 187"/>
                <a:gd name="T67" fmla="*/ 2147483646 h 65"/>
                <a:gd name="T68" fmla="*/ 2147483646 w 187"/>
                <a:gd name="T69" fmla="*/ 2147483646 h 65"/>
                <a:gd name="T70" fmla="*/ 2147483646 w 187"/>
                <a:gd name="T71" fmla="*/ 2147483646 h 65"/>
                <a:gd name="T72" fmla="*/ 2147483646 w 187"/>
                <a:gd name="T73" fmla="*/ 2147483646 h 65"/>
                <a:gd name="T74" fmla="*/ 2147483646 w 187"/>
                <a:gd name="T75" fmla="*/ 2147483646 h 65"/>
                <a:gd name="T76" fmla="*/ 2147483646 w 187"/>
                <a:gd name="T77" fmla="*/ 2147483646 h 65"/>
                <a:gd name="T78" fmla="*/ 2147483646 w 187"/>
                <a:gd name="T79" fmla="*/ 2147483646 h 65"/>
                <a:gd name="T80" fmla="*/ 2147483646 w 187"/>
                <a:gd name="T81" fmla="*/ 2147483646 h 65"/>
                <a:gd name="T82" fmla="*/ 2147483646 w 187"/>
                <a:gd name="T83" fmla="*/ 2147483646 h 65"/>
                <a:gd name="T84" fmla="*/ 2147483646 w 187"/>
                <a:gd name="T85" fmla="*/ 2147483646 h 65"/>
                <a:gd name="T86" fmla="*/ 2147483646 w 187"/>
                <a:gd name="T87" fmla="*/ 2147483646 h 65"/>
                <a:gd name="T88" fmla="*/ 2147483646 w 187"/>
                <a:gd name="T89" fmla="*/ 2147483646 h 65"/>
                <a:gd name="T90" fmla="*/ 2147483646 w 187"/>
                <a:gd name="T91" fmla="*/ 2147483646 h 65"/>
                <a:gd name="T92" fmla="*/ 2147483646 w 187"/>
                <a:gd name="T93" fmla="*/ 2147483646 h 65"/>
                <a:gd name="T94" fmla="*/ 2147483646 w 187"/>
                <a:gd name="T95" fmla="*/ 2147483646 h 65"/>
                <a:gd name="T96" fmla="*/ 2147483646 w 187"/>
                <a:gd name="T97" fmla="*/ 2147483646 h 65"/>
                <a:gd name="T98" fmla="*/ 2147483646 w 187"/>
                <a:gd name="T99" fmla="*/ 2147483646 h 65"/>
                <a:gd name="T100" fmla="*/ 2147483646 w 187"/>
                <a:gd name="T101" fmla="*/ 2147483646 h 65"/>
                <a:gd name="T102" fmla="*/ 2147483646 w 187"/>
                <a:gd name="T103" fmla="*/ 2147483646 h 65"/>
                <a:gd name="T104" fmla="*/ 2147483646 w 187"/>
                <a:gd name="T105" fmla="*/ 2147483646 h 65"/>
                <a:gd name="T106" fmla="*/ 2147483646 w 187"/>
                <a:gd name="T107" fmla="*/ 2147483646 h 65"/>
                <a:gd name="T108" fmla="*/ 2147483646 w 187"/>
                <a:gd name="T109" fmla="*/ 2147483646 h 65"/>
                <a:gd name="T110" fmla="*/ 2147483646 w 187"/>
                <a:gd name="T111" fmla="*/ 2147483646 h 65"/>
                <a:gd name="T112" fmla="*/ 2147483646 w 187"/>
                <a:gd name="T113" fmla="*/ 2147483646 h 65"/>
                <a:gd name="T114" fmla="*/ 2147483646 w 187"/>
                <a:gd name="T115" fmla="*/ 2147483646 h 65"/>
                <a:gd name="T116" fmla="*/ 2147483646 w 187"/>
                <a:gd name="T117" fmla="*/ 2147483646 h 65"/>
                <a:gd name="T118" fmla="*/ 2147483646 w 187"/>
                <a:gd name="T119" fmla="*/ 2147483646 h 65"/>
                <a:gd name="T120" fmla="*/ 2147483646 w 187"/>
                <a:gd name="T121" fmla="*/ 0 h 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7" h="65">
                  <a:moveTo>
                    <a:pt x="37" y="65"/>
                  </a:moveTo>
                  <a:cubicBezTo>
                    <a:pt x="37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moveTo>
                    <a:pt x="67" y="65"/>
                  </a:moveTo>
                  <a:cubicBezTo>
                    <a:pt x="66" y="65"/>
                    <a:pt x="65" y="65"/>
                    <a:pt x="63" y="65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9" y="65"/>
                    <a:pt x="70" y="65"/>
                    <a:pt x="67" y="65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30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8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8" y="57"/>
                  </a:moveTo>
                  <a:cubicBezTo>
                    <a:pt x="28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8" y="57"/>
                  </a:moveTo>
                  <a:cubicBezTo>
                    <a:pt x="28" y="57"/>
                    <a:pt x="28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moveTo>
                    <a:pt x="23" y="56"/>
                  </a:move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6"/>
                    <a:pt x="23" y="56"/>
                  </a:cubicBezTo>
                  <a:moveTo>
                    <a:pt x="28" y="56"/>
                  </a:moveTo>
                  <a:cubicBezTo>
                    <a:pt x="28" y="56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moveTo>
                    <a:pt x="27" y="56"/>
                  </a:move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ubicBezTo>
                    <a:pt x="27" y="56"/>
                    <a:pt x="27" y="56"/>
                    <a:pt x="27" y="56"/>
                  </a:cubicBezTo>
                  <a:moveTo>
                    <a:pt x="28" y="55"/>
                  </a:moveTo>
                  <a:cubicBezTo>
                    <a:pt x="29" y="56"/>
                    <a:pt x="29" y="57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8"/>
                    <a:pt x="30" y="58"/>
                    <a:pt x="30" y="57"/>
                  </a:cubicBezTo>
                  <a:cubicBezTo>
                    <a:pt x="29" y="56"/>
                    <a:pt x="29" y="56"/>
                    <a:pt x="28" y="55"/>
                  </a:cubicBezTo>
                  <a:moveTo>
                    <a:pt x="26" y="55"/>
                  </a:moveTo>
                  <a:cubicBezTo>
                    <a:pt x="26" y="55"/>
                    <a:pt x="26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moveTo>
                    <a:pt x="1" y="54"/>
                  </a:moveTo>
                  <a:cubicBezTo>
                    <a:pt x="1" y="54"/>
                    <a:pt x="0" y="54"/>
                    <a:pt x="0" y="55"/>
                  </a:cubicBezTo>
                  <a:cubicBezTo>
                    <a:pt x="1" y="55"/>
                    <a:pt x="1" y="55"/>
                    <a:pt x="2" y="54"/>
                  </a:cubicBezTo>
                  <a:cubicBezTo>
                    <a:pt x="1" y="54"/>
                    <a:pt x="1" y="54"/>
                    <a:pt x="1" y="54"/>
                  </a:cubicBezTo>
                  <a:moveTo>
                    <a:pt x="26" y="53"/>
                  </a:moveTo>
                  <a:cubicBezTo>
                    <a:pt x="26" y="54"/>
                    <a:pt x="27" y="55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5"/>
                    <a:pt x="27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moveTo>
                    <a:pt x="43" y="52"/>
                  </a:moveTo>
                  <a:cubicBezTo>
                    <a:pt x="44" y="52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moveTo>
                    <a:pt x="24" y="52"/>
                  </a:moveTo>
                  <a:cubicBezTo>
                    <a:pt x="24" y="53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4"/>
                    <a:pt x="25" y="54"/>
                    <a:pt x="24" y="53"/>
                  </a:cubicBezTo>
                  <a:cubicBezTo>
                    <a:pt x="24" y="52"/>
                    <a:pt x="24" y="52"/>
                    <a:pt x="24" y="52"/>
                  </a:cubicBezTo>
                  <a:moveTo>
                    <a:pt x="41" y="50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2"/>
                    <a:pt x="42" y="52"/>
                    <a:pt x="42" y="53"/>
                  </a:cubicBezTo>
                  <a:cubicBezTo>
                    <a:pt x="42" y="53"/>
                    <a:pt x="43" y="53"/>
                    <a:pt x="43" y="53"/>
                  </a:cubicBezTo>
                  <a:cubicBezTo>
                    <a:pt x="42" y="52"/>
                    <a:pt x="42" y="51"/>
                    <a:pt x="41" y="51"/>
                  </a:cubicBezTo>
                  <a:cubicBezTo>
                    <a:pt x="41" y="51"/>
                    <a:pt x="41" y="50"/>
                    <a:pt x="41" y="50"/>
                  </a:cubicBezTo>
                  <a:moveTo>
                    <a:pt x="40" y="50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0"/>
                  </a:cubicBezTo>
                  <a:cubicBezTo>
                    <a:pt x="41" y="50"/>
                    <a:pt x="40" y="50"/>
                    <a:pt x="40" y="50"/>
                  </a:cubicBezTo>
                  <a:moveTo>
                    <a:pt x="40" y="50"/>
                  </a:move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moveTo>
                    <a:pt x="40" y="50"/>
                  </a:moveTo>
                  <a:cubicBezTo>
                    <a:pt x="40" y="51"/>
                    <a:pt x="41" y="51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1"/>
                    <a:pt x="41" y="51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moveTo>
                    <a:pt x="122" y="50"/>
                  </a:move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moveTo>
                    <a:pt x="26" y="49"/>
                  </a:moveTo>
                  <a:cubicBezTo>
                    <a:pt x="26" y="51"/>
                    <a:pt x="27" y="52"/>
                    <a:pt x="28" y="54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3"/>
                    <a:pt x="27" y="51"/>
                    <a:pt x="26" y="50"/>
                  </a:cubicBezTo>
                  <a:cubicBezTo>
                    <a:pt x="26" y="50"/>
                    <a:pt x="26" y="49"/>
                    <a:pt x="26" y="49"/>
                  </a:cubicBezTo>
                  <a:moveTo>
                    <a:pt x="39" y="49"/>
                  </a:moveTo>
                  <a:cubicBezTo>
                    <a:pt x="39" y="49"/>
                    <a:pt x="40" y="50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0"/>
                    <a:pt x="40" y="49"/>
                    <a:pt x="39" y="49"/>
                  </a:cubicBezTo>
                  <a:moveTo>
                    <a:pt x="26" y="49"/>
                  </a:moveTo>
                  <a:cubicBezTo>
                    <a:pt x="26" y="49"/>
                    <a:pt x="26" y="49"/>
                    <a:pt x="26" y="50"/>
                  </a:cubicBezTo>
                  <a:cubicBezTo>
                    <a:pt x="27" y="50"/>
                    <a:pt x="27" y="51"/>
                    <a:pt x="28" y="52"/>
                  </a:cubicBezTo>
                  <a:cubicBezTo>
                    <a:pt x="28" y="52"/>
                    <a:pt x="28" y="52"/>
                    <a:pt x="27" y="51"/>
                  </a:cubicBezTo>
                  <a:cubicBezTo>
                    <a:pt x="27" y="50"/>
                    <a:pt x="26" y="49"/>
                    <a:pt x="26" y="49"/>
                  </a:cubicBezTo>
                  <a:moveTo>
                    <a:pt x="23" y="49"/>
                  </a:moveTo>
                  <a:cubicBezTo>
                    <a:pt x="23" y="49"/>
                    <a:pt x="23" y="50"/>
                    <a:pt x="23" y="50"/>
                  </a:cubicBezTo>
                  <a:cubicBezTo>
                    <a:pt x="24" y="51"/>
                    <a:pt x="24" y="52"/>
                    <a:pt x="25" y="53"/>
                  </a:cubicBezTo>
                  <a:cubicBezTo>
                    <a:pt x="26" y="54"/>
                    <a:pt x="26" y="55"/>
                    <a:pt x="27" y="56"/>
                  </a:cubicBezTo>
                  <a:cubicBezTo>
                    <a:pt x="26" y="54"/>
                    <a:pt x="26" y="53"/>
                    <a:pt x="25" y="52"/>
                  </a:cubicBezTo>
                  <a:cubicBezTo>
                    <a:pt x="24" y="50"/>
                    <a:pt x="23" y="49"/>
                    <a:pt x="23" y="49"/>
                  </a:cubicBezTo>
                  <a:moveTo>
                    <a:pt x="120" y="48"/>
                  </a:moveTo>
                  <a:cubicBezTo>
                    <a:pt x="120" y="49"/>
                    <a:pt x="120" y="50"/>
                    <a:pt x="121" y="50"/>
                  </a:cubicBezTo>
                  <a:cubicBezTo>
                    <a:pt x="120" y="50"/>
                    <a:pt x="120" y="49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moveTo>
                    <a:pt x="24" y="48"/>
                  </a:moveTo>
                  <a:cubicBezTo>
                    <a:pt x="25" y="50"/>
                    <a:pt x="27" y="54"/>
                    <a:pt x="29" y="58"/>
                  </a:cubicBezTo>
                  <a:cubicBezTo>
                    <a:pt x="29" y="57"/>
                    <a:pt x="28" y="55"/>
                    <a:pt x="28" y="54"/>
                  </a:cubicBezTo>
                  <a:cubicBezTo>
                    <a:pt x="26" y="52"/>
                    <a:pt x="25" y="50"/>
                    <a:pt x="24" y="48"/>
                  </a:cubicBezTo>
                  <a:moveTo>
                    <a:pt x="25" y="48"/>
                  </a:moveTo>
                  <a:cubicBezTo>
                    <a:pt x="25" y="48"/>
                    <a:pt x="26" y="48"/>
                    <a:pt x="26" y="48"/>
                  </a:cubicBezTo>
                  <a:cubicBezTo>
                    <a:pt x="26" y="48"/>
                    <a:pt x="26" y="49"/>
                    <a:pt x="26" y="49"/>
                  </a:cubicBezTo>
                  <a:cubicBezTo>
                    <a:pt x="26" y="48"/>
                    <a:pt x="26" y="48"/>
                    <a:pt x="25" y="48"/>
                  </a:cubicBezTo>
                  <a:moveTo>
                    <a:pt x="23" y="48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6" y="52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2"/>
                    <a:pt x="24" y="49"/>
                    <a:pt x="23" y="48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9"/>
                    <a:pt x="26" y="52"/>
                    <a:pt x="29" y="57"/>
                  </a:cubicBezTo>
                  <a:cubicBezTo>
                    <a:pt x="29" y="57"/>
                    <a:pt x="29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6" y="52"/>
                    <a:pt x="24" y="49"/>
                    <a:pt x="23" y="47"/>
                  </a:cubicBezTo>
                  <a:moveTo>
                    <a:pt x="38" y="47"/>
                  </a:moveTo>
                  <a:cubicBezTo>
                    <a:pt x="38" y="48"/>
                    <a:pt x="39" y="49"/>
                    <a:pt x="4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9" y="49"/>
                    <a:pt x="39" y="48"/>
                    <a:pt x="38" y="48"/>
                  </a:cubicBezTo>
                  <a:cubicBezTo>
                    <a:pt x="38" y="48"/>
                    <a:pt x="38" y="47"/>
                    <a:pt x="38" y="47"/>
                  </a:cubicBezTo>
                  <a:moveTo>
                    <a:pt x="21" y="47"/>
                  </a:moveTo>
                  <a:cubicBezTo>
                    <a:pt x="21" y="47"/>
                    <a:pt x="22" y="48"/>
                    <a:pt x="22" y="49"/>
                  </a:cubicBezTo>
                  <a:cubicBezTo>
                    <a:pt x="23" y="50"/>
                    <a:pt x="24" y="51"/>
                    <a:pt x="24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2"/>
                    <a:pt x="24" y="51"/>
                    <a:pt x="23" y="50"/>
                  </a:cubicBezTo>
                  <a:cubicBezTo>
                    <a:pt x="23" y="49"/>
                    <a:pt x="22" y="48"/>
                    <a:pt x="22" y="47"/>
                  </a:cubicBezTo>
                  <a:cubicBezTo>
                    <a:pt x="22" y="47"/>
                    <a:pt x="22" y="47"/>
                    <a:pt x="21" y="47"/>
                  </a:cubicBezTo>
                  <a:moveTo>
                    <a:pt x="33" y="47"/>
                  </a:moveTo>
                  <a:cubicBezTo>
                    <a:pt x="33" y="47"/>
                    <a:pt x="34" y="48"/>
                    <a:pt x="36" y="50"/>
                  </a:cubicBezTo>
                  <a:cubicBezTo>
                    <a:pt x="36" y="49"/>
                    <a:pt x="36" y="48"/>
                    <a:pt x="35" y="48"/>
                  </a:cubicBezTo>
                  <a:cubicBezTo>
                    <a:pt x="34" y="47"/>
                    <a:pt x="34" y="47"/>
                    <a:pt x="33" y="47"/>
                  </a:cubicBezTo>
                  <a:moveTo>
                    <a:pt x="25" y="47"/>
                  </a:moveTo>
                  <a:cubicBezTo>
                    <a:pt x="26" y="47"/>
                    <a:pt x="26" y="48"/>
                    <a:pt x="26" y="48"/>
                  </a:cubicBezTo>
                  <a:cubicBezTo>
                    <a:pt x="26" y="48"/>
                    <a:pt x="26" y="47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4" y="48"/>
                    <a:pt x="24" y="48"/>
                  </a:cubicBezTo>
                  <a:cubicBezTo>
                    <a:pt x="24" y="48"/>
                    <a:pt x="23" y="47"/>
                    <a:pt x="23" y="47"/>
                  </a:cubicBezTo>
                  <a:moveTo>
                    <a:pt x="24" y="47"/>
                  </a:moveTo>
                  <a:cubicBezTo>
                    <a:pt x="25" y="47"/>
                    <a:pt x="25" y="48"/>
                    <a:pt x="26" y="49"/>
                  </a:cubicBezTo>
                  <a:cubicBezTo>
                    <a:pt x="26" y="49"/>
                    <a:pt x="26" y="49"/>
                    <a:pt x="26" y="48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5" y="47"/>
                    <a:pt x="24" y="47"/>
                    <a:pt x="24" y="47"/>
                  </a:cubicBezTo>
                  <a:moveTo>
                    <a:pt x="25" y="47"/>
                  </a:move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moveTo>
                    <a:pt x="38" y="46"/>
                  </a:moveTo>
                  <a:cubicBezTo>
                    <a:pt x="38" y="46"/>
                    <a:pt x="38" y="47"/>
                    <a:pt x="38" y="47"/>
                  </a:cubicBezTo>
                  <a:cubicBezTo>
                    <a:pt x="39" y="48"/>
                    <a:pt x="40" y="49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9" y="49"/>
                    <a:pt x="38" y="47"/>
                    <a:pt x="38" y="46"/>
                  </a:cubicBezTo>
                  <a:moveTo>
                    <a:pt x="25" y="45"/>
                  </a:moveTo>
                  <a:cubicBezTo>
                    <a:pt x="24" y="45"/>
                    <a:pt x="25" y="45"/>
                    <a:pt x="25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5"/>
                    <a:pt x="25" y="45"/>
                    <a:pt x="25" y="45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5"/>
                  </a:cubicBezTo>
                  <a:cubicBezTo>
                    <a:pt x="38" y="46"/>
                    <a:pt x="39" y="48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9" y="48"/>
                    <a:pt x="38" y="46"/>
                    <a:pt x="37" y="44"/>
                  </a:cubicBezTo>
                  <a:moveTo>
                    <a:pt x="22" y="44"/>
                  </a:moveTo>
                  <a:cubicBezTo>
                    <a:pt x="22" y="44"/>
                    <a:pt x="22" y="45"/>
                    <a:pt x="23" y="47"/>
                  </a:cubicBezTo>
                  <a:cubicBezTo>
                    <a:pt x="23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3" y="45"/>
                    <a:pt x="22" y="44"/>
                    <a:pt x="22" y="44"/>
                  </a:cubicBezTo>
                  <a:moveTo>
                    <a:pt x="37" y="44"/>
                  </a:moveTo>
                  <a:cubicBezTo>
                    <a:pt x="37" y="44"/>
                    <a:pt x="37" y="44"/>
                    <a:pt x="37" y="44"/>
                  </a:cubicBezTo>
                  <a:cubicBezTo>
                    <a:pt x="38" y="45"/>
                    <a:pt x="39" y="48"/>
                    <a:pt x="41" y="51"/>
                  </a:cubicBezTo>
                  <a:cubicBezTo>
                    <a:pt x="42" y="51"/>
                    <a:pt x="42" y="51"/>
                    <a:pt x="43" y="52"/>
                  </a:cubicBezTo>
                  <a:cubicBezTo>
                    <a:pt x="42" y="50"/>
                    <a:pt x="41" y="49"/>
                    <a:pt x="40" y="48"/>
                  </a:cubicBezTo>
                  <a:cubicBezTo>
                    <a:pt x="38" y="45"/>
                    <a:pt x="37" y="44"/>
                    <a:pt x="37" y="44"/>
                  </a:cubicBezTo>
                  <a:moveTo>
                    <a:pt x="11" y="43"/>
                  </a:moveTo>
                  <a:cubicBezTo>
                    <a:pt x="8" y="43"/>
                    <a:pt x="8" y="46"/>
                    <a:pt x="9" y="53"/>
                  </a:cubicBezTo>
                  <a:cubicBezTo>
                    <a:pt x="9" y="53"/>
                    <a:pt x="10" y="54"/>
                    <a:pt x="10" y="55"/>
                  </a:cubicBezTo>
                  <a:cubicBezTo>
                    <a:pt x="12" y="51"/>
                    <a:pt x="13" y="50"/>
                    <a:pt x="15" y="50"/>
                  </a:cubicBezTo>
                  <a:cubicBezTo>
                    <a:pt x="16" y="50"/>
                    <a:pt x="17" y="50"/>
                    <a:pt x="17" y="51"/>
                  </a:cubicBezTo>
                  <a:cubicBezTo>
                    <a:pt x="19" y="51"/>
                    <a:pt x="21" y="52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53"/>
                    <a:pt x="23" y="52"/>
                    <a:pt x="23" y="51"/>
                  </a:cubicBezTo>
                  <a:cubicBezTo>
                    <a:pt x="17" y="46"/>
                    <a:pt x="13" y="43"/>
                    <a:pt x="11" y="43"/>
                  </a:cubicBezTo>
                  <a:moveTo>
                    <a:pt x="36" y="43"/>
                  </a:moveTo>
                  <a:cubicBezTo>
                    <a:pt x="36" y="43"/>
                    <a:pt x="36" y="43"/>
                    <a:pt x="36" y="44"/>
                  </a:cubicBezTo>
                  <a:cubicBezTo>
                    <a:pt x="36" y="44"/>
                    <a:pt x="37" y="44"/>
                    <a:pt x="37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3" y="42"/>
                  </a:moveTo>
                  <a:cubicBezTo>
                    <a:pt x="33" y="42"/>
                    <a:pt x="33" y="44"/>
                    <a:pt x="35" y="48"/>
                  </a:cubicBezTo>
                  <a:cubicBezTo>
                    <a:pt x="36" y="48"/>
                    <a:pt x="38" y="49"/>
                    <a:pt x="40" y="50"/>
                  </a:cubicBezTo>
                  <a:cubicBezTo>
                    <a:pt x="38" y="48"/>
                    <a:pt x="38" y="47"/>
                    <a:pt x="37" y="46"/>
                  </a:cubicBezTo>
                  <a:cubicBezTo>
                    <a:pt x="35" y="44"/>
                    <a:pt x="33" y="42"/>
                    <a:pt x="33" y="42"/>
                  </a:cubicBezTo>
                  <a:moveTo>
                    <a:pt x="22" y="42"/>
                  </a:moveTo>
                  <a:cubicBezTo>
                    <a:pt x="22" y="42"/>
                    <a:pt x="23" y="44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6"/>
                  </a:cubicBezTo>
                  <a:cubicBezTo>
                    <a:pt x="23" y="43"/>
                    <a:pt x="22" y="42"/>
                    <a:pt x="22" y="42"/>
                  </a:cubicBezTo>
                  <a:moveTo>
                    <a:pt x="26" y="41"/>
                  </a:moveTo>
                  <a:cubicBezTo>
                    <a:pt x="25" y="41"/>
                    <a:pt x="25" y="42"/>
                    <a:pt x="26" y="44"/>
                  </a:cubicBezTo>
                  <a:cubicBezTo>
                    <a:pt x="28" y="45"/>
                    <a:pt x="31" y="48"/>
                    <a:pt x="37" y="53"/>
                  </a:cubicBezTo>
                  <a:cubicBezTo>
                    <a:pt x="37" y="54"/>
                    <a:pt x="37" y="54"/>
                    <a:pt x="38" y="54"/>
                  </a:cubicBezTo>
                  <a:cubicBezTo>
                    <a:pt x="31" y="46"/>
                    <a:pt x="27" y="41"/>
                    <a:pt x="26" y="41"/>
                  </a:cubicBezTo>
                  <a:moveTo>
                    <a:pt x="56" y="40"/>
                  </a:move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moveTo>
                    <a:pt x="137" y="40"/>
                  </a:moveTo>
                  <a:cubicBezTo>
                    <a:pt x="138" y="41"/>
                    <a:pt x="139" y="43"/>
                    <a:pt x="140" y="45"/>
                  </a:cubicBezTo>
                  <a:cubicBezTo>
                    <a:pt x="139" y="43"/>
                    <a:pt x="138" y="41"/>
                    <a:pt x="137" y="40"/>
                  </a:cubicBezTo>
                  <a:moveTo>
                    <a:pt x="56" y="39"/>
                  </a:moveTo>
                  <a:cubicBezTo>
                    <a:pt x="56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6" y="39"/>
                    <a:pt x="56" y="39"/>
                  </a:cubicBezTo>
                  <a:moveTo>
                    <a:pt x="116" y="38"/>
                  </a:moveTo>
                  <a:cubicBezTo>
                    <a:pt x="115" y="41"/>
                    <a:pt x="115" y="44"/>
                    <a:pt x="120" y="48"/>
                  </a:cubicBezTo>
                  <a:cubicBezTo>
                    <a:pt x="118" y="44"/>
                    <a:pt x="117" y="40"/>
                    <a:pt x="116" y="38"/>
                  </a:cubicBezTo>
                  <a:moveTo>
                    <a:pt x="63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3" y="38"/>
                    <a:pt x="63" y="37"/>
                    <a:pt x="63" y="37"/>
                  </a:cubicBezTo>
                  <a:moveTo>
                    <a:pt x="117" y="37"/>
                  </a:moveTo>
                  <a:cubicBezTo>
                    <a:pt x="117" y="37"/>
                    <a:pt x="117" y="37"/>
                    <a:pt x="116" y="37"/>
                  </a:cubicBezTo>
                  <a:cubicBezTo>
                    <a:pt x="117" y="39"/>
                    <a:pt x="118" y="43"/>
                    <a:pt x="120" y="48"/>
                  </a:cubicBezTo>
                  <a:cubicBezTo>
                    <a:pt x="121" y="49"/>
                    <a:pt x="121" y="49"/>
                    <a:pt x="122" y="50"/>
                  </a:cubicBezTo>
                  <a:cubicBezTo>
                    <a:pt x="120" y="43"/>
                    <a:pt x="118" y="39"/>
                    <a:pt x="117" y="37"/>
                  </a:cubicBezTo>
                  <a:moveTo>
                    <a:pt x="117" y="36"/>
                  </a:moveTo>
                  <a:cubicBezTo>
                    <a:pt x="117" y="36"/>
                    <a:pt x="117" y="36"/>
                    <a:pt x="117" y="36"/>
                  </a:cubicBezTo>
                  <a:cubicBezTo>
                    <a:pt x="118" y="38"/>
                    <a:pt x="119" y="43"/>
                    <a:pt x="122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20" y="43"/>
                    <a:pt x="118" y="38"/>
                    <a:pt x="117" y="36"/>
                  </a:cubicBezTo>
                  <a:moveTo>
                    <a:pt x="62" y="35"/>
                  </a:moveTo>
                  <a:cubicBezTo>
                    <a:pt x="62" y="36"/>
                    <a:pt x="62" y="36"/>
                    <a:pt x="62" y="36"/>
                  </a:cubicBezTo>
                  <a:cubicBezTo>
                    <a:pt x="63" y="37"/>
                    <a:pt x="63" y="37"/>
                    <a:pt x="63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7"/>
                    <a:pt x="62" y="36"/>
                    <a:pt x="62" y="35"/>
                  </a:cubicBezTo>
                  <a:moveTo>
                    <a:pt x="63" y="35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3" y="35"/>
                    <a:pt x="63" y="35"/>
                  </a:cubicBezTo>
                  <a:moveTo>
                    <a:pt x="55" y="33"/>
                  </a:moveTo>
                  <a:cubicBezTo>
                    <a:pt x="55" y="33"/>
                    <a:pt x="57" y="35"/>
                    <a:pt x="62" y="40"/>
                  </a:cubicBezTo>
                  <a:cubicBezTo>
                    <a:pt x="60" y="38"/>
                    <a:pt x="59" y="37"/>
                    <a:pt x="58" y="36"/>
                  </a:cubicBezTo>
                  <a:cubicBezTo>
                    <a:pt x="56" y="34"/>
                    <a:pt x="55" y="33"/>
                    <a:pt x="55" y="33"/>
                  </a:cubicBezTo>
                  <a:moveTo>
                    <a:pt x="59" y="33"/>
                  </a:moveTo>
                  <a:cubicBezTo>
                    <a:pt x="60" y="34"/>
                    <a:pt x="61" y="35"/>
                    <a:pt x="62" y="36"/>
                  </a:cubicBezTo>
                  <a:cubicBezTo>
                    <a:pt x="62" y="37"/>
                    <a:pt x="63" y="38"/>
                    <a:pt x="63" y="38"/>
                  </a:cubicBezTo>
                  <a:cubicBezTo>
                    <a:pt x="63" y="38"/>
                    <a:pt x="63" y="37"/>
                    <a:pt x="63" y="37"/>
                  </a:cubicBezTo>
                  <a:cubicBezTo>
                    <a:pt x="61" y="35"/>
                    <a:pt x="60" y="34"/>
                    <a:pt x="59" y="33"/>
                  </a:cubicBezTo>
                  <a:moveTo>
                    <a:pt x="57" y="31"/>
                  </a:moveTo>
                  <a:cubicBezTo>
                    <a:pt x="57" y="31"/>
                    <a:pt x="57" y="32"/>
                    <a:pt x="58" y="32"/>
                  </a:cubicBezTo>
                  <a:cubicBezTo>
                    <a:pt x="59" y="33"/>
                    <a:pt x="61" y="35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3" y="38"/>
                    <a:pt x="62" y="37"/>
                    <a:pt x="62" y="36"/>
                  </a:cubicBezTo>
                  <a:cubicBezTo>
                    <a:pt x="60" y="34"/>
                    <a:pt x="58" y="32"/>
                    <a:pt x="57" y="31"/>
                  </a:cubicBezTo>
                  <a:moveTo>
                    <a:pt x="58" y="31"/>
                  </a:moveTo>
                  <a:cubicBezTo>
                    <a:pt x="58" y="31"/>
                    <a:pt x="58" y="32"/>
                    <a:pt x="58" y="32"/>
                  </a:cubicBezTo>
                  <a:cubicBezTo>
                    <a:pt x="59" y="33"/>
                    <a:pt x="61" y="35"/>
                    <a:pt x="63" y="37"/>
                  </a:cubicBezTo>
                  <a:cubicBezTo>
                    <a:pt x="62" y="37"/>
                    <a:pt x="62" y="37"/>
                    <a:pt x="62" y="36"/>
                  </a:cubicBezTo>
                  <a:cubicBezTo>
                    <a:pt x="60" y="34"/>
                    <a:pt x="59" y="32"/>
                    <a:pt x="58" y="31"/>
                  </a:cubicBezTo>
                  <a:moveTo>
                    <a:pt x="59" y="31"/>
                  </a:moveTo>
                  <a:cubicBezTo>
                    <a:pt x="59" y="32"/>
                    <a:pt x="60" y="33"/>
                    <a:pt x="61" y="34"/>
                  </a:cubicBezTo>
                  <a:cubicBezTo>
                    <a:pt x="61" y="33"/>
                    <a:pt x="60" y="33"/>
                    <a:pt x="60" y="32"/>
                  </a:cubicBezTo>
                  <a:cubicBezTo>
                    <a:pt x="60" y="32"/>
                    <a:pt x="59" y="31"/>
                    <a:pt x="59" y="31"/>
                  </a:cubicBezTo>
                  <a:moveTo>
                    <a:pt x="57" y="31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58" y="31"/>
                    <a:pt x="58" y="32"/>
                    <a:pt x="59" y="33"/>
                  </a:cubicBezTo>
                  <a:cubicBezTo>
                    <a:pt x="59" y="33"/>
                    <a:pt x="58" y="32"/>
                    <a:pt x="58" y="32"/>
                  </a:cubicBezTo>
                  <a:cubicBezTo>
                    <a:pt x="58" y="31"/>
                    <a:pt x="57" y="31"/>
                    <a:pt x="57" y="31"/>
                  </a:cubicBezTo>
                  <a:moveTo>
                    <a:pt x="5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7" y="31"/>
                    <a:pt x="58" y="31"/>
                  </a:cubicBezTo>
                  <a:cubicBezTo>
                    <a:pt x="57" y="31"/>
                    <a:pt x="57" y="30"/>
                    <a:pt x="57" y="30"/>
                  </a:cubicBezTo>
                  <a:moveTo>
                    <a:pt x="56" y="29"/>
                  </a:moveTo>
                  <a:cubicBezTo>
                    <a:pt x="56" y="29"/>
                    <a:pt x="56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9" y="32"/>
                    <a:pt x="62" y="35"/>
                  </a:cubicBezTo>
                  <a:cubicBezTo>
                    <a:pt x="62" y="35"/>
                    <a:pt x="61" y="35"/>
                    <a:pt x="61" y="35"/>
                  </a:cubicBezTo>
                  <a:cubicBezTo>
                    <a:pt x="59" y="32"/>
                    <a:pt x="58" y="31"/>
                    <a:pt x="57" y="30"/>
                  </a:cubicBezTo>
                  <a:cubicBezTo>
                    <a:pt x="57" y="29"/>
                    <a:pt x="57" y="29"/>
                    <a:pt x="56" y="29"/>
                  </a:cubicBezTo>
                  <a:moveTo>
                    <a:pt x="174" y="28"/>
                  </a:moveTo>
                  <a:cubicBezTo>
                    <a:pt x="174" y="28"/>
                    <a:pt x="174" y="28"/>
                    <a:pt x="173" y="28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28"/>
                    <a:pt x="174" y="28"/>
                    <a:pt x="174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3" y="28"/>
                  </a:move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3" y="28"/>
                    <a:pt x="173" y="28"/>
                    <a:pt x="173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7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7" y="28"/>
                  </a:move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7" y="28"/>
                  </a:move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cubicBezTo>
                    <a:pt x="177" y="28"/>
                    <a:pt x="177" y="28"/>
                    <a:pt x="177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8"/>
                  </a:move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moveTo>
                    <a:pt x="176" y="27"/>
                  </a:moveTo>
                  <a:cubicBezTo>
                    <a:pt x="176" y="27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8"/>
                    <a:pt x="176" y="28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5" y="28"/>
                    <a:pt x="175" y="28"/>
                    <a:pt x="175" y="29"/>
                  </a:cubicBezTo>
                  <a:cubicBezTo>
                    <a:pt x="175" y="28"/>
                    <a:pt x="175" y="28"/>
                    <a:pt x="174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7" y="27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6" y="27"/>
                  </a:move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moveTo>
                    <a:pt x="174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moveTo>
                    <a:pt x="174" y="26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6"/>
                  </a:cubicBezTo>
                  <a:moveTo>
                    <a:pt x="176" y="26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7"/>
                    <a:pt x="176" y="27"/>
                    <a:pt x="176" y="26"/>
                  </a:cubicBezTo>
                  <a:moveTo>
                    <a:pt x="174" y="26"/>
                  </a:moveTo>
                  <a:cubicBezTo>
                    <a:pt x="174" y="26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7" y="26"/>
                  </a:moveTo>
                  <a:cubicBezTo>
                    <a:pt x="177" y="26"/>
                    <a:pt x="177" y="26"/>
                    <a:pt x="177" y="27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77" y="27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7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5" y="26"/>
                  </a:moveTo>
                  <a:cubicBezTo>
                    <a:pt x="175" y="26"/>
                    <a:pt x="174" y="27"/>
                    <a:pt x="174" y="27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7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7" y="26"/>
                    <a:pt x="177" y="26"/>
                  </a:cubicBezTo>
                  <a:moveTo>
                    <a:pt x="174" y="26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moveTo>
                    <a:pt x="175" y="26"/>
                  </a:move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178" y="26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78" y="26"/>
                    <a:pt x="179" y="26"/>
                    <a:pt x="179" y="27"/>
                  </a:cubicBezTo>
                  <a:cubicBezTo>
                    <a:pt x="179" y="26"/>
                    <a:pt x="178" y="26"/>
                    <a:pt x="178" y="26"/>
                  </a:cubicBezTo>
                  <a:moveTo>
                    <a:pt x="175" y="26"/>
                  </a:move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5" y="26"/>
                    <a:pt x="175" y="26"/>
                    <a:pt x="175" y="26"/>
                  </a:cubicBezTo>
                  <a:moveTo>
                    <a:pt x="55" y="26"/>
                  </a:moveTo>
                  <a:cubicBezTo>
                    <a:pt x="55" y="26"/>
                    <a:pt x="56" y="27"/>
                    <a:pt x="57" y="29"/>
                  </a:cubicBezTo>
                  <a:cubicBezTo>
                    <a:pt x="58" y="30"/>
                    <a:pt x="59" y="31"/>
                    <a:pt x="60" y="32"/>
                  </a:cubicBezTo>
                  <a:cubicBezTo>
                    <a:pt x="60" y="32"/>
                    <a:pt x="60" y="32"/>
                    <a:pt x="60" y="31"/>
                  </a:cubicBezTo>
                  <a:cubicBezTo>
                    <a:pt x="58" y="30"/>
                    <a:pt x="57" y="29"/>
                    <a:pt x="57" y="29"/>
                  </a:cubicBezTo>
                  <a:cubicBezTo>
                    <a:pt x="57" y="29"/>
                    <a:pt x="58" y="30"/>
                    <a:pt x="60" y="31"/>
                  </a:cubicBezTo>
                  <a:cubicBezTo>
                    <a:pt x="59" y="30"/>
                    <a:pt x="59" y="29"/>
                    <a:pt x="59" y="28"/>
                  </a:cubicBezTo>
                  <a:cubicBezTo>
                    <a:pt x="57" y="27"/>
                    <a:pt x="56" y="26"/>
                    <a:pt x="55" y="26"/>
                  </a:cubicBezTo>
                  <a:moveTo>
                    <a:pt x="179" y="26"/>
                  </a:move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79" y="26"/>
                    <a:pt x="179" y="26"/>
                    <a:pt x="179" y="26"/>
                  </a:cubicBezTo>
                  <a:moveTo>
                    <a:pt x="174" y="25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6" y="25"/>
                  </a:moveTo>
                  <a:cubicBezTo>
                    <a:pt x="176" y="26"/>
                    <a:pt x="176" y="26"/>
                    <a:pt x="176" y="26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6"/>
                    <a:pt x="176" y="25"/>
                    <a:pt x="176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75" y="25"/>
                  </a:move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5" y="25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moveTo>
                    <a:pt x="178" y="25"/>
                  </a:move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moveTo>
                    <a:pt x="175" y="24"/>
                  </a:move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5" y="25"/>
                    <a:pt x="175" y="25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71" y="24"/>
                  </a:moveTo>
                  <a:cubicBezTo>
                    <a:pt x="71" y="24"/>
                    <a:pt x="71" y="24"/>
                    <a:pt x="71" y="25"/>
                  </a:cubicBezTo>
                  <a:cubicBezTo>
                    <a:pt x="71" y="25"/>
                    <a:pt x="71" y="25"/>
                    <a:pt x="72" y="25"/>
                  </a:cubicBezTo>
                  <a:cubicBezTo>
                    <a:pt x="72" y="25"/>
                    <a:pt x="72" y="25"/>
                    <a:pt x="72" y="26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1" y="25"/>
                    <a:pt x="71" y="24"/>
                  </a:cubicBezTo>
                  <a:moveTo>
                    <a:pt x="177" y="24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8" y="24"/>
                  </a:move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moveTo>
                    <a:pt x="172" y="24"/>
                  </a:moveTo>
                  <a:cubicBezTo>
                    <a:pt x="172" y="24"/>
                    <a:pt x="173" y="25"/>
                    <a:pt x="173" y="25"/>
                  </a:cubicBezTo>
                  <a:cubicBezTo>
                    <a:pt x="173" y="26"/>
                    <a:pt x="174" y="26"/>
                    <a:pt x="174" y="26"/>
                  </a:cubicBezTo>
                  <a:cubicBezTo>
                    <a:pt x="174" y="26"/>
                    <a:pt x="174" y="26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5"/>
                    <a:pt x="173" y="24"/>
                    <a:pt x="172" y="24"/>
                  </a:cubicBezTo>
                  <a:moveTo>
                    <a:pt x="178" y="24"/>
                  </a:move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moveTo>
                    <a:pt x="175" y="24"/>
                  </a:move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cubicBezTo>
                    <a:pt x="175" y="24"/>
                    <a:pt x="175" y="24"/>
                    <a:pt x="175" y="24"/>
                  </a:cubicBezTo>
                  <a:moveTo>
                    <a:pt x="177" y="23"/>
                  </a:moveTo>
                  <a:cubicBezTo>
                    <a:pt x="177" y="23"/>
                    <a:pt x="177" y="23"/>
                    <a:pt x="177" y="23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4"/>
                  </a:cubicBezTo>
                  <a:cubicBezTo>
                    <a:pt x="177" y="24"/>
                    <a:pt x="177" y="24"/>
                    <a:pt x="177" y="23"/>
                  </a:cubicBezTo>
                  <a:moveTo>
                    <a:pt x="174" y="23"/>
                  </a:move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moveTo>
                    <a:pt x="178" y="23"/>
                  </a:moveTo>
                  <a:cubicBezTo>
                    <a:pt x="178" y="23"/>
                    <a:pt x="178" y="23"/>
                    <a:pt x="178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moveTo>
                    <a:pt x="173" y="23"/>
                  </a:moveTo>
                  <a:cubicBezTo>
                    <a:pt x="174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3"/>
                    <a:pt x="174" y="23"/>
                    <a:pt x="173" y="23"/>
                  </a:cubicBezTo>
                  <a:moveTo>
                    <a:pt x="178" y="23"/>
                  </a:move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cubicBezTo>
                    <a:pt x="178" y="23"/>
                    <a:pt x="178" y="23"/>
                    <a:pt x="178" y="23"/>
                  </a:cubicBezTo>
                  <a:moveTo>
                    <a:pt x="70" y="23"/>
                  </a:move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3" y="26"/>
                    <a:pt x="75" y="27"/>
                  </a:cubicBezTo>
                  <a:cubicBezTo>
                    <a:pt x="73" y="25"/>
                    <a:pt x="71" y="24"/>
                    <a:pt x="70" y="23"/>
                  </a:cubicBezTo>
                  <a:moveTo>
                    <a:pt x="173" y="22"/>
                  </a:moveTo>
                  <a:cubicBezTo>
                    <a:pt x="173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3" y="23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moveTo>
                    <a:pt x="176" y="22"/>
                  </a:move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moveTo>
                    <a:pt x="177" y="22"/>
                  </a:moveTo>
                  <a:cubicBezTo>
                    <a:pt x="177" y="22"/>
                    <a:pt x="177" y="22"/>
                    <a:pt x="177" y="22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8" y="23"/>
                    <a:pt x="178" y="23"/>
                    <a:pt x="178" y="22"/>
                  </a:cubicBezTo>
                  <a:cubicBezTo>
                    <a:pt x="178" y="22"/>
                    <a:pt x="177" y="22"/>
                    <a:pt x="177" y="22"/>
                  </a:cubicBezTo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2"/>
                    <a:pt x="69" y="22"/>
                  </a:cubicBezTo>
                  <a:moveTo>
                    <a:pt x="68" y="22"/>
                  </a:moveTo>
                  <a:cubicBezTo>
                    <a:pt x="68" y="22"/>
                    <a:pt x="68" y="22"/>
                    <a:pt x="68" y="23"/>
                  </a:cubicBezTo>
                  <a:cubicBezTo>
                    <a:pt x="69" y="23"/>
                    <a:pt x="70" y="24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0" y="24"/>
                    <a:pt x="69" y="23"/>
                    <a:pt x="68" y="22"/>
                  </a:cubicBezTo>
                  <a:moveTo>
                    <a:pt x="166" y="22"/>
                  </a:move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2"/>
                    <a:pt x="167" y="23"/>
                  </a:cubicBezTo>
                  <a:cubicBezTo>
                    <a:pt x="167" y="22"/>
                    <a:pt x="167" y="22"/>
                    <a:pt x="166" y="22"/>
                  </a:cubicBezTo>
                  <a:moveTo>
                    <a:pt x="170" y="2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1" y="23"/>
                    <a:pt x="172" y="24"/>
                    <a:pt x="173" y="25"/>
                  </a:cubicBezTo>
                  <a:cubicBezTo>
                    <a:pt x="173" y="25"/>
                    <a:pt x="172" y="24"/>
                    <a:pt x="172" y="24"/>
                  </a:cubicBezTo>
                  <a:cubicBezTo>
                    <a:pt x="171" y="23"/>
                    <a:pt x="171" y="22"/>
                    <a:pt x="170" y="22"/>
                  </a:cubicBezTo>
                  <a:cubicBezTo>
                    <a:pt x="170" y="22"/>
                    <a:pt x="170" y="22"/>
                    <a:pt x="170" y="22"/>
                  </a:cubicBezTo>
                  <a:moveTo>
                    <a:pt x="172" y="21"/>
                  </a:moveTo>
                  <a:cubicBezTo>
                    <a:pt x="173" y="22"/>
                    <a:pt x="173" y="23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3"/>
                    <a:pt x="173" y="22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70" y="23"/>
                    <a:pt x="71" y="24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0" y="23"/>
                    <a:pt x="69" y="22"/>
                    <a:pt x="68" y="21"/>
                  </a:cubicBezTo>
                  <a:moveTo>
                    <a:pt x="169" y="21"/>
                  </a:moveTo>
                  <a:cubicBezTo>
                    <a:pt x="169" y="22"/>
                    <a:pt x="169" y="23"/>
                    <a:pt x="168" y="23"/>
                  </a:cubicBezTo>
                  <a:cubicBezTo>
                    <a:pt x="169" y="23"/>
                    <a:pt x="169" y="23"/>
                    <a:pt x="169" y="24"/>
                  </a:cubicBezTo>
                  <a:cubicBezTo>
                    <a:pt x="169" y="23"/>
                    <a:pt x="170" y="22"/>
                    <a:pt x="170" y="22"/>
                  </a:cubicBezTo>
                  <a:cubicBezTo>
                    <a:pt x="170" y="22"/>
                    <a:pt x="169" y="21"/>
                    <a:pt x="169" y="21"/>
                  </a:cubicBezTo>
                  <a:moveTo>
                    <a:pt x="68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9" y="22"/>
                    <a:pt x="70" y="23"/>
                    <a:pt x="71" y="24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9" y="22"/>
                    <a:pt x="69" y="21"/>
                    <a:pt x="68" y="21"/>
                  </a:cubicBezTo>
                  <a:moveTo>
                    <a:pt x="170" y="21"/>
                  </a:moveTo>
                  <a:cubicBezTo>
                    <a:pt x="170" y="21"/>
                    <a:pt x="170" y="21"/>
                    <a:pt x="170" y="21"/>
                  </a:cubicBezTo>
                  <a:cubicBezTo>
                    <a:pt x="171" y="22"/>
                    <a:pt x="171" y="23"/>
                    <a:pt x="172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72" y="23"/>
                    <a:pt x="171" y="22"/>
                    <a:pt x="170" y="21"/>
                  </a:cubicBezTo>
                  <a:moveTo>
                    <a:pt x="177" y="20"/>
                  </a:moveTo>
                  <a:cubicBezTo>
                    <a:pt x="177" y="21"/>
                    <a:pt x="176" y="21"/>
                    <a:pt x="176" y="21"/>
                  </a:cubicBezTo>
                  <a:cubicBezTo>
                    <a:pt x="176" y="21"/>
                    <a:pt x="176" y="21"/>
                    <a:pt x="177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1"/>
                    <a:pt x="177" y="21"/>
                    <a:pt x="177" y="20"/>
                  </a:cubicBezTo>
                  <a:moveTo>
                    <a:pt x="171" y="20"/>
                  </a:moveTo>
                  <a:cubicBezTo>
                    <a:pt x="171" y="20"/>
                    <a:pt x="171" y="20"/>
                    <a:pt x="170" y="21"/>
                  </a:cubicBezTo>
                  <a:cubicBezTo>
                    <a:pt x="171" y="22"/>
                    <a:pt x="173" y="24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3" y="23"/>
                    <a:pt x="172" y="22"/>
                    <a:pt x="172" y="21"/>
                  </a:cubicBezTo>
                  <a:cubicBezTo>
                    <a:pt x="171" y="21"/>
                    <a:pt x="171" y="20"/>
                    <a:pt x="171" y="20"/>
                  </a:cubicBezTo>
                  <a:moveTo>
                    <a:pt x="171" y="20"/>
                  </a:moveTo>
                  <a:cubicBezTo>
                    <a:pt x="171" y="20"/>
                    <a:pt x="171" y="20"/>
                    <a:pt x="171" y="20"/>
                  </a:cubicBezTo>
                  <a:cubicBezTo>
                    <a:pt x="171" y="20"/>
                    <a:pt x="171" y="20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1" y="20"/>
                    <a:pt x="171" y="20"/>
                  </a:cubicBezTo>
                  <a:moveTo>
                    <a:pt x="168" y="20"/>
                  </a:moveTo>
                  <a:cubicBezTo>
                    <a:pt x="168" y="20"/>
                    <a:pt x="168" y="20"/>
                    <a:pt x="168" y="20"/>
                  </a:cubicBezTo>
                  <a:cubicBezTo>
                    <a:pt x="168" y="20"/>
                    <a:pt x="169" y="21"/>
                    <a:pt x="169" y="21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9" y="21"/>
                    <a:pt x="168" y="20"/>
                    <a:pt x="168" y="20"/>
                  </a:cubicBezTo>
                  <a:moveTo>
                    <a:pt x="68" y="20"/>
                  </a:moveTo>
                  <a:cubicBezTo>
                    <a:pt x="68" y="20"/>
                    <a:pt x="68" y="20"/>
                    <a:pt x="68" y="20"/>
                  </a:cubicBezTo>
                  <a:cubicBezTo>
                    <a:pt x="69" y="21"/>
                    <a:pt x="69" y="21"/>
                    <a:pt x="69" y="22"/>
                  </a:cubicBezTo>
                  <a:cubicBezTo>
                    <a:pt x="69" y="21"/>
                    <a:pt x="69" y="20"/>
                    <a:pt x="68" y="20"/>
                  </a:cubicBezTo>
                  <a:moveTo>
                    <a:pt x="171" y="19"/>
                  </a:moveTo>
                  <a:cubicBezTo>
                    <a:pt x="171" y="19"/>
                    <a:pt x="171" y="20"/>
                    <a:pt x="171" y="20"/>
                  </a:cubicBezTo>
                  <a:cubicBezTo>
                    <a:pt x="171" y="20"/>
                    <a:pt x="172" y="21"/>
                    <a:pt x="172" y="21"/>
                  </a:cubicBezTo>
                  <a:cubicBezTo>
                    <a:pt x="172" y="22"/>
                    <a:pt x="172" y="22"/>
                    <a:pt x="173" y="22"/>
                  </a:cubicBezTo>
                  <a:cubicBezTo>
                    <a:pt x="173" y="22"/>
                    <a:pt x="173" y="23"/>
                    <a:pt x="174" y="23"/>
                  </a:cubicBezTo>
                  <a:cubicBezTo>
                    <a:pt x="173" y="23"/>
                    <a:pt x="173" y="22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3"/>
                    <a:pt x="173" y="23"/>
                    <a:pt x="174" y="23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3" y="23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2" y="21"/>
                    <a:pt x="172" y="20"/>
                    <a:pt x="171" y="19"/>
                  </a:cubicBezTo>
                  <a:moveTo>
                    <a:pt x="68" y="19"/>
                  </a:moveTo>
                  <a:cubicBezTo>
                    <a:pt x="68" y="19"/>
                    <a:pt x="68" y="19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moveTo>
                    <a:pt x="171" y="19"/>
                  </a:moveTo>
                  <a:cubicBezTo>
                    <a:pt x="171" y="19"/>
                    <a:pt x="171" y="19"/>
                    <a:pt x="171" y="19"/>
                  </a:cubicBezTo>
                  <a:cubicBezTo>
                    <a:pt x="172" y="20"/>
                    <a:pt x="172" y="21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4" y="23"/>
                    <a:pt x="174" y="24"/>
                    <a:pt x="174" y="24"/>
                  </a:cubicBezTo>
                  <a:cubicBezTo>
                    <a:pt x="174" y="24"/>
                    <a:pt x="174" y="24"/>
                    <a:pt x="174" y="24"/>
                  </a:cubicBezTo>
                  <a:cubicBezTo>
                    <a:pt x="174" y="24"/>
                    <a:pt x="174" y="23"/>
                    <a:pt x="173" y="23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173" y="21"/>
                    <a:pt x="172" y="20"/>
                    <a:pt x="171" y="19"/>
                  </a:cubicBezTo>
                  <a:moveTo>
                    <a:pt x="172" y="19"/>
                  </a:moveTo>
                  <a:cubicBezTo>
                    <a:pt x="173" y="20"/>
                    <a:pt x="174" y="22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4" y="22"/>
                    <a:pt x="174" y="21"/>
                    <a:pt x="173" y="20"/>
                  </a:cubicBezTo>
                  <a:cubicBezTo>
                    <a:pt x="173" y="20"/>
                    <a:pt x="173" y="20"/>
                    <a:pt x="172" y="19"/>
                  </a:cubicBezTo>
                  <a:moveTo>
                    <a:pt x="68" y="19"/>
                  </a:moveTo>
                  <a:cubicBezTo>
                    <a:pt x="68" y="19"/>
                    <a:pt x="68" y="19"/>
                    <a:pt x="68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8" y="19"/>
                  </a:cubicBezTo>
                  <a:moveTo>
                    <a:pt x="172" y="19"/>
                  </a:moveTo>
                  <a:cubicBezTo>
                    <a:pt x="172" y="19"/>
                    <a:pt x="172" y="19"/>
                    <a:pt x="172" y="19"/>
                  </a:cubicBezTo>
                  <a:cubicBezTo>
                    <a:pt x="172" y="20"/>
                    <a:pt x="173" y="22"/>
                    <a:pt x="174" y="23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173" y="22"/>
                    <a:pt x="172" y="20"/>
                    <a:pt x="172" y="19"/>
                  </a:cubicBezTo>
                  <a:moveTo>
                    <a:pt x="185" y="19"/>
                  </a:moveTo>
                  <a:cubicBezTo>
                    <a:pt x="185" y="19"/>
                    <a:pt x="185" y="19"/>
                    <a:pt x="184" y="19"/>
                  </a:cubicBezTo>
                  <a:cubicBezTo>
                    <a:pt x="185" y="20"/>
                    <a:pt x="186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6" y="21"/>
                    <a:pt x="185" y="20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moveTo>
                    <a:pt x="69" y="19"/>
                  </a:moveTo>
                  <a:cubicBezTo>
                    <a:pt x="69" y="19"/>
                    <a:pt x="68" y="19"/>
                    <a:pt x="68" y="19"/>
                  </a:cubicBezTo>
                  <a:cubicBezTo>
                    <a:pt x="69" y="19"/>
                    <a:pt x="69" y="19"/>
                    <a:pt x="69" y="20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1" y="21"/>
                    <a:pt x="70" y="20"/>
                    <a:pt x="69" y="19"/>
                  </a:cubicBezTo>
                  <a:moveTo>
                    <a:pt x="69" y="19"/>
                  </a:moveTo>
                  <a:cubicBezTo>
                    <a:pt x="69" y="19"/>
                    <a:pt x="69" y="19"/>
                    <a:pt x="69" y="19"/>
                  </a:cubicBezTo>
                  <a:cubicBezTo>
                    <a:pt x="70" y="20"/>
                    <a:pt x="71" y="21"/>
                    <a:pt x="73" y="23"/>
                  </a:cubicBezTo>
                  <a:cubicBezTo>
                    <a:pt x="74" y="24"/>
                    <a:pt x="75" y="24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2"/>
                    <a:pt x="70" y="20"/>
                    <a:pt x="69" y="19"/>
                  </a:cubicBezTo>
                  <a:moveTo>
                    <a:pt x="168" y="18"/>
                  </a:moveTo>
                  <a:cubicBezTo>
                    <a:pt x="168" y="19"/>
                    <a:pt x="168" y="19"/>
                    <a:pt x="168" y="19"/>
                  </a:cubicBezTo>
                  <a:cubicBezTo>
                    <a:pt x="168" y="20"/>
                    <a:pt x="169" y="20"/>
                    <a:pt x="169" y="21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69" y="20"/>
                    <a:pt x="169" y="19"/>
                    <a:pt x="168" y="18"/>
                  </a:cubicBezTo>
                  <a:moveTo>
                    <a:pt x="69" y="18"/>
                  </a:moveTo>
                  <a:cubicBezTo>
                    <a:pt x="69" y="18"/>
                    <a:pt x="69" y="18"/>
                    <a:pt x="69" y="18"/>
                  </a:cubicBezTo>
                  <a:cubicBezTo>
                    <a:pt x="70" y="20"/>
                    <a:pt x="72" y="22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2"/>
                    <a:pt x="70" y="20"/>
                    <a:pt x="69" y="18"/>
                  </a:cubicBezTo>
                  <a:moveTo>
                    <a:pt x="68" y="18"/>
                  </a:move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8"/>
                    <a:pt x="68" y="18"/>
                  </a:cubicBezTo>
                  <a:moveTo>
                    <a:pt x="172" y="18"/>
                  </a:moveTo>
                  <a:cubicBezTo>
                    <a:pt x="172" y="18"/>
                    <a:pt x="172" y="18"/>
                    <a:pt x="172" y="18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9"/>
                    <a:pt x="172" y="19"/>
                    <a:pt x="172" y="18"/>
                  </a:cubicBezTo>
                  <a:moveTo>
                    <a:pt x="56" y="18"/>
                  </a:moveTo>
                  <a:cubicBezTo>
                    <a:pt x="54" y="18"/>
                    <a:pt x="58" y="24"/>
                    <a:pt x="66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0" y="26"/>
                    <a:pt x="58" y="21"/>
                    <a:pt x="59" y="19"/>
                  </a:cubicBezTo>
                  <a:cubicBezTo>
                    <a:pt x="58" y="18"/>
                    <a:pt x="57" y="18"/>
                    <a:pt x="56" y="18"/>
                  </a:cubicBezTo>
                  <a:moveTo>
                    <a:pt x="68" y="18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9"/>
                    <a:pt x="68" y="18"/>
                    <a:pt x="68" y="18"/>
                  </a:cubicBezTo>
                  <a:moveTo>
                    <a:pt x="169" y="18"/>
                  </a:moveTo>
                  <a:cubicBezTo>
                    <a:pt x="169" y="18"/>
                    <a:pt x="169" y="18"/>
                    <a:pt x="169" y="18"/>
                  </a:cubicBezTo>
                  <a:cubicBezTo>
                    <a:pt x="169" y="19"/>
                    <a:pt x="169" y="19"/>
                    <a:pt x="170" y="20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9" y="19"/>
                    <a:pt x="169" y="18"/>
                    <a:pt x="169" y="18"/>
                  </a:cubicBezTo>
                  <a:cubicBezTo>
                    <a:pt x="169" y="18"/>
                    <a:pt x="169" y="18"/>
                    <a:pt x="169" y="18"/>
                  </a:cubicBezTo>
                  <a:moveTo>
                    <a:pt x="164" y="18"/>
                  </a:moveTo>
                  <a:cubicBezTo>
                    <a:pt x="164" y="18"/>
                    <a:pt x="164" y="19"/>
                    <a:pt x="166" y="22"/>
                  </a:cubicBezTo>
                  <a:cubicBezTo>
                    <a:pt x="167" y="21"/>
                    <a:pt x="167" y="20"/>
                    <a:pt x="168" y="20"/>
                  </a:cubicBezTo>
                  <a:cubicBezTo>
                    <a:pt x="166" y="18"/>
                    <a:pt x="165" y="18"/>
                    <a:pt x="164" y="18"/>
                  </a:cubicBezTo>
                  <a:moveTo>
                    <a:pt x="186" y="17"/>
                  </a:moveTo>
                  <a:cubicBezTo>
                    <a:pt x="185" y="18"/>
                    <a:pt x="185" y="18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6" y="20"/>
                    <a:pt x="187" y="20"/>
                  </a:cubicBezTo>
                  <a:cubicBezTo>
                    <a:pt x="187" y="20"/>
                    <a:pt x="187" y="20"/>
                    <a:pt x="187" y="19"/>
                  </a:cubicBezTo>
                  <a:cubicBezTo>
                    <a:pt x="186" y="19"/>
                    <a:pt x="186" y="18"/>
                    <a:pt x="186" y="17"/>
                  </a:cubicBezTo>
                  <a:moveTo>
                    <a:pt x="173" y="17"/>
                  </a:moveTo>
                  <a:cubicBezTo>
                    <a:pt x="173" y="18"/>
                    <a:pt x="172" y="18"/>
                    <a:pt x="172" y="18"/>
                  </a:cubicBezTo>
                  <a:cubicBezTo>
                    <a:pt x="173" y="19"/>
                    <a:pt x="173" y="20"/>
                    <a:pt x="173" y="20"/>
                  </a:cubicBezTo>
                  <a:cubicBezTo>
                    <a:pt x="174" y="21"/>
                    <a:pt x="174" y="22"/>
                    <a:pt x="175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4" y="21"/>
                    <a:pt x="173" y="19"/>
                    <a:pt x="173" y="17"/>
                  </a:cubicBezTo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8" y="18"/>
                    <a:pt x="68" y="18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18"/>
                    <a:pt x="68" y="18"/>
                    <a:pt x="67" y="17"/>
                  </a:cubicBezTo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  <a:cubicBezTo>
                    <a:pt x="68" y="18"/>
                    <a:pt x="68" y="18"/>
                    <a:pt x="69" y="19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8" y="18"/>
                    <a:pt x="68" y="18"/>
                    <a:pt x="67" y="17"/>
                  </a:cubicBezTo>
                  <a:moveTo>
                    <a:pt x="173" y="17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3" y="18"/>
                    <a:pt x="174" y="19"/>
                    <a:pt x="175" y="20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4" y="19"/>
                    <a:pt x="174" y="18"/>
                    <a:pt x="173" y="17"/>
                  </a:cubicBezTo>
                  <a:moveTo>
                    <a:pt x="183" y="17"/>
                  </a:moveTo>
                  <a:cubicBezTo>
                    <a:pt x="183" y="17"/>
                    <a:pt x="183" y="17"/>
                    <a:pt x="182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cubicBezTo>
                    <a:pt x="183" y="17"/>
                    <a:pt x="183" y="17"/>
                    <a:pt x="183" y="17"/>
                  </a:cubicBezTo>
                  <a:moveTo>
                    <a:pt x="170" y="17"/>
                  </a:moveTo>
                  <a:cubicBezTo>
                    <a:pt x="170" y="17"/>
                    <a:pt x="170" y="17"/>
                    <a:pt x="169" y="17"/>
                  </a:cubicBezTo>
                  <a:cubicBezTo>
                    <a:pt x="170" y="17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8"/>
                  </a:cubicBezTo>
                  <a:cubicBezTo>
                    <a:pt x="170" y="18"/>
                    <a:pt x="170" y="18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moveTo>
                    <a:pt x="170" y="17"/>
                  </a:move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moveTo>
                    <a:pt x="63" y="16"/>
                  </a:moveTo>
                  <a:cubicBezTo>
                    <a:pt x="63" y="16"/>
                    <a:pt x="64" y="18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6" y="19"/>
                    <a:pt x="65" y="18"/>
                    <a:pt x="64" y="17"/>
                  </a:cubicBezTo>
                  <a:cubicBezTo>
                    <a:pt x="63" y="16"/>
                    <a:pt x="63" y="16"/>
                    <a:pt x="63" y="16"/>
                  </a:cubicBezTo>
                  <a:moveTo>
                    <a:pt x="174" y="16"/>
                  </a:moveTo>
                  <a:cubicBezTo>
                    <a:pt x="174" y="16"/>
                    <a:pt x="174" y="16"/>
                    <a:pt x="173" y="16"/>
                  </a:cubicBezTo>
                  <a:cubicBezTo>
                    <a:pt x="174" y="17"/>
                    <a:pt x="175" y="18"/>
                    <a:pt x="175" y="19"/>
                  </a:cubicBezTo>
                  <a:cubicBezTo>
                    <a:pt x="175" y="19"/>
                    <a:pt x="175" y="18"/>
                    <a:pt x="175" y="18"/>
                  </a:cubicBezTo>
                  <a:cubicBezTo>
                    <a:pt x="175" y="17"/>
                    <a:pt x="175" y="16"/>
                    <a:pt x="174" y="16"/>
                  </a:cubicBezTo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5" y="17"/>
                    <a:pt x="67" y="18"/>
                    <a:pt x="68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8"/>
                    <a:pt x="66" y="17"/>
                    <a:pt x="66" y="17"/>
                  </a:cubicBezTo>
                  <a:cubicBezTo>
                    <a:pt x="65" y="16"/>
                    <a:pt x="64" y="16"/>
                    <a:pt x="64" y="16"/>
                  </a:cubicBezTo>
                  <a:moveTo>
                    <a:pt x="162" y="15"/>
                  </a:moveTo>
                  <a:cubicBezTo>
                    <a:pt x="161" y="16"/>
                    <a:pt x="161" y="17"/>
                    <a:pt x="161" y="18"/>
                  </a:cubicBezTo>
                  <a:cubicBezTo>
                    <a:pt x="161" y="18"/>
                    <a:pt x="162" y="19"/>
                    <a:pt x="163" y="19"/>
                  </a:cubicBezTo>
                  <a:cubicBezTo>
                    <a:pt x="162" y="18"/>
                    <a:pt x="162" y="17"/>
                    <a:pt x="162" y="16"/>
                  </a:cubicBezTo>
                  <a:cubicBezTo>
                    <a:pt x="162" y="16"/>
                    <a:pt x="162" y="16"/>
                    <a:pt x="162" y="15"/>
                  </a:cubicBezTo>
                  <a:moveTo>
                    <a:pt x="60" y="15"/>
                  </a:moveTo>
                  <a:cubicBezTo>
                    <a:pt x="59" y="15"/>
                    <a:pt x="61" y="17"/>
                    <a:pt x="64" y="20"/>
                  </a:cubicBezTo>
                  <a:cubicBezTo>
                    <a:pt x="65" y="21"/>
                    <a:pt x="66" y="22"/>
                    <a:pt x="67" y="22"/>
                  </a:cubicBezTo>
                  <a:cubicBezTo>
                    <a:pt x="65" y="20"/>
                    <a:pt x="63" y="17"/>
                    <a:pt x="61" y="16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37" y="11"/>
                  </a:move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moveTo>
                    <a:pt x="137" y="9"/>
                  </a:move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7" y="9"/>
                    <a:pt x="137" y="9"/>
                    <a:pt x="136" y="10"/>
                  </a:cubicBezTo>
                  <a:cubicBezTo>
                    <a:pt x="136" y="10"/>
                    <a:pt x="136" y="9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moveTo>
                    <a:pt x="138" y="8"/>
                  </a:moveTo>
                  <a:cubicBezTo>
                    <a:pt x="138" y="8"/>
                    <a:pt x="138" y="8"/>
                    <a:pt x="138" y="8"/>
                  </a:cubicBezTo>
                  <a:cubicBezTo>
                    <a:pt x="137" y="9"/>
                    <a:pt x="137" y="10"/>
                    <a:pt x="136" y="11"/>
                  </a:cubicBezTo>
                  <a:cubicBezTo>
                    <a:pt x="136" y="11"/>
                    <a:pt x="136" y="11"/>
                    <a:pt x="136" y="11"/>
                  </a:cubicBezTo>
                  <a:cubicBezTo>
                    <a:pt x="137" y="10"/>
                    <a:pt x="137" y="9"/>
                    <a:pt x="138" y="8"/>
                  </a:cubicBezTo>
                  <a:moveTo>
                    <a:pt x="139" y="7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8"/>
                    <a:pt x="139" y="8"/>
                    <a:pt x="139" y="7"/>
                  </a:cubicBezTo>
                  <a:moveTo>
                    <a:pt x="141" y="7"/>
                  </a:moveTo>
                  <a:cubicBezTo>
                    <a:pt x="140" y="8"/>
                    <a:pt x="139" y="9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9" y="9"/>
                    <a:pt x="140" y="8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moveTo>
                    <a:pt x="141" y="7"/>
                  </a:moveTo>
                  <a:cubicBezTo>
                    <a:pt x="140" y="7"/>
                    <a:pt x="139" y="9"/>
                    <a:pt x="138" y="10"/>
                  </a:cubicBezTo>
                  <a:cubicBezTo>
                    <a:pt x="138" y="11"/>
                    <a:pt x="137" y="11"/>
                    <a:pt x="137" y="11"/>
                  </a:cubicBezTo>
                  <a:cubicBezTo>
                    <a:pt x="139" y="9"/>
                    <a:pt x="140" y="8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moveTo>
                    <a:pt x="140" y="6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39" y="8"/>
                    <a:pt x="139" y="9"/>
                    <a:pt x="138" y="10"/>
                  </a:cubicBezTo>
                  <a:cubicBezTo>
                    <a:pt x="139" y="9"/>
                    <a:pt x="140" y="7"/>
                    <a:pt x="141" y="7"/>
                  </a:cubicBezTo>
                  <a:cubicBezTo>
                    <a:pt x="141" y="6"/>
                    <a:pt x="141" y="6"/>
                    <a:pt x="140" y="6"/>
                  </a:cubicBezTo>
                  <a:moveTo>
                    <a:pt x="140" y="6"/>
                  </a:moveTo>
                  <a:cubicBezTo>
                    <a:pt x="140" y="7"/>
                    <a:pt x="140" y="7"/>
                    <a:pt x="140" y="7"/>
                  </a:cubicBezTo>
                  <a:cubicBezTo>
                    <a:pt x="140" y="7"/>
                    <a:pt x="140" y="7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moveTo>
                    <a:pt x="139" y="6"/>
                  </a:moveTo>
                  <a:cubicBezTo>
                    <a:pt x="139" y="7"/>
                    <a:pt x="139" y="7"/>
                    <a:pt x="139" y="7"/>
                  </a:cubicBezTo>
                  <a:cubicBezTo>
                    <a:pt x="139" y="7"/>
                    <a:pt x="140" y="7"/>
                    <a:pt x="140" y="6"/>
                  </a:cubicBezTo>
                  <a:cubicBezTo>
                    <a:pt x="140" y="6"/>
                    <a:pt x="140" y="6"/>
                    <a:pt x="139" y="6"/>
                  </a:cubicBezTo>
                  <a:moveTo>
                    <a:pt x="140" y="6"/>
                  </a:move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moveTo>
                    <a:pt x="139" y="6"/>
                  </a:moveTo>
                  <a:cubicBezTo>
                    <a:pt x="138" y="7"/>
                    <a:pt x="138" y="8"/>
                    <a:pt x="137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7"/>
                    <a:pt x="139" y="7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moveTo>
                    <a:pt x="139" y="6"/>
                  </a:moveTo>
                  <a:cubicBezTo>
                    <a:pt x="138" y="7"/>
                    <a:pt x="138" y="8"/>
                    <a:pt x="137" y="9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8" y="8"/>
                    <a:pt x="138" y="7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moveTo>
                    <a:pt x="138" y="6"/>
                  </a:moveTo>
                  <a:cubicBezTo>
                    <a:pt x="138" y="7"/>
                    <a:pt x="137" y="8"/>
                    <a:pt x="137" y="9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8" y="8"/>
                    <a:pt x="138" y="7"/>
                    <a:pt x="139" y="6"/>
                  </a:cubicBezTo>
                  <a:cubicBezTo>
                    <a:pt x="138" y="6"/>
                    <a:pt x="138" y="6"/>
                    <a:pt x="138" y="6"/>
                  </a:cubicBezTo>
                  <a:moveTo>
                    <a:pt x="141" y="6"/>
                  </a:moveTo>
                  <a:cubicBezTo>
                    <a:pt x="141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6"/>
                  </a:move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6"/>
                  </a:moveTo>
                  <a:cubicBezTo>
                    <a:pt x="141" y="6"/>
                    <a:pt x="141" y="6"/>
                    <a:pt x="141" y="6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6"/>
                    <a:pt x="141" y="6"/>
                    <a:pt x="141" y="6"/>
                  </a:cubicBezTo>
                  <a:moveTo>
                    <a:pt x="141" y="5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41" y="6"/>
                    <a:pt x="141" y="6"/>
                    <a:pt x="141" y="7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6"/>
                    <a:pt x="141" y="6"/>
                    <a:pt x="141" y="5"/>
                  </a:cubicBezTo>
                  <a:moveTo>
                    <a:pt x="128" y="4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5"/>
                    <a:pt x="128" y="5"/>
                    <a:pt x="127" y="5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8" y="5"/>
                    <a:pt x="128" y="5"/>
                    <a:pt x="128" y="4"/>
                  </a:cubicBezTo>
                  <a:moveTo>
                    <a:pt x="129" y="4"/>
                  </a:moveTo>
                  <a:cubicBezTo>
                    <a:pt x="129" y="4"/>
                    <a:pt x="129" y="4"/>
                    <a:pt x="129" y="4"/>
                  </a:cubicBezTo>
                  <a:cubicBezTo>
                    <a:pt x="129" y="5"/>
                    <a:pt x="129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9" y="5"/>
                    <a:pt x="129" y="5"/>
                    <a:pt x="129" y="4"/>
                  </a:cubicBezTo>
                  <a:moveTo>
                    <a:pt x="129" y="4"/>
                  </a:moveTo>
                  <a:cubicBezTo>
                    <a:pt x="129" y="4"/>
                    <a:pt x="129" y="4"/>
                    <a:pt x="128" y="4"/>
                  </a:cubicBezTo>
                  <a:cubicBezTo>
                    <a:pt x="128" y="4"/>
                    <a:pt x="128" y="5"/>
                    <a:pt x="128" y="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5"/>
                    <a:pt x="128" y="4"/>
                    <a:pt x="129" y="4"/>
                  </a:cubicBezTo>
                  <a:moveTo>
                    <a:pt x="142" y="3"/>
                  </a:moveTo>
                  <a:cubicBezTo>
                    <a:pt x="142" y="3"/>
                    <a:pt x="142" y="3"/>
                    <a:pt x="142" y="3"/>
                  </a:cubicBezTo>
                  <a:cubicBezTo>
                    <a:pt x="142" y="4"/>
                    <a:pt x="141" y="5"/>
                    <a:pt x="140" y="6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41" y="5"/>
                    <a:pt x="141" y="5"/>
                    <a:pt x="142" y="4"/>
                  </a:cubicBezTo>
                  <a:cubicBezTo>
                    <a:pt x="142" y="4"/>
                    <a:pt x="142" y="3"/>
                    <a:pt x="142" y="3"/>
                  </a:cubicBezTo>
                  <a:moveTo>
                    <a:pt x="142" y="3"/>
                  </a:moveTo>
                  <a:cubicBezTo>
                    <a:pt x="142" y="3"/>
                    <a:pt x="141" y="4"/>
                    <a:pt x="139" y="6"/>
                  </a:cubicBezTo>
                  <a:cubicBezTo>
                    <a:pt x="139" y="6"/>
                    <a:pt x="139" y="6"/>
                    <a:pt x="139" y="6"/>
                  </a:cubicBezTo>
                  <a:cubicBezTo>
                    <a:pt x="140" y="5"/>
                    <a:pt x="141" y="4"/>
                    <a:pt x="141" y="3"/>
                  </a:cubicBezTo>
                  <a:cubicBezTo>
                    <a:pt x="142" y="3"/>
                    <a:pt x="142" y="3"/>
                    <a:pt x="142" y="3"/>
                  </a:cubicBezTo>
                  <a:moveTo>
                    <a:pt x="130" y="2"/>
                  </a:moveTo>
                  <a:cubicBezTo>
                    <a:pt x="130" y="2"/>
                    <a:pt x="129" y="3"/>
                    <a:pt x="128" y="4"/>
                  </a:cubicBezTo>
                  <a:cubicBezTo>
                    <a:pt x="128" y="4"/>
                    <a:pt x="128" y="5"/>
                    <a:pt x="127" y="5"/>
                  </a:cubicBezTo>
                  <a:cubicBezTo>
                    <a:pt x="127" y="5"/>
                    <a:pt x="128" y="5"/>
                    <a:pt x="128" y="4"/>
                  </a:cubicBezTo>
                  <a:cubicBezTo>
                    <a:pt x="129" y="3"/>
                    <a:pt x="130" y="2"/>
                    <a:pt x="130" y="2"/>
                  </a:cubicBezTo>
                  <a:moveTo>
                    <a:pt x="131" y="1"/>
                  </a:moveTo>
                  <a:cubicBezTo>
                    <a:pt x="131" y="2"/>
                    <a:pt x="130" y="2"/>
                    <a:pt x="130" y="3"/>
                  </a:cubicBezTo>
                  <a:cubicBezTo>
                    <a:pt x="130" y="3"/>
                    <a:pt x="130" y="3"/>
                    <a:pt x="131" y="2"/>
                  </a:cubicBezTo>
                  <a:cubicBezTo>
                    <a:pt x="131" y="2"/>
                    <a:pt x="131" y="2"/>
                    <a:pt x="131" y="1"/>
                  </a:cubicBezTo>
                  <a:moveTo>
                    <a:pt x="131" y="1"/>
                  </a:moveTo>
                  <a:cubicBezTo>
                    <a:pt x="131" y="1"/>
                    <a:pt x="131" y="1"/>
                    <a:pt x="131" y="1"/>
                  </a:cubicBezTo>
                  <a:cubicBezTo>
                    <a:pt x="130" y="2"/>
                    <a:pt x="129" y="3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2"/>
                    <a:pt x="131" y="1"/>
                    <a:pt x="131" y="1"/>
                  </a:cubicBezTo>
                  <a:moveTo>
                    <a:pt x="131" y="0"/>
                  </a:moveTo>
                  <a:cubicBezTo>
                    <a:pt x="131" y="0"/>
                    <a:pt x="131" y="1"/>
                    <a:pt x="131" y="1"/>
                  </a:cubicBezTo>
                  <a:cubicBezTo>
                    <a:pt x="130" y="2"/>
                    <a:pt x="129" y="3"/>
                    <a:pt x="127" y="5"/>
                  </a:cubicBezTo>
                  <a:cubicBezTo>
                    <a:pt x="127" y="5"/>
                    <a:pt x="128" y="4"/>
                    <a:pt x="128" y="4"/>
                  </a:cubicBezTo>
                  <a:cubicBezTo>
                    <a:pt x="130" y="2"/>
                    <a:pt x="131" y="1"/>
                    <a:pt x="131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6" y="0"/>
                  </a:moveTo>
                  <a:cubicBezTo>
                    <a:pt x="126" y="0"/>
                    <a:pt x="126" y="0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0"/>
                    <a:pt x="126" y="0"/>
                    <a:pt x="126" y="0"/>
                  </a:cubicBezTo>
                  <a:moveTo>
                    <a:pt x="142" y="0"/>
                  </a:moveTo>
                  <a:cubicBezTo>
                    <a:pt x="142" y="0"/>
                    <a:pt x="141" y="1"/>
                    <a:pt x="139" y="4"/>
                  </a:cubicBezTo>
                  <a:cubicBezTo>
                    <a:pt x="139" y="4"/>
                    <a:pt x="138" y="5"/>
                    <a:pt x="138" y="6"/>
                  </a:cubicBezTo>
                  <a:cubicBezTo>
                    <a:pt x="140" y="4"/>
                    <a:pt x="141" y="2"/>
                    <a:pt x="142" y="1"/>
                  </a:cubicBezTo>
                  <a:cubicBezTo>
                    <a:pt x="142" y="1"/>
                    <a:pt x="142" y="0"/>
                    <a:pt x="142" y="0"/>
                  </a:cubicBezTo>
                  <a:moveTo>
                    <a:pt x="132" y="0"/>
                  </a:moveTo>
                  <a:cubicBezTo>
                    <a:pt x="132" y="0"/>
                    <a:pt x="131" y="0"/>
                    <a:pt x="131" y="0"/>
                  </a:cubicBezTo>
                  <a:cubicBezTo>
                    <a:pt x="131" y="1"/>
                    <a:pt x="131" y="1"/>
                    <a:pt x="130" y="2"/>
                  </a:cubicBezTo>
                  <a:cubicBezTo>
                    <a:pt x="130" y="1"/>
                    <a:pt x="131" y="1"/>
                    <a:pt x="131" y="1"/>
                  </a:cubicBezTo>
                  <a:cubicBezTo>
                    <a:pt x="131" y="1"/>
                    <a:pt x="131" y="0"/>
                    <a:pt x="132" y="0"/>
                  </a:cubicBezTo>
                  <a:moveTo>
                    <a:pt x="13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1" y="0"/>
                    <a:pt x="131" y="1"/>
                  </a:cubicBezTo>
                  <a:cubicBezTo>
                    <a:pt x="132" y="0"/>
                    <a:pt x="132" y="0"/>
                    <a:pt x="132" y="0"/>
                  </a:cubicBezTo>
                  <a:moveTo>
                    <a:pt x="132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1" y="1"/>
                    <a:pt x="129" y="4"/>
                  </a:cubicBezTo>
                  <a:cubicBezTo>
                    <a:pt x="129" y="4"/>
                    <a:pt x="129" y="3"/>
                    <a:pt x="129" y="3"/>
                  </a:cubicBezTo>
                  <a:cubicBezTo>
                    <a:pt x="131" y="2"/>
                    <a:pt x="132" y="1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924175" y="3387726"/>
              <a:ext cx="1919288" cy="1638300"/>
            </a:xfrm>
            <a:custGeom>
              <a:avLst/>
              <a:gdLst>
                <a:gd name="T0" fmla="*/ 2147483646 w 511"/>
                <a:gd name="T1" fmla="*/ 2147483646 h 436"/>
                <a:gd name="T2" fmla="*/ 2147483646 w 511"/>
                <a:gd name="T3" fmla="*/ 2147483646 h 436"/>
                <a:gd name="T4" fmla="*/ 2147483646 w 511"/>
                <a:gd name="T5" fmla="*/ 2147483646 h 436"/>
                <a:gd name="T6" fmla="*/ 2147483646 w 511"/>
                <a:gd name="T7" fmla="*/ 2147483646 h 436"/>
                <a:gd name="T8" fmla="*/ 2147483646 w 511"/>
                <a:gd name="T9" fmla="*/ 2147483646 h 436"/>
                <a:gd name="T10" fmla="*/ 2147483646 w 511"/>
                <a:gd name="T11" fmla="*/ 2147483646 h 436"/>
                <a:gd name="T12" fmla="*/ 2147483646 w 511"/>
                <a:gd name="T13" fmla="*/ 2147483646 h 436"/>
                <a:gd name="T14" fmla="*/ 2147483646 w 511"/>
                <a:gd name="T15" fmla="*/ 2147483646 h 436"/>
                <a:gd name="T16" fmla="*/ 2147483646 w 511"/>
                <a:gd name="T17" fmla="*/ 2147483646 h 436"/>
                <a:gd name="T18" fmla="*/ 2147483646 w 511"/>
                <a:gd name="T19" fmla="*/ 2147483646 h 436"/>
                <a:gd name="T20" fmla="*/ 2147483646 w 511"/>
                <a:gd name="T21" fmla="*/ 2147483646 h 436"/>
                <a:gd name="T22" fmla="*/ 2147483646 w 511"/>
                <a:gd name="T23" fmla="*/ 2147483646 h 436"/>
                <a:gd name="T24" fmla="*/ 2147483646 w 511"/>
                <a:gd name="T25" fmla="*/ 2147483646 h 436"/>
                <a:gd name="T26" fmla="*/ 2147483646 w 511"/>
                <a:gd name="T27" fmla="*/ 2147483646 h 436"/>
                <a:gd name="T28" fmla="*/ 2147483646 w 511"/>
                <a:gd name="T29" fmla="*/ 2147483646 h 436"/>
                <a:gd name="T30" fmla="*/ 2147483646 w 511"/>
                <a:gd name="T31" fmla="*/ 2147483646 h 436"/>
                <a:gd name="T32" fmla="*/ 2147483646 w 511"/>
                <a:gd name="T33" fmla="*/ 2147483646 h 436"/>
                <a:gd name="T34" fmla="*/ 2147483646 w 511"/>
                <a:gd name="T35" fmla="*/ 2147483646 h 436"/>
                <a:gd name="T36" fmla="*/ 2147483646 w 511"/>
                <a:gd name="T37" fmla="*/ 2147483646 h 436"/>
                <a:gd name="T38" fmla="*/ 2147483646 w 511"/>
                <a:gd name="T39" fmla="*/ 2147483646 h 436"/>
                <a:gd name="T40" fmla="*/ 2147483646 w 511"/>
                <a:gd name="T41" fmla="*/ 2147483646 h 436"/>
                <a:gd name="T42" fmla="*/ 2147483646 w 511"/>
                <a:gd name="T43" fmla="*/ 2147483646 h 436"/>
                <a:gd name="T44" fmla="*/ 2147483646 w 511"/>
                <a:gd name="T45" fmla="*/ 2147483646 h 436"/>
                <a:gd name="T46" fmla="*/ 2147483646 w 511"/>
                <a:gd name="T47" fmla="*/ 2147483646 h 436"/>
                <a:gd name="T48" fmla="*/ 2147483646 w 511"/>
                <a:gd name="T49" fmla="*/ 2147483646 h 436"/>
                <a:gd name="T50" fmla="*/ 2147483646 w 511"/>
                <a:gd name="T51" fmla="*/ 2147483646 h 436"/>
                <a:gd name="T52" fmla="*/ 2147483646 w 511"/>
                <a:gd name="T53" fmla="*/ 2147483646 h 436"/>
                <a:gd name="T54" fmla="*/ 2147483646 w 511"/>
                <a:gd name="T55" fmla="*/ 2147483646 h 436"/>
                <a:gd name="T56" fmla="*/ 2147483646 w 511"/>
                <a:gd name="T57" fmla="*/ 2147483646 h 436"/>
                <a:gd name="T58" fmla="*/ 2147483646 w 511"/>
                <a:gd name="T59" fmla="*/ 2147483646 h 436"/>
                <a:gd name="T60" fmla="*/ 2147483646 w 511"/>
                <a:gd name="T61" fmla="*/ 2147483646 h 436"/>
                <a:gd name="T62" fmla="*/ 2147483646 w 511"/>
                <a:gd name="T63" fmla="*/ 2147483646 h 436"/>
                <a:gd name="T64" fmla="*/ 2147483646 w 511"/>
                <a:gd name="T65" fmla="*/ 2147483646 h 436"/>
                <a:gd name="T66" fmla="*/ 2147483646 w 511"/>
                <a:gd name="T67" fmla="*/ 2147483646 h 436"/>
                <a:gd name="T68" fmla="*/ 2147483646 w 511"/>
                <a:gd name="T69" fmla="*/ 2147483646 h 436"/>
                <a:gd name="T70" fmla="*/ 2147483646 w 511"/>
                <a:gd name="T71" fmla="*/ 2147483646 h 436"/>
                <a:gd name="T72" fmla="*/ 2147483646 w 511"/>
                <a:gd name="T73" fmla="*/ 2147483646 h 436"/>
                <a:gd name="T74" fmla="*/ 2147483646 w 511"/>
                <a:gd name="T75" fmla="*/ 2147483646 h 436"/>
                <a:gd name="T76" fmla="*/ 2147483646 w 511"/>
                <a:gd name="T77" fmla="*/ 2147483646 h 436"/>
                <a:gd name="T78" fmla="*/ 2147483646 w 511"/>
                <a:gd name="T79" fmla="*/ 2147483646 h 436"/>
                <a:gd name="T80" fmla="*/ 2147483646 w 511"/>
                <a:gd name="T81" fmla="*/ 2147483646 h 436"/>
                <a:gd name="T82" fmla="*/ 2147483646 w 511"/>
                <a:gd name="T83" fmla="*/ 2147483646 h 436"/>
                <a:gd name="T84" fmla="*/ 2147483646 w 511"/>
                <a:gd name="T85" fmla="*/ 2147483646 h 436"/>
                <a:gd name="T86" fmla="*/ 2147483646 w 511"/>
                <a:gd name="T87" fmla="*/ 2147483646 h 436"/>
                <a:gd name="T88" fmla="*/ 2147483646 w 511"/>
                <a:gd name="T89" fmla="*/ 2147483646 h 436"/>
                <a:gd name="T90" fmla="*/ 2147483646 w 511"/>
                <a:gd name="T91" fmla="*/ 2147483646 h 436"/>
                <a:gd name="T92" fmla="*/ 2147483646 w 511"/>
                <a:gd name="T93" fmla="*/ 2147483646 h 436"/>
                <a:gd name="T94" fmla="*/ 2147483646 w 511"/>
                <a:gd name="T95" fmla="*/ 2147483646 h 436"/>
                <a:gd name="T96" fmla="*/ 2147483646 w 511"/>
                <a:gd name="T97" fmla="*/ 2147483646 h 436"/>
                <a:gd name="T98" fmla="*/ 2147483646 w 511"/>
                <a:gd name="T99" fmla="*/ 2147483646 h 436"/>
                <a:gd name="T100" fmla="*/ 2147483646 w 511"/>
                <a:gd name="T101" fmla="*/ 2147483646 h 436"/>
                <a:gd name="T102" fmla="*/ 2147483646 w 511"/>
                <a:gd name="T103" fmla="*/ 2147483646 h 436"/>
                <a:gd name="T104" fmla="*/ 2147483646 w 511"/>
                <a:gd name="T105" fmla="*/ 2147483646 h 436"/>
                <a:gd name="T106" fmla="*/ 2147483646 w 511"/>
                <a:gd name="T107" fmla="*/ 2147483646 h 436"/>
                <a:gd name="T108" fmla="*/ 2147483646 w 511"/>
                <a:gd name="T109" fmla="*/ 2147483646 h 436"/>
                <a:gd name="T110" fmla="*/ 2147483646 w 511"/>
                <a:gd name="T111" fmla="*/ 0 h 4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1" h="436">
                  <a:moveTo>
                    <a:pt x="510" y="403"/>
                  </a:move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4"/>
                    <a:pt x="510" y="404"/>
                  </a:cubicBezTo>
                  <a:cubicBezTo>
                    <a:pt x="510" y="404"/>
                    <a:pt x="510" y="403"/>
                    <a:pt x="510" y="403"/>
                  </a:cubicBezTo>
                  <a:moveTo>
                    <a:pt x="509" y="402"/>
                  </a:moveTo>
                  <a:cubicBezTo>
                    <a:pt x="509" y="403"/>
                    <a:pt x="510" y="404"/>
                    <a:pt x="510" y="405"/>
                  </a:cubicBezTo>
                  <a:cubicBezTo>
                    <a:pt x="510" y="405"/>
                    <a:pt x="511" y="405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1" y="406"/>
                    <a:pt x="511" y="406"/>
                    <a:pt x="511" y="406"/>
                  </a:cubicBezTo>
                  <a:cubicBezTo>
                    <a:pt x="510" y="405"/>
                    <a:pt x="509" y="404"/>
                    <a:pt x="509" y="402"/>
                  </a:cubicBezTo>
                  <a:cubicBezTo>
                    <a:pt x="509" y="402"/>
                    <a:pt x="509" y="402"/>
                    <a:pt x="509" y="402"/>
                  </a:cubicBezTo>
                  <a:moveTo>
                    <a:pt x="509" y="402"/>
                  </a:moveTo>
                  <a:cubicBezTo>
                    <a:pt x="509" y="402"/>
                    <a:pt x="509" y="403"/>
                    <a:pt x="509" y="403"/>
                  </a:cubicBezTo>
                  <a:cubicBezTo>
                    <a:pt x="509" y="403"/>
                    <a:pt x="510" y="404"/>
                    <a:pt x="510" y="404"/>
                  </a:cubicBezTo>
                  <a:cubicBezTo>
                    <a:pt x="510" y="404"/>
                    <a:pt x="509" y="403"/>
                    <a:pt x="509" y="402"/>
                  </a:cubicBezTo>
                  <a:cubicBezTo>
                    <a:pt x="509" y="402"/>
                    <a:pt x="509" y="402"/>
                    <a:pt x="509" y="402"/>
                  </a:cubicBezTo>
                  <a:moveTo>
                    <a:pt x="508" y="402"/>
                  </a:moveTo>
                  <a:cubicBezTo>
                    <a:pt x="509" y="402"/>
                    <a:pt x="509" y="402"/>
                    <a:pt x="509" y="403"/>
                  </a:cubicBezTo>
                  <a:cubicBezTo>
                    <a:pt x="509" y="402"/>
                    <a:pt x="509" y="402"/>
                    <a:pt x="509" y="402"/>
                  </a:cubicBezTo>
                  <a:cubicBezTo>
                    <a:pt x="509" y="402"/>
                    <a:pt x="509" y="402"/>
                    <a:pt x="508" y="402"/>
                  </a:cubicBezTo>
                  <a:moveTo>
                    <a:pt x="505" y="400"/>
                  </a:moveTo>
                  <a:cubicBezTo>
                    <a:pt x="504" y="400"/>
                    <a:pt x="504" y="401"/>
                    <a:pt x="503" y="402"/>
                  </a:cubicBezTo>
                  <a:cubicBezTo>
                    <a:pt x="505" y="402"/>
                    <a:pt x="506" y="403"/>
                    <a:pt x="507" y="404"/>
                  </a:cubicBezTo>
                  <a:cubicBezTo>
                    <a:pt x="508" y="405"/>
                    <a:pt x="509" y="406"/>
                    <a:pt x="509" y="407"/>
                  </a:cubicBezTo>
                  <a:cubicBezTo>
                    <a:pt x="509" y="406"/>
                    <a:pt x="508" y="405"/>
                    <a:pt x="508" y="404"/>
                  </a:cubicBezTo>
                  <a:cubicBezTo>
                    <a:pt x="508" y="405"/>
                    <a:pt x="509" y="405"/>
                    <a:pt x="509" y="405"/>
                  </a:cubicBezTo>
                  <a:cubicBezTo>
                    <a:pt x="508" y="404"/>
                    <a:pt x="508" y="403"/>
                    <a:pt x="508" y="403"/>
                  </a:cubicBezTo>
                  <a:cubicBezTo>
                    <a:pt x="507" y="402"/>
                    <a:pt x="506" y="402"/>
                    <a:pt x="506" y="401"/>
                  </a:cubicBezTo>
                  <a:cubicBezTo>
                    <a:pt x="506" y="401"/>
                    <a:pt x="506" y="401"/>
                    <a:pt x="505" y="400"/>
                  </a:cubicBezTo>
                  <a:cubicBezTo>
                    <a:pt x="505" y="400"/>
                    <a:pt x="505" y="400"/>
                    <a:pt x="505" y="400"/>
                  </a:cubicBezTo>
                  <a:cubicBezTo>
                    <a:pt x="505" y="400"/>
                    <a:pt x="505" y="401"/>
                    <a:pt x="505" y="401"/>
                  </a:cubicBezTo>
                  <a:cubicBezTo>
                    <a:pt x="505" y="401"/>
                    <a:pt x="505" y="400"/>
                    <a:pt x="505" y="400"/>
                  </a:cubicBezTo>
                  <a:moveTo>
                    <a:pt x="486" y="397"/>
                  </a:moveTo>
                  <a:cubicBezTo>
                    <a:pt x="485" y="397"/>
                    <a:pt x="483" y="398"/>
                    <a:pt x="482" y="399"/>
                  </a:cubicBezTo>
                  <a:cubicBezTo>
                    <a:pt x="484" y="401"/>
                    <a:pt x="487" y="406"/>
                    <a:pt x="493" y="415"/>
                  </a:cubicBezTo>
                  <a:cubicBezTo>
                    <a:pt x="491" y="408"/>
                    <a:pt x="489" y="402"/>
                    <a:pt x="489" y="398"/>
                  </a:cubicBezTo>
                  <a:cubicBezTo>
                    <a:pt x="488" y="397"/>
                    <a:pt x="487" y="397"/>
                    <a:pt x="486" y="397"/>
                  </a:cubicBezTo>
                  <a:moveTo>
                    <a:pt x="497" y="396"/>
                  </a:moveTo>
                  <a:cubicBezTo>
                    <a:pt x="496" y="396"/>
                    <a:pt x="497" y="398"/>
                    <a:pt x="503" y="401"/>
                  </a:cubicBezTo>
                  <a:cubicBezTo>
                    <a:pt x="501" y="399"/>
                    <a:pt x="499" y="397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moveTo>
                    <a:pt x="116" y="157"/>
                  </a:moveTo>
                  <a:cubicBezTo>
                    <a:pt x="125" y="165"/>
                    <a:pt x="131" y="179"/>
                    <a:pt x="139" y="191"/>
                  </a:cubicBezTo>
                  <a:cubicBezTo>
                    <a:pt x="129" y="180"/>
                    <a:pt x="119" y="169"/>
                    <a:pt x="110" y="163"/>
                  </a:cubicBezTo>
                  <a:cubicBezTo>
                    <a:pt x="122" y="184"/>
                    <a:pt x="142" y="213"/>
                    <a:pt x="161" y="238"/>
                  </a:cubicBezTo>
                  <a:cubicBezTo>
                    <a:pt x="169" y="226"/>
                    <a:pt x="169" y="226"/>
                    <a:pt x="169" y="226"/>
                  </a:cubicBezTo>
                  <a:cubicBezTo>
                    <a:pt x="159" y="212"/>
                    <a:pt x="150" y="198"/>
                    <a:pt x="141" y="185"/>
                  </a:cubicBezTo>
                  <a:cubicBezTo>
                    <a:pt x="139" y="181"/>
                    <a:pt x="137" y="177"/>
                    <a:pt x="135" y="173"/>
                  </a:cubicBezTo>
                  <a:cubicBezTo>
                    <a:pt x="130" y="171"/>
                    <a:pt x="123" y="163"/>
                    <a:pt x="116" y="157"/>
                  </a:cubicBezTo>
                  <a:moveTo>
                    <a:pt x="99" y="114"/>
                  </a:moveTo>
                  <a:cubicBezTo>
                    <a:pt x="102" y="121"/>
                    <a:pt x="105" y="127"/>
                    <a:pt x="106" y="130"/>
                  </a:cubicBezTo>
                  <a:cubicBezTo>
                    <a:pt x="105" y="140"/>
                    <a:pt x="117" y="150"/>
                    <a:pt x="126" y="160"/>
                  </a:cubicBezTo>
                  <a:cubicBezTo>
                    <a:pt x="122" y="153"/>
                    <a:pt x="117" y="147"/>
                    <a:pt x="113" y="144"/>
                  </a:cubicBezTo>
                  <a:cubicBezTo>
                    <a:pt x="113" y="140"/>
                    <a:pt x="112" y="137"/>
                    <a:pt x="112" y="134"/>
                  </a:cubicBezTo>
                  <a:cubicBezTo>
                    <a:pt x="109" y="129"/>
                    <a:pt x="107" y="123"/>
                    <a:pt x="104" y="117"/>
                  </a:cubicBezTo>
                  <a:cubicBezTo>
                    <a:pt x="103" y="116"/>
                    <a:pt x="101" y="115"/>
                    <a:pt x="99" y="114"/>
                  </a:cubicBezTo>
                  <a:moveTo>
                    <a:pt x="95" y="104"/>
                  </a:moveTo>
                  <a:cubicBezTo>
                    <a:pt x="95" y="104"/>
                    <a:pt x="94" y="104"/>
                    <a:pt x="94" y="104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5" y="104"/>
                    <a:pt x="95" y="104"/>
                    <a:pt x="95" y="104"/>
                  </a:cubicBezTo>
                  <a:cubicBezTo>
                    <a:pt x="95" y="104"/>
                    <a:pt x="95" y="104"/>
                    <a:pt x="95" y="104"/>
                  </a:cubicBezTo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3" y="103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4" y="104"/>
                    <a:pt x="94" y="103"/>
                    <a:pt x="94" y="103"/>
                  </a:cubicBezTo>
                  <a:cubicBezTo>
                    <a:pt x="94" y="103"/>
                    <a:pt x="94" y="104"/>
                    <a:pt x="94" y="104"/>
                  </a:cubicBezTo>
                  <a:cubicBezTo>
                    <a:pt x="95" y="103"/>
                    <a:pt x="96" y="103"/>
                    <a:pt x="96" y="103"/>
                  </a:cubicBezTo>
                  <a:cubicBezTo>
                    <a:pt x="96" y="102"/>
                    <a:pt x="96" y="102"/>
                    <a:pt x="95" y="102"/>
                  </a:cubicBezTo>
                  <a:moveTo>
                    <a:pt x="98" y="100"/>
                  </a:moveTo>
                  <a:cubicBezTo>
                    <a:pt x="98" y="101"/>
                    <a:pt x="98" y="101"/>
                    <a:pt x="98" y="101"/>
                  </a:cubicBezTo>
                  <a:cubicBezTo>
                    <a:pt x="98" y="101"/>
                    <a:pt x="98" y="101"/>
                    <a:pt x="98" y="100"/>
                  </a:cubicBezTo>
                  <a:moveTo>
                    <a:pt x="99" y="100"/>
                  </a:moveTo>
                  <a:cubicBezTo>
                    <a:pt x="99" y="100"/>
                    <a:pt x="99" y="101"/>
                    <a:pt x="98" y="102"/>
                  </a:cubicBezTo>
                  <a:cubicBezTo>
                    <a:pt x="98" y="101"/>
                    <a:pt x="98" y="101"/>
                    <a:pt x="99" y="101"/>
                  </a:cubicBezTo>
                  <a:cubicBezTo>
                    <a:pt x="99" y="101"/>
                    <a:pt x="99" y="100"/>
                    <a:pt x="99" y="100"/>
                  </a:cubicBezTo>
                  <a:moveTo>
                    <a:pt x="248" y="355"/>
                  </a:moveTo>
                  <a:cubicBezTo>
                    <a:pt x="248" y="354"/>
                    <a:pt x="247" y="354"/>
                    <a:pt x="247" y="354"/>
                  </a:cubicBezTo>
                  <a:cubicBezTo>
                    <a:pt x="247" y="354"/>
                    <a:pt x="248" y="354"/>
                    <a:pt x="248" y="355"/>
                  </a:cubicBezTo>
                  <a:cubicBezTo>
                    <a:pt x="248" y="355"/>
                    <a:pt x="248" y="355"/>
                    <a:pt x="248" y="355"/>
                  </a:cubicBezTo>
                  <a:moveTo>
                    <a:pt x="247" y="354"/>
                  </a:moveTo>
                  <a:cubicBezTo>
                    <a:pt x="245" y="353"/>
                    <a:pt x="244" y="352"/>
                    <a:pt x="244" y="352"/>
                  </a:cubicBezTo>
                  <a:cubicBezTo>
                    <a:pt x="244" y="352"/>
                    <a:pt x="244" y="353"/>
                    <a:pt x="247" y="354"/>
                  </a:cubicBezTo>
                  <a:moveTo>
                    <a:pt x="103" y="263"/>
                  </a:moveTo>
                  <a:cubicBezTo>
                    <a:pt x="97" y="254"/>
                    <a:pt x="92" y="242"/>
                    <a:pt x="85" y="236"/>
                  </a:cubicBezTo>
                  <a:cubicBezTo>
                    <a:pt x="90" y="241"/>
                    <a:pt x="95" y="247"/>
                    <a:pt x="99" y="249"/>
                  </a:cubicBezTo>
                  <a:cubicBezTo>
                    <a:pt x="101" y="252"/>
                    <a:pt x="103" y="255"/>
                    <a:pt x="105" y="258"/>
                  </a:cubicBezTo>
                  <a:cubicBezTo>
                    <a:pt x="111" y="268"/>
                    <a:pt x="118" y="279"/>
                    <a:pt x="127" y="290"/>
                  </a:cubicBezTo>
                  <a:cubicBezTo>
                    <a:pt x="120" y="300"/>
                    <a:pt x="120" y="300"/>
                    <a:pt x="120" y="300"/>
                  </a:cubicBezTo>
                  <a:cubicBezTo>
                    <a:pt x="105" y="280"/>
                    <a:pt x="89" y="257"/>
                    <a:pt x="80" y="240"/>
                  </a:cubicBezTo>
                  <a:cubicBezTo>
                    <a:pt x="87" y="245"/>
                    <a:pt x="95" y="254"/>
                    <a:pt x="103" y="263"/>
                  </a:cubicBezTo>
                  <a:moveTo>
                    <a:pt x="93" y="238"/>
                  </a:moveTo>
                  <a:cubicBezTo>
                    <a:pt x="86" y="230"/>
                    <a:pt x="76" y="222"/>
                    <a:pt x="77" y="214"/>
                  </a:cubicBezTo>
                  <a:cubicBezTo>
                    <a:pt x="76" y="212"/>
                    <a:pt x="74" y="207"/>
                    <a:pt x="72" y="202"/>
                  </a:cubicBezTo>
                  <a:cubicBezTo>
                    <a:pt x="73" y="203"/>
                    <a:pt x="74" y="203"/>
                    <a:pt x="75" y="204"/>
                  </a:cubicBezTo>
                  <a:cubicBezTo>
                    <a:pt x="78" y="209"/>
                    <a:pt x="79" y="214"/>
                    <a:pt x="82" y="218"/>
                  </a:cubicBezTo>
                  <a:cubicBezTo>
                    <a:pt x="82" y="220"/>
                    <a:pt x="82" y="223"/>
                    <a:pt x="82" y="225"/>
                  </a:cubicBezTo>
                  <a:cubicBezTo>
                    <a:pt x="86" y="228"/>
                    <a:pt x="89" y="232"/>
                    <a:pt x="93" y="238"/>
                  </a:cubicBezTo>
                  <a:moveTo>
                    <a:pt x="67" y="194"/>
                  </a:moveTo>
                  <a:cubicBezTo>
                    <a:pt x="67" y="194"/>
                    <a:pt x="67" y="194"/>
                    <a:pt x="67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7" y="194"/>
                    <a:pt x="67" y="194"/>
                  </a:cubicBezTo>
                  <a:moveTo>
                    <a:pt x="68" y="192"/>
                  </a:moveTo>
                  <a:cubicBezTo>
                    <a:pt x="68" y="192"/>
                    <a:pt x="68" y="192"/>
                    <a:pt x="68" y="192"/>
                  </a:cubicBezTo>
                  <a:cubicBezTo>
                    <a:pt x="69" y="192"/>
                    <a:pt x="69" y="192"/>
                    <a:pt x="69" y="193"/>
                  </a:cubicBezTo>
                  <a:cubicBezTo>
                    <a:pt x="69" y="193"/>
                    <a:pt x="68" y="193"/>
                    <a:pt x="68" y="194"/>
                  </a:cubicBezTo>
                  <a:cubicBezTo>
                    <a:pt x="68" y="194"/>
                    <a:pt x="68" y="194"/>
                    <a:pt x="68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7" y="194"/>
                    <a:pt x="67" y="194"/>
                  </a:cubicBezTo>
                  <a:cubicBezTo>
                    <a:pt x="67" y="194"/>
                    <a:pt x="68" y="193"/>
                    <a:pt x="68" y="192"/>
                  </a:cubicBezTo>
                  <a:moveTo>
                    <a:pt x="70" y="192"/>
                  </a:moveTo>
                  <a:cubicBezTo>
                    <a:pt x="70" y="191"/>
                    <a:pt x="71" y="191"/>
                    <a:pt x="71" y="191"/>
                  </a:cubicBezTo>
                  <a:cubicBezTo>
                    <a:pt x="71" y="191"/>
                    <a:pt x="70" y="191"/>
                    <a:pt x="70" y="192"/>
                  </a:cubicBezTo>
                  <a:moveTo>
                    <a:pt x="70" y="192"/>
                  </a:moveTo>
                  <a:cubicBezTo>
                    <a:pt x="71" y="192"/>
                    <a:pt x="71" y="191"/>
                    <a:pt x="71" y="191"/>
                  </a:cubicBezTo>
                  <a:cubicBezTo>
                    <a:pt x="71" y="191"/>
                    <a:pt x="71" y="191"/>
                    <a:pt x="71" y="192"/>
                  </a:cubicBezTo>
                  <a:cubicBezTo>
                    <a:pt x="71" y="192"/>
                    <a:pt x="71" y="192"/>
                    <a:pt x="70" y="192"/>
                  </a:cubicBezTo>
                  <a:moveTo>
                    <a:pt x="87" y="178"/>
                  </a:moveTo>
                  <a:cubicBezTo>
                    <a:pt x="87" y="178"/>
                    <a:pt x="87" y="177"/>
                    <a:pt x="87" y="177"/>
                  </a:cubicBezTo>
                  <a:cubicBezTo>
                    <a:pt x="87" y="177"/>
                    <a:pt x="87" y="176"/>
                    <a:pt x="87" y="176"/>
                  </a:cubicBezTo>
                  <a:cubicBezTo>
                    <a:pt x="87" y="176"/>
                    <a:pt x="88" y="177"/>
                    <a:pt x="87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7" y="178"/>
                    <a:pt x="87" y="178"/>
                    <a:pt x="87" y="178"/>
                  </a:cubicBezTo>
                  <a:moveTo>
                    <a:pt x="47" y="135"/>
                  </a:moveTo>
                  <a:cubicBezTo>
                    <a:pt x="50" y="134"/>
                    <a:pt x="52" y="134"/>
                    <a:pt x="52" y="134"/>
                  </a:cubicBezTo>
                  <a:cubicBezTo>
                    <a:pt x="53" y="134"/>
                    <a:pt x="50" y="134"/>
                    <a:pt x="46" y="136"/>
                  </a:cubicBezTo>
                  <a:cubicBezTo>
                    <a:pt x="46" y="135"/>
                    <a:pt x="46" y="135"/>
                    <a:pt x="47" y="135"/>
                  </a:cubicBezTo>
                  <a:moveTo>
                    <a:pt x="43" y="131"/>
                  </a:moveTo>
                  <a:cubicBezTo>
                    <a:pt x="45" y="131"/>
                    <a:pt x="46" y="131"/>
                    <a:pt x="47" y="131"/>
                  </a:cubicBezTo>
                  <a:cubicBezTo>
                    <a:pt x="50" y="131"/>
                    <a:pt x="51" y="132"/>
                    <a:pt x="50" y="133"/>
                  </a:cubicBezTo>
                  <a:cubicBezTo>
                    <a:pt x="51" y="132"/>
                    <a:pt x="49" y="131"/>
                    <a:pt x="44" y="131"/>
                  </a:cubicBezTo>
                  <a:cubicBezTo>
                    <a:pt x="44" y="131"/>
                    <a:pt x="44" y="131"/>
                    <a:pt x="43" y="131"/>
                  </a:cubicBezTo>
                  <a:moveTo>
                    <a:pt x="22" y="97"/>
                  </a:moveTo>
                  <a:cubicBezTo>
                    <a:pt x="21" y="97"/>
                    <a:pt x="20" y="97"/>
                    <a:pt x="20" y="97"/>
                  </a:cubicBezTo>
                  <a:cubicBezTo>
                    <a:pt x="21" y="97"/>
                    <a:pt x="21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moveTo>
                    <a:pt x="24" y="48"/>
                  </a:moveTo>
                  <a:cubicBezTo>
                    <a:pt x="22" y="52"/>
                    <a:pt x="20" y="56"/>
                    <a:pt x="2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58"/>
                    <a:pt x="17" y="58"/>
                    <a:pt x="17" y="58"/>
                  </a:cubicBezTo>
                  <a:cubicBezTo>
                    <a:pt x="17" y="58"/>
                    <a:pt x="20" y="60"/>
                    <a:pt x="25" y="64"/>
                  </a:cubicBezTo>
                  <a:cubicBezTo>
                    <a:pt x="25" y="67"/>
                    <a:pt x="24" y="69"/>
                    <a:pt x="22" y="72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6" y="103"/>
                    <a:pt x="18" y="104"/>
                    <a:pt x="18" y="104"/>
                  </a:cubicBezTo>
                  <a:cubicBezTo>
                    <a:pt x="18" y="104"/>
                    <a:pt x="14" y="101"/>
                    <a:pt x="10" y="99"/>
                  </a:cubicBezTo>
                  <a:cubicBezTo>
                    <a:pt x="7" y="97"/>
                    <a:pt x="3" y="95"/>
                    <a:pt x="3" y="95"/>
                  </a:cubicBezTo>
                  <a:cubicBezTo>
                    <a:pt x="3" y="95"/>
                    <a:pt x="7" y="97"/>
                    <a:pt x="21" y="106"/>
                  </a:cubicBezTo>
                  <a:cubicBezTo>
                    <a:pt x="21" y="106"/>
                    <a:pt x="21" y="107"/>
                    <a:pt x="21" y="107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6" y="111"/>
                    <a:pt x="0" y="108"/>
                    <a:pt x="0" y="108"/>
                  </a:cubicBezTo>
                  <a:cubicBezTo>
                    <a:pt x="0" y="108"/>
                    <a:pt x="8" y="112"/>
                    <a:pt x="20" y="117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5" y="138"/>
                    <a:pt x="15" y="138"/>
                    <a:pt x="15" y="138"/>
                  </a:cubicBezTo>
                  <a:cubicBezTo>
                    <a:pt x="11" y="154"/>
                    <a:pt x="11" y="154"/>
                    <a:pt x="11" y="154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0" y="156"/>
                    <a:pt x="10" y="156"/>
                    <a:pt x="10" y="156"/>
                  </a:cubicBezTo>
                  <a:cubicBezTo>
                    <a:pt x="16" y="159"/>
                    <a:pt x="22" y="162"/>
                    <a:pt x="27" y="164"/>
                  </a:cubicBezTo>
                  <a:cubicBezTo>
                    <a:pt x="27" y="167"/>
                    <a:pt x="27" y="170"/>
                    <a:pt x="27" y="173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18" y="176"/>
                    <a:pt x="14" y="174"/>
                    <a:pt x="14" y="174"/>
                  </a:cubicBezTo>
                  <a:cubicBezTo>
                    <a:pt x="14" y="174"/>
                    <a:pt x="39" y="186"/>
                    <a:pt x="60" y="196"/>
                  </a:cubicBezTo>
                  <a:cubicBezTo>
                    <a:pt x="33" y="206"/>
                    <a:pt x="43" y="203"/>
                    <a:pt x="43" y="209"/>
                  </a:cubicBezTo>
                  <a:cubicBezTo>
                    <a:pt x="44" y="214"/>
                    <a:pt x="46" y="219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8" y="226"/>
                    <a:pt x="81" y="240"/>
                    <a:pt x="81" y="240"/>
                  </a:cubicBezTo>
                  <a:cubicBezTo>
                    <a:pt x="81" y="240"/>
                    <a:pt x="79" y="239"/>
                    <a:pt x="74" y="238"/>
                  </a:cubicBezTo>
                  <a:cubicBezTo>
                    <a:pt x="74" y="238"/>
                    <a:pt x="74" y="238"/>
                    <a:pt x="74" y="238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71" y="243"/>
                    <a:pt x="71" y="243"/>
                    <a:pt x="71" y="243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64" y="251"/>
                    <a:pt x="63" y="252"/>
                    <a:pt x="62" y="252"/>
                  </a:cubicBezTo>
                  <a:cubicBezTo>
                    <a:pt x="64" y="253"/>
                    <a:pt x="65" y="254"/>
                    <a:pt x="66" y="255"/>
                  </a:cubicBezTo>
                  <a:cubicBezTo>
                    <a:pt x="72" y="262"/>
                    <a:pt x="79" y="272"/>
                    <a:pt x="87" y="280"/>
                  </a:cubicBezTo>
                  <a:cubicBezTo>
                    <a:pt x="97" y="291"/>
                    <a:pt x="108" y="299"/>
                    <a:pt x="117" y="304"/>
                  </a:cubicBezTo>
                  <a:cubicBezTo>
                    <a:pt x="97" y="332"/>
                    <a:pt x="97" y="332"/>
                    <a:pt x="97" y="332"/>
                  </a:cubicBezTo>
                  <a:cubicBezTo>
                    <a:pt x="117" y="346"/>
                    <a:pt x="125" y="353"/>
                    <a:pt x="156" y="374"/>
                  </a:cubicBezTo>
                  <a:cubicBezTo>
                    <a:pt x="165" y="378"/>
                    <a:pt x="175" y="383"/>
                    <a:pt x="182" y="388"/>
                  </a:cubicBezTo>
                  <a:cubicBezTo>
                    <a:pt x="188" y="391"/>
                    <a:pt x="188" y="391"/>
                    <a:pt x="188" y="391"/>
                  </a:cubicBezTo>
                  <a:cubicBezTo>
                    <a:pt x="189" y="392"/>
                    <a:pt x="189" y="392"/>
                    <a:pt x="189" y="392"/>
                  </a:cubicBezTo>
                  <a:cubicBezTo>
                    <a:pt x="189" y="392"/>
                    <a:pt x="189" y="392"/>
                    <a:pt x="189" y="392"/>
                  </a:cubicBezTo>
                  <a:cubicBezTo>
                    <a:pt x="195" y="396"/>
                    <a:pt x="207" y="402"/>
                    <a:pt x="207" y="402"/>
                  </a:cubicBezTo>
                  <a:cubicBezTo>
                    <a:pt x="207" y="402"/>
                    <a:pt x="207" y="402"/>
                    <a:pt x="207" y="402"/>
                  </a:cubicBezTo>
                  <a:cubicBezTo>
                    <a:pt x="207" y="402"/>
                    <a:pt x="207" y="402"/>
                    <a:pt x="207" y="402"/>
                  </a:cubicBezTo>
                  <a:cubicBezTo>
                    <a:pt x="209" y="402"/>
                    <a:pt x="209" y="402"/>
                    <a:pt x="209" y="402"/>
                  </a:cubicBezTo>
                  <a:cubicBezTo>
                    <a:pt x="213" y="403"/>
                    <a:pt x="213" y="403"/>
                    <a:pt x="213" y="403"/>
                  </a:cubicBezTo>
                  <a:cubicBezTo>
                    <a:pt x="218" y="403"/>
                    <a:pt x="221" y="404"/>
                    <a:pt x="226" y="405"/>
                  </a:cubicBezTo>
                  <a:cubicBezTo>
                    <a:pt x="229" y="406"/>
                    <a:pt x="233" y="407"/>
                    <a:pt x="234" y="408"/>
                  </a:cubicBezTo>
                  <a:cubicBezTo>
                    <a:pt x="236" y="409"/>
                    <a:pt x="236" y="409"/>
                    <a:pt x="236" y="409"/>
                  </a:cubicBezTo>
                  <a:cubicBezTo>
                    <a:pt x="237" y="409"/>
                    <a:pt x="237" y="409"/>
                    <a:pt x="237" y="409"/>
                  </a:cubicBezTo>
                  <a:cubicBezTo>
                    <a:pt x="237" y="409"/>
                    <a:pt x="237" y="409"/>
                    <a:pt x="237" y="409"/>
                  </a:cubicBezTo>
                  <a:cubicBezTo>
                    <a:pt x="257" y="419"/>
                    <a:pt x="262" y="421"/>
                    <a:pt x="262" y="421"/>
                  </a:cubicBezTo>
                  <a:cubicBezTo>
                    <a:pt x="262" y="421"/>
                    <a:pt x="261" y="421"/>
                    <a:pt x="260" y="420"/>
                  </a:cubicBezTo>
                  <a:cubicBezTo>
                    <a:pt x="259" y="420"/>
                    <a:pt x="258" y="419"/>
                    <a:pt x="258" y="419"/>
                  </a:cubicBezTo>
                  <a:cubicBezTo>
                    <a:pt x="258" y="419"/>
                    <a:pt x="258" y="419"/>
                    <a:pt x="260" y="420"/>
                  </a:cubicBezTo>
                  <a:cubicBezTo>
                    <a:pt x="260" y="420"/>
                    <a:pt x="260" y="420"/>
                    <a:pt x="260" y="420"/>
                  </a:cubicBezTo>
                  <a:cubicBezTo>
                    <a:pt x="262" y="420"/>
                    <a:pt x="262" y="420"/>
                    <a:pt x="262" y="420"/>
                  </a:cubicBezTo>
                  <a:cubicBezTo>
                    <a:pt x="268" y="419"/>
                    <a:pt x="268" y="419"/>
                    <a:pt x="268" y="419"/>
                  </a:cubicBezTo>
                  <a:cubicBezTo>
                    <a:pt x="269" y="419"/>
                    <a:pt x="270" y="419"/>
                    <a:pt x="271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72" y="419"/>
                    <a:pt x="272" y="419"/>
                    <a:pt x="272" y="419"/>
                  </a:cubicBezTo>
                  <a:cubicBezTo>
                    <a:pt x="274" y="419"/>
                    <a:pt x="276" y="419"/>
                    <a:pt x="277" y="420"/>
                  </a:cubicBezTo>
                  <a:cubicBezTo>
                    <a:pt x="278" y="420"/>
                    <a:pt x="280" y="420"/>
                    <a:pt x="280" y="422"/>
                  </a:cubicBezTo>
                  <a:cubicBezTo>
                    <a:pt x="282" y="423"/>
                    <a:pt x="282" y="423"/>
                    <a:pt x="282" y="423"/>
                  </a:cubicBezTo>
                  <a:cubicBezTo>
                    <a:pt x="283" y="424"/>
                    <a:pt x="283" y="424"/>
                    <a:pt x="283" y="424"/>
                  </a:cubicBezTo>
                  <a:cubicBezTo>
                    <a:pt x="284" y="425"/>
                    <a:pt x="284" y="425"/>
                    <a:pt x="284" y="425"/>
                  </a:cubicBezTo>
                  <a:cubicBezTo>
                    <a:pt x="279" y="423"/>
                    <a:pt x="277" y="423"/>
                    <a:pt x="277" y="423"/>
                  </a:cubicBezTo>
                  <a:cubicBezTo>
                    <a:pt x="277" y="423"/>
                    <a:pt x="286" y="426"/>
                    <a:pt x="295" y="429"/>
                  </a:cubicBezTo>
                  <a:cubicBezTo>
                    <a:pt x="304" y="431"/>
                    <a:pt x="313" y="434"/>
                    <a:pt x="313" y="434"/>
                  </a:cubicBezTo>
                  <a:cubicBezTo>
                    <a:pt x="313" y="434"/>
                    <a:pt x="313" y="434"/>
                    <a:pt x="313" y="434"/>
                  </a:cubicBezTo>
                  <a:cubicBezTo>
                    <a:pt x="313" y="434"/>
                    <a:pt x="313" y="434"/>
                    <a:pt x="313" y="434"/>
                  </a:cubicBezTo>
                  <a:cubicBezTo>
                    <a:pt x="321" y="429"/>
                    <a:pt x="330" y="424"/>
                    <a:pt x="335" y="424"/>
                  </a:cubicBezTo>
                  <a:cubicBezTo>
                    <a:pt x="336" y="424"/>
                    <a:pt x="336" y="424"/>
                    <a:pt x="337" y="424"/>
                  </a:cubicBezTo>
                  <a:cubicBezTo>
                    <a:pt x="337" y="424"/>
                    <a:pt x="337" y="424"/>
                    <a:pt x="337" y="424"/>
                  </a:cubicBezTo>
                  <a:cubicBezTo>
                    <a:pt x="338" y="424"/>
                    <a:pt x="339" y="425"/>
                    <a:pt x="340" y="426"/>
                  </a:cubicBezTo>
                  <a:cubicBezTo>
                    <a:pt x="343" y="427"/>
                    <a:pt x="343" y="427"/>
                    <a:pt x="343" y="427"/>
                  </a:cubicBezTo>
                  <a:cubicBezTo>
                    <a:pt x="343" y="428"/>
                    <a:pt x="343" y="428"/>
                    <a:pt x="343" y="428"/>
                  </a:cubicBezTo>
                  <a:cubicBezTo>
                    <a:pt x="344" y="428"/>
                    <a:pt x="344" y="428"/>
                    <a:pt x="344" y="428"/>
                  </a:cubicBezTo>
                  <a:cubicBezTo>
                    <a:pt x="344" y="428"/>
                    <a:pt x="344" y="428"/>
                    <a:pt x="344" y="428"/>
                  </a:cubicBezTo>
                  <a:cubicBezTo>
                    <a:pt x="364" y="431"/>
                    <a:pt x="369" y="432"/>
                    <a:pt x="369" y="432"/>
                  </a:cubicBezTo>
                  <a:cubicBezTo>
                    <a:pt x="369" y="432"/>
                    <a:pt x="368" y="432"/>
                    <a:pt x="367" y="432"/>
                  </a:cubicBezTo>
                  <a:cubicBezTo>
                    <a:pt x="366" y="432"/>
                    <a:pt x="365" y="431"/>
                    <a:pt x="365" y="431"/>
                  </a:cubicBezTo>
                  <a:cubicBezTo>
                    <a:pt x="365" y="431"/>
                    <a:pt x="366" y="431"/>
                    <a:pt x="367" y="432"/>
                  </a:cubicBezTo>
                  <a:cubicBezTo>
                    <a:pt x="369" y="431"/>
                    <a:pt x="369" y="431"/>
                    <a:pt x="369" y="431"/>
                  </a:cubicBezTo>
                  <a:cubicBezTo>
                    <a:pt x="371" y="429"/>
                    <a:pt x="374" y="425"/>
                    <a:pt x="377" y="425"/>
                  </a:cubicBezTo>
                  <a:cubicBezTo>
                    <a:pt x="378" y="425"/>
                    <a:pt x="379" y="426"/>
                    <a:pt x="380" y="427"/>
                  </a:cubicBezTo>
                  <a:cubicBezTo>
                    <a:pt x="381" y="425"/>
                    <a:pt x="382" y="423"/>
                    <a:pt x="384" y="423"/>
                  </a:cubicBezTo>
                  <a:cubicBezTo>
                    <a:pt x="386" y="423"/>
                    <a:pt x="388" y="426"/>
                    <a:pt x="390" y="429"/>
                  </a:cubicBezTo>
                  <a:cubicBezTo>
                    <a:pt x="390" y="428"/>
                    <a:pt x="391" y="428"/>
                    <a:pt x="391" y="428"/>
                  </a:cubicBezTo>
                  <a:cubicBezTo>
                    <a:pt x="393" y="428"/>
                    <a:pt x="397" y="432"/>
                    <a:pt x="397" y="433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8" y="432"/>
                    <a:pt x="400" y="435"/>
                    <a:pt x="400" y="435"/>
                  </a:cubicBezTo>
                  <a:cubicBezTo>
                    <a:pt x="401" y="435"/>
                    <a:pt x="401" y="435"/>
                    <a:pt x="401" y="435"/>
                  </a:cubicBezTo>
                  <a:cubicBezTo>
                    <a:pt x="401" y="436"/>
                    <a:pt x="401" y="436"/>
                    <a:pt x="401" y="436"/>
                  </a:cubicBezTo>
                  <a:cubicBezTo>
                    <a:pt x="402" y="436"/>
                    <a:pt x="406" y="435"/>
                    <a:pt x="410" y="435"/>
                  </a:cubicBezTo>
                  <a:cubicBezTo>
                    <a:pt x="414" y="435"/>
                    <a:pt x="418" y="435"/>
                    <a:pt x="421" y="435"/>
                  </a:cubicBezTo>
                  <a:cubicBezTo>
                    <a:pt x="421" y="435"/>
                    <a:pt x="422" y="434"/>
                    <a:pt x="422" y="434"/>
                  </a:cubicBezTo>
                  <a:cubicBezTo>
                    <a:pt x="422" y="434"/>
                    <a:pt x="422" y="434"/>
                    <a:pt x="422" y="435"/>
                  </a:cubicBezTo>
                  <a:cubicBezTo>
                    <a:pt x="422" y="434"/>
                    <a:pt x="422" y="432"/>
                    <a:pt x="423" y="432"/>
                  </a:cubicBezTo>
                  <a:cubicBezTo>
                    <a:pt x="423" y="432"/>
                    <a:pt x="423" y="433"/>
                    <a:pt x="423" y="433"/>
                  </a:cubicBezTo>
                  <a:cubicBezTo>
                    <a:pt x="426" y="424"/>
                    <a:pt x="429" y="416"/>
                    <a:pt x="435" y="416"/>
                  </a:cubicBezTo>
                  <a:cubicBezTo>
                    <a:pt x="439" y="416"/>
                    <a:pt x="443" y="419"/>
                    <a:pt x="449" y="427"/>
                  </a:cubicBezTo>
                  <a:cubicBezTo>
                    <a:pt x="448" y="414"/>
                    <a:pt x="449" y="408"/>
                    <a:pt x="452" y="408"/>
                  </a:cubicBezTo>
                  <a:cubicBezTo>
                    <a:pt x="455" y="408"/>
                    <a:pt x="459" y="413"/>
                    <a:pt x="465" y="424"/>
                  </a:cubicBezTo>
                  <a:cubicBezTo>
                    <a:pt x="462" y="415"/>
                    <a:pt x="461" y="411"/>
                    <a:pt x="462" y="411"/>
                  </a:cubicBezTo>
                  <a:cubicBezTo>
                    <a:pt x="462" y="411"/>
                    <a:pt x="462" y="412"/>
                    <a:pt x="463" y="414"/>
                  </a:cubicBezTo>
                  <a:cubicBezTo>
                    <a:pt x="463" y="414"/>
                    <a:pt x="464" y="414"/>
                    <a:pt x="464" y="414"/>
                  </a:cubicBezTo>
                  <a:cubicBezTo>
                    <a:pt x="463" y="412"/>
                    <a:pt x="463" y="412"/>
                    <a:pt x="463" y="412"/>
                  </a:cubicBezTo>
                  <a:cubicBezTo>
                    <a:pt x="463" y="412"/>
                    <a:pt x="464" y="412"/>
                    <a:pt x="464" y="413"/>
                  </a:cubicBezTo>
                  <a:cubicBezTo>
                    <a:pt x="464" y="413"/>
                    <a:pt x="464" y="413"/>
                    <a:pt x="464" y="413"/>
                  </a:cubicBezTo>
                  <a:cubicBezTo>
                    <a:pt x="464" y="412"/>
                    <a:pt x="464" y="412"/>
                    <a:pt x="464" y="412"/>
                  </a:cubicBezTo>
                  <a:cubicBezTo>
                    <a:pt x="464" y="412"/>
                    <a:pt x="464" y="412"/>
                    <a:pt x="464" y="413"/>
                  </a:cubicBezTo>
                  <a:cubicBezTo>
                    <a:pt x="466" y="411"/>
                    <a:pt x="468" y="410"/>
                    <a:pt x="471" y="410"/>
                  </a:cubicBezTo>
                  <a:cubicBezTo>
                    <a:pt x="474" y="410"/>
                    <a:pt x="478" y="412"/>
                    <a:pt x="480" y="415"/>
                  </a:cubicBezTo>
                  <a:cubicBezTo>
                    <a:pt x="478" y="410"/>
                    <a:pt x="477" y="407"/>
                    <a:pt x="477" y="407"/>
                  </a:cubicBezTo>
                  <a:cubicBezTo>
                    <a:pt x="477" y="407"/>
                    <a:pt x="479" y="411"/>
                    <a:pt x="482" y="419"/>
                  </a:cubicBezTo>
                  <a:cubicBezTo>
                    <a:pt x="479" y="410"/>
                    <a:pt x="477" y="405"/>
                    <a:pt x="478" y="405"/>
                  </a:cubicBezTo>
                  <a:cubicBezTo>
                    <a:pt x="479" y="405"/>
                    <a:pt x="482" y="409"/>
                    <a:pt x="486" y="418"/>
                  </a:cubicBezTo>
                  <a:cubicBezTo>
                    <a:pt x="482" y="409"/>
                    <a:pt x="481" y="403"/>
                    <a:pt x="480" y="400"/>
                  </a:cubicBezTo>
                  <a:cubicBezTo>
                    <a:pt x="479" y="402"/>
                    <a:pt x="477" y="403"/>
                    <a:pt x="476" y="404"/>
                  </a:cubicBezTo>
                  <a:cubicBezTo>
                    <a:pt x="474" y="405"/>
                    <a:pt x="474" y="405"/>
                    <a:pt x="474" y="405"/>
                  </a:cubicBezTo>
                  <a:cubicBezTo>
                    <a:pt x="472" y="405"/>
                    <a:pt x="471" y="405"/>
                    <a:pt x="471" y="405"/>
                  </a:cubicBezTo>
                  <a:cubicBezTo>
                    <a:pt x="471" y="405"/>
                    <a:pt x="473" y="405"/>
                    <a:pt x="474" y="405"/>
                  </a:cubicBezTo>
                  <a:cubicBezTo>
                    <a:pt x="475" y="406"/>
                    <a:pt x="477" y="406"/>
                    <a:pt x="476" y="406"/>
                  </a:cubicBezTo>
                  <a:cubicBezTo>
                    <a:pt x="476" y="406"/>
                    <a:pt x="470" y="405"/>
                    <a:pt x="445" y="400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4" y="400"/>
                    <a:pt x="444" y="400"/>
                    <a:pt x="444" y="400"/>
                  </a:cubicBezTo>
                  <a:cubicBezTo>
                    <a:pt x="443" y="400"/>
                    <a:pt x="443" y="400"/>
                    <a:pt x="443" y="400"/>
                  </a:cubicBezTo>
                  <a:cubicBezTo>
                    <a:pt x="440" y="398"/>
                    <a:pt x="440" y="398"/>
                    <a:pt x="440" y="398"/>
                  </a:cubicBezTo>
                  <a:cubicBezTo>
                    <a:pt x="439" y="397"/>
                    <a:pt x="438" y="395"/>
                    <a:pt x="436" y="395"/>
                  </a:cubicBezTo>
                  <a:cubicBezTo>
                    <a:pt x="436" y="395"/>
                    <a:pt x="436" y="395"/>
                    <a:pt x="435" y="395"/>
                  </a:cubicBezTo>
                  <a:cubicBezTo>
                    <a:pt x="435" y="395"/>
                    <a:pt x="434" y="395"/>
                    <a:pt x="433" y="395"/>
                  </a:cubicBezTo>
                  <a:cubicBezTo>
                    <a:pt x="427" y="395"/>
                    <a:pt x="415" y="402"/>
                    <a:pt x="406" y="408"/>
                  </a:cubicBezTo>
                  <a:cubicBezTo>
                    <a:pt x="405" y="409"/>
                    <a:pt x="405" y="409"/>
                    <a:pt x="405" y="409"/>
                  </a:cubicBezTo>
                  <a:cubicBezTo>
                    <a:pt x="405" y="409"/>
                    <a:pt x="405" y="409"/>
                    <a:pt x="405" y="409"/>
                  </a:cubicBezTo>
                  <a:cubicBezTo>
                    <a:pt x="405" y="409"/>
                    <a:pt x="394" y="405"/>
                    <a:pt x="383" y="401"/>
                  </a:cubicBezTo>
                  <a:cubicBezTo>
                    <a:pt x="372" y="397"/>
                    <a:pt x="360" y="394"/>
                    <a:pt x="360" y="394"/>
                  </a:cubicBezTo>
                  <a:cubicBezTo>
                    <a:pt x="360" y="394"/>
                    <a:pt x="363" y="394"/>
                    <a:pt x="368" y="396"/>
                  </a:cubicBezTo>
                  <a:cubicBezTo>
                    <a:pt x="368" y="396"/>
                    <a:pt x="368" y="396"/>
                    <a:pt x="368" y="396"/>
                  </a:cubicBezTo>
                  <a:cubicBezTo>
                    <a:pt x="366" y="395"/>
                    <a:pt x="366" y="395"/>
                    <a:pt x="366" y="395"/>
                  </a:cubicBezTo>
                  <a:cubicBezTo>
                    <a:pt x="364" y="393"/>
                    <a:pt x="364" y="393"/>
                    <a:pt x="364" y="393"/>
                  </a:cubicBezTo>
                  <a:cubicBezTo>
                    <a:pt x="363" y="391"/>
                    <a:pt x="361" y="391"/>
                    <a:pt x="360" y="390"/>
                  </a:cubicBezTo>
                  <a:cubicBezTo>
                    <a:pt x="359" y="389"/>
                    <a:pt x="356" y="389"/>
                    <a:pt x="354" y="389"/>
                  </a:cubicBezTo>
                  <a:cubicBezTo>
                    <a:pt x="354" y="389"/>
                    <a:pt x="353" y="389"/>
                    <a:pt x="353" y="389"/>
                  </a:cubicBezTo>
                  <a:cubicBezTo>
                    <a:pt x="353" y="389"/>
                    <a:pt x="353" y="389"/>
                    <a:pt x="353" y="389"/>
                  </a:cubicBezTo>
                  <a:cubicBezTo>
                    <a:pt x="351" y="389"/>
                    <a:pt x="350" y="389"/>
                    <a:pt x="349" y="389"/>
                  </a:cubicBezTo>
                  <a:cubicBezTo>
                    <a:pt x="341" y="390"/>
                    <a:pt x="341" y="390"/>
                    <a:pt x="341" y="390"/>
                  </a:cubicBezTo>
                  <a:cubicBezTo>
                    <a:pt x="339" y="391"/>
                    <a:pt x="339" y="391"/>
                    <a:pt x="339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6" y="390"/>
                    <a:pt x="336" y="389"/>
                    <a:pt x="336" y="389"/>
                  </a:cubicBezTo>
                  <a:cubicBezTo>
                    <a:pt x="336" y="389"/>
                    <a:pt x="337" y="390"/>
                    <a:pt x="338" y="391"/>
                  </a:cubicBezTo>
                  <a:cubicBezTo>
                    <a:pt x="339" y="391"/>
                    <a:pt x="341" y="392"/>
                    <a:pt x="341" y="392"/>
                  </a:cubicBezTo>
                  <a:cubicBezTo>
                    <a:pt x="341" y="392"/>
                    <a:pt x="335" y="389"/>
                    <a:pt x="309" y="377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08" y="377"/>
                    <a:pt x="308" y="377"/>
                    <a:pt x="308" y="377"/>
                  </a:cubicBezTo>
                  <a:cubicBezTo>
                    <a:pt x="306" y="375"/>
                    <a:pt x="306" y="375"/>
                    <a:pt x="306" y="375"/>
                  </a:cubicBezTo>
                  <a:cubicBezTo>
                    <a:pt x="304" y="373"/>
                    <a:pt x="299" y="373"/>
                    <a:pt x="295" y="371"/>
                  </a:cubicBezTo>
                  <a:cubicBezTo>
                    <a:pt x="289" y="370"/>
                    <a:pt x="285" y="369"/>
                    <a:pt x="278" y="369"/>
                  </a:cubicBezTo>
                  <a:cubicBezTo>
                    <a:pt x="274" y="368"/>
                    <a:pt x="274" y="368"/>
                    <a:pt x="274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71" y="368"/>
                    <a:pt x="271" y="368"/>
                  </a:cubicBezTo>
                  <a:cubicBezTo>
                    <a:pt x="271" y="368"/>
                    <a:pt x="256" y="359"/>
                    <a:pt x="248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47" y="354"/>
                    <a:pt x="247" y="354"/>
                    <a:pt x="247" y="354"/>
                  </a:cubicBezTo>
                  <a:cubicBezTo>
                    <a:pt x="239" y="350"/>
                    <a:pt x="239" y="350"/>
                    <a:pt x="239" y="350"/>
                  </a:cubicBezTo>
                  <a:cubicBezTo>
                    <a:pt x="230" y="344"/>
                    <a:pt x="218" y="338"/>
                    <a:pt x="206" y="332"/>
                  </a:cubicBezTo>
                  <a:cubicBezTo>
                    <a:pt x="168" y="306"/>
                    <a:pt x="156" y="297"/>
                    <a:pt x="132" y="279"/>
                  </a:cubicBezTo>
                  <a:cubicBezTo>
                    <a:pt x="157" y="243"/>
                    <a:pt x="157" y="243"/>
                    <a:pt x="157" y="243"/>
                  </a:cubicBezTo>
                  <a:cubicBezTo>
                    <a:pt x="146" y="238"/>
                    <a:pt x="132" y="227"/>
                    <a:pt x="119" y="213"/>
                  </a:cubicBezTo>
                  <a:cubicBezTo>
                    <a:pt x="109" y="203"/>
                    <a:pt x="100" y="190"/>
                    <a:pt x="92" y="182"/>
                  </a:cubicBezTo>
                  <a:cubicBezTo>
                    <a:pt x="90" y="180"/>
                    <a:pt x="89" y="179"/>
                    <a:pt x="88" y="177"/>
                  </a:cubicBezTo>
                  <a:cubicBezTo>
                    <a:pt x="88" y="177"/>
                    <a:pt x="89" y="176"/>
                    <a:pt x="91" y="175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8" y="161"/>
                    <a:pt x="111" y="162"/>
                    <a:pt x="111" y="162"/>
                  </a:cubicBezTo>
                  <a:cubicBezTo>
                    <a:pt x="111" y="162"/>
                    <a:pt x="69" y="144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4"/>
                    <a:pt x="68" y="144"/>
                    <a:pt x="68" y="144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6" y="136"/>
                    <a:pt x="65" y="129"/>
                    <a:pt x="63" y="123"/>
                  </a:cubicBezTo>
                  <a:cubicBezTo>
                    <a:pt x="63" y="116"/>
                    <a:pt x="51" y="119"/>
                    <a:pt x="85" y="107"/>
                  </a:cubicBezTo>
                  <a:cubicBezTo>
                    <a:pt x="59" y="94"/>
                    <a:pt x="26" y="79"/>
                    <a:pt x="26" y="79"/>
                  </a:cubicBezTo>
                  <a:cubicBezTo>
                    <a:pt x="26" y="79"/>
                    <a:pt x="31" y="81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4"/>
                    <a:pt x="43" y="70"/>
                    <a:pt x="43" y="66"/>
                  </a:cubicBezTo>
                  <a:cubicBezTo>
                    <a:pt x="36" y="63"/>
                    <a:pt x="29" y="59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4" y="48"/>
                    <a:pt x="24" y="48"/>
                    <a:pt x="24" y="48"/>
                  </a:cubicBezTo>
                  <a:moveTo>
                    <a:pt x="26" y="41"/>
                  </a:moveTo>
                  <a:cubicBezTo>
                    <a:pt x="25" y="41"/>
                    <a:pt x="25" y="42"/>
                    <a:pt x="25" y="42"/>
                  </a:cubicBezTo>
                  <a:cubicBezTo>
                    <a:pt x="25" y="42"/>
                    <a:pt x="25" y="42"/>
                    <a:pt x="25" y="43"/>
                  </a:cubicBezTo>
                  <a:cubicBezTo>
                    <a:pt x="26" y="41"/>
                    <a:pt x="26" y="41"/>
                    <a:pt x="26" y="41"/>
                  </a:cubicBezTo>
                  <a:moveTo>
                    <a:pt x="75" y="27"/>
                  </a:moveTo>
                  <a:cubicBezTo>
                    <a:pt x="75" y="27"/>
                    <a:pt x="74" y="27"/>
                    <a:pt x="73" y="28"/>
                  </a:cubicBezTo>
                  <a:cubicBezTo>
                    <a:pt x="74" y="28"/>
                    <a:pt x="74" y="28"/>
                    <a:pt x="73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2" y="28"/>
                    <a:pt x="70" y="28"/>
                    <a:pt x="68" y="29"/>
                  </a:cubicBezTo>
                  <a:cubicBezTo>
                    <a:pt x="67" y="29"/>
                    <a:pt x="67" y="30"/>
                    <a:pt x="66" y="30"/>
                  </a:cubicBezTo>
                  <a:cubicBezTo>
                    <a:pt x="72" y="28"/>
                    <a:pt x="75" y="27"/>
                    <a:pt x="75" y="27"/>
                  </a:cubicBezTo>
                  <a:moveTo>
                    <a:pt x="72" y="26"/>
                  </a:moveTo>
                  <a:cubicBezTo>
                    <a:pt x="72" y="26"/>
                    <a:pt x="72" y="26"/>
                    <a:pt x="71" y="27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2" y="27"/>
                    <a:pt x="72" y="26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moveTo>
                    <a:pt x="66" y="24"/>
                  </a:moveTo>
                  <a:cubicBezTo>
                    <a:pt x="65" y="24"/>
                    <a:pt x="65" y="24"/>
                    <a:pt x="64" y="24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5"/>
                    <a:pt x="64" y="25"/>
                    <a:pt x="65" y="25"/>
                  </a:cubicBezTo>
                  <a:cubicBezTo>
                    <a:pt x="65" y="25"/>
                    <a:pt x="66" y="25"/>
                    <a:pt x="67" y="25"/>
                  </a:cubicBezTo>
                  <a:cubicBezTo>
                    <a:pt x="67" y="25"/>
                    <a:pt x="66" y="24"/>
                    <a:pt x="66" y="24"/>
                  </a:cubicBezTo>
                  <a:moveTo>
                    <a:pt x="68" y="24"/>
                  </a:moveTo>
                  <a:cubicBezTo>
                    <a:pt x="68" y="24"/>
                    <a:pt x="67" y="24"/>
                    <a:pt x="66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70" y="25"/>
                    <a:pt x="72" y="25"/>
                    <a:pt x="72" y="26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5"/>
                    <a:pt x="72" y="24"/>
                    <a:pt x="68" y="24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1" y="15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moveTo>
                    <a:pt x="28" y="15"/>
                  </a:moveTo>
                  <a:cubicBezTo>
                    <a:pt x="29" y="15"/>
                    <a:pt x="30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9" y="15"/>
                    <a:pt x="28" y="15"/>
                  </a:cubicBezTo>
                  <a:moveTo>
                    <a:pt x="28" y="14"/>
                  </a:moveTo>
                  <a:cubicBezTo>
                    <a:pt x="28" y="14"/>
                    <a:pt x="29" y="15"/>
                    <a:pt x="29" y="15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2" y="15"/>
                    <a:pt x="32" y="16"/>
                  </a:cubicBezTo>
                  <a:cubicBezTo>
                    <a:pt x="30" y="15"/>
                    <a:pt x="29" y="15"/>
                    <a:pt x="28" y="14"/>
                  </a:cubicBezTo>
                  <a:moveTo>
                    <a:pt x="28" y="12"/>
                  </a:moveTo>
                  <a:cubicBezTo>
                    <a:pt x="29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3"/>
                    <a:pt x="28" y="12"/>
                  </a:cubicBezTo>
                  <a:cubicBezTo>
                    <a:pt x="29" y="13"/>
                    <a:pt x="30" y="13"/>
                    <a:pt x="30" y="13"/>
                  </a:cubicBezTo>
                  <a:cubicBezTo>
                    <a:pt x="31" y="14"/>
                    <a:pt x="31" y="14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3"/>
                    <a:pt x="31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29" y="13"/>
                    <a:pt x="28" y="12"/>
                  </a:cubicBezTo>
                  <a:moveTo>
                    <a:pt x="28" y="9"/>
                  </a:moveTo>
                  <a:cubicBezTo>
                    <a:pt x="29" y="10"/>
                    <a:pt x="30" y="12"/>
                    <a:pt x="30" y="13"/>
                  </a:cubicBezTo>
                  <a:cubicBezTo>
                    <a:pt x="31" y="13"/>
                    <a:pt x="32" y="13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0"/>
                    <a:pt x="30" y="9"/>
                    <a:pt x="28" y="9"/>
                  </a:cubicBezTo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3983038" y="2703513"/>
              <a:ext cx="30163" cy="26988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2147483646 w 8"/>
                <a:gd name="T9" fmla="*/ 2147483646 h 7"/>
                <a:gd name="T10" fmla="*/ 2147483646 w 8"/>
                <a:gd name="T11" fmla="*/ 2147483646 h 7"/>
                <a:gd name="T12" fmla="*/ 2147483646 w 8"/>
                <a:gd name="T13" fmla="*/ 2147483646 h 7"/>
                <a:gd name="T14" fmla="*/ 2147483646 w 8"/>
                <a:gd name="T15" fmla="*/ 0 h 7"/>
                <a:gd name="T16" fmla="*/ 0 w 8"/>
                <a:gd name="T17" fmla="*/ 2147483646 h 7"/>
                <a:gd name="T18" fmla="*/ 2147483646 w 8"/>
                <a:gd name="T19" fmla="*/ 2147483646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" h="7">
                  <a:moveTo>
                    <a:pt x="6" y="5"/>
                  </a:moveTo>
                  <a:cubicBezTo>
                    <a:pt x="5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044825" y="2854326"/>
              <a:ext cx="2019300" cy="1341438"/>
            </a:xfrm>
            <a:custGeom>
              <a:avLst/>
              <a:gdLst>
                <a:gd name="T0" fmla="*/ 2147483646 w 538"/>
                <a:gd name="T1" fmla="*/ 2147483646 h 357"/>
                <a:gd name="T2" fmla="*/ 2147483646 w 538"/>
                <a:gd name="T3" fmla="*/ 2147483646 h 357"/>
                <a:gd name="T4" fmla="*/ 2147483646 w 538"/>
                <a:gd name="T5" fmla="*/ 2147483646 h 357"/>
                <a:gd name="T6" fmla="*/ 2147483646 w 538"/>
                <a:gd name="T7" fmla="*/ 2147483646 h 357"/>
                <a:gd name="T8" fmla="*/ 2147483646 w 538"/>
                <a:gd name="T9" fmla="*/ 2147483646 h 357"/>
                <a:gd name="T10" fmla="*/ 2147483646 w 538"/>
                <a:gd name="T11" fmla="*/ 2147483646 h 357"/>
                <a:gd name="T12" fmla="*/ 2147483646 w 538"/>
                <a:gd name="T13" fmla="*/ 2147483646 h 357"/>
                <a:gd name="T14" fmla="*/ 2147483646 w 538"/>
                <a:gd name="T15" fmla="*/ 2147483646 h 357"/>
                <a:gd name="T16" fmla="*/ 2147483646 w 538"/>
                <a:gd name="T17" fmla="*/ 2147483646 h 357"/>
                <a:gd name="T18" fmla="*/ 2147483646 w 538"/>
                <a:gd name="T19" fmla="*/ 2147483646 h 357"/>
                <a:gd name="T20" fmla="*/ 2147483646 w 538"/>
                <a:gd name="T21" fmla="*/ 2147483646 h 357"/>
                <a:gd name="T22" fmla="*/ 2147483646 w 538"/>
                <a:gd name="T23" fmla="*/ 2147483646 h 357"/>
                <a:gd name="T24" fmla="*/ 2147483646 w 538"/>
                <a:gd name="T25" fmla="*/ 2147483646 h 357"/>
                <a:gd name="T26" fmla="*/ 2147483646 w 538"/>
                <a:gd name="T27" fmla="*/ 2147483646 h 357"/>
                <a:gd name="T28" fmla="*/ 2147483646 w 538"/>
                <a:gd name="T29" fmla="*/ 2147483646 h 357"/>
                <a:gd name="T30" fmla="*/ 2147483646 w 538"/>
                <a:gd name="T31" fmla="*/ 2147483646 h 357"/>
                <a:gd name="T32" fmla="*/ 2147483646 w 538"/>
                <a:gd name="T33" fmla="*/ 2147483646 h 357"/>
                <a:gd name="T34" fmla="*/ 2147483646 w 538"/>
                <a:gd name="T35" fmla="*/ 2147483646 h 357"/>
                <a:gd name="T36" fmla="*/ 2147483646 w 538"/>
                <a:gd name="T37" fmla="*/ 2147483646 h 357"/>
                <a:gd name="T38" fmla="*/ 2147483646 w 538"/>
                <a:gd name="T39" fmla="*/ 2147483646 h 357"/>
                <a:gd name="T40" fmla="*/ 2147483646 w 538"/>
                <a:gd name="T41" fmla="*/ 2147483646 h 357"/>
                <a:gd name="T42" fmla="*/ 2147483646 w 538"/>
                <a:gd name="T43" fmla="*/ 2147483646 h 357"/>
                <a:gd name="T44" fmla="*/ 2147483646 w 538"/>
                <a:gd name="T45" fmla="*/ 2147483646 h 357"/>
                <a:gd name="T46" fmla="*/ 2147483646 w 538"/>
                <a:gd name="T47" fmla="*/ 2147483646 h 357"/>
                <a:gd name="T48" fmla="*/ 2147483646 w 538"/>
                <a:gd name="T49" fmla="*/ 2147483646 h 357"/>
                <a:gd name="T50" fmla="*/ 2147483646 w 538"/>
                <a:gd name="T51" fmla="*/ 2147483646 h 357"/>
                <a:gd name="T52" fmla="*/ 2147483646 w 538"/>
                <a:gd name="T53" fmla="*/ 2147483646 h 357"/>
                <a:gd name="T54" fmla="*/ 2147483646 w 538"/>
                <a:gd name="T55" fmla="*/ 2147483646 h 357"/>
                <a:gd name="T56" fmla="*/ 2147483646 w 538"/>
                <a:gd name="T57" fmla="*/ 2147483646 h 357"/>
                <a:gd name="T58" fmla="*/ 2147483646 w 538"/>
                <a:gd name="T59" fmla="*/ 2147483646 h 357"/>
                <a:gd name="T60" fmla="*/ 2147483646 w 538"/>
                <a:gd name="T61" fmla="*/ 2147483646 h 357"/>
                <a:gd name="T62" fmla="*/ 2147483646 w 538"/>
                <a:gd name="T63" fmla="*/ 2147483646 h 357"/>
                <a:gd name="T64" fmla="*/ 2147483646 w 538"/>
                <a:gd name="T65" fmla="*/ 2147483646 h 357"/>
                <a:gd name="T66" fmla="*/ 2147483646 w 538"/>
                <a:gd name="T67" fmla="*/ 2147483646 h 357"/>
                <a:gd name="T68" fmla="*/ 2147483646 w 538"/>
                <a:gd name="T69" fmla="*/ 2147483646 h 357"/>
                <a:gd name="T70" fmla="*/ 2147483646 w 538"/>
                <a:gd name="T71" fmla="*/ 2147483646 h 357"/>
                <a:gd name="T72" fmla="*/ 2147483646 w 538"/>
                <a:gd name="T73" fmla="*/ 2147483646 h 357"/>
                <a:gd name="T74" fmla="*/ 2147483646 w 538"/>
                <a:gd name="T75" fmla="*/ 2147483646 h 357"/>
                <a:gd name="T76" fmla="*/ 2147483646 w 538"/>
                <a:gd name="T77" fmla="*/ 2147483646 h 357"/>
                <a:gd name="T78" fmla="*/ 0 w 538"/>
                <a:gd name="T79" fmla="*/ 2147483646 h 357"/>
                <a:gd name="T80" fmla="*/ 2147483646 w 538"/>
                <a:gd name="T81" fmla="*/ 2147483646 h 357"/>
                <a:gd name="T82" fmla="*/ 2147483646 w 538"/>
                <a:gd name="T83" fmla="*/ 2147483646 h 357"/>
                <a:gd name="T84" fmla="*/ 2147483646 w 538"/>
                <a:gd name="T85" fmla="*/ 2147483646 h 357"/>
                <a:gd name="T86" fmla="*/ 2147483646 w 538"/>
                <a:gd name="T87" fmla="*/ 2147483646 h 357"/>
                <a:gd name="T88" fmla="*/ 2147483646 w 538"/>
                <a:gd name="T89" fmla="*/ 2147483646 h 357"/>
                <a:gd name="T90" fmla="*/ 2147483646 w 538"/>
                <a:gd name="T91" fmla="*/ 2147483646 h 357"/>
                <a:gd name="T92" fmla="*/ 2147483646 w 538"/>
                <a:gd name="T93" fmla="*/ 2147483646 h 357"/>
                <a:gd name="T94" fmla="*/ 2147483646 w 538"/>
                <a:gd name="T95" fmla="*/ 2147483646 h 357"/>
                <a:gd name="T96" fmla="*/ 2147483646 w 538"/>
                <a:gd name="T97" fmla="*/ 2147483646 h 357"/>
                <a:gd name="T98" fmla="*/ 2147483646 w 538"/>
                <a:gd name="T99" fmla="*/ 2147483646 h 357"/>
                <a:gd name="T100" fmla="*/ 2147483646 w 538"/>
                <a:gd name="T101" fmla="*/ 2147483646 h 357"/>
                <a:gd name="T102" fmla="*/ 2147483646 w 538"/>
                <a:gd name="T103" fmla="*/ 2147483646 h 357"/>
                <a:gd name="T104" fmla="*/ 2147483646 w 538"/>
                <a:gd name="T105" fmla="*/ 2147483646 h 357"/>
                <a:gd name="T106" fmla="*/ 2147483646 w 538"/>
                <a:gd name="T107" fmla="*/ 2147483646 h 357"/>
                <a:gd name="T108" fmla="*/ 2147483646 w 538"/>
                <a:gd name="T109" fmla="*/ 2147483646 h 357"/>
                <a:gd name="T110" fmla="*/ 2147483646 w 538"/>
                <a:gd name="T111" fmla="*/ 2147483646 h 357"/>
                <a:gd name="T112" fmla="*/ 2147483646 w 538"/>
                <a:gd name="T113" fmla="*/ 2147483646 h 357"/>
                <a:gd name="T114" fmla="*/ 2147483646 w 538"/>
                <a:gd name="T115" fmla="*/ 2147483646 h 357"/>
                <a:gd name="T116" fmla="*/ 2147483646 w 538"/>
                <a:gd name="T117" fmla="*/ 2147483646 h 357"/>
                <a:gd name="T118" fmla="*/ 2147483646 w 538"/>
                <a:gd name="T119" fmla="*/ 2147483646 h 357"/>
                <a:gd name="T120" fmla="*/ 2147483646 w 538"/>
                <a:gd name="T121" fmla="*/ 2147483646 h 357"/>
                <a:gd name="T122" fmla="*/ 2147483646 w 538"/>
                <a:gd name="T123" fmla="*/ 2147483646 h 3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38" h="357">
                  <a:moveTo>
                    <a:pt x="361" y="301"/>
                  </a:moveTo>
                  <a:cubicBezTo>
                    <a:pt x="361" y="301"/>
                    <a:pt x="361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1" y="302"/>
                    <a:pt x="361" y="301"/>
                    <a:pt x="361" y="301"/>
                  </a:cubicBezTo>
                  <a:moveTo>
                    <a:pt x="246" y="264"/>
                  </a:move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moveTo>
                    <a:pt x="246" y="264"/>
                  </a:move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moveTo>
                    <a:pt x="178" y="240"/>
                  </a:move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moveTo>
                    <a:pt x="247" y="265"/>
                  </a:moveTo>
                  <a:cubicBezTo>
                    <a:pt x="247" y="265"/>
                    <a:pt x="247" y="265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moveTo>
                    <a:pt x="224" y="253"/>
                  </a:move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moveTo>
                    <a:pt x="204" y="225"/>
                  </a:moveTo>
                  <a:cubicBezTo>
                    <a:pt x="203" y="225"/>
                    <a:pt x="202" y="226"/>
                    <a:pt x="202" y="227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202" y="227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2" y="228"/>
                    <a:pt x="202" y="228"/>
                    <a:pt x="202" y="228"/>
                  </a:cubicBezTo>
                  <a:cubicBezTo>
                    <a:pt x="201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ubicBezTo>
                    <a:pt x="199" y="229"/>
                    <a:pt x="199" y="229"/>
                    <a:pt x="199" y="230"/>
                  </a:cubicBezTo>
                  <a:cubicBezTo>
                    <a:pt x="199" y="229"/>
                    <a:pt x="198" y="229"/>
                    <a:pt x="198" y="229"/>
                  </a:cubicBezTo>
                  <a:cubicBezTo>
                    <a:pt x="197" y="229"/>
                    <a:pt x="197" y="230"/>
                    <a:pt x="197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7" y="231"/>
                  </a:cubicBezTo>
                  <a:cubicBezTo>
                    <a:pt x="196" y="230"/>
                    <a:pt x="195" y="230"/>
                    <a:pt x="195" y="230"/>
                  </a:cubicBezTo>
                  <a:cubicBezTo>
                    <a:pt x="194" y="230"/>
                    <a:pt x="194" y="231"/>
                    <a:pt x="194" y="232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96" y="231"/>
                    <a:pt x="196" y="231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5" y="232"/>
                    <a:pt x="195" y="232"/>
                    <a:pt x="195" y="232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3" y="233"/>
                    <a:pt x="193" y="233"/>
                    <a:pt x="193" y="233"/>
                  </a:cubicBezTo>
                  <a:cubicBezTo>
                    <a:pt x="193" y="233"/>
                    <a:pt x="193" y="233"/>
                    <a:pt x="192" y="233"/>
                  </a:cubicBezTo>
                  <a:cubicBezTo>
                    <a:pt x="192" y="233"/>
                    <a:pt x="192" y="233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191" y="234"/>
                    <a:pt x="191" y="234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4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0" y="235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91" y="235"/>
                    <a:pt x="191" y="235"/>
                    <a:pt x="190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1" y="235"/>
                    <a:pt x="191" y="235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89" y="236"/>
                    <a:pt x="189" y="236"/>
                    <a:pt x="190" y="236"/>
                  </a:cubicBezTo>
                  <a:cubicBezTo>
                    <a:pt x="188" y="236"/>
                    <a:pt x="192" y="237"/>
                    <a:pt x="186" y="238"/>
                  </a:cubicBezTo>
                  <a:cubicBezTo>
                    <a:pt x="186" y="238"/>
                    <a:pt x="185" y="238"/>
                    <a:pt x="185" y="238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85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5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5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4" y="238"/>
                    <a:pt x="184" y="238"/>
                    <a:pt x="184" y="238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38"/>
                    <a:pt x="183" y="238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3" y="239"/>
                    <a:pt x="183" y="239"/>
                  </a:cubicBezTo>
                  <a:cubicBezTo>
                    <a:pt x="183" y="239"/>
                    <a:pt x="182" y="239"/>
                    <a:pt x="182" y="239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2" y="239"/>
                    <a:pt x="182" y="239"/>
                    <a:pt x="182" y="239"/>
                  </a:cubicBezTo>
                  <a:cubicBezTo>
                    <a:pt x="182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1" y="239"/>
                  </a:cubicBezTo>
                  <a:cubicBezTo>
                    <a:pt x="181" y="239"/>
                    <a:pt x="181" y="239"/>
                    <a:pt x="180" y="239"/>
                  </a:cubicBezTo>
                  <a:cubicBezTo>
                    <a:pt x="181" y="239"/>
                    <a:pt x="181" y="239"/>
                    <a:pt x="181" y="240"/>
                  </a:cubicBezTo>
                  <a:cubicBezTo>
                    <a:pt x="181" y="239"/>
                    <a:pt x="180" y="239"/>
                    <a:pt x="180" y="239"/>
                  </a:cubicBezTo>
                  <a:cubicBezTo>
                    <a:pt x="180" y="239"/>
                    <a:pt x="180" y="239"/>
                    <a:pt x="180" y="239"/>
                  </a:cubicBezTo>
                  <a:cubicBezTo>
                    <a:pt x="180" y="239"/>
                    <a:pt x="180" y="239"/>
                    <a:pt x="180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80" y="240"/>
                    <a:pt x="180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80" y="239"/>
                    <a:pt x="180" y="240"/>
                    <a:pt x="180" y="240"/>
                  </a:cubicBezTo>
                  <a:cubicBezTo>
                    <a:pt x="180" y="240"/>
                    <a:pt x="179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179" y="239"/>
                    <a:pt x="179" y="240"/>
                    <a:pt x="180" y="240"/>
                  </a:cubicBezTo>
                  <a:cubicBezTo>
                    <a:pt x="180" y="240"/>
                    <a:pt x="180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8" y="240"/>
                  </a:cubicBezTo>
                  <a:cubicBezTo>
                    <a:pt x="179" y="240"/>
                    <a:pt x="179" y="240"/>
                    <a:pt x="179" y="240"/>
                  </a:cubicBezTo>
                  <a:cubicBezTo>
                    <a:pt x="179" y="240"/>
                    <a:pt x="179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9" y="241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9" y="241"/>
                  </a:cubicBezTo>
                  <a:cubicBezTo>
                    <a:pt x="178" y="240"/>
                    <a:pt x="178" y="240"/>
                    <a:pt x="178" y="240"/>
                  </a:cubicBezTo>
                  <a:cubicBezTo>
                    <a:pt x="178" y="240"/>
                    <a:pt x="178" y="240"/>
                    <a:pt x="177" y="240"/>
                  </a:cubicBezTo>
                  <a:cubicBezTo>
                    <a:pt x="177" y="240"/>
                    <a:pt x="177" y="240"/>
                    <a:pt x="177" y="240"/>
                  </a:cubicBezTo>
                  <a:cubicBezTo>
                    <a:pt x="177" y="240"/>
                    <a:pt x="177" y="241"/>
                    <a:pt x="177" y="241"/>
                  </a:cubicBezTo>
                  <a:cubicBezTo>
                    <a:pt x="177" y="241"/>
                    <a:pt x="177" y="240"/>
                    <a:pt x="177" y="240"/>
                  </a:cubicBezTo>
                  <a:cubicBezTo>
                    <a:pt x="177" y="240"/>
                    <a:pt x="176" y="240"/>
                    <a:pt x="176" y="240"/>
                  </a:cubicBezTo>
                  <a:cubicBezTo>
                    <a:pt x="176" y="240"/>
                    <a:pt x="177" y="241"/>
                    <a:pt x="177" y="241"/>
                  </a:cubicBezTo>
                  <a:cubicBezTo>
                    <a:pt x="177" y="241"/>
                    <a:pt x="176" y="240"/>
                    <a:pt x="176" y="240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6" y="240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4" y="241"/>
                    <a:pt x="174" y="241"/>
                  </a:cubicBezTo>
                  <a:cubicBezTo>
                    <a:pt x="175" y="241"/>
                    <a:pt x="175" y="241"/>
                    <a:pt x="175" y="242"/>
                  </a:cubicBezTo>
                  <a:cubicBezTo>
                    <a:pt x="175" y="241"/>
                    <a:pt x="175" y="241"/>
                    <a:pt x="174" y="241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4" y="241"/>
                    <a:pt x="174" y="241"/>
                    <a:pt x="175" y="241"/>
                  </a:cubicBezTo>
                  <a:cubicBezTo>
                    <a:pt x="175" y="241"/>
                    <a:pt x="175" y="241"/>
                    <a:pt x="175" y="242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5" y="242"/>
                    <a:pt x="175" y="242"/>
                    <a:pt x="175" y="242"/>
                  </a:cubicBezTo>
                  <a:cubicBezTo>
                    <a:pt x="173" y="242"/>
                    <a:pt x="172" y="242"/>
                    <a:pt x="172" y="242"/>
                  </a:cubicBezTo>
                  <a:cubicBezTo>
                    <a:pt x="172" y="242"/>
                    <a:pt x="172" y="242"/>
                    <a:pt x="172" y="243"/>
                  </a:cubicBezTo>
                  <a:cubicBezTo>
                    <a:pt x="172" y="242"/>
                    <a:pt x="172" y="242"/>
                    <a:pt x="171" y="242"/>
                  </a:cubicBezTo>
                  <a:cubicBezTo>
                    <a:pt x="171" y="242"/>
                    <a:pt x="170" y="242"/>
                    <a:pt x="170" y="242"/>
                  </a:cubicBezTo>
                  <a:cubicBezTo>
                    <a:pt x="170" y="242"/>
                    <a:pt x="170" y="242"/>
                    <a:pt x="171" y="243"/>
                  </a:cubicBezTo>
                  <a:cubicBezTo>
                    <a:pt x="167" y="242"/>
                    <a:pt x="166" y="241"/>
                    <a:pt x="166" y="241"/>
                  </a:cubicBezTo>
                  <a:cubicBezTo>
                    <a:pt x="166" y="241"/>
                    <a:pt x="167" y="242"/>
                    <a:pt x="167" y="244"/>
                  </a:cubicBezTo>
                  <a:cubicBezTo>
                    <a:pt x="166" y="243"/>
                    <a:pt x="165" y="242"/>
                    <a:pt x="165" y="242"/>
                  </a:cubicBezTo>
                  <a:cubicBezTo>
                    <a:pt x="165" y="357"/>
                    <a:pt x="165" y="357"/>
                    <a:pt x="165" y="357"/>
                  </a:cubicBezTo>
                  <a:cubicBezTo>
                    <a:pt x="362" y="357"/>
                    <a:pt x="362" y="357"/>
                    <a:pt x="362" y="357"/>
                  </a:cubicBezTo>
                  <a:cubicBezTo>
                    <a:pt x="362" y="302"/>
                    <a:pt x="362" y="302"/>
                    <a:pt x="362" y="302"/>
                  </a:cubicBezTo>
                  <a:cubicBezTo>
                    <a:pt x="361" y="301"/>
                    <a:pt x="361" y="300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8"/>
                    <a:pt x="360" y="298"/>
                    <a:pt x="360" y="298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297"/>
                    <a:pt x="360" y="297"/>
                    <a:pt x="360" y="297"/>
                  </a:cubicBezTo>
                  <a:cubicBezTo>
                    <a:pt x="360" y="296"/>
                    <a:pt x="358" y="295"/>
                    <a:pt x="356" y="293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3"/>
                    <a:pt x="356" y="293"/>
                    <a:pt x="356" y="293"/>
                  </a:cubicBezTo>
                  <a:cubicBezTo>
                    <a:pt x="356" y="293"/>
                    <a:pt x="356" y="292"/>
                    <a:pt x="355" y="290"/>
                  </a:cubicBezTo>
                  <a:cubicBezTo>
                    <a:pt x="355" y="289"/>
                    <a:pt x="355" y="287"/>
                    <a:pt x="355" y="287"/>
                  </a:cubicBezTo>
                  <a:cubicBezTo>
                    <a:pt x="355" y="287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8"/>
                    <a:pt x="355" y="288"/>
                    <a:pt x="355" y="288"/>
                  </a:cubicBezTo>
                  <a:cubicBezTo>
                    <a:pt x="355" y="287"/>
                    <a:pt x="355" y="287"/>
                    <a:pt x="355" y="287"/>
                  </a:cubicBezTo>
                  <a:cubicBezTo>
                    <a:pt x="355" y="287"/>
                    <a:pt x="355" y="286"/>
                    <a:pt x="354" y="286"/>
                  </a:cubicBezTo>
                  <a:cubicBezTo>
                    <a:pt x="354" y="285"/>
                    <a:pt x="354" y="285"/>
                    <a:pt x="354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4"/>
                    <a:pt x="353" y="284"/>
                    <a:pt x="353" y="284"/>
                  </a:cubicBezTo>
                  <a:cubicBezTo>
                    <a:pt x="353" y="284"/>
                    <a:pt x="353" y="284"/>
                    <a:pt x="353" y="285"/>
                  </a:cubicBezTo>
                  <a:cubicBezTo>
                    <a:pt x="353" y="285"/>
                    <a:pt x="353" y="285"/>
                    <a:pt x="353" y="285"/>
                  </a:cubicBezTo>
                  <a:cubicBezTo>
                    <a:pt x="353" y="285"/>
                    <a:pt x="353" y="284"/>
                    <a:pt x="353" y="281"/>
                  </a:cubicBezTo>
                  <a:cubicBezTo>
                    <a:pt x="353" y="281"/>
                    <a:pt x="353" y="281"/>
                    <a:pt x="353" y="281"/>
                  </a:cubicBezTo>
                  <a:cubicBezTo>
                    <a:pt x="353" y="281"/>
                    <a:pt x="353" y="281"/>
                    <a:pt x="353" y="281"/>
                  </a:cubicBezTo>
                  <a:cubicBezTo>
                    <a:pt x="353" y="280"/>
                    <a:pt x="353" y="280"/>
                    <a:pt x="353" y="280"/>
                  </a:cubicBezTo>
                  <a:cubicBezTo>
                    <a:pt x="353" y="280"/>
                    <a:pt x="353" y="279"/>
                    <a:pt x="353" y="279"/>
                  </a:cubicBezTo>
                  <a:cubicBezTo>
                    <a:pt x="352" y="278"/>
                    <a:pt x="352" y="278"/>
                    <a:pt x="352" y="277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6"/>
                    <a:pt x="351" y="276"/>
                  </a:cubicBezTo>
                  <a:cubicBezTo>
                    <a:pt x="351" y="276"/>
                    <a:pt x="351" y="274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3"/>
                    <a:pt x="351" y="273"/>
                    <a:pt x="351" y="273"/>
                  </a:cubicBezTo>
                  <a:cubicBezTo>
                    <a:pt x="351" y="272"/>
                    <a:pt x="351" y="272"/>
                    <a:pt x="351" y="272"/>
                  </a:cubicBezTo>
                  <a:cubicBezTo>
                    <a:pt x="351" y="272"/>
                    <a:pt x="351" y="272"/>
                    <a:pt x="351" y="273"/>
                  </a:cubicBezTo>
                  <a:cubicBezTo>
                    <a:pt x="351" y="272"/>
                    <a:pt x="351" y="272"/>
                    <a:pt x="351" y="272"/>
                  </a:cubicBezTo>
                  <a:cubicBezTo>
                    <a:pt x="351" y="271"/>
                    <a:pt x="351" y="269"/>
                    <a:pt x="351" y="268"/>
                  </a:cubicBezTo>
                  <a:cubicBezTo>
                    <a:pt x="351" y="266"/>
                    <a:pt x="352" y="264"/>
                    <a:pt x="352" y="263"/>
                  </a:cubicBezTo>
                  <a:cubicBezTo>
                    <a:pt x="352" y="263"/>
                    <a:pt x="351" y="263"/>
                    <a:pt x="351" y="262"/>
                  </a:cubicBezTo>
                  <a:cubicBezTo>
                    <a:pt x="351" y="263"/>
                    <a:pt x="350" y="265"/>
                    <a:pt x="350" y="266"/>
                  </a:cubicBezTo>
                  <a:cubicBezTo>
                    <a:pt x="350" y="265"/>
                    <a:pt x="351" y="263"/>
                    <a:pt x="351" y="262"/>
                  </a:cubicBezTo>
                  <a:cubicBezTo>
                    <a:pt x="351" y="263"/>
                    <a:pt x="350" y="263"/>
                    <a:pt x="350" y="263"/>
                  </a:cubicBezTo>
                  <a:cubicBezTo>
                    <a:pt x="350" y="264"/>
                    <a:pt x="350" y="265"/>
                    <a:pt x="350" y="266"/>
                  </a:cubicBezTo>
                  <a:cubicBezTo>
                    <a:pt x="350" y="265"/>
                    <a:pt x="350" y="264"/>
                    <a:pt x="350" y="263"/>
                  </a:cubicBezTo>
                  <a:cubicBezTo>
                    <a:pt x="350" y="264"/>
                    <a:pt x="350" y="264"/>
                    <a:pt x="349" y="265"/>
                  </a:cubicBezTo>
                  <a:cubicBezTo>
                    <a:pt x="349" y="265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5"/>
                  </a:cubicBezTo>
                  <a:cubicBezTo>
                    <a:pt x="349" y="265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9" y="266"/>
                  </a:cubicBezTo>
                  <a:cubicBezTo>
                    <a:pt x="349" y="266"/>
                    <a:pt x="349" y="266"/>
                    <a:pt x="349" y="266"/>
                  </a:cubicBezTo>
                  <a:cubicBezTo>
                    <a:pt x="349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5"/>
                  </a:cubicBezTo>
                  <a:cubicBezTo>
                    <a:pt x="348" y="266"/>
                    <a:pt x="348" y="266"/>
                    <a:pt x="348" y="266"/>
                  </a:cubicBezTo>
                  <a:cubicBezTo>
                    <a:pt x="348" y="266"/>
                    <a:pt x="348" y="266"/>
                    <a:pt x="348" y="265"/>
                  </a:cubicBezTo>
                  <a:cubicBezTo>
                    <a:pt x="348" y="265"/>
                    <a:pt x="348" y="265"/>
                    <a:pt x="348" y="265"/>
                  </a:cubicBezTo>
                  <a:cubicBezTo>
                    <a:pt x="348" y="265"/>
                    <a:pt x="348" y="266"/>
                    <a:pt x="348" y="266"/>
                  </a:cubicBezTo>
                  <a:cubicBezTo>
                    <a:pt x="348" y="266"/>
                    <a:pt x="348" y="265"/>
                    <a:pt x="348" y="265"/>
                  </a:cubicBezTo>
                  <a:cubicBezTo>
                    <a:pt x="346" y="262"/>
                    <a:pt x="346" y="261"/>
                    <a:pt x="347" y="261"/>
                  </a:cubicBezTo>
                  <a:cubicBezTo>
                    <a:pt x="347" y="261"/>
                    <a:pt x="348" y="262"/>
                    <a:pt x="348" y="264"/>
                  </a:cubicBezTo>
                  <a:cubicBezTo>
                    <a:pt x="348" y="263"/>
                    <a:pt x="349" y="263"/>
                    <a:pt x="349" y="262"/>
                  </a:cubicBezTo>
                  <a:cubicBezTo>
                    <a:pt x="348" y="260"/>
                    <a:pt x="347" y="258"/>
                    <a:pt x="346" y="258"/>
                  </a:cubicBezTo>
                  <a:cubicBezTo>
                    <a:pt x="345" y="258"/>
                    <a:pt x="342" y="260"/>
                    <a:pt x="339" y="265"/>
                  </a:cubicBezTo>
                  <a:cubicBezTo>
                    <a:pt x="340" y="261"/>
                    <a:pt x="340" y="259"/>
                    <a:pt x="340" y="259"/>
                  </a:cubicBezTo>
                  <a:cubicBezTo>
                    <a:pt x="339" y="259"/>
                    <a:pt x="338" y="261"/>
                    <a:pt x="336" y="264"/>
                  </a:cubicBezTo>
                  <a:cubicBezTo>
                    <a:pt x="337" y="261"/>
                    <a:pt x="337" y="260"/>
                    <a:pt x="337" y="260"/>
                  </a:cubicBezTo>
                  <a:cubicBezTo>
                    <a:pt x="337" y="260"/>
                    <a:pt x="336" y="261"/>
                    <a:pt x="334" y="264"/>
                  </a:cubicBezTo>
                  <a:cubicBezTo>
                    <a:pt x="335" y="261"/>
                    <a:pt x="336" y="260"/>
                    <a:pt x="336" y="260"/>
                  </a:cubicBezTo>
                  <a:cubicBezTo>
                    <a:pt x="336" y="260"/>
                    <a:pt x="335" y="261"/>
                    <a:pt x="335" y="263"/>
                  </a:cubicBezTo>
                  <a:cubicBezTo>
                    <a:pt x="335" y="263"/>
                    <a:pt x="334" y="263"/>
                    <a:pt x="334" y="264"/>
                  </a:cubicBezTo>
                  <a:cubicBezTo>
                    <a:pt x="334" y="263"/>
                    <a:pt x="335" y="263"/>
                    <a:pt x="335" y="263"/>
                  </a:cubicBezTo>
                  <a:cubicBezTo>
                    <a:pt x="335" y="261"/>
                    <a:pt x="332" y="259"/>
                    <a:pt x="330" y="259"/>
                  </a:cubicBezTo>
                  <a:cubicBezTo>
                    <a:pt x="330" y="259"/>
                    <a:pt x="330" y="259"/>
                    <a:pt x="330" y="259"/>
                  </a:cubicBezTo>
                  <a:cubicBezTo>
                    <a:pt x="329" y="260"/>
                    <a:pt x="329" y="261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8" y="262"/>
                    <a:pt x="328" y="262"/>
                    <a:pt x="327" y="262"/>
                  </a:cubicBezTo>
                  <a:cubicBezTo>
                    <a:pt x="328" y="262"/>
                    <a:pt x="328" y="262"/>
                    <a:pt x="328" y="262"/>
                  </a:cubicBezTo>
                  <a:cubicBezTo>
                    <a:pt x="327" y="260"/>
                    <a:pt x="328" y="260"/>
                    <a:pt x="329" y="259"/>
                  </a:cubicBezTo>
                  <a:cubicBezTo>
                    <a:pt x="329" y="259"/>
                    <a:pt x="329" y="258"/>
                    <a:pt x="329" y="258"/>
                  </a:cubicBezTo>
                  <a:cubicBezTo>
                    <a:pt x="329" y="258"/>
                    <a:pt x="328" y="259"/>
                    <a:pt x="327" y="262"/>
                  </a:cubicBezTo>
                  <a:cubicBezTo>
                    <a:pt x="328" y="258"/>
                    <a:pt x="328" y="256"/>
                    <a:pt x="326" y="256"/>
                  </a:cubicBezTo>
                  <a:cubicBezTo>
                    <a:pt x="325" y="256"/>
                    <a:pt x="323" y="257"/>
                    <a:pt x="320" y="260"/>
                  </a:cubicBezTo>
                  <a:cubicBezTo>
                    <a:pt x="321" y="256"/>
                    <a:pt x="319" y="254"/>
                    <a:pt x="316" y="254"/>
                  </a:cubicBezTo>
                  <a:cubicBezTo>
                    <a:pt x="314" y="254"/>
                    <a:pt x="311" y="255"/>
                    <a:pt x="309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09" y="256"/>
                    <a:pt x="308" y="256"/>
                    <a:pt x="308" y="256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09" y="257"/>
                    <a:pt x="309" y="257"/>
                    <a:pt x="307" y="257"/>
                  </a:cubicBezTo>
                  <a:cubicBezTo>
                    <a:pt x="308" y="256"/>
                    <a:pt x="308" y="256"/>
                    <a:pt x="308" y="256"/>
                  </a:cubicBezTo>
                  <a:cubicBezTo>
                    <a:pt x="307" y="256"/>
                    <a:pt x="306" y="256"/>
                    <a:pt x="305" y="255"/>
                  </a:cubicBezTo>
                  <a:cubicBezTo>
                    <a:pt x="303" y="254"/>
                    <a:pt x="301" y="253"/>
                    <a:pt x="300" y="253"/>
                  </a:cubicBezTo>
                  <a:cubicBezTo>
                    <a:pt x="297" y="257"/>
                    <a:pt x="293" y="261"/>
                    <a:pt x="288" y="263"/>
                  </a:cubicBezTo>
                  <a:cubicBezTo>
                    <a:pt x="288" y="263"/>
                    <a:pt x="288" y="263"/>
                    <a:pt x="288" y="263"/>
                  </a:cubicBezTo>
                  <a:cubicBezTo>
                    <a:pt x="286" y="264"/>
                    <a:pt x="284" y="265"/>
                    <a:pt x="281" y="265"/>
                  </a:cubicBezTo>
                  <a:cubicBezTo>
                    <a:pt x="281" y="265"/>
                    <a:pt x="280" y="265"/>
                    <a:pt x="280" y="265"/>
                  </a:cubicBezTo>
                  <a:cubicBezTo>
                    <a:pt x="278" y="265"/>
                    <a:pt x="277" y="266"/>
                    <a:pt x="277" y="267"/>
                  </a:cubicBezTo>
                  <a:cubicBezTo>
                    <a:pt x="276" y="268"/>
                    <a:pt x="276" y="268"/>
                    <a:pt x="276" y="268"/>
                  </a:cubicBezTo>
                  <a:cubicBezTo>
                    <a:pt x="276" y="268"/>
                    <a:pt x="278" y="268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8"/>
                    <a:pt x="273" y="267"/>
                    <a:pt x="272" y="267"/>
                  </a:cubicBezTo>
                  <a:cubicBezTo>
                    <a:pt x="271" y="266"/>
                    <a:pt x="270" y="266"/>
                    <a:pt x="269" y="266"/>
                  </a:cubicBezTo>
                  <a:cubicBezTo>
                    <a:pt x="268" y="266"/>
                    <a:pt x="268" y="265"/>
                    <a:pt x="268" y="265"/>
                  </a:cubicBezTo>
                  <a:cubicBezTo>
                    <a:pt x="267" y="265"/>
                    <a:pt x="266" y="266"/>
                    <a:pt x="266" y="266"/>
                  </a:cubicBezTo>
                  <a:cubicBezTo>
                    <a:pt x="266" y="267"/>
                    <a:pt x="266" y="267"/>
                    <a:pt x="266" y="267"/>
                  </a:cubicBezTo>
                  <a:cubicBezTo>
                    <a:pt x="265" y="267"/>
                    <a:pt x="265" y="267"/>
                    <a:pt x="265" y="267"/>
                  </a:cubicBezTo>
                  <a:cubicBezTo>
                    <a:pt x="265" y="267"/>
                    <a:pt x="265" y="267"/>
                    <a:pt x="265" y="267"/>
                  </a:cubicBezTo>
                  <a:cubicBezTo>
                    <a:pt x="265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6"/>
                    <a:pt x="263" y="266"/>
                    <a:pt x="262" y="266"/>
                  </a:cubicBezTo>
                  <a:cubicBezTo>
                    <a:pt x="262" y="266"/>
                    <a:pt x="262" y="266"/>
                    <a:pt x="262" y="266"/>
                  </a:cubicBezTo>
                  <a:cubicBezTo>
                    <a:pt x="262" y="266"/>
                    <a:pt x="262" y="265"/>
                    <a:pt x="261" y="265"/>
                  </a:cubicBezTo>
                  <a:cubicBezTo>
                    <a:pt x="261" y="265"/>
                    <a:pt x="261" y="266"/>
                    <a:pt x="262" y="266"/>
                  </a:cubicBezTo>
                  <a:cubicBezTo>
                    <a:pt x="261" y="266"/>
                    <a:pt x="261" y="265"/>
                    <a:pt x="260" y="265"/>
                  </a:cubicBezTo>
                  <a:cubicBezTo>
                    <a:pt x="260" y="265"/>
                    <a:pt x="260" y="265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1" y="266"/>
                    <a:pt x="262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60" y="266"/>
                  </a:cubicBezTo>
                  <a:cubicBezTo>
                    <a:pt x="260" y="266"/>
                    <a:pt x="260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9" y="266"/>
                    <a:pt x="259" y="266"/>
                    <a:pt x="259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8" y="266"/>
                    <a:pt x="258" y="266"/>
                  </a:cubicBezTo>
                  <a:cubicBezTo>
                    <a:pt x="258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7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7" y="266"/>
                  </a:cubicBezTo>
                  <a:cubicBezTo>
                    <a:pt x="257" y="266"/>
                    <a:pt x="257" y="266"/>
                    <a:pt x="256" y="266"/>
                  </a:cubicBezTo>
                  <a:cubicBezTo>
                    <a:pt x="257" y="266"/>
                    <a:pt x="257" y="266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7"/>
                    <a:pt x="256" y="267"/>
                    <a:pt x="256" y="267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6"/>
                    <a:pt x="256" y="266"/>
                    <a:pt x="256" y="267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5" y="266"/>
                    <a:pt x="255" y="267"/>
                    <a:pt x="255" y="267"/>
                  </a:cubicBezTo>
                  <a:cubicBezTo>
                    <a:pt x="255" y="267"/>
                    <a:pt x="255" y="267"/>
                    <a:pt x="255" y="267"/>
                  </a:cubicBezTo>
                  <a:cubicBezTo>
                    <a:pt x="255" y="267"/>
                    <a:pt x="254" y="267"/>
                    <a:pt x="253" y="267"/>
                  </a:cubicBezTo>
                  <a:cubicBezTo>
                    <a:pt x="253" y="267"/>
                    <a:pt x="253" y="266"/>
                    <a:pt x="253" y="266"/>
                  </a:cubicBezTo>
                  <a:cubicBezTo>
                    <a:pt x="253" y="266"/>
                    <a:pt x="253" y="266"/>
                    <a:pt x="253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1" y="266"/>
                  </a:cubicBezTo>
                  <a:cubicBezTo>
                    <a:pt x="252" y="266"/>
                    <a:pt x="252" y="266"/>
                    <a:pt x="252" y="266"/>
                  </a:cubicBezTo>
                  <a:cubicBezTo>
                    <a:pt x="252" y="266"/>
                    <a:pt x="252" y="266"/>
                    <a:pt x="251" y="266"/>
                  </a:cubicBezTo>
                  <a:cubicBezTo>
                    <a:pt x="251" y="266"/>
                    <a:pt x="251" y="266"/>
                    <a:pt x="252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5"/>
                    <a:pt x="251" y="265"/>
                  </a:cubicBezTo>
                  <a:cubicBezTo>
                    <a:pt x="251" y="266"/>
                    <a:pt x="251" y="266"/>
                    <a:pt x="251" y="266"/>
                  </a:cubicBezTo>
                  <a:cubicBezTo>
                    <a:pt x="251" y="266"/>
                    <a:pt x="251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50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4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9" y="264"/>
                    <a:pt x="249" y="264"/>
                    <a:pt x="249" y="264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9" y="265"/>
                    <a:pt x="249" y="265"/>
                  </a:cubicBezTo>
                  <a:cubicBezTo>
                    <a:pt x="249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5"/>
                    <a:pt x="248" y="265"/>
                  </a:cubicBezTo>
                  <a:cubicBezTo>
                    <a:pt x="248" y="265"/>
                    <a:pt x="248" y="264"/>
                    <a:pt x="247" y="264"/>
                  </a:cubicBezTo>
                  <a:cubicBezTo>
                    <a:pt x="247" y="264"/>
                    <a:pt x="247" y="265"/>
                    <a:pt x="247" y="265"/>
                  </a:cubicBezTo>
                  <a:cubicBezTo>
                    <a:pt x="247" y="265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5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cubicBezTo>
                    <a:pt x="247" y="265"/>
                    <a:pt x="247" y="265"/>
                    <a:pt x="247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5"/>
                    <a:pt x="246" y="265"/>
                  </a:cubicBezTo>
                  <a:cubicBezTo>
                    <a:pt x="246" y="265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4"/>
                    <a:pt x="244" y="263"/>
                    <a:pt x="244" y="263"/>
                  </a:cubicBezTo>
                  <a:cubicBezTo>
                    <a:pt x="244" y="263"/>
                    <a:pt x="244" y="264"/>
                    <a:pt x="244" y="264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3" y="263"/>
                    <a:pt x="243" y="263"/>
                    <a:pt x="243" y="263"/>
                  </a:cubicBezTo>
                  <a:cubicBezTo>
                    <a:pt x="241" y="262"/>
                    <a:pt x="241" y="261"/>
                    <a:pt x="241" y="261"/>
                  </a:cubicBezTo>
                  <a:cubicBezTo>
                    <a:pt x="241" y="261"/>
                    <a:pt x="241" y="261"/>
                    <a:pt x="241" y="263"/>
                  </a:cubicBezTo>
                  <a:cubicBezTo>
                    <a:pt x="240" y="259"/>
                    <a:pt x="239" y="257"/>
                    <a:pt x="237" y="257"/>
                  </a:cubicBezTo>
                  <a:cubicBezTo>
                    <a:pt x="236" y="257"/>
                    <a:pt x="235" y="257"/>
                    <a:pt x="234" y="258"/>
                  </a:cubicBezTo>
                  <a:cubicBezTo>
                    <a:pt x="234" y="258"/>
                    <a:pt x="234" y="258"/>
                    <a:pt x="234" y="258"/>
                  </a:cubicBezTo>
                  <a:cubicBezTo>
                    <a:pt x="235" y="258"/>
                    <a:pt x="236" y="259"/>
                    <a:pt x="236" y="259"/>
                  </a:cubicBezTo>
                  <a:cubicBezTo>
                    <a:pt x="237" y="259"/>
                    <a:pt x="236" y="259"/>
                    <a:pt x="235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60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4" y="259"/>
                    <a:pt x="234" y="259"/>
                    <a:pt x="233" y="259"/>
                  </a:cubicBezTo>
                  <a:cubicBezTo>
                    <a:pt x="233" y="259"/>
                    <a:pt x="234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9"/>
                    <a:pt x="234" y="259"/>
                  </a:cubicBezTo>
                  <a:cubicBezTo>
                    <a:pt x="234" y="259"/>
                    <a:pt x="234" y="259"/>
                    <a:pt x="234" y="259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8"/>
                    <a:pt x="234" y="258"/>
                  </a:cubicBezTo>
                  <a:cubicBezTo>
                    <a:pt x="233" y="258"/>
                    <a:pt x="233" y="258"/>
                    <a:pt x="233" y="258"/>
                  </a:cubicBezTo>
                  <a:cubicBezTo>
                    <a:pt x="233" y="258"/>
                    <a:pt x="233" y="259"/>
                    <a:pt x="233" y="259"/>
                  </a:cubicBezTo>
                  <a:cubicBezTo>
                    <a:pt x="233" y="259"/>
                    <a:pt x="233" y="258"/>
                    <a:pt x="233" y="258"/>
                  </a:cubicBezTo>
                  <a:cubicBezTo>
                    <a:pt x="233" y="258"/>
                    <a:pt x="232" y="258"/>
                    <a:pt x="232" y="258"/>
                  </a:cubicBezTo>
                  <a:cubicBezTo>
                    <a:pt x="232" y="258"/>
                    <a:pt x="232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2" y="257"/>
                    <a:pt x="232" y="257"/>
                  </a:cubicBezTo>
                  <a:cubicBezTo>
                    <a:pt x="231" y="257"/>
                    <a:pt x="231" y="257"/>
                    <a:pt x="231" y="257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7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1" y="258"/>
                  </a:cubicBezTo>
                  <a:cubicBezTo>
                    <a:pt x="231" y="258"/>
                    <a:pt x="231" y="258"/>
                    <a:pt x="230" y="258"/>
                  </a:cubicBezTo>
                  <a:cubicBezTo>
                    <a:pt x="231" y="257"/>
                    <a:pt x="231" y="257"/>
                    <a:pt x="231" y="257"/>
                  </a:cubicBezTo>
                  <a:cubicBezTo>
                    <a:pt x="231" y="257"/>
                    <a:pt x="231" y="257"/>
                    <a:pt x="230" y="257"/>
                  </a:cubicBezTo>
                  <a:cubicBezTo>
                    <a:pt x="231" y="257"/>
                    <a:pt x="231" y="256"/>
                    <a:pt x="231" y="256"/>
                  </a:cubicBezTo>
                  <a:cubicBezTo>
                    <a:pt x="231" y="256"/>
                    <a:pt x="231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6"/>
                    <a:pt x="230" y="256"/>
                  </a:cubicBezTo>
                  <a:cubicBezTo>
                    <a:pt x="230" y="256"/>
                    <a:pt x="230" y="257"/>
                    <a:pt x="229" y="257"/>
                  </a:cubicBezTo>
                  <a:cubicBezTo>
                    <a:pt x="230" y="257"/>
                    <a:pt x="230" y="256"/>
                    <a:pt x="230" y="256"/>
                  </a:cubicBezTo>
                  <a:cubicBezTo>
                    <a:pt x="230" y="256"/>
                    <a:pt x="230" y="256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30" y="257"/>
                    <a:pt x="229" y="257"/>
                    <a:pt x="229" y="257"/>
                  </a:cubicBezTo>
                  <a:cubicBezTo>
                    <a:pt x="229" y="257"/>
                    <a:pt x="230" y="257"/>
                    <a:pt x="230" y="257"/>
                  </a:cubicBezTo>
                  <a:cubicBezTo>
                    <a:pt x="230" y="257"/>
                    <a:pt x="230" y="257"/>
                    <a:pt x="230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29" y="257"/>
                    <a:pt x="229" y="257"/>
                    <a:pt x="229" y="256"/>
                  </a:cubicBezTo>
                  <a:cubicBezTo>
                    <a:pt x="229" y="256"/>
                    <a:pt x="228" y="256"/>
                    <a:pt x="227" y="256"/>
                  </a:cubicBezTo>
                  <a:cubicBezTo>
                    <a:pt x="228" y="255"/>
                    <a:pt x="228" y="255"/>
                    <a:pt x="228" y="255"/>
                  </a:cubicBezTo>
                  <a:cubicBezTo>
                    <a:pt x="227" y="255"/>
                    <a:pt x="227" y="255"/>
                    <a:pt x="227" y="255"/>
                  </a:cubicBezTo>
                  <a:cubicBezTo>
                    <a:pt x="227" y="255"/>
                    <a:pt x="228" y="254"/>
                    <a:pt x="227" y="254"/>
                  </a:cubicBezTo>
                  <a:cubicBezTo>
                    <a:pt x="227" y="254"/>
                    <a:pt x="227" y="254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5"/>
                    <a:pt x="226" y="255"/>
                  </a:cubicBezTo>
                  <a:cubicBezTo>
                    <a:pt x="226" y="255"/>
                    <a:pt x="226" y="255"/>
                    <a:pt x="226" y="254"/>
                  </a:cubicBezTo>
                  <a:cubicBezTo>
                    <a:pt x="226" y="254"/>
                    <a:pt x="226" y="255"/>
                    <a:pt x="226" y="255"/>
                  </a:cubicBezTo>
                  <a:cubicBezTo>
                    <a:pt x="226" y="255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5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6" y="254"/>
                    <a:pt x="226" y="254"/>
                    <a:pt x="226" y="253"/>
                  </a:cubicBezTo>
                  <a:cubicBezTo>
                    <a:pt x="226" y="254"/>
                    <a:pt x="226" y="254"/>
                    <a:pt x="225" y="254"/>
                  </a:cubicBezTo>
                  <a:cubicBezTo>
                    <a:pt x="225" y="254"/>
                    <a:pt x="225" y="254"/>
                    <a:pt x="225" y="254"/>
                  </a:cubicBezTo>
                  <a:cubicBezTo>
                    <a:pt x="225" y="254"/>
                    <a:pt x="225" y="254"/>
                    <a:pt x="225" y="254"/>
                  </a:cubicBezTo>
                  <a:cubicBezTo>
                    <a:pt x="225" y="254"/>
                    <a:pt x="225" y="254"/>
                    <a:pt x="225" y="253"/>
                  </a:cubicBezTo>
                  <a:cubicBezTo>
                    <a:pt x="226" y="253"/>
                    <a:pt x="226" y="252"/>
                    <a:pt x="225" y="252"/>
                  </a:cubicBezTo>
                  <a:cubicBezTo>
                    <a:pt x="225" y="252"/>
                    <a:pt x="225" y="253"/>
                    <a:pt x="224" y="253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52"/>
                    <a:pt x="224" y="253"/>
                    <a:pt x="224" y="253"/>
                  </a:cubicBezTo>
                  <a:cubicBezTo>
                    <a:pt x="224" y="253"/>
                    <a:pt x="225" y="252"/>
                    <a:pt x="225" y="252"/>
                  </a:cubicBezTo>
                  <a:cubicBezTo>
                    <a:pt x="225" y="252"/>
                    <a:pt x="224" y="252"/>
                    <a:pt x="224" y="252"/>
                  </a:cubicBezTo>
                  <a:cubicBezTo>
                    <a:pt x="224" y="252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2"/>
                  </a:cubicBezTo>
                  <a:cubicBezTo>
                    <a:pt x="224" y="252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53"/>
                    <a:pt x="224" y="253"/>
                    <a:pt x="223" y="253"/>
                  </a:cubicBezTo>
                  <a:cubicBezTo>
                    <a:pt x="224" y="253"/>
                    <a:pt x="224" y="253"/>
                    <a:pt x="224" y="252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3" y="252"/>
                    <a:pt x="223" y="252"/>
                    <a:pt x="223" y="252"/>
                  </a:cubicBezTo>
                  <a:cubicBezTo>
                    <a:pt x="223" y="252"/>
                    <a:pt x="223" y="252"/>
                    <a:pt x="224" y="252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3" y="252"/>
                    <a:pt x="223" y="252"/>
                    <a:pt x="223" y="252"/>
                  </a:cubicBezTo>
                  <a:cubicBezTo>
                    <a:pt x="223" y="252"/>
                    <a:pt x="223" y="252"/>
                    <a:pt x="224" y="252"/>
                  </a:cubicBezTo>
                  <a:cubicBezTo>
                    <a:pt x="224" y="251"/>
                    <a:pt x="224" y="250"/>
                    <a:pt x="224" y="250"/>
                  </a:cubicBezTo>
                  <a:cubicBezTo>
                    <a:pt x="224" y="250"/>
                    <a:pt x="224" y="251"/>
                    <a:pt x="224" y="252"/>
                  </a:cubicBezTo>
                  <a:cubicBezTo>
                    <a:pt x="224" y="251"/>
                    <a:pt x="224" y="251"/>
                    <a:pt x="225" y="251"/>
                  </a:cubicBezTo>
                  <a:cubicBezTo>
                    <a:pt x="225" y="250"/>
                    <a:pt x="225" y="249"/>
                    <a:pt x="224" y="249"/>
                  </a:cubicBezTo>
                  <a:cubicBezTo>
                    <a:pt x="223" y="249"/>
                    <a:pt x="222" y="249"/>
                    <a:pt x="220" y="250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1" y="248"/>
                    <a:pt x="220" y="248"/>
                    <a:pt x="219" y="249"/>
                  </a:cubicBezTo>
                  <a:cubicBezTo>
                    <a:pt x="221" y="248"/>
                    <a:pt x="221" y="247"/>
                    <a:pt x="221" y="247"/>
                  </a:cubicBezTo>
                  <a:cubicBezTo>
                    <a:pt x="220" y="247"/>
                    <a:pt x="220" y="248"/>
                    <a:pt x="219" y="248"/>
                  </a:cubicBezTo>
                  <a:cubicBezTo>
                    <a:pt x="220" y="248"/>
                    <a:pt x="220" y="247"/>
                    <a:pt x="220" y="247"/>
                  </a:cubicBezTo>
                  <a:cubicBezTo>
                    <a:pt x="220" y="247"/>
                    <a:pt x="220" y="247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20" y="247"/>
                    <a:pt x="219" y="246"/>
                    <a:pt x="218" y="245"/>
                  </a:cubicBezTo>
                  <a:cubicBezTo>
                    <a:pt x="218" y="245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7" y="246"/>
                    <a:pt x="217" y="246"/>
                  </a:cubicBezTo>
                  <a:cubicBezTo>
                    <a:pt x="217" y="246"/>
                    <a:pt x="216" y="246"/>
                    <a:pt x="216" y="246"/>
                  </a:cubicBezTo>
                  <a:cubicBezTo>
                    <a:pt x="216" y="246"/>
                    <a:pt x="217" y="246"/>
                    <a:pt x="217" y="246"/>
                  </a:cubicBezTo>
                  <a:cubicBezTo>
                    <a:pt x="217" y="245"/>
                    <a:pt x="217" y="245"/>
                    <a:pt x="217" y="245"/>
                  </a:cubicBezTo>
                  <a:cubicBezTo>
                    <a:pt x="217" y="245"/>
                    <a:pt x="218" y="245"/>
                    <a:pt x="218" y="245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218" y="245"/>
                    <a:pt x="217" y="245"/>
                    <a:pt x="216" y="245"/>
                  </a:cubicBezTo>
                  <a:cubicBezTo>
                    <a:pt x="218" y="244"/>
                    <a:pt x="218" y="243"/>
                    <a:pt x="216" y="243"/>
                  </a:cubicBezTo>
                  <a:cubicBezTo>
                    <a:pt x="216" y="243"/>
                    <a:pt x="215" y="243"/>
                    <a:pt x="214" y="243"/>
                  </a:cubicBezTo>
                  <a:cubicBezTo>
                    <a:pt x="216" y="240"/>
                    <a:pt x="214" y="239"/>
                    <a:pt x="211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9"/>
                    <a:pt x="211" y="239"/>
                    <a:pt x="211" y="239"/>
                  </a:cubicBezTo>
                  <a:cubicBezTo>
                    <a:pt x="211" y="239"/>
                    <a:pt x="210" y="239"/>
                    <a:pt x="210" y="239"/>
                  </a:cubicBezTo>
                  <a:cubicBezTo>
                    <a:pt x="210" y="239"/>
                    <a:pt x="210" y="239"/>
                    <a:pt x="210" y="239"/>
                  </a:cubicBezTo>
                  <a:cubicBezTo>
                    <a:pt x="210" y="238"/>
                    <a:pt x="210" y="238"/>
                    <a:pt x="209" y="237"/>
                  </a:cubicBezTo>
                  <a:cubicBezTo>
                    <a:pt x="209" y="236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08" y="235"/>
                    <a:pt x="209" y="233"/>
                    <a:pt x="208" y="233"/>
                  </a:cubicBezTo>
                  <a:cubicBezTo>
                    <a:pt x="208" y="233"/>
                    <a:pt x="208" y="233"/>
                    <a:pt x="208" y="233"/>
                  </a:cubicBezTo>
                  <a:cubicBezTo>
                    <a:pt x="209" y="233"/>
                    <a:pt x="209" y="232"/>
                    <a:pt x="207" y="232"/>
                  </a:cubicBezTo>
                  <a:cubicBezTo>
                    <a:pt x="208" y="231"/>
                    <a:pt x="207" y="231"/>
                    <a:pt x="206" y="230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5" y="230"/>
                    <a:pt x="205" y="229"/>
                    <a:pt x="205" y="229"/>
                  </a:cubicBezTo>
                  <a:cubicBezTo>
                    <a:pt x="205" y="229"/>
                    <a:pt x="205" y="230"/>
                    <a:pt x="206" y="230"/>
                  </a:cubicBezTo>
                  <a:cubicBezTo>
                    <a:pt x="206" y="230"/>
                    <a:pt x="206" y="230"/>
                    <a:pt x="206" y="230"/>
                  </a:cubicBezTo>
                  <a:cubicBezTo>
                    <a:pt x="206" y="230"/>
                    <a:pt x="205" y="229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6"/>
                    <a:pt x="204" y="226"/>
                    <a:pt x="204" y="226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4" y="225"/>
                    <a:pt x="204" y="225"/>
                    <a:pt x="204" y="225"/>
                  </a:cubicBezTo>
                  <a:cubicBezTo>
                    <a:pt x="204" y="225"/>
                    <a:pt x="204" y="225"/>
                    <a:pt x="204" y="225"/>
                  </a:cubicBezTo>
                  <a:moveTo>
                    <a:pt x="0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1" y="160"/>
                    <a:pt x="1" y="161"/>
                    <a:pt x="1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0" y="161"/>
                    <a:pt x="5" y="159"/>
                    <a:pt x="0" y="158"/>
                  </a:cubicBezTo>
                  <a:moveTo>
                    <a:pt x="0" y="158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5" y="159"/>
                    <a:pt x="10" y="161"/>
                    <a:pt x="14" y="162"/>
                  </a:cubicBezTo>
                  <a:cubicBezTo>
                    <a:pt x="14" y="162"/>
                    <a:pt x="14" y="162"/>
                    <a:pt x="14" y="162"/>
                  </a:cubicBezTo>
                  <a:cubicBezTo>
                    <a:pt x="10" y="161"/>
                    <a:pt x="5" y="159"/>
                    <a:pt x="0" y="158"/>
                  </a:cubicBezTo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3" y="159"/>
                    <a:pt x="6" y="159"/>
                    <a:pt x="8" y="160"/>
                  </a:cubicBezTo>
                  <a:cubicBezTo>
                    <a:pt x="6" y="159"/>
                    <a:pt x="3" y="159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5" y="159"/>
                    <a:pt x="10" y="161"/>
                    <a:pt x="15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1" y="161"/>
                    <a:pt x="6" y="159"/>
                    <a:pt x="0" y="157"/>
                  </a:cubicBezTo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6" y="159"/>
                    <a:pt x="11" y="161"/>
                    <a:pt x="16" y="162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2" y="161"/>
                    <a:pt x="6" y="159"/>
                    <a:pt x="0" y="157"/>
                  </a:cubicBezTo>
                  <a:moveTo>
                    <a:pt x="466" y="121"/>
                  </a:moveTo>
                  <a:cubicBezTo>
                    <a:pt x="466" y="121"/>
                    <a:pt x="466" y="121"/>
                    <a:pt x="465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moveTo>
                    <a:pt x="101" y="126"/>
                  </a:moveTo>
                  <a:cubicBezTo>
                    <a:pt x="101" y="126"/>
                    <a:pt x="100" y="125"/>
                    <a:pt x="100" y="124"/>
                  </a:cubicBezTo>
                  <a:cubicBezTo>
                    <a:pt x="101" y="125"/>
                    <a:pt x="101" y="126"/>
                    <a:pt x="101" y="126"/>
                  </a:cubicBezTo>
                  <a:moveTo>
                    <a:pt x="32" y="62"/>
                  </a:moveTo>
                  <a:cubicBezTo>
                    <a:pt x="47" y="74"/>
                    <a:pt x="54" y="81"/>
                    <a:pt x="54" y="81"/>
                  </a:cubicBezTo>
                  <a:cubicBezTo>
                    <a:pt x="53" y="81"/>
                    <a:pt x="46" y="75"/>
                    <a:pt x="32" y="63"/>
                  </a:cubicBezTo>
                  <a:cubicBezTo>
                    <a:pt x="46" y="76"/>
                    <a:pt x="53" y="82"/>
                    <a:pt x="52" y="82"/>
                  </a:cubicBezTo>
                  <a:cubicBezTo>
                    <a:pt x="51" y="82"/>
                    <a:pt x="44" y="77"/>
                    <a:pt x="30" y="65"/>
                  </a:cubicBezTo>
                  <a:cubicBezTo>
                    <a:pt x="42" y="91"/>
                    <a:pt x="44" y="102"/>
                    <a:pt x="32" y="102"/>
                  </a:cubicBezTo>
                  <a:cubicBezTo>
                    <a:pt x="27" y="102"/>
                    <a:pt x="20" y="101"/>
                    <a:pt x="11" y="98"/>
                  </a:cubicBezTo>
                  <a:cubicBezTo>
                    <a:pt x="29" y="112"/>
                    <a:pt x="35" y="119"/>
                    <a:pt x="28" y="119"/>
                  </a:cubicBezTo>
                  <a:cubicBezTo>
                    <a:pt x="24" y="119"/>
                    <a:pt x="17" y="117"/>
                    <a:pt x="5" y="113"/>
                  </a:cubicBezTo>
                  <a:cubicBezTo>
                    <a:pt x="21" y="127"/>
                    <a:pt x="25" y="133"/>
                    <a:pt x="18" y="133"/>
                  </a:cubicBezTo>
                  <a:cubicBezTo>
                    <a:pt x="14" y="133"/>
                    <a:pt x="8" y="132"/>
                    <a:pt x="0" y="130"/>
                  </a:cubicBezTo>
                  <a:cubicBezTo>
                    <a:pt x="16" y="139"/>
                    <a:pt x="19" y="143"/>
                    <a:pt x="11" y="143"/>
                  </a:cubicBezTo>
                  <a:cubicBezTo>
                    <a:pt x="9" y="143"/>
                    <a:pt x="5" y="143"/>
                    <a:pt x="1" y="142"/>
                  </a:cubicBezTo>
                  <a:cubicBezTo>
                    <a:pt x="1" y="143"/>
                    <a:pt x="1" y="143"/>
                    <a:pt x="1" y="143"/>
                  </a:cubicBezTo>
                  <a:cubicBezTo>
                    <a:pt x="12" y="149"/>
                    <a:pt x="13" y="152"/>
                    <a:pt x="5" y="152"/>
                  </a:cubicBezTo>
                  <a:cubicBezTo>
                    <a:pt x="4" y="152"/>
                    <a:pt x="3" y="152"/>
                    <a:pt x="2" y="152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9" y="158"/>
                    <a:pt x="15" y="160"/>
                    <a:pt x="21" y="162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58" y="161"/>
                    <a:pt x="57" y="161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8" y="159"/>
                    <a:pt x="59" y="158"/>
                    <a:pt x="59" y="158"/>
                  </a:cubicBezTo>
                  <a:cubicBezTo>
                    <a:pt x="60" y="157"/>
                    <a:pt x="59" y="157"/>
                    <a:pt x="60" y="157"/>
                  </a:cubicBezTo>
                  <a:cubicBezTo>
                    <a:pt x="61" y="157"/>
                    <a:pt x="62" y="157"/>
                    <a:pt x="66" y="158"/>
                  </a:cubicBezTo>
                  <a:cubicBezTo>
                    <a:pt x="63" y="154"/>
                    <a:pt x="59" y="149"/>
                    <a:pt x="59" y="149"/>
                  </a:cubicBezTo>
                  <a:cubicBezTo>
                    <a:pt x="59" y="149"/>
                    <a:pt x="60" y="149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1" y="151"/>
                    <a:pt x="61" y="151"/>
                    <a:pt x="61" y="15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50"/>
                    <a:pt x="64" y="149"/>
                    <a:pt x="65" y="149"/>
                  </a:cubicBezTo>
                  <a:cubicBezTo>
                    <a:pt x="64" y="148"/>
                    <a:pt x="63" y="147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3" y="145"/>
                    <a:pt x="63" y="145"/>
                    <a:pt x="63" y="145"/>
                  </a:cubicBezTo>
                  <a:cubicBezTo>
                    <a:pt x="67" y="143"/>
                    <a:pt x="67" y="143"/>
                    <a:pt x="67" y="143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1" y="139"/>
                    <a:pt x="70" y="137"/>
                    <a:pt x="70" y="137"/>
                  </a:cubicBezTo>
                  <a:cubicBezTo>
                    <a:pt x="70" y="137"/>
                    <a:pt x="70" y="138"/>
                    <a:pt x="73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3" y="140"/>
                    <a:pt x="73" y="140"/>
                    <a:pt x="73" y="14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4" y="136"/>
                    <a:pt x="73" y="135"/>
                    <a:pt x="73" y="135"/>
                  </a:cubicBezTo>
                  <a:cubicBezTo>
                    <a:pt x="73" y="135"/>
                    <a:pt x="74" y="136"/>
                    <a:pt x="74" y="137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8"/>
                    <a:pt x="75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84" y="134"/>
                    <a:pt x="85" y="134"/>
                    <a:pt x="85" y="133"/>
                  </a:cubicBezTo>
                  <a:cubicBezTo>
                    <a:pt x="85" y="132"/>
                    <a:pt x="84" y="131"/>
                    <a:pt x="84" y="131"/>
                  </a:cubicBezTo>
                  <a:cubicBezTo>
                    <a:pt x="85" y="131"/>
                    <a:pt x="85" y="131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5" y="132"/>
                    <a:pt x="90" y="130"/>
                    <a:pt x="90" y="130"/>
                  </a:cubicBezTo>
                  <a:cubicBezTo>
                    <a:pt x="93" y="130"/>
                    <a:pt x="96" y="129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6" y="126"/>
                    <a:pt x="96" y="126"/>
                  </a:cubicBezTo>
                  <a:cubicBezTo>
                    <a:pt x="96" y="126"/>
                    <a:pt x="97" y="126"/>
                    <a:pt x="97" y="127"/>
                  </a:cubicBezTo>
                  <a:cubicBezTo>
                    <a:pt x="97" y="126"/>
                    <a:pt x="96" y="126"/>
                    <a:pt x="96" y="126"/>
                  </a:cubicBezTo>
                  <a:cubicBezTo>
                    <a:pt x="96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7"/>
                    <a:pt x="97" y="126"/>
                    <a:pt x="96" y="126"/>
                  </a:cubicBezTo>
                  <a:cubicBezTo>
                    <a:pt x="97" y="126"/>
                    <a:pt x="97" y="127"/>
                    <a:pt x="97" y="12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7" y="126"/>
                    <a:pt x="97" y="126"/>
                    <a:pt x="96" y="126"/>
                  </a:cubicBezTo>
                  <a:cubicBezTo>
                    <a:pt x="97" y="126"/>
                    <a:pt x="97" y="126"/>
                    <a:pt x="97" y="127"/>
                  </a:cubicBezTo>
                  <a:cubicBezTo>
                    <a:pt x="97" y="127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6"/>
                  </a:cubicBezTo>
                  <a:cubicBezTo>
                    <a:pt x="97" y="126"/>
                    <a:pt x="97" y="126"/>
                    <a:pt x="97" y="125"/>
                  </a:cubicBezTo>
                  <a:cubicBezTo>
                    <a:pt x="99" y="127"/>
                    <a:pt x="100" y="127"/>
                    <a:pt x="101" y="127"/>
                  </a:cubicBezTo>
                  <a:cubicBezTo>
                    <a:pt x="102" y="127"/>
                    <a:pt x="101" y="126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2" y="126"/>
                    <a:pt x="103" y="126"/>
                    <a:pt x="104" y="126"/>
                  </a:cubicBezTo>
                  <a:cubicBezTo>
                    <a:pt x="105" y="126"/>
                    <a:pt x="104" y="125"/>
                    <a:pt x="103" y="123"/>
                  </a:cubicBezTo>
                  <a:cubicBezTo>
                    <a:pt x="105" y="125"/>
                    <a:pt x="107" y="126"/>
                    <a:pt x="108" y="126"/>
                  </a:cubicBezTo>
                  <a:cubicBezTo>
                    <a:pt x="109" y="126"/>
                    <a:pt x="109" y="124"/>
                    <a:pt x="108" y="121"/>
                  </a:cubicBezTo>
                  <a:cubicBezTo>
                    <a:pt x="110" y="123"/>
                    <a:pt x="112" y="125"/>
                    <a:pt x="113" y="125"/>
                  </a:cubicBezTo>
                  <a:cubicBezTo>
                    <a:pt x="114" y="125"/>
                    <a:pt x="114" y="123"/>
                    <a:pt x="112" y="119"/>
                  </a:cubicBezTo>
                  <a:cubicBezTo>
                    <a:pt x="115" y="122"/>
                    <a:pt x="117" y="123"/>
                    <a:pt x="118" y="123"/>
                  </a:cubicBezTo>
                  <a:cubicBezTo>
                    <a:pt x="120" y="123"/>
                    <a:pt x="121" y="122"/>
                    <a:pt x="122" y="120"/>
                  </a:cubicBezTo>
                  <a:cubicBezTo>
                    <a:pt x="122" y="120"/>
                    <a:pt x="122" y="120"/>
                    <a:pt x="121" y="120"/>
                  </a:cubicBezTo>
                  <a:cubicBezTo>
                    <a:pt x="122" y="120"/>
                    <a:pt x="122" y="119"/>
                    <a:pt x="123" y="119"/>
                  </a:cubicBezTo>
                  <a:cubicBezTo>
                    <a:pt x="123" y="118"/>
                    <a:pt x="123" y="117"/>
                    <a:pt x="124" y="117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4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6"/>
                    <a:pt x="125" y="116"/>
                    <a:pt x="124" y="116"/>
                  </a:cubicBezTo>
                  <a:cubicBezTo>
                    <a:pt x="124" y="116"/>
                    <a:pt x="122" y="116"/>
                    <a:pt x="119" y="118"/>
                  </a:cubicBezTo>
                  <a:cubicBezTo>
                    <a:pt x="122" y="116"/>
                    <a:pt x="123" y="115"/>
                    <a:pt x="122" y="115"/>
                  </a:cubicBezTo>
                  <a:cubicBezTo>
                    <a:pt x="121" y="115"/>
                    <a:pt x="120" y="115"/>
                    <a:pt x="118" y="116"/>
                  </a:cubicBezTo>
                  <a:cubicBezTo>
                    <a:pt x="120" y="115"/>
                    <a:pt x="121" y="114"/>
                    <a:pt x="121" y="114"/>
                  </a:cubicBezTo>
                  <a:cubicBezTo>
                    <a:pt x="121" y="114"/>
                    <a:pt x="120" y="115"/>
                    <a:pt x="119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20" y="114"/>
                    <a:pt x="119" y="111"/>
                    <a:pt x="117" y="110"/>
                  </a:cubicBezTo>
                  <a:cubicBezTo>
                    <a:pt x="116" y="110"/>
                    <a:pt x="115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3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4" y="111"/>
                    <a:pt x="114" y="111"/>
                  </a:cubicBezTo>
                  <a:cubicBezTo>
                    <a:pt x="114" y="111"/>
                    <a:pt x="113" y="111"/>
                    <a:pt x="113" y="111"/>
                  </a:cubicBezTo>
                  <a:cubicBezTo>
                    <a:pt x="113" y="111"/>
                    <a:pt x="114" y="111"/>
                    <a:pt x="114" y="111"/>
                  </a:cubicBezTo>
                  <a:cubicBezTo>
                    <a:pt x="114" y="110"/>
                    <a:pt x="115" y="109"/>
                    <a:pt x="115" y="109"/>
                  </a:cubicBezTo>
                  <a:cubicBezTo>
                    <a:pt x="116" y="109"/>
                    <a:pt x="116" y="109"/>
                    <a:pt x="116" y="110"/>
                  </a:cubicBezTo>
                  <a:cubicBezTo>
                    <a:pt x="117" y="109"/>
                    <a:pt x="117" y="109"/>
                    <a:pt x="117" y="109"/>
                  </a:cubicBezTo>
                  <a:cubicBezTo>
                    <a:pt x="116" y="109"/>
                    <a:pt x="115" y="109"/>
                    <a:pt x="113" y="110"/>
                  </a:cubicBezTo>
                  <a:cubicBezTo>
                    <a:pt x="118" y="106"/>
                    <a:pt x="118" y="104"/>
                    <a:pt x="111" y="104"/>
                  </a:cubicBezTo>
                  <a:cubicBezTo>
                    <a:pt x="111" y="104"/>
                    <a:pt x="110" y="104"/>
                    <a:pt x="109" y="104"/>
                  </a:cubicBezTo>
                  <a:cubicBezTo>
                    <a:pt x="112" y="101"/>
                    <a:pt x="111" y="99"/>
                    <a:pt x="109" y="98"/>
                  </a:cubicBezTo>
                  <a:cubicBezTo>
                    <a:pt x="107" y="98"/>
                    <a:pt x="106" y="98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5" y="100"/>
                    <a:pt x="105" y="100"/>
                    <a:pt x="103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3" y="99"/>
                    <a:pt x="102" y="98"/>
                    <a:pt x="101" y="98"/>
                  </a:cubicBezTo>
                  <a:cubicBezTo>
                    <a:pt x="99" y="97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4"/>
                    <a:pt x="96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6" y="94"/>
                    <a:pt x="96" y="92"/>
                    <a:pt x="95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94" y="91"/>
                    <a:pt x="94" y="90"/>
                    <a:pt x="93" y="90"/>
                  </a:cubicBezTo>
                  <a:cubicBezTo>
                    <a:pt x="92" y="90"/>
                    <a:pt x="91" y="90"/>
                    <a:pt x="91" y="90"/>
                  </a:cubicBezTo>
                  <a:cubicBezTo>
                    <a:pt x="91" y="89"/>
                    <a:pt x="90" y="89"/>
                    <a:pt x="88" y="89"/>
                  </a:cubicBezTo>
                  <a:cubicBezTo>
                    <a:pt x="88" y="89"/>
                    <a:pt x="88" y="89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84" y="88"/>
                    <a:pt x="84" y="89"/>
                    <a:pt x="85" y="89"/>
                  </a:cubicBezTo>
                  <a:cubicBezTo>
                    <a:pt x="85" y="89"/>
                    <a:pt x="85" y="89"/>
                    <a:pt x="85" y="89"/>
                  </a:cubicBezTo>
                  <a:cubicBezTo>
                    <a:pt x="85" y="89"/>
                    <a:pt x="84" y="88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77" y="82"/>
                    <a:pt x="77" y="82"/>
                    <a:pt x="76" y="82"/>
                  </a:cubicBezTo>
                  <a:cubicBezTo>
                    <a:pt x="75" y="81"/>
                    <a:pt x="70" y="80"/>
                    <a:pt x="65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4" y="80"/>
                    <a:pt x="62" y="78"/>
                    <a:pt x="60" y="75"/>
                  </a:cubicBezTo>
                  <a:cubicBezTo>
                    <a:pt x="57" y="73"/>
                    <a:pt x="55" y="71"/>
                    <a:pt x="55" y="71"/>
                  </a:cubicBezTo>
                  <a:cubicBezTo>
                    <a:pt x="55" y="71"/>
                    <a:pt x="56" y="71"/>
                    <a:pt x="57" y="73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7" y="71"/>
                    <a:pt x="56" y="71"/>
                    <a:pt x="56" y="70"/>
                  </a:cubicBezTo>
                  <a:cubicBezTo>
                    <a:pt x="56" y="70"/>
                    <a:pt x="54" y="69"/>
                    <a:pt x="53" y="69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50" y="67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8"/>
                    <a:pt x="49" y="67"/>
                    <a:pt x="47" y="64"/>
                  </a:cubicBezTo>
                  <a:cubicBezTo>
                    <a:pt x="43" y="64"/>
                    <a:pt x="38" y="63"/>
                    <a:pt x="32" y="62"/>
                  </a:cubicBezTo>
                  <a:moveTo>
                    <a:pt x="461" y="123"/>
                  </a:moveTo>
                  <a:cubicBezTo>
                    <a:pt x="461" y="123"/>
                    <a:pt x="463" y="122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3" y="122"/>
                    <a:pt x="462" y="123"/>
                    <a:pt x="462" y="123"/>
                  </a:cubicBezTo>
                  <a:cubicBezTo>
                    <a:pt x="462" y="123"/>
                    <a:pt x="463" y="122"/>
                    <a:pt x="465" y="121"/>
                  </a:cubicBezTo>
                  <a:cubicBezTo>
                    <a:pt x="463" y="122"/>
                    <a:pt x="462" y="123"/>
                    <a:pt x="461" y="123"/>
                  </a:cubicBezTo>
                  <a:moveTo>
                    <a:pt x="437" y="100"/>
                  </a:moveTo>
                  <a:cubicBezTo>
                    <a:pt x="437" y="100"/>
                    <a:pt x="437" y="100"/>
                    <a:pt x="437" y="100"/>
                  </a:cubicBezTo>
                  <a:cubicBezTo>
                    <a:pt x="437" y="100"/>
                    <a:pt x="437" y="100"/>
                    <a:pt x="437" y="100"/>
                  </a:cubicBezTo>
                  <a:moveTo>
                    <a:pt x="372" y="0"/>
                  </a:moveTo>
                  <a:cubicBezTo>
                    <a:pt x="368" y="2"/>
                    <a:pt x="365" y="3"/>
                    <a:pt x="362" y="3"/>
                  </a:cubicBezTo>
                  <a:cubicBezTo>
                    <a:pt x="362" y="7"/>
                    <a:pt x="362" y="7"/>
                    <a:pt x="362" y="7"/>
                  </a:cubicBezTo>
                  <a:cubicBezTo>
                    <a:pt x="364" y="14"/>
                    <a:pt x="368" y="18"/>
                    <a:pt x="374" y="18"/>
                  </a:cubicBezTo>
                  <a:cubicBezTo>
                    <a:pt x="376" y="18"/>
                    <a:pt x="379" y="17"/>
                    <a:pt x="382" y="16"/>
                  </a:cubicBezTo>
                  <a:cubicBezTo>
                    <a:pt x="376" y="19"/>
                    <a:pt x="372" y="20"/>
                    <a:pt x="368" y="20"/>
                  </a:cubicBezTo>
                  <a:cubicBezTo>
                    <a:pt x="366" y="20"/>
                    <a:pt x="363" y="20"/>
                    <a:pt x="362" y="19"/>
                  </a:cubicBezTo>
                  <a:cubicBezTo>
                    <a:pt x="362" y="86"/>
                    <a:pt x="362" y="86"/>
                    <a:pt x="362" y="86"/>
                  </a:cubicBezTo>
                  <a:cubicBezTo>
                    <a:pt x="362" y="85"/>
                    <a:pt x="363" y="83"/>
                    <a:pt x="364" y="81"/>
                  </a:cubicBezTo>
                  <a:cubicBezTo>
                    <a:pt x="363" y="86"/>
                    <a:pt x="363" y="89"/>
                    <a:pt x="363" y="89"/>
                  </a:cubicBezTo>
                  <a:cubicBezTo>
                    <a:pt x="363" y="89"/>
                    <a:pt x="364" y="86"/>
                    <a:pt x="365" y="81"/>
                  </a:cubicBezTo>
                  <a:cubicBezTo>
                    <a:pt x="366" y="86"/>
                    <a:pt x="366" y="88"/>
                    <a:pt x="367" y="88"/>
                  </a:cubicBezTo>
                  <a:cubicBezTo>
                    <a:pt x="368" y="88"/>
                    <a:pt x="370" y="86"/>
                    <a:pt x="372" y="82"/>
                  </a:cubicBezTo>
                  <a:cubicBezTo>
                    <a:pt x="372" y="86"/>
                    <a:pt x="373" y="88"/>
                    <a:pt x="374" y="88"/>
                  </a:cubicBezTo>
                  <a:cubicBezTo>
                    <a:pt x="376" y="88"/>
                    <a:pt x="377" y="86"/>
                    <a:pt x="380" y="83"/>
                  </a:cubicBezTo>
                  <a:cubicBezTo>
                    <a:pt x="381" y="87"/>
                    <a:pt x="383" y="88"/>
                    <a:pt x="386" y="88"/>
                  </a:cubicBezTo>
                  <a:cubicBezTo>
                    <a:pt x="388" y="88"/>
                    <a:pt x="390" y="87"/>
                    <a:pt x="393" y="86"/>
                  </a:cubicBezTo>
                  <a:cubicBezTo>
                    <a:pt x="392" y="87"/>
                    <a:pt x="394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7" y="88"/>
                    <a:pt x="397" y="88"/>
                    <a:pt x="397" y="88"/>
                  </a:cubicBezTo>
                  <a:cubicBezTo>
                    <a:pt x="398" y="88"/>
                    <a:pt x="400" y="88"/>
                    <a:pt x="401" y="88"/>
                  </a:cubicBezTo>
                  <a:cubicBezTo>
                    <a:pt x="403" y="88"/>
                    <a:pt x="404" y="88"/>
                    <a:pt x="404" y="88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4" y="88"/>
                    <a:pt x="404" y="88"/>
                    <a:pt x="404" y="88"/>
                  </a:cubicBezTo>
                  <a:cubicBezTo>
                    <a:pt x="404" y="84"/>
                    <a:pt x="404" y="83"/>
                    <a:pt x="404" y="83"/>
                  </a:cubicBezTo>
                  <a:cubicBezTo>
                    <a:pt x="404" y="83"/>
                    <a:pt x="405" y="87"/>
                    <a:pt x="407" y="91"/>
                  </a:cubicBezTo>
                  <a:cubicBezTo>
                    <a:pt x="406" y="92"/>
                    <a:pt x="407" y="92"/>
                    <a:pt x="407" y="92"/>
                  </a:cubicBezTo>
                  <a:cubicBezTo>
                    <a:pt x="408" y="92"/>
                    <a:pt x="409" y="92"/>
                    <a:pt x="410" y="92"/>
                  </a:cubicBezTo>
                  <a:cubicBezTo>
                    <a:pt x="409" y="93"/>
                    <a:pt x="413" y="93"/>
                    <a:pt x="415" y="93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8" y="93"/>
                    <a:pt x="418" y="93"/>
                    <a:pt x="418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3"/>
                    <a:pt x="419" y="93"/>
                    <a:pt x="419" y="93"/>
                  </a:cubicBezTo>
                  <a:cubicBezTo>
                    <a:pt x="419" y="90"/>
                    <a:pt x="419" y="88"/>
                    <a:pt x="419" y="88"/>
                  </a:cubicBezTo>
                  <a:cubicBezTo>
                    <a:pt x="419" y="88"/>
                    <a:pt x="420" y="92"/>
                    <a:pt x="420" y="96"/>
                  </a:cubicBezTo>
                  <a:cubicBezTo>
                    <a:pt x="420" y="97"/>
                    <a:pt x="420" y="97"/>
                    <a:pt x="420" y="97"/>
                  </a:cubicBezTo>
                  <a:cubicBezTo>
                    <a:pt x="420" y="97"/>
                    <a:pt x="420" y="97"/>
                    <a:pt x="421" y="96"/>
                  </a:cubicBezTo>
                  <a:cubicBezTo>
                    <a:pt x="420" y="97"/>
                    <a:pt x="420" y="97"/>
                    <a:pt x="421" y="97"/>
                  </a:cubicBezTo>
                  <a:cubicBezTo>
                    <a:pt x="421" y="97"/>
                    <a:pt x="422" y="97"/>
                    <a:pt x="422" y="97"/>
                  </a:cubicBezTo>
                  <a:cubicBezTo>
                    <a:pt x="422" y="97"/>
                    <a:pt x="422" y="97"/>
                    <a:pt x="422" y="97"/>
                  </a:cubicBezTo>
                  <a:cubicBezTo>
                    <a:pt x="422" y="97"/>
                    <a:pt x="422" y="97"/>
                    <a:pt x="423" y="97"/>
                  </a:cubicBezTo>
                  <a:cubicBezTo>
                    <a:pt x="422" y="97"/>
                    <a:pt x="422" y="98"/>
                    <a:pt x="422" y="98"/>
                  </a:cubicBezTo>
                  <a:cubicBezTo>
                    <a:pt x="422" y="98"/>
                    <a:pt x="422" y="97"/>
                    <a:pt x="423" y="97"/>
                  </a:cubicBezTo>
                  <a:cubicBezTo>
                    <a:pt x="422" y="97"/>
                    <a:pt x="422" y="98"/>
                    <a:pt x="422" y="98"/>
                  </a:cubicBezTo>
                  <a:cubicBezTo>
                    <a:pt x="422" y="98"/>
                    <a:pt x="423" y="97"/>
                    <a:pt x="423" y="97"/>
                  </a:cubicBezTo>
                  <a:cubicBezTo>
                    <a:pt x="423" y="97"/>
                    <a:pt x="422" y="98"/>
                    <a:pt x="422" y="98"/>
                  </a:cubicBezTo>
                  <a:cubicBezTo>
                    <a:pt x="422" y="98"/>
                    <a:pt x="423" y="97"/>
                    <a:pt x="423" y="97"/>
                  </a:cubicBezTo>
                  <a:cubicBezTo>
                    <a:pt x="423" y="97"/>
                    <a:pt x="422" y="98"/>
                    <a:pt x="422" y="98"/>
                  </a:cubicBezTo>
                  <a:cubicBezTo>
                    <a:pt x="422" y="98"/>
                    <a:pt x="423" y="98"/>
                    <a:pt x="423" y="97"/>
                  </a:cubicBezTo>
                  <a:cubicBezTo>
                    <a:pt x="423" y="98"/>
                    <a:pt x="422" y="98"/>
                    <a:pt x="422" y="98"/>
                  </a:cubicBezTo>
                  <a:cubicBezTo>
                    <a:pt x="422" y="98"/>
                    <a:pt x="423" y="98"/>
                    <a:pt x="423" y="97"/>
                  </a:cubicBezTo>
                  <a:cubicBezTo>
                    <a:pt x="423" y="97"/>
                    <a:pt x="423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5" y="98"/>
                    <a:pt x="425" y="98"/>
                  </a:cubicBezTo>
                  <a:cubicBezTo>
                    <a:pt x="425" y="98"/>
                    <a:pt x="425" y="98"/>
                    <a:pt x="425" y="98"/>
                  </a:cubicBezTo>
                  <a:cubicBezTo>
                    <a:pt x="425" y="98"/>
                    <a:pt x="425" y="98"/>
                    <a:pt x="425" y="98"/>
                  </a:cubicBezTo>
                  <a:cubicBezTo>
                    <a:pt x="425" y="99"/>
                    <a:pt x="426" y="99"/>
                    <a:pt x="426" y="99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26" y="99"/>
                    <a:pt x="426" y="99"/>
                    <a:pt x="426" y="99"/>
                  </a:cubicBezTo>
                  <a:cubicBezTo>
                    <a:pt x="427" y="99"/>
                    <a:pt x="427" y="99"/>
                    <a:pt x="428" y="99"/>
                  </a:cubicBezTo>
                  <a:cubicBezTo>
                    <a:pt x="428" y="99"/>
                    <a:pt x="429" y="99"/>
                    <a:pt x="429" y="99"/>
                  </a:cubicBezTo>
                  <a:cubicBezTo>
                    <a:pt x="428" y="99"/>
                    <a:pt x="434" y="100"/>
                    <a:pt x="434" y="100"/>
                  </a:cubicBezTo>
                  <a:cubicBezTo>
                    <a:pt x="434" y="100"/>
                    <a:pt x="435" y="100"/>
                    <a:pt x="435" y="100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7" y="100"/>
                    <a:pt x="437" y="100"/>
                    <a:pt x="437" y="100"/>
                  </a:cubicBezTo>
                  <a:cubicBezTo>
                    <a:pt x="438" y="101"/>
                    <a:pt x="438" y="101"/>
                    <a:pt x="438" y="101"/>
                  </a:cubicBezTo>
                  <a:cubicBezTo>
                    <a:pt x="439" y="101"/>
                    <a:pt x="439" y="101"/>
                    <a:pt x="439" y="101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0" y="102"/>
                    <a:pt x="440" y="103"/>
                    <a:pt x="440" y="103"/>
                  </a:cubicBezTo>
                  <a:cubicBezTo>
                    <a:pt x="440" y="103"/>
                    <a:pt x="440" y="102"/>
                    <a:pt x="440" y="100"/>
                  </a:cubicBezTo>
                  <a:cubicBezTo>
                    <a:pt x="440" y="99"/>
                    <a:pt x="441" y="98"/>
                    <a:pt x="441" y="98"/>
                  </a:cubicBezTo>
                  <a:cubicBezTo>
                    <a:pt x="441" y="98"/>
                    <a:pt x="442" y="100"/>
                    <a:pt x="442" y="104"/>
                  </a:cubicBezTo>
                  <a:cubicBezTo>
                    <a:pt x="442" y="106"/>
                    <a:pt x="442" y="107"/>
                    <a:pt x="444" y="107"/>
                  </a:cubicBezTo>
                  <a:cubicBezTo>
                    <a:pt x="445" y="107"/>
                    <a:pt x="446" y="107"/>
                    <a:pt x="447" y="107"/>
                  </a:cubicBezTo>
                  <a:cubicBezTo>
                    <a:pt x="446" y="108"/>
                    <a:pt x="446" y="108"/>
                    <a:pt x="447" y="108"/>
                  </a:cubicBezTo>
                  <a:cubicBezTo>
                    <a:pt x="447" y="108"/>
                    <a:pt x="447" y="108"/>
                    <a:pt x="448" y="108"/>
                  </a:cubicBezTo>
                  <a:cubicBezTo>
                    <a:pt x="448" y="108"/>
                    <a:pt x="448" y="108"/>
                    <a:pt x="448" y="108"/>
                  </a:cubicBezTo>
                  <a:cubicBezTo>
                    <a:pt x="448" y="107"/>
                    <a:pt x="449" y="106"/>
                    <a:pt x="450" y="106"/>
                  </a:cubicBezTo>
                  <a:cubicBezTo>
                    <a:pt x="451" y="106"/>
                    <a:pt x="452" y="107"/>
                    <a:pt x="455" y="112"/>
                  </a:cubicBezTo>
                  <a:cubicBezTo>
                    <a:pt x="455" y="112"/>
                    <a:pt x="455" y="112"/>
                    <a:pt x="455" y="112"/>
                  </a:cubicBezTo>
                  <a:cubicBezTo>
                    <a:pt x="454" y="112"/>
                    <a:pt x="454" y="112"/>
                    <a:pt x="454" y="112"/>
                  </a:cubicBezTo>
                  <a:cubicBezTo>
                    <a:pt x="454" y="112"/>
                    <a:pt x="454" y="112"/>
                    <a:pt x="454" y="112"/>
                  </a:cubicBezTo>
                  <a:cubicBezTo>
                    <a:pt x="454" y="112"/>
                    <a:pt x="453" y="113"/>
                    <a:pt x="453" y="113"/>
                  </a:cubicBezTo>
                  <a:cubicBezTo>
                    <a:pt x="453" y="113"/>
                    <a:pt x="454" y="112"/>
                    <a:pt x="455" y="112"/>
                  </a:cubicBezTo>
                  <a:cubicBezTo>
                    <a:pt x="454" y="112"/>
                    <a:pt x="453" y="113"/>
                    <a:pt x="452" y="113"/>
                  </a:cubicBezTo>
                  <a:cubicBezTo>
                    <a:pt x="452" y="114"/>
                    <a:pt x="451" y="114"/>
                    <a:pt x="451" y="114"/>
                  </a:cubicBezTo>
                  <a:cubicBezTo>
                    <a:pt x="451" y="114"/>
                    <a:pt x="453" y="113"/>
                    <a:pt x="455" y="112"/>
                  </a:cubicBezTo>
                  <a:cubicBezTo>
                    <a:pt x="454" y="112"/>
                    <a:pt x="453" y="113"/>
                    <a:pt x="452" y="113"/>
                  </a:cubicBezTo>
                  <a:cubicBezTo>
                    <a:pt x="453" y="113"/>
                    <a:pt x="454" y="112"/>
                    <a:pt x="455" y="112"/>
                  </a:cubicBezTo>
                  <a:cubicBezTo>
                    <a:pt x="454" y="113"/>
                    <a:pt x="453" y="113"/>
                    <a:pt x="452" y="114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2" y="114"/>
                    <a:pt x="452" y="114"/>
                    <a:pt x="452" y="114"/>
                  </a:cubicBezTo>
                  <a:cubicBezTo>
                    <a:pt x="453" y="114"/>
                    <a:pt x="454" y="113"/>
                    <a:pt x="455" y="112"/>
                  </a:cubicBezTo>
                  <a:cubicBezTo>
                    <a:pt x="455" y="113"/>
                    <a:pt x="454" y="113"/>
                    <a:pt x="454" y="113"/>
                  </a:cubicBezTo>
                  <a:cubicBezTo>
                    <a:pt x="454" y="113"/>
                    <a:pt x="455" y="113"/>
                    <a:pt x="456" y="112"/>
                  </a:cubicBezTo>
                  <a:cubicBezTo>
                    <a:pt x="455" y="113"/>
                    <a:pt x="455" y="113"/>
                    <a:pt x="454" y="113"/>
                  </a:cubicBezTo>
                  <a:cubicBezTo>
                    <a:pt x="455" y="113"/>
                    <a:pt x="456" y="113"/>
                    <a:pt x="456" y="113"/>
                  </a:cubicBezTo>
                  <a:cubicBezTo>
                    <a:pt x="454" y="115"/>
                    <a:pt x="454" y="116"/>
                    <a:pt x="456" y="116"/>
                  </a:cubicBezTo>
                  <a:cubicBezTo>
                    <a:pt x="456" y="116"/>
                    <a:pt x="456" y="116"/>
                    <a:pt x="456" y="116"/>
                  </a:cubicBezTo>
                  <a:cubicBezTo>
                    <a:pt x="457" y="116"/>
                    <a:pt x="458" y="115"/>
                    <a:pt x="459" y="115"/>
                  </a:cubicBezTo>
                  <a:cubicBezTo>
                    <a:pt x="458" y="115"/>
                    <a:pt x="458" y="116"/>
                    <a:pt x="457" y="116"/>
                  </a:cubicBezTo>
                  <a:cubicBezTo>
                    <a:pt x="458" y="116"/>
                    <a:pt x="459" y="116"/>
                    <a:pt x="460" y="115"/>
                  </a:cubicBezTo>
                  <a:cubicBezTo>
                    <a:pt x="459" y="116"/>
                    <a:pt x="459" y="116"/>
                    <a:pt x="458" y="116"/>
                  </a:cubicBezTo>
                  <a:cubicBezTo>
                    <a:pt x="459" y="116"/>
                    <a:pt x="459" y="116"/>
                    <a:pt x="460" y="116"/>
                  </a:cubicBezTo>
                  <a:cubicBezTo>
                    <a:pt x="459" y="116"/>
                    <a:pt x="458" y="117"/>
                    <a:pt x="457" y="117"/>
                  </a:cubicBezTo>
                  <a:cubicBezTo>
                    <a:pt x="457" y="118"/>
                    <a:pt x="457" y="118"/>
                    <a:pt x="458" y="118"/>
                  </a:cubicBezTo>
                  <a:cubicBezTo>
                    <a:pt x="458" y="118"/>
                    <a:pt x="459" y="117"/>
                    <a:pt x="461" y="116"/>
                  </a:cubicBezTo>
                  <a:cubicBezTo>
                    <a:pt x="459" y="117"/>
                    <a:pt x="458" y="118"/>
                    <a:pt x="458" y="118"/>
                  </a:cubicBezTo>
                  <a:cubicBezTo>
                    <a:pt x="459" y="118"/>
                    <a:pt x="460" y="118"/>
                    <a:pt x="461" y="117"/>
                  </a:cubicBezTo>
                  <a:cubicBezTo>
                    <a:pt x="459" y="118"/>
                    <a:pt x="458" y="118"/>
                    <a:pt x="459" y="118"/>
                  </a:cubicBezTo>
                  <a:cubicBezTo>
                    <a:pt x="459" y="118"/>
                    <a:pt x="459" y="118"/>
                    <a:pt x="461" y="117"/>
                  </a:cubicBezTo>
                  <a:cubicBezTo>
                    <a:pt x="460" y="117"/>
                    <a:pt x="460" y="118"/>
                    <a:pt x="459" y="118"/>
                  </a:cubicBezTo>
                  <a:cubicBezTo>
                    <a:pt x="459" y="118"/>
                    <a:pt x="459" y="118"/>
                    <a:pt x="459" y="118"/>
                  </a:cubicBezTo>
                  <a:cubicBezTo>
                    <a:pt x="459" y="118"/>
                    <a:pt x="459" y="118"/>
                    <a:pt x="459" y="118"/>
                  </a:cubicBezTo>
                  <a:cubicBezTo>
                    <a:pt x="460" y="117"/>
                    <a:pt x="461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2" y="117"/>
                    <a:pt x="462" y="117"/>
                    <a:pt x="462" y="117"/>
                  </a:cubicBezTo>
                  <a:cubicBezTo>
                    <a:pt x="461" y="117"/>
                    <a:pt x="460" y="118"/>
                    <a:pt x="460" y="119"/>
                  </a:cubicBezTo>
                  <a:cubicBezTo>
                    <a:pt x="461" y="118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9"/>
                  </a:cubicBezTo>
                  <a:cubicBezTo>
                    <a:pt x="462" y="118"/>
                    <a:pt x="463" y="118"/>
                    <a:pt x="463" y="118"/>
                  </a:cubicBezTo>
                  <a:cubicBezTo>
                    <a:pt x="462" y="119"/>
                    <a:pt x="462" y="120"/>
                    <a:pt x="461" y="121"/>
                  </a:cubicBezTo>
                  <a:cubicBezTo>
                    <a:pt x="461" y="121"/>
                    <a:pt x="461" y="122"/>
                    <a:pt x="461" y="122"/>
                  </a:cubicBezTo>
                  <a:cubicBezTo>
                    <a:pt x="461" y="122"/>
                    <a:pt x="461" y="123"/>
                    <a:pt x="461" y="123"/>
                  </a:cubicBezTo>
                  <a:cubicBezTo>
                    <a:pt x="462" y="123"/>
                    <a:pt x="463" y="122"/>
                    <a:pt x="463" y="122"/>
                  </a:cubicBezTo>
                  <a:cubicBezTo>
                    <a:pt x="464" y="122"/>
                    <a:pt x="465" y="122"/>
                    <a:pt x="466" y="121"/>
                  </a:cubicBezTo>
                  <a:cubicBezTo>
                    <a:pt x="465" y="121"/>
                    <a:pt x="465" y="122"/>
                    <a:pt x="465" y="122"/>
                  </a:cubicBezTo>
                  <a:cubicBezTo>
                    <a:pt x="465" y="122"/>
                    <a:pt x="465" y="122"/>
                    <a:pt x="465" y="122"/>
                  </a:cubicBezTo>
                  <a:cubicBezTo>
                    <a:pt x="466" y="122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2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2"/>
                    <a:pt x="465" y="122"/>
                    <a:pt x="465" y="122"/>
                  </a:cubicBezTo>
                  <a:cubicBezTo>
                    <a:pt x="465" y="122"/>
                    <a:pt x="466" y="122"/>
                    <a:pt x="467" y="122"/>
                  </a:cubicBezTo>
                  <a:cubicBezTo>
                    <a:pt x="467" y="122"/>
                    <a:pt x="466" y="123"/>
                    <a:pt x="466" y="123"/>
                  </a:cubicBezTo>
                  <a:cubicBezTo>
                    <a:pt x="467" y="123"/>
                    <a:pt x="467" y="123"/>
                    <a:pt x="468" y="123"/>
                  </a:cubicBezTo>
                  <a:cubicBezTo>
                    <a:pt x="467" y="124"/>
                    <a:pt x="466" y="124"/>
                    <a:pt x="466" y="125"/>
                  </a:cubicBezTo>
                  <a:cubicBezTo>
                    <a:pt x="466" y="125"/>
                    <a:pt x="466" y="126"/>
                    <a:pt x="466" y="126"/>
                  </a:cubicBezTo>
                  <a:cubicBezTo>
                    <a:pt x="467" y="126"/>
                    <a:pt x="469" y="126"/>
                    <a:pt x="470" y="125"/>
                  </a:cubicBezTo>
                  <a:cubicBezTo>
                    <a:pt x="469" y="126"/>
                    <a:pt x="469" y="127"/>
                    <a:pt x="468" y="127"/>
                  </a:cubicBezTo>
                  <a:cubicBezTo>
                    <a:pt x="469" y="128"/>
                    <a:pt x="471" y="128"/>
                    <a:pt x="473" y="129"/>
                  </a:cubicBezTo>
                  <a:cubicBezTo>
                    <a:pt x="473" y="131"/>
                    <a:pt x="474" y="132"/>
                    <a:pt x="475" y="134"/>
                  </a:cubicBezTo>
                  <a:cubicBezTo>
                    <a:pt x="475" y="134"/>
                    <a:pt x="476" y="134"/>
                    <a:pt x="476" y="134"/>
                  </a:cubicBezTo>
                  <a:cubicBezTo>
                    <a:pt x="476" y="134"/>
                    <a:pt x="476" y="134"/>
                    <a:pt x="476" y="134"/>
                  </a:cubicBezTo>
                  <a:cubicBezTo>
                    <a:pt x="476" y="134"/>
                    <a:pt x="476" y="134"/>
                    <a:pt x="476" y="134"/>
                  </a:cubicBezTo>
                  <a:cubicBezTo>
                    <a:pt x="476" y="134"/>
                    <a:pt x="475" y="135"/>
                    <a:pt x="475" y="135"/>
                  </a:cubicBezTo>
                  <a:cubicBezTo>
                    <a:pt x="477" y="139"/>
                    <a:pt x="480" y="144"/>
                    <a:pt x="483" y="148"/>
                  </a:cubicBezTo>
                  <a:cubicBezTo>
                    <a:pt x="485" y="153"/>
                    <a:pt x="486" y="157"/>
                    <a:pt x="487" y="162"/>
                  </a:cubicBezTo>
                  <a:cubicBezTo>
                    <a:pt x="538" y="162"/>
                    <a:pt x="538" y="162"/>
                    <a:pt x="538" y="162"/>
                  </a:cubicBezTo>
                  <a:cubicBezTo>
                    <a:pt x="524" y="136"/>
                    <a:pt x="506" y="111"/>
                    <a:pt x="486" y="89"/>
                  </a:cubicBezTo>
                  <a:cubicBezTo>
                    <a:pt x="470" y="72"/>
                    <a:pt x="451" y="56"/>
                    <a:pt x="433" y="41"/>
                  </a:cubicBezTo>
                  <a:cubicBezTo>
                    <a:pt x="418" y="32"/>
                    <a:pt x="403" y="24"/>
                    <a:pt x="389" y="14"/>
                  </a:cubicBezTo>
                  <a:cubicBezTo>
                    <a:pt x="385" y="21"/>
                    <a:pt x="382" y="26"/>
                    <a:pt x="382" y="26"/>
                  </a:cubicBezTo>
                  <a:cubicBezTo>
                    <a:pt x="382" y="26"/>
                    <a:pt x="384" y="22"/>
                    <a:pt x="388" y="14"/>
                  </a:cubicBezTo>
                  <a:cubicBezTo>
                    <a:pt x="388" y="13"/>
                    <a:pt x="388" y="13"/>
                    <a:pt x="388" y="13"/>
                  </a:cubicBezTo>
                  <a:cubicBezTo>
                    <a:pt x="388" y="13"/>
                    <a:pt x="388" y="13"/>
                    <a:pt x="389" y="12"/>
                  </a:cubicBezTo>
                  <a:cubicBezTo>
                    <a:pt x="389" y="12"/>
                    <a:pt x="389" y="12"/>
                    <a:pt x="389" y="11"/>
                  </a:cubicBezTo>
                  <a:cubicBezTo>
                    <a:pt x="389" y="12"/>
                    <a:pt x="388" y="12"/>
                    <a:pt x="387" y="13"/>
                  </a:cubicBezTo>
                  <a:cubicBezTo>
                    <a:pt x="382" y="9"/>
                    <a:pt x="377" y="5"/>
                    <a:pt x="37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378200" y="2733676"/>
              <a:ext cx="1743075" cy="2190750"/>
            </a:xfrm>
            <a:custGeom>
              <a:avLst/>
              <a:gdLst>
                <a:gd name="T0" fmla="*/ 2147483646 w 464"/>
                <a:gd name="T1" fmla="*/ 2147483646 h 583"/>
                <a:gd name="T2" fmla="*/ 2147483646 w 464"/>
                <a:gd name="T3" fmla="*/ 2147483646 h 583"/>
                <a:gd name="T4" fmla="*/ 2147483646 w 464"/>
                <a:gd name="T5" fmla="*/ 2147483646 h 583"/>
                <a:gd name="T6" fmla="*/ 2147483646 w 464"/>
                <a:gd name="T7" fmla="*/ 2147483646 h 583"/>
                <a:gd name="T8" fmla="*/ 2147483646 w 464"/>
                <a:gd name="T9" fmla="*/ 2147483646 h 583"/>
                <a:gd name="T10" fmla="*/ 2147483646 w 464"/>
                <a:gd name="T11" fmla="*/ 2147483646 h 583"/>
                <a:gd name="T12" fmla="*/ 2147483646 w 464"/>
                <a:gd name="T13" fmla="*/ 2147483646 h 583"/>
                <a:gd name="T14" fmla="*/ 2147483646 w 464"/>
                <a:gd name="T15" fmla="*/ 2147483646 h 583"/>
                <a:gd name="T16" fmla="*/ 2147483646 w 464"/>
                <a:gd name="T17" fmla="*/ 2147483646 h 583"/>
                <a:gd name="T18" fmla="*/ 2147483646 w 464"/>
                <a:gd name="T19" fmla="*/ 2147483646 h 583"/>
                <a:gd name="T20" fmla="*/ 2147483646 w 464"/>
                <a:gd name="T21" fmla="*/ 2147483646 h 583"/>
                <a:gd name="T22" fmla="*/ 2147483646 w 464"/>
                <a:gd name="T23" fmla="*/ 2147483646 h 583"/>
                <a:gd name="T24" fmla="*/ 2147483646 w 464"/>
                <a:gd name="T25" fmla="*/ 2147483646 h 583"/>
                <a:gd name="T26" fmla="*/ 2147483646 w 464"/>
                <a:gd name="T27" fmla="*/ 2147483646 h 583"/>
                <a:gd name="T28" fmla="*/ 2147483646 w 464"/>
                <a:gd name="T29" fmla="*/ 2147483646 h 583"/>
                <a:gd name="T30" fmla="*/ 2147483646 w 464"/>
                <a:gd name="T31" fmla="*/ 2147483646 h 583"/>
                <a:gd name="T32" fmla="*/ 2147483646 w 464"/>
                <a:gd name="T33" fmla="*/ 2147483646 h 583"/>
                <a:gd name="T34" fmla="*/ 2147483646 w 464"/>
                <a:gd name="T35" fmla="*/ 2147483646 h 583"/>
                <a:gd name="T36" fmla="*/ 2147483646 w 464"/>
                <a:gd name="T37" fmla="*/ 2147483646 h 583"/>
                <a:gd name="T38" fmla="*/ 2147483646 w 464"/>
                <a:gd name="T39" fmla="*/ 2147483646 h 583"/>
                <a:gd name="T40" fmla="*/ 2147483646 w 464"/>
                <a:gd name="T41" fmla="*/ 2147483646 h 583"/>
                <a:gd name="T42" fmla="*/ 2147483646 w 464"/>
                <a:gd name="T43" fmla="*/ 2147483646 h 583"/>
                <a:gd name="T44" fmla="*/ 2147483646 w 464"/>
                <a:gd name="T45" fmla="*/ 2147483646 h 583"/>
                <a:gd name="T46" fmla="*/ 2147483646 w 464"/>
                <a:gd name="T47" fmla="*/ 2147483646 h 583"/>
                <a:gd name="T48" fmla="*/ 2147483646 w 464"/>
                <a:gd name="T49" fmla="*/ 2147483646 h 583"/>
                <a:gd name="T50" fmla="*/ 2147483646 w 464"/>
                <a:gd name="T51" fmla="*/ 2147483646 h 583"/>
                <a:gd name="T52" fmla="*/ 2147483646 w 464"/>
                <a:gd name="T53" fmla="*/ 2147483646 h 583"/>
                <a:gd name="T54" fmla="*/ 2147483646 w 464"/>
                <a:gd name="T55" fmla="*/ 2147483646 h 583"/>
                <a:gd name="T56" fmla="*/ 2147483646 w 464"/>
                <a:gd name="T57" fmla="*/ 2147483646 h 583"/>
                <a:gd name="T58" fmla="*/ 2147483646 w 464"/>
                <a:gd name="T59" fmla="*/ 2147483646 h 583"/>
                <a:gd name="T60" fmla="*/ 2147483646 w 464"/>
                <a:gd name="T61" fmla="*/ 2147483646 h 583"/>
                <a:gd name="T62" fmla="*/ 2147483646 w 464"/>
                <a:gd name="T63" fmla="*/ 2147483646 h 583"/>
                <a:gd name="T64" fmla="*/ 2147483646 w 464"/>
                <a:gd name="T65" fmla="*/ 2147483646 h 583"/>
                <a:gd name="T66" fmla="*/ 2147483646 w 464"/>
                <a:gd name="T67" fmla="*/ 2147483646 h 583"/>
                <a:gd name="T68" fmla="*/ 2147483646 w 464"/>
                <a:gd name="T69" fmla="*/ 2147483646 h 583"/>
                <a:gd name="T70" fmla="*/ 2147483646 w 464"/>
                <a:gd name="T71" fmla="*/ 2147483646 h 583"/>
                <a:gd name="T72" fmla="*/ 2147483646 w 464"/>
                <a:gd name="T73" fmla="*/ 2147483646 h 583"/>
                <a:gd name="T74" fmla="*/ 2147483646 w 464"/>
                <a:gd name="T75" fmla="*/ 2147483646 h 583"/>
                <a:gd name="T76" fmla="*/ 2147483646 w 464"/>
                <a:gd name="T77" fmla="*/ 2147483646 h 583"/>
                <a:gd name="T78" fmla="*/ 2147483646 w 464"/>
                <a:gd name="T79" fmla="*/ 2147483646 h 583"/>
                <a:gd name="T80" fmla="*/ 2147483646 w 464"/>
                <a:gd name="T81" fmla="*/ 2147483646 h 583"/>
                <a:gd name="T82" fmla="*/ 2147483646 w 464"/>
                <a:gd name="T83" fmla="*/ 2147483646 h 583"/>
                <a:gd name="T84" fmla="*/ 2147483646 w 464"/>
                <a:gd name="T85" fmla="*/ 2147483646 h 583"/>
                <a:gd name="T86" fmla="*/ 2147483646 w 464"/>
                <a:gd name="T87" fmla="*/ 2147483646 h 583"/>
                <a:gd name="T88" fmla="*/ 2147483646 w 464"/>
                <a:gd name="T89" fmla="*/ 2147483646 h 583"/>
                <a:gd name="T90" fmla="*/ 2147483646 w 464"/>
                <a:gd name="T91" fmla="*/ 2147483646 h 583"/>
                <a:gd name="T92" fmla="*/ 2147483646 w 464"/>
                <a:gd name="T93" fmla="*/ 2147483646 h 583"/>
                <a:gd name="T94" fmla="*/ 2147483646 w 464"/>
                <a:gd name="T95" fmla="*/ 2147483646 h 583"/>
                <a:gd name="T96" fmla="*/ 2147483646 w 464"/>
                <a:gd name="T97" fmla="*/ 2147483646 h 583"/>
                <a:gd name="T98" fmla="*/ 2147483646 w 464"/>
                <a:gd name="T99" fmla="*/ 2147483646 h 583"/>
                <a:gd name="T100" fmla="*/ 2147483646 w 464"/>
                <a:gd name="T101" fmla="*/ 2147483646 h 583"/>
                <a:gd name="T102" fmla="*/ 2147483646 w 464"/>
                <a:gd name="T103" fmla="*/ 2147483646 h 583"/>
                <a:gd name="T104" fmla="*/ 2147483646 w 464"/>
                <a:gd name="T105" fmla="*/ 2147483646 h 583"/>
                <a:gd name="T106" fmla="*/ 2147483646 w 464"/>
                <a:gd name="T107" fmla="*/ 2147483646 h 583"/>
                <a:gd name="T108" fmla="*/ 2147483646 w 464"/>
                <a:gd name="T109" fmla="*/ 2147483646 h 583"/>
                <a:gd name="T110" fmla="*/ 2147483646 w 464"/>
                <a:gd name="T111" fmla="*/ 2147483646 h 583"/>
                <a:gd name="T112" fmla="*/ 2147483646 w 464"/>
                <a:gd name="T113" fmla="*/ 2147483646 h 583"/>
                <a:gd name="T114" fmla="*/ 2147483646 w 464"/>
                <a:gd name="T115" fmla="*/ 2147483646 h 583"/>
                <a:gd name="T116" fmla="*/ 2147483646 w 464"/>
                <a:gd name="T117" fmla="*/ 2147483646 h 583"/>
                <a:gd name="T118" fmla="*/ 2147483646 w 464"/>
                <a:gd name="T119" fmla="*/ 2147483646 h 583"/>
                <a:gd name="T120" fmla="*/ 2147483646 w 464"/>
                <a:gd name="T121" fmla="*/ 2147483646 h 583"/>
                <a:gd name="T122" fmla="*/ 2147483646 w 464"/>
                <a:gd name="T123" fmla="*/ 2147483646 h 583"/>
                <a:gd name="T124" fmla="*/ 2147483646 w 464"/>
                <a:gd name="T125" fmla="*/ 2147483646 h 5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4" h="583">
                  <a:moveTo>
                    <a:pt x="273" y="35"/>
                  </a:moveTo>
                  <a:cubicBezTo>
                    <a:pt x="272" y="35"/>
                    <a:pt x="272" y="35"/>
                    <a:pt x="272" y="35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72" y="37"/>
                    <a:pt x="272" y="38"/>
                    <a:pt x="273" y="39"/>
                  </a:cubicBezTo>
                  <a:cubicBezTo>
                    <a:pt x="273" y="35"/>
                    <a:pt x="273" y="35"/>
                    <a:pt x="273" y="35"/>
                  </a:cubicBezTo>
                  <a:moveTo>
                    <a:pt x="219" y="113"/>
                  </a:moveTo>
                  <a:cubicBezTo>
                    <a:pt x="219" y="113"/>
                    <a:pt x="219" y="113"/>
                    <a:pt x="219" y="113"/>
                  </a:cubicBezTo>
                  <a:cubicBezTo>
                    <a:pt x="217" y="113"/>
                    <a:pt x="215" y="112"/>
                    <a:pt x="215" y="112"/>
                  </a:cubicBezTo>
                  <a:cubicBezTo>
                    <a:pt x="216" y="112"/>
                    <a:pt x="217" y="112"/>
                    <a:pt x="220" y="113"/>
                  </a:cubicBezTo>
                  <a:cubicBezTo>
                    <a:pt x="220" y="113"/>
                    <a:pt x="220" y="113"/>
                    <a:pt x="219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19" y="113"/>
                  </a:cubicBezTo>
                  <a:moveTo>
                    <a:pt x="220" y="113"/>
                  </a:moveTo>
                  <a:cubicBezTo>
                    <a:pt x="217" y="112"/>
                    <a:pt x="215" y="112"/>
                    <a:pt x="215" y="112"/>
                  </a:cubicBezTo>
                  <a:cubicBezTo>
                    <a:pt x="215" y="112"/>
                    <a:pt x="217" y="112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0" y="113"/>
                    <a:pt x="220" y="113"/>
                    <a:pt x="220" y="113"/>
                  </a:cubicBezTo>
                  <a:moveTo>
                    <a:pt x="209" y="36"/>
                  </a:moveTo>
                  <a:cubicBezTo>
                    <a:pt x="209" y="36"/>
                    <a:pt x="209" y="36"/>
                    <a:pt x="209" y="35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9" y="36"/>
                    <a:pt x="209" y="36"/>
                    <a:pt x="209" y="36"/>
                  </a:cubicBezTo>
                  <a:moveTo>
                    <a:pt x="212" y="30"/>
                  </a:moveTo>
                  <a:cubicBezTo>
                    <a:pt x="212" y="30"/>
                    <a:pt x="212" y="27"/>
                    <a:pt x="213" y="21"/>
                  </a:cubicBezTo>
                  <a:cubicBezTo>
                    <a:pt x="213" y="18"/>
                    <a:pt x="213" y="14"/>
                    <a:pt x="213" y="11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13"/>
                    <a:pt x="213" y="15"/>
                    <a:pt x="213" y="16"/>
                  </a:cubicBezTo>
                  <a:cubicBezTo>
                    <a:pt x="213" y="17"/>
                    <a:pt x="213" y="18"/>
                    <a:pt x="213" y="18"/>
                  </a:cubicBezTo>
                  <a:cubicBezTo>
                    <a:pt x="213" y="18"/>
                    <a:pt x="213" y="18"/>
                    <a:pt x="213" y="17"/>
                  </a:cubicBezTo>
                  <a:cubicBezTo>
                    <a:pt x="213" y="19"/>
                    <a:pt x="213" y="21"/>
                    <a:pt x="213" y="22"/>
                  </a:cubicBezTo>
                  <a:cubicBezTo>
                    <a:pt x="213" y="25"/>
                    <a:pt x="213" y="26"/>
                    <a:pt x="212" y="28"/>
                  </a:cubicBezTo>
                  <a:cubicBezTo>
                    <a:pt x="212" y="34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212" y="38"/>
                    <a:pt x="212" y="35"/>
                    <a:pt x="212" y="29"/>
                  </a:cubicBezTo>
                  <a:cubicBezTo>
                    <a:pt x="212" y="30"/>
                    <a:pt x="212" y="31"/>
                    <a:pt x="212" y="31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2" y="30"/>
                    <a:pt x="212" y="29"/>
                    <a:pt x="212" y="28"/>
                  </a:cubicBezTo>
                  <a:cubicBezTo>
                    <a:pt x="212" y="29"/>
                    <a:pt x="212" y="30"/>
                    <a:pt x="212" y="30"/>
                  </a:cubicBezTo>
                  <a:moveTo>
                    <a:pt x="213" y="10"/>
                  </a:moveTo>
                  <a:cubicBezTo>
                    <a:pt x="213" y="10"/>
                    <a:pt x="214" y="10"/>
                    <a:pt x="214" y="10"/>
                  </a:cubicBezTo>
                  <a:cubicBezTo>
                    <a:pt x="214" y="10"/>
                    <a:pt x="214" y="10"/>
                    <a:pt x="213" y="10"/>
                  </a:cubicBezTo>
                  <a:cubicBezTo>
                    <a:pt x="213" y="10"/>
                    <a:pt x="213" y="10"/>
                    <a:pt x="213" y="10"/>
                  </a:cubicBezTo>
                  <a:moveTo>
                    <a:pt x="214" y="10"/>
                  </a:moveTo>
                  <a:cubicBezTo>
                    <a:pt x="214" y="10"/>
                    <a:pt x="214" y="10"/>
                    <a:pt x="214" y="10"/>
                  </a:cubicBezTo>
                  <a:cubicBezTo>
                    <a:pt x="214" y="10"/>
                    <a:pt x="214" y="10"/>
                    <a:pt x="214" y="10"/>
                  </a:cubicBezTo>
                  <a:moveTo>
                    <a:pt x="213" y="18"/>
                  </a:moveTo>
                  <a:cubicBezTo>
                    <a:pt x="213" y="17"/>
                    <a:pt x="213" y="16"/>
                    <a:pt x="213" y="15"/>
                  </a:cubicBezTo>
                  <a:cubicBezTo>
                    <a:pt x="213" y="13"/>
                    <a:pt x="214" y="12"/>
                    <a:pt x="214" y="10"/>
                  </a:cubicBezTo>
                  <a:cubicBezTo>
                    <a:pt x="214" y="12"/>
                    <a:pt x="213" y="14"/>
                    <a:pt x="213" y="15"/>
                  </a:cubicBezTo>
                  <a:cubicBezTo>
                    <a:pt x="213" y="16"/>
                    <a:pt x="213" y="17"/>
                    <a:pt x="213" y="18"/>
                  </a:cubicBezTo>
                  <a:moveTo>
                    <a:pt x="211" y="32"/>
                  </a:moveTo>
                  <a:cubicBezTo>
                    <a:pt x="211" y="32"/>
                    <a:pt x="212" y="25"/>
                    <a:pt x="212" y="10"/>
                  </a:cubicBezTo>
                  <a:cubicBezTo>
                    <a:pt x="212" y="13"/>
                    <a:pt x="212" y="16"/>
                    <a:pt x="212" y="19"/>
                  </a:cubicBezTo>
                  <a:cubicBezTo>
                    <a:pt x="212" y="28"/>
                    <a:pt x="211" y="32"/>
                    <a:pt x="211" y="32"/>
                  </a:cubicBezTo>
                  <a:cubicBezTo>
                    <a:pt x="211" y="32"/>
                    <a:pt x="211" y="32"/>
                    <a:pt x="211" y="32"/>
                  </a:cubicBezTo>
                  <a:moveTo>
                    <a:pt x="210" y="36"/>
                  </a:moveTo>
                  <a:cubicBezTo>
                    <a:pt x="210" y="36"/>
                    <a:pt x="210" y="30"/>
                    <a:pt x="210" y="19"/>
                  </a:cubicBezTo>
                  <a:cubicBezTo>
                    <a:pt x="210" y="16"/>
                    <a:pt x="211" y="13"/>
                    <a:pt x="211" y="10"/>
                  </a:cubicBezTo>
                  <a:cubicBezTo>
                    <a:pt x="210" y="27"/>
                    <a:pt x="210" y="36"/>
                    <a:pt x="210" y="36"/>
                  </a:cubicBezTo>
                  <a:moveTo>
                    <a:pt x="195" y="11"/>
                  </a:moveTo>
                  <a:cubicBezTo>
                    <a:pt x="195" y="11"/>
                    <a:pt x="195" y="11"/>
                    <a:pt x="195" y="9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5" y="11"/>
                    <a:pt x="195" y="11"/>
                    <a:pt x="195" y="11"/>
                  </a:cubicBezTo>
                  <a:moveTo>
                    <a:pt x="195" y="11"/>
                  </a:moveTo>
                  <a:cubicBezTo>
                    <a:pt x="194" y="11"/>
                    <a:pt x="194" y="11"/>
                    <a:pt x="194" y="9"/>
                  </a:cubicBezTo>
                  <a:cubicBezTo>
                    <a:pt x="194" y="9"/>
                    <a:pt x="194" y="9"/>
                    <a:pt x="195" y="9"/>
                  </a:cubicBezTo>
                  <a:cubicBezTo>
                    <a:pt x="195" y="11"/>
                    <a:pt x="195" y="11"/>
                    <a:pt x="195" y="11"/>
                  </a:cubicBezTo>
                  <a:moveTo>
                    <a:pt x="195" y="0"/>
                  </a:moveTo>
                  <a:cubicBezTo>
                    <a:pt x="191" y="0"/>
                    <a:pt x="192" y="4"/>
                    <a:pt x="193" y="7"/>
                  </a:cubicBezTo>
                  <a:cubicBezTo>
                    <a:pt x="194" y="7"/>
                    <a:pt x="194" y="8"/>
                    <a:pt x="194" y="8"/>
                  </a:cubicBezTo>
                  <a:cubicBezTo>
                    <a:pt x="194" y="11"/>
                    <a:pt x="193" y="12"/>
                    <a:pt x="193" y="12"/>
                  </a:cubicBezTo>
                  <a:cubicBezTo>
                    <a:pt x="192" y="12"/>
                    <a:pt x="191" y="10"/>
                    <a:pt x="191" y="7"/>
                  </a:cubicBezTo>
                  <a:cubicBezTo>
                    <a:pt x="189" y="11"/>
                    <a:pt x="187" y="13"/>
                    <a:pt x="184" y="13"/>
                  </a:cubicBezTo>
                  <a:cubicBezTo>
                    <a:pt x="186" y="17"/>
                    <a:pt x="188" y="20"/>
                    <a:pt x="190" y="23"/>
                  </a:cubicBezTo>
                  <a:cubicBezTo>
                    <a:pt x="192" y="29"/>
                    <a:pt x="194" y="36"/>
                    <a:pt x="195" y="43"/>
                  </a:cubicBezTo>
                  <a:cubicBezTo>
                    <a:pt x="195" y="48"/>
                    <a:pt x="195" y="54"/>
                    <a:pt x="194" y="59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201" y="60"/>
                    <a:pt x="202" y="59"/>
                    <a:pt x="202" y="59"/>
                  </a:cubicBezTo>
                  <a:cubicBezTo>
                    <a:pt x="202" y="59"/>
                    <a:pt x="200" y="62"/>
                    <a:pt x="198" y="66"/>
                  </a:cubicBezTo>
                  <a:cubicBezTo>
                    <a:pt x="197" y="66"/>
                    <a:pt x="197" y="66"/>
                    <a:pt x="198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7" y="67"/>
                    <a:pt x="198" y="67"/>
                    <a:pt x="199" y="67"/>
                  </a:cubicBezTo>
                  <a:cubicBezTo>
                    <a:pt x="199" y="67"/>
                    <a:pt x="199" y="67"/>
                    <a:pt x="199" y="67"/>
                  </a:cubicBezTo>
                  <a:cubicBezTo>
                    <a:pt x="198" y="68"/>
                    <a:pt x="198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8"/>
                    <a:pt x="199" y="68"/>
                  </a:cubicBezTo>
                  <a:cubicBezTo>
                    <a:pt x="199" y="68"/>
                    <a:pt x="199" y="68"/>
                    <a:pt x="200" y="68"/>
                  </a:cubicBezTo>
                  <a:cubicBezTo>
                    <a:pt x="199" y="68"/>
                    <a:pt x="199" y="69"/>
                    <a:pt x="199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199" y="69"/>
                    <a:pt x="200" y="69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1" y="71"/>
                    <a:pt x="201" y="71"/>
                    <a:pt x="200" y="71"/>
                  </a:cubicBezTo>
                  <a:cubicBezTo>
                    <a:pt x="201" y="71"/>
                    <a:pt x="201" y="71"/>
                    <a:pt x="201" y="72"/>
                  </a:cubicBezTo>
                  <a:cubicBezTo>
                    <a:pt x="201" y="72"/>
                    <a:pt x="201" y="72"/>
                    <a:pt x="202" y="72"/>
                  </a:cubicBezTo>
                  <a:cubicBezTo>
                    <a:pt x="201" y="72"/>
                    <a:pt x="201" y="72"/>
                    <a:pt x="201" y="72"/>
                  </a:cubicBezTo>
                  <a:cubicBezTo>
                    <a:pt x="202" y="72"/>
                    <a:pt x="203" y="73"/>
                    <a:pt x="203" y="73"/>
                  </a:cubicBezTo>
                  <a:cubicBezTo>
                    <a:pt x="203" y="73"/>
                    <a:pt x="203" y="73"/>
                    <a:pt x="203" y="73"/>
                  </a:cubicBezTo>
                  <a:cubicBezTo>
                    <a:pt x="203" y="73"/>
                    <a:pt x="207" y="78"/>
                    <a:pt x="207" y="78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10" y="83"/>
                    <a:pt x="211" y="82"/>
                    <a:pt x="211" y="82"/>
                  </a:cubicBezTo>
                  <a:cubicBezTo>
                    <a:pt x="212" y="81"/>
                    <a:pt x="213" y="80"/>
                    <a:pt x="213" y="80"/>
                  </a:cubicBezTo>
                  <a:cubicBezTo>
                    <a:pt x="214" y="80"/>
                    <a:pt x="213" y="81"/>
                    <a:pt x="211" y="86"/>
                  </a:cubicBezTo>
                  <a:cubicBezTo>
                    <a:pt x="208" y="88"/>
                    <a:pt x="209" y="89"/>
                    <a:pt x="213" y="91"/>
                  </a:cubicBezTo>
                  <a:cubicBezTo>
                    <a:pt x="211" y="91"/>
                    <a:pt x="211" y="92"/>
                    <a:pt x="213" y="92"/>
                  </a:cubicBezTo>
                  <a:cubicBezTo>
                    <a:pt x="214" y="92"/>
                    <a:pt x="214" y="91"/>
                    <a:pt x="215" y="91"/>
                  </a:cubicBezTo>
                  <a:cubicBezTo>
                    <a:pt x="216" y="91"/>
                    <a:pt x="217" y="93"/>
                    <a:pt x="216" y="99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216" y="99"/>
                    <a:pt x="216" y="99"/>
                    <a:pt x="216" y="99"/>
                  </a:cubicBezTo>
                  <a:cubicBezTo>
                    <a:pt x="216" y="99"/>
                    <a:pt x="215" y="99"/>
                    <a:pt x="215" y="99"/>
                  </a:cubicBezTo>
                  <a:cubicBezTo>
                    <a:pt x="215" y="99"/>
                    <a:pt x="214" y="99"/>
                    <a:pt x="214" y="99"/>
                  </a:cubicBezTo>
                  <a:cubicBezTo>
                    <a:pt x="215" y="99"/>
                    <a:pt x="215" y="99"/>
                    <a:pt x="216" y="99"/>
                  </a:cubicBezTo>
                  <a:cubicBezTo>
                    <a:pt x="215" y="99"/>
                    <a:pt x="214" y="99"/>
                    <a:pt x="213" y="99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2" y="99"/>
                    <a:pt x="213" y="99"/>
                    <a:pt x="216" y="99"/>
                  </a:cubicBezTo>
                  <a:cubicBezTo>
                    <a:pt x="216" y="99"/>
                    <a:pt x="215" y="99"/>
                    <a:pt x="214" y="99"/>
                  </a:cubicBezTo>
                  <a:cubicBezTo>
                    <a:pt x="214" y="99"/>
                    <a:pt x="214" y="99"/>
                    <a:pt x="213" y="99"/>
                  </a:cubicBezTo>
                  <a:cubicBezTo>
                    <a:pt x="214" y="99"/>
                    <a:pt x="215" y="99"/>
                    <a:pt x="216" y="99"/>
                  </a:cubicBezTo>
                  <a:cubicBezTo>
                    <a:pt x="215" y="99"/>
                    <a:pt x="214" y="99"/>
                    <a:pt x="213" y="99"/>
                  </a:cubicBezTo>
                  <a:cubicBezTo>
                    <a:pt x="212" y="99"/>
                    <a:pt x="212" y="99"/>
                    <a:pt x="213" y="100"/>
                  </a:cubicBezTo>
                  <a:cubicBezTo>
                    <a:pt x="214" y="100"/>
                    <a:pt x="215" y="100"/>
                    <a:pt x="217" y="100"/>
                  </a:cubicBezTo>
                  <a:cubicBezTo>
                    <a:pt x="216" y="100"/>
                    <a:pt x="215" y="100"/>
                    <a:pt x="215" y="100"/>
                  </a:cubicBezTo>
                  <a:cubicBezTo>
                    <a:pt x="215" y="100"/>
                    <a:pt x="216" y="100"/>
                    <a:pt x="217" y="100"/>
                  </a:cubicBezTo>
                  <a:cubicBezTo>
                    <a:pt x="216" y="100"/>
                    <a:pt x="216" y="100"/>
                    <a:pt x="215" y="100"/>
                  </a:cubicBezTo>
                  <a:cubicBezTo>
                    <a:pt x="216" y="100"/>
                    <a:pt x="216" y="101"/>
                    <a:pt x="217" y="101"/>
                  </a:cubicBezTo>
                  <a:cubicBezTo>
                    <a:pt x="213" y="101"/>
                    <a:pt x="213" y="102"/>
                    <a:pt x="214" y="103"/>
                  </a:cubicBezTo>
                  <a:cubicBezTo>
                    <a:pt x="215" y="104"/>
                    <a:pt x="217" y="104"/>
                    <a:pt x="218" y="104"/>
                  </a:cubicBezTo>
                  <a:cubicBezTo>
                    <a:pt x="217" y="104"/>
                    <a:pt x="216" y="104"/>
                    <a:pt x="216" y="104"/>
                  </a:cubicBezTo>
                  <a:cubicBezTo>
                    <a:pt x="216" y="104"/>
                    <a:pt x="217" y="105"/>
                    <a:pt x="218" y="105"/>
                  </a:cubicBezTo>
                  <a:cubicBezTo>
                    <a:pt x="218" y="105"/>
                    <a:pt x="217" y="105"/>
                    <a:pt x="216" y="105"/>
                  </a:cubicBezTo>
                  <a:cubicBezTo>
                    <a:pt x="217" y="105"/>
                    <a:pt x="218" y="105"/>
                    <a:pt x="218" y="106"/>
                  </a:cubicBezTo>
                  <a:cubicBezTo>
                    <a:pt x="217" y="105"/>
                    <a:pt x="216" y="105"/>
                    <a:pt x="215" y="105"/>
                  </a:cubicBezTo>
                  <a:cubicBezTo>
                    <a:pt x="215" y="106"/>
                    <a:pt x="216" y="106"/>
                    <a:pt x="219" y="106"/>
                  </a:cubicBezTo>
                  <a:cubicBezTo>
                    <a:pt x="217" y="106"/>
                    <a:pt x="216" y="106"/>
                    <a:pt x="216" y="106"/>
                  </a:cubicBezTo>
                  <a:cubicBezTo>
                    <a:pt x="215" y="106"/>
                    <a:pt x="216" y="107"/>
                    <a:pt x="219" y="107"/>
                  </a:cubicBezTo>
                  <a:cubicBezTo>
                    <a:pt x="217" y="107"/>
                    <a:pt x="216" y="107"/>
                    <a:pt x="216" y="107"/>
                  </a:cubicBezTo>
                  <a:cubicBezTo>
                    <a:pt x="215" y="107"/>
                    <a:pt x="216" y="107"/>
                    <a:pt x="218" y="107"/>
                  </a:cubicBezTo>
                  <a:cubicBezTo>
                    <a:pt x="218" y="107"/>
                    <a:pt x="217" y="107"/>
                    <a:pt x="217" y="107"/>
                  </a:cubicBezTo>
                  <a:cubicBezTo>
                    <a:pt x="216" y="107"/>
                    <a:pt x="216" y="107"/>
                    <a:pt x="216" y="107"/>
                  </a:cubicBezTo>
                  <a:cubicBezTo>
                    <a:pt x="216" y="107"/>
                    <a:pt x="216" y="107"/>
                    <a:pt x="217" y="107"/>
                  </a:cubicBezTo>
                  <a:cubicBezTo>
                    <a:pt x="218" y="107"/>
                    <a:pt x="218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9" y="107"/>
                    <a:pt x="219" y="107"/>
                    <a:pt x="219" y="107"/>
                  </a:cubicBezTo>
                  <a:cubicBezTo>
                    <a:pt x="218" y="107"/>
                    <a:pt x="217" y="108"/>
                    <a:pt x="217" y="108"/>
                  </a:cubicBezTo>
                  <a:cubicBezTo>
                    <a:pt x="217" y="108"/>
                    <a:pt x="218" y="108"/>
                    <a:pt x="219" y="108"/>
                  </a:cubicBezTo>
                  <a:cubicBezTo>
                    <a:pt x="219" y="109"/>
                    <a:pt x="218" y="109"/>
                    <a:pt x="218" y="109"/>
                  </a:cubicBezTo>
                  <a:cubicBezTo>
                    <a:pt x="218" y="109"/>
                    <a:pt x="219" y="109"/>
                    <a:pt x="219" y="109"/>
                  </a:cubicBezTo>
                  <a:cubicBezTo>
                    <a:pt x="218" y="110"/>
                    <a:pt x="217" y="110"/>
                    <a:pt x="216" y="110"/>
                  </a:cubicBezTo>
                  <a:cubicBezTo>
                    <a:pt x="216" y="111"/>
                    <a:pt x="215" y="111"/>
                    <a:pt x="215" y="111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16" y="112"/>
                    <a:pt x="216" y="112"/>
                    <a:pt x="217" y="113"/>
                  </a:cubicBezTo>
                  <a:cubicBezTo>
                    <a:pt x="217" y="113"/>
                    <a:pt x="218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19" y="114"/>
                    <a:pt x="220" y="114"/>
                    <a:pt x="220" y="114"/>
                  </a:cubicBezTo>
                  <a:cubicBezTo>
                    <a:pt x="220" y="114"/>
                    <a:pt x="219" y="114"/>
                    <a:pt x="219" y="114"/>
                  </a:cubicBezTo>
                  <a:cubicBezTo>
                    <a:pt x="219" y="114"/>
                    <a:pt x="220" y="114"/>
                    <a:pt x="220" y="114"/>
                  </a:cubicBezTo>
                  <a:cubicBezTo>
                    <a:pt x="219" y="114"/>
                    <a:pt x="219" y="114"/>
                    <a:pt x="218" y="114"/>
                  </a:cubicBezTo>
                  <a:cubicBezTo>
                    <a:pt x="219" y="114"/>
                    <a:pt x="219" y="114"/>
                    <a:pt x="220" y="115"/>
                  </a:cubicBezTo>
                  <a:cubicBezTo>
                    <a:pt x="219" y="115"/>
                    <a:pt x="219" y="115"/>
                    <a:pt x="218" y="115"/>
                  </a:cubicBezTo>
                  <a:cubicBezTo>
                    <a:pt x="219" y="115"/>
                    <a:pt x="220" y="116"/>
                    <a:pt x="220" y="116"/>
                  </a:cubicBezTo>
                  <a:cubicBezTo>
                    <a:pt x="219" y="116"/>
                    <a:pt x="218" y="116"/>
                    <a:pt x="217" y="116"/>
                  </a:cubicBezTo>
                  <a:cubicBezTo>
                    <a:pt x="217" y="117"/>
                    <a:pt x="217" y="117"/>
                    <a:pt x="217" y="118"/>
                  </a:cubicBezTo>
                  <a:cubicBezTo>
                    <a:pt x="218" y="118"/>
                    <a:pt x="219" y="119"/>
                    <a:pt x="220" y="119"/>
                  </a:cubicBezTo>
                  <a:cubicBezTo>
                    <a:pt x="219" y="119"/>
                    <a:pt x="218" y="119"/>
                    <a:pt x="218" y="120"/>
                  </a:cubicBezTo>
                  <a:cubicBezTo>
                    <a:pt x="218" y="120"/>
                    <a:pt x="218" y="121"/>
                    <a:pt x="218" y="121"/>
                  </a:cubicBezTo>
                  <a:cubicBezTo>
                    <a:pt x="222" y="124"/>
                    <a:pt x="224" y="126"/>
                    <a:pt x="225" y="126"/>
                  </a:cubicBezTo>
                  <a:cubicBezTo>
                    <a:pt x="227" y="126"/>
                    <a:pt x="226" y="123"/>
                    <a:pt x="224" y="118"/>
                  </a:cubicBezTo>
                  <a:cubicBezTo>
                    <a:pt x="228" y="122"/>
                    <a:pt x="231" y="123"/>
                    <a:pt x="233" y="123"/>
                  </a:cubicBezTo>
                  <a:cubicBezTo>
                    <a:pt x="236" y="123"/>
                    <a:pt x="238" y="120"/>
                    <a:pt x="241" y="114"/>
                  </a:cubicBezTo>
                  <a:cubicBezTo>
                    <a:pt x="243" y="119"/>
                    <a:pt x="244" y="122"/>
                    <a:pt x="244" y="122"/>
                  </a:cubicBezTo>
                  <a:cubicBezTo>
                    <a:pt x="244" y="122"/>
                    <a:pt x="243" y="119"/>
                    <a:pt x="242" y="114"/>
                  </a:cubicBezTo>
                  <a:cubicBezTo>
                    <a:pt x="244" y="119"/>
                    <a:pt x="245" y="122"/>
                    <a:pt x="245" y="122"/>
                  </a:cubicBezTo>
                  <a:cubicBezTo>
                    <a:pt x="245" y="122"/>
                    <a:pt x="244" y="119"/>
                    <a:pt x="243" y="114"/>
                  </a:cubicBezTo>
                  <a:cubicBezTo>
                    <a:pt x="248" y="118"/>
                    <a:pt x="253" y="121"/>
                    <a:pt x="257" y="121"/>
                  </a:cubicBezTo>
                  <a:cubicBezTo>
                    <a:pt x="261" y="121"/>
                    <a:pt x="264" y="118"/>
                    <a:pt x="267" y="113"/>
                  </a:cubicBezTo>
                  <a:cubicBezTo>
                    <a:pt x="268" y="118"/>
                    <a:pt x="269" y="121"/>
                    <a:pt x="270" y="121"/>
                  </a:cubicBezTo>
                  <a:cubicBezTo>
                    <a:pt x="271" y="121"/>
                    <a:pt x="272" y="120"/>
                    <a:pt x="273" y="118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68" y="48"/>
                    <a:pt x="265" y="44"/>
                    <a:pt x="263" y="36"/>
                  </a:cubicBezTo>
                  <a:cubicBezTo>
                    <a:pt x="264" y="36"/>
                    <a:pt x="265" y="35"/>
                    <a:pt x="266" y="34"/>
                  </a:cubicBezTo>
                  <a:cubicBezTo>
                    <a:pt x="264" y="33"/>
                    <a:pt x="263" y="32"/>
                    <a:pt x="262" y="31"/>
                  </a:cubicBezTo>
                  <a:cubicBezTo>
                    <a:pt x="262" y="29"/>
                    <a:pt x="261" y="26"/>
                    <a:pt x="261" y="23"/>
                  </a:cubicBezTo>
                  <a:cubicBezTo>
                    <a:pt x="260" y="24"/>
                    <a:pt x="260" y="25"/>
                    <a:pt x="259" y="27"/>
                  </a:cubicBezTo>
                  <a:cubicBezTo>
                    <a:pt x="258" y="25"/>
                    <a:pt x="257" y="23"/>
                    <a:pt x="257" y="21"/>
                  </a:cubicBezTo>
                  <a:cubicBezTo>
                    <a:pt x="256" y="23"/>
                    <a:pt x="255" y="25"/>
                    <a:pt x="255" y="26"/>
                  </a:cubicBezTo>
                  <a:cubicBezTo>
                    <a:pt x="255" y="29"/>
                    <a:pt x="255" y="31"/>
                    <a:pt x="255" y="33"/>
                  </a:cubicBezTo>
                  <a:cubicBezTo>
                    <a:pt x="253" y="38"/>
                    <a:pt x="251" y="40"/>
                    <a:pt x="251" y="40"/>
                  </a:cubicBezTo>
                  <a:cubicBezTo>
                    <a:pt x="249" y="40"/>
                    <a:pt x="249" y="37"/>
                    <a:pt x="247" y="30"/>
                  </a:cubicBezTo>
                  <a:cubicBezTo>
                    <a:pt x="245" y="29"/>
                    <a:pt x="242" y="27"/>
                    <a:pt x="240" y="24"/>
                  </a:cubicBezTo>
                  <a:cubicBezTo>
                    <a:pt x="238" y="31"/>
                    <a:pt x="235" y="34"/>
                    <a:pt x="233" y="34"/>
                  </a:cubicBezTo>
                  <a:cubicBezTo>
                    <a:pt x="230" y="34"/>
                    <a:pt x="228" y="31"/>
                    <a:pt x="228" y="25"/>
                  </a:cubicBezTo>
                  <a:cubicBezTo>
                    <a:pt x="229" y="23"/>
                    <a:pt x="230" y="21"/>
                    <a:pt x="231" y="18"/>
                  </a:cubicBezTo>
                  <a:cubicBezTo>
                    <a:pt x="231" y="17"/>
                    <a:pt x="231" y="15"/>
                    <a:pt x="231" y="13"/>
                  </a:cubicBezTo>
                  <a:cubicBezTo>
                    <a:pt x="230" y="15"/>
                    <a:pt x="229" y="17"/>
                    <a:pt x="228" y="19"/>
                  </a:cubicBezTo>
                  <a:cubicBezTo>
                    <a:pt x="228" y="17"/>
                    <a:pt x="228" y="15"/>
                    <a:pt x="228" y="13"/>
                  </a:cubicBezTo>
                  <a:cubicBezTo>
                    <a:pt x="227" y="16"/>
                    <a:pt x="227" y="19"/>
                    <a:pt x="226" y="21"/>
                  </a:cubicBezTo>
                  <a:cubicBezTo>
                    <a:pt x="225" y="22"/>
                    <a:pt x="224" y="22"/>
                    <a:pt x="224" y="22"/>
                  </a:cubicBezTo>
                  <a:cubicBezTo>
                    <a:pt x="221" y="22"/>
                    <a:pt x="219" y="18"/>
                    <a:pt x="218" y="10"/>
                  </a:cubicBezTo>
                  <a:cubicBezTo>
                    <a:pt x="218" y="12"/>
                    <a:pt x="218" y="13"/>
                    <a:pt x="217" y="15"/>
                  </a:cubicBezTo>
                  <a:cubicBezTo>
                    <a:pt x="218" y="24"/>
                    <a:pt x="220" y="30"/>
                    <a:pt x="222" y="31"/>
                  </a:cubicBezTo>
                  <a:cubicBezTo>
                    <a:pt x="221" y="32"/>
                    <a:pt x="221" y="32"/>
                    <a:pt x="220" y="32"/>
                  </a:cubicBezTo>
                  <a:cubicBezTo>
                    <a:pt x="218" y="32"/>
                    <a:pt x="217" y="27"/>
                    <a:pt x="217" y="18"/>
                  </a:cubicBezTo>
                  <a:cubicBezTo>
                    <a:pt x="216" y="18"/>
                    <a:pt x="216" y="19"/>
                    <a:pt x="216" y="19"/>
                  </a:cubicBezTo>
                  <a:cubicBezTo>
                    <a:pt x="216" y="18"/>
                    <a:pt x="216" y="17"/>
                    <a:pt x="216" y="16"/>
                  </a:cubicBezTo>
                  <a:cubicBezTo>
                    <a:pt x="216" y="14"/>
                    <a:pt x="216" y="12"/>
                    <a:pt x="216" y="10"/>
                  </a:cubicBezTo>
                  <a:cubicBezTo>
                    <a:pt x="216" y="14"/>
                    <a:pt x="216" y="18"/>
                    <a:pt x="215" y="21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215" y="21"/>
                    <a:pt x="214" y="20"/>
                    <a:pt x="214" y="19"/>
                  </a:cubicBezTo>
                  <a:cubicBezTo>
                    <a:pt x="214" y="24"/>
                    <a:pt x="214" y="28"/>
                    <a:pt x="214" y="29"/>
                  </a:cubicBezTo>
                  <a:cubicBezTo>
                    <a:pt x="214" y="30"/>
                    <a:pt x="214" y="31"/>
                    <a:pt x="214" y="31"/>
                  </a:cubicBezTo>
                  <a:cubicBezTo>
                    <a:pt x="214" y="31"/>
                    <a:pt x="214" y="26"/>
                    <a:pt x="214" y="18"/>
                  </a:cubicBezTo>
                  <a:cubicBezTo>
                    <a:pt x="214" y="16"/>
                    <a:pt x="214" y="13"/>
                    <a:pt x="214" y="10"/>
                  </a:cubicBezTo>
                  <a:cubicBezTo>
                    <a:pt x="214" y="17"/>
                    <a:pt x="214" y="21"/>
                    <a:pt x="213" y="21"/>
                  </a:cubicBezTo>
                  <a:cubicBezTo>
                    <a:pt x="213" y="21"/>
                    <a:pt x="213" y="20"/>
                    <a:pt x="213" y="18"/>
                  </a:cubicBezTo>
                  <a:cubicBezTo>
                    <a:pt x="213" y="25"/>
                    <a:pt x="213" y="28"/>
                    <a:pt x="213" y="28"/>
                  </a:cubicBezTo>
                  <a:cubicBezTo>
                    <a:pt x="213" y="28"/>
                    <a:pt x="213" y="25"/>
                    <a:pt x="213" y="18"/>
                  </a:cubicBezTo>
                  <a:cubicBezTo>
                    <a:pt x="213" y="17"/>
                    <a:pt x="213" y="17"/>
                    <a:pt x="213" y="16"/>
                  </a:cubicBezTo>
                  <a:cubicBezTo>
                    <a:pt x="214" y="14"/>
                    <a:pt x="214" y="12"/>
                    <a:pt x="214" y="10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03" y="3"/>
                    <a:pt x="197" y="0"/>
                    <a:pt x="195" y="0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3" y="424"/>
                  </a:cubicBezTo>
                  <a:moveTo>
                    <a:pt x="368" y="424"/>
                  </a:move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9" y="423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5" y="422"/>
                  </a:move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moveTo>
                    <a:pt x="368" y="422"/>
                  </a:move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3"/>
                    <a:pt x="368" y="423"/>
                  </a:cubicBezTo>
                  <a:cubicBezTo>
                    <a:pt x="368" y="423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moveTo>
                    <a:pt x="367" y="422"/>
                  </a:move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9" y="420"/>
                  </a:move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moveTo>
                    <a:pt x="357" y="419"/>
                  </a:move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5" y="417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354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399" y="401"/>
                  </a:move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399" y="400"/>
                  </a:moveTo>
                  <a:cubicBezTo>
                    <a:pt x="399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moveTo>
                    <a:pt x="399" y="400"/>
                  </a:moveTo>
                  <a:cubicBezTo>
                    <a:pt x="399" y="400"/>
                    <a:pt x="399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moveTo>
                    <a:pt x="399" y="399"/>
                  </a:move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moveTo>
                    <a:pt x="399" y="398"/>
                  </a:move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moveTo>
                    <a:pt x="399" y="398"/>
                  </a:moveTo>
                  <a:cubicBezTo>
                    <a:pt x="399" y="398"/>
                    <a:pt x="399" y="398"/>
                    <a:pt x="399" y="398"/>
                  </a:cubicBezTo>
                  <a:cubicBezTo>
                    <a:pt x="398" y="398"/>
                    <a:pt x="397" y="398"/>
                    <a:pt x="398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moveTo>
                    <a:pt x="76" y="389"/>
                  </a:moveTo>
                  <a:cubicBezTo>
                    <a:pt x="40" y="389"/>
                    <a:pt x="40" y="389"/>
                    <a:pt x="40" y="389"/>
                  </a:cubicBezTo>
                  <a:cubicBezTo>
                    <a:pt x="43" y="392"/>
                    <a:pt x="45" y="396"/>
                    <a:pt x="48" y="400"/>
                  </a:cubicBezTo>
                  <a:cubicBezTo>
                    <a:pt x="40" y="412"/>
                    <a:pt x="40" y="412"/>
                    <a:pt x="40" y="412"/>
                  </a:cubicBezTo>
                  <a:cubicBezTo>
                    <a:pt x="34" y="404"/>
                    <a:pt x="28" y="397"/>
                    <a:pt x="23" y="389"/>
                  </a:cubicBezTo>
                  <a:cubicBezTo>
                    <a:pt x="0" y="389"/>
                    <a:pt x="0" y="389"/>
                    <a:pt x="0" y="389"/>
                  </a:cubicBezTo>
                  <a:cubicBezTo>
                    <a:pt x="12" y="402"/>
                    <a:pt x="25" y="412"/>
                    <a:pt x="36" y="417"/>
                  </a:cubicBezTo>
                  <a:cubicBezTo>
                    <a:pt x="11" y="453"/>
                    <a:pt x="11" y="453"/>
                    <a:pt x="11" y="453"/>
                  </a:cubicBezTo>
                  <a:cubicBezTo>
                    <a:pt x="33" y="470"/>
                    <a:pt x="45" y="478"/>
                    <a:pt x="76" y="500"/>
                  </a:cubicBezTo>
                  <a:cubicBezTo>
                    <a:pt x="76" y="389"/>
                    <a:pt x="76" y="389"/>
                    <a:pt x="76" y="389"/>
                  </a:cubicBezTo>
                  <a:moveTo>
                    <a:pt x="415" y="559"/>
                  </a:moveTo>
                  <a:cubicBezTo>
                    <a:pt x="415" y="559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moveTo>
                    <a:pt x="415" y="559"/>
                  </a:moveTo>
                  <a:cubicBezTo>
                    <a:pt x="415" y="559"/>
                    <a:pt x="415" y="558"/>
                    <a:pt x="415" y="558"/>
                  </a:cubicBezTo>
                  <a:cubicBezTo>
                    <a:pt x="415" y="558"/>
                    <a:pt x="415" y="559"/>
                    <a:pt x="415" y="559"/>
                  </a:cubicBezTo>
                  <a:cubicBezTo>
                    <a:pt x="415" y="559"/>
                    <a:pt x="415" y="559"/>
                    <a:pt x="415" y="559"/>
                  </a:cubicBezTo>
                  <a:moveTo>
                    <a:pt x="421" y="559"/>
                  </a:moveTo>
                  <a:cubicBezTo>
                    <a:pt x="416" y="554"/>
                    <a:pt x="414" y="552"/>
                    <a:pt x="414" y="552"/>
                  </a:cubicBezTo>
                  <a:cubicBezTo>
                    <a:pt x="414" y="552"/>
                    <a:pt x="415" y="553"/>
                    <a:pt x="417" y="555"/>
                  </a:cubicBezTo>
                  <a:cubicBezTo>
                    <a:pt x="418" y="556"/>
                    <a:pt x="419" y="557"/>
                    <a:pt x="421" y="559"/>
                  </a:cubicBezTo>
                  <a:moveTo>
                    <a:pt x="420" y="553"/>
                  </a:moveTo>
                  <a:cubicBezTo>
                    <a:pt x="419" y="552"/>
                    <a:pt x="418" y="551"/>
                    <a:pt x="418" y="550"/>
                  </a:cubicBezTo>
                  <a:cubicBezTo>
                    <a:pt x="418" y="550"/>
                    <a:pt x="419" y="551"/>
                    <a:pt x="419" y="551"/>
                  </a:cubicBezTo>
                  <a:cubicBezTo>
                    <a:pt x="419" y="552"/>
                    <a:pt x="420" y="552"/>
                    <a:pt x="420" y="553"/>
                  </a:cubicBezTo>
                  <a:moveTo>
                    <a:pt x="419" y="551"/>
                  </a:moveTo>
                  <a:cubicBezTo>
                    <a:pt x="418" y="550"/>
                    <a:pt x="417" y="549"/>
                    <a:pt x="416" y="548"/>
                  </a:cubicBezTo>
                  <a:cubicBezTo>
                    <a:pt x="415" y="546"/>
                    <a:pt x="414" y="545"/>
                    <a:pt x="414" y="545"/>
                  </a:cubicBezTo>
                  <a:cubicBezTo>
                    <a:pt x="415" y="545"/>
                    <a:pt x="416" y="546"/>
                    <a:pt x="418" y="547"/>
                  </a:cubicBezTo>
                  <a:cubicBezTo>
                    <a:pt x="418" y="548"/>
                    <a:pt x="418" y="549"/>
                    <a:pt x="419" y="550"/>
                  </a:cubicBezTo>
                  <a:cubicBezTo>
                    <a:pt x="417" y="549"/>
                    <a:pt x="416" y="548"/>
                    <a:pt x="416" y="548"/>
                  </a:cubicBezTo>
                  <a:cubicBezTo>
                    <a:pt x="416" y="548"/>
                    <a:pt x="417" y="549"/>
                    <a:pt x="419" y="550"/>
                  </a:cubicBezTo>
                  <a:cubicBezTo>
                    <a:pt x="419" y="551"/>
                    <a:pt x="419" y="551"/>
                    <a:pt x="419" y="551"/>
                  </a:cubicBezTo>
                  <a:moveTo>
                    <a:pt x="426" y="541"/>
                  </a:moveTo>
                  <a:cubicBezTo>
                    <a:pt x="425" y="541"/>
                    <a:pt x="424" y="540"/>
                    <a:pt x="423" y="539"/>
                  </a:cubicBezTo>
                  <a:cubicBezTo>
                    <a:pt x="420" y="536"/>
                    <a:pt x="418" y="534"/>
                    <a:pt x="419" y="534"/>
                  </a:cubicBezTo>
                  <a:cubicBezTo>
                    <a:pt x="419" y="534"/>
                    <a:pt x="419" y="534"/>
                    <a:pt x="420" y="535"/>
                  </a:cubicBezTo>
                  <a:cubicBezTo>
                    <a:pt x="422" y="536"/>
                    <a:pt x="424" y="539"/>
                    <a:pt x="426" y="541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3" y="424"/>
                  </a:move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moveTo>
                    <a:pt x="374" y="424"/>
                  </a:move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moveTo>
                    <a:pt x="369" y="424"/>
                  </a:move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8" y="423"/>
                  </a:moveTo>
                  <a:cubicBezTo>
                    <a:pt x="368" y="423"/>
                    <a:pt x="367" y="423"/>
                    <a:pt x="367" y="423"/>
                  </a:cubicBezTo>
                  <a:cubicBezTo>
                    <a:pt x="367" y="423"/>
                    <a:pt x="368" y="423"/>
                    <a:pt x="368" y="423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9" y="424"/>
                  </a:move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70" y="424"/>
                  </a:cubicBezTo>
                  <a:cubicBezTo>
                    <a:pt x="370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moveTo>
                    <a:pt x="368" y="424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moveTo>
                    <a:pt x="367" y="423"/>
                  </a:move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6" y="423"/>
                  </a:move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moveTo>
                    <a:pt x="368" y="423"/>
                  </a:move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8" y="423"/>
                  </a:move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moveTo>
                    <a:pt x="367" y="422"/>
                  </a:move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moveTo>
                    <a:pt x="357" y="419"/>
                  </a:move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7" y="419"/>
                  </a:moveTo>
                  <a:cubicBezTo>
                    <a:pt x="357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moveTo>
                    <a:pt x="355" y="418"/>
                  </a:move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8"/>
                  </a:cubicBezTo>
                  <a:moveTo>
                    <a:pt x="354" y="417"/>
                  </a:moveTo>
                  <a:cubicBezTo>
                    <a:pt x="354" y="417"/>
                    <a:pt x="354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moveTo>
                    <a:pt x="353" y="416"/>
                  </a:move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4" y="416"/>
                  </a:cubicBezTo>
                  <a:cubicBezTo>
                    <a:pt x="353" y="416"/>
                    <a:pt x="353" y="416"/>
                    <a:pt x="353" y="416"/>
                  </a:cubicBezTo>
                  <a:moveTo>
                    <a:pt x="353" y="416"/>
                  </a:move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moveTo>
                    <a:pt x="355" y="416"/>
                  </a:move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moveTo>
                    <a:pt x="351" y="414"/>
                  </a:moveTo>
                  <a:cubicBezTo>
                    <a:pt x="351" y="414"/>
                    <a:pt x="351" y="414"/>
                    <a:pt x="351" y="414"/>
                  </a:cubicBezTo>
                  <a:cubicBezTo>
                    <a:pt x="351" y="414"/>
                    <a:pt x="351" y="414"/>
                    <a:pt x="351" y="414"/>
                  </a:cubicBezTo>
                  <a:moveTo>
                    <a:pt x="349" y="412"/>
                  </a:move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moveTo>
                    <a:pt x="343" y="403"/>
                  </a:move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moveTo>
                    <a:pt x="400" y="403"/>
                  </a:moveTo>
                  <a:cubicBezTo>
                    <a:pt x="400" y="403"/>
                    <a:pt x="400" y="403"/>
                    <a:pt x="400" y="402"/>
                  </a:cubicBezTo>
                  <a:cubicBezTo>
                    <a:pt x="400" y="403"/>
                    <a:pt x="400" y="403"/>
                    <a:pt x="401" y="403"/>
                  </a:cubicBezTo>
                  <a:cubicBezTo>
                    <a:pt x="400" y="403"/>
                    <a:pt x="400" y="403"/>
                    <a:pt x="400" y="403"/>
                  </a:cubicBezTo>
                  <a:moveTo>
                    <a:pt x="400" y="401"/>
                  </a:move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moveTo>
                    <a:pt x="400" y="401"/>
                  </a:moveTo>
                  <a:cubicBezTo>
                    <a:pt x="400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1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401"/>
                    <a:pt x="399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moveTo>
                    <a:pt x="400" y="400"/>
                  </a:move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moveTo>
                    <a:pt x="438" y="389"/>
                  </a:moveTo>
                  <a:cubicBezTo>
                    <a:pt x="394" y="389"/>
                    <a:pt x="394" y="389"/>
                    <a:pt x="394" y="389"/>
                  </a:cubicBezTo>
                  <a:cubicBezTo>
                    <a:pt x="394" y="389"/>
                    <a:pt x="394" y="389"/>
                    <a:pt x="394" y="389"/>
                  </a:cubicBezTo>
                  <a:cubicBezTo>
                    <a:pt x="394" y="389"/>
                    <a:pt x="394" y="389"/>
                    <a:pt x="394" y="389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4" y="390"/>
                    <a:pt x="394" y="390"/>
                    <a:pt x="394" y="390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7" y="392"/>
                    <a:pt x="397" y="392"/>
                    <a:pt x="397" y="392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7" y="393"/>
                    <a:pt x="397" y="393"/>
                    <a:pt x="397" y="393"/>
                  </a:cubicBezTo>
                  <a:cubicBezTo>
                    <a:pt x="397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3"/>
                  </a:cubicBezTo>
                  <a:cubicBezTo>
                    <a:pt x="398" y="393"/>
                    <a:pt x="398" y="393"/>
                    <a:pt x="398" y="394"/>
                  </a:cubicBezTo>
                  <a:cubicBezTo>
                    <a:pt x="397" y="395"/>
                    <a:pt x="397" y="395"/>
                    <a:pt x="398" y="395"/>
                  </a:cubicBezTo>
                  <a:cubicBezTo>
                    <a:pt x="398" y="396"/>
                    <a:pt x="398" y="396"/>
                    <a:pt x="398" y="396"/>
                  </a:cubicBezTo>
                  <a:cubicBezTo>
                    <a:pt x="399" y="396"/>
                    <a:pt x="399" y="396"/>
                    <a:pt x="399" y="396"/>
                  </a:cubicBezTo>
                  <a:cubicBezTo>
                    <a:pt x="399" y="396"/>
                    <a:pt x="400" y="396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7" y="398"/>
                    <a:pt x="397" y="398"/>
                    <a:pt x="397" y="398"/>
                  </a:cubicBezTo>
                  <a:cubicBezTo>
                    <a:pt x="398" y="398"/>
                    <a:pt x="398" y="398"/>
                    <a:pt x="399" y="398"/>
                  </a:cubicBezTo>
                  <a:cubicBezTo>
                    <a:pt x="398" y="398"/>
                    <a:pt x="398" y="398"/>
                    <a:pt x="398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399" y="398"/>
                  </a:cubicBezTo>
                  <a:cubicBezTo>
                    <a:pt x="399" y="398"/>
                    <a:pt x="399" y="398"/>
                    <a:pt x="400" y="398"/>
                  </a:cubicBezTo>
                  <a:cubicBezTo>
                    <a:pt x="399" y="398"/>
                    <a:pt x="398" y="398"/>
                    <a:pt x="399" y="399"/>
                  </a:cubicBezTo>
                  <a:cubicBezTo>
                    <a:pt x="399" y="399"/>
                    <a:pt x="399" y="399"/>
                    <a:pt x="400" y="399"/>
                  </a:cubicBezTo>
                  <a:cubicBezTo>
                    <a:pt x="400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400" y="399"/>
                    <a:pt x="400" y="399"/>
                  </a:cubicBezTo>
                  <a:cubicBezTo>
                    <a:pt x="400" y="399"/>
                    <a:pt x="400" y="399"/>
                    <a:pt x="400" y="399"/>
                  </a:cubicBezTo>
                  <a:cubicBezTo>
                    <a:pt x="400" y="399"/>
                    <a:pt x="400" y="399"/>
                    <a:pt x="399" y="399"/>
                  </a:cubicBezTo>
                  <a:cubicBezTo>
                    <a:pt x="400" y="399"/>
                    <a:pt x="400" y="399"/>
                    <a:pt x="400" y="399"/>
                  </a:cubicBezTo>
                  <a:cubicBezTo>
                    <a:pt x="400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400" y="399"/>
                  </a:cubicBezTo>
                  <a:cubicBezTo>
                    <a:pt x="400" y="399"/>
                    <a:pt x="400" y="399"/>
                    <a:pt x="399" y="399"/>
                  </a:cubicBezTo>
                  <a:cubicBezTo>
                    <a:pt x="399" y="399"/>
                    <a:pt x="399" y="400"/>
                    <a:pt x="400" y="400"/>
                  </a:cubicBezTo>
                  <a:cubicBezTo>
                    <a:pt x="400" y="400"/>
                    <a:pt x="399" y="400"/>
                    <a:pt x="399" y="400"/>
                  </a:cubicBezTo>
                  <a:cubicBezTo>
                    <a:pt x="399" y="400"/>
                    <a:pt x="399" y="400"/>
                    <a:pt x="399" y="400"/>
                  </a:cubicBezTo>
                  <a:cubicBezTo>
                    <a:pt x="399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400" y="401"/>
                  </a:cubicBezTo>
                  <a:cubicBezTo>
                    <a:pt x="400" y="400"/>
                    <a:pt x="400" y="400"/>
                    <a:pt x="400" y="400"/>
                  </a:cubicBezTo>
                  <a:cubicBezTo>
                    <a:pt x="400" y="400"/>
                    <a:pt x="400" y="400"/>
                    <a:pt x="399" y="400"/>
                  </a:cubicBezTo>
                  <a:cubicBezTo>
                    <a:pt x="399" y="400"/>
                    <a:pt x="399" y="400"/>
                    <a:pt x="400" y="400"/>
                  </a:cubicBezTo>
                  <a:cubicBezTo>
                    <a:pt x="398" y="400"/>
                    <a:pt x="398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9" y="399"/>
                    <a:pt x="399" y="399"/>
                    <a:pt x="399" y="399"/>
                  </a:cubicBezTo>
                  <a:cubicBezTo>
                    <a:pt x="397" y="399"/>
                    <a:pt x="398" y="400"/>
                    <a:pt x="399" y="400"/>
                  </a:cubicBezTo>
                  <a:cubicBezTo>
                    <a:pt x="399" y="400"/>
                    <a:pt x="399" y="400"/>
                    <a:pt x="399" y="401"/>
                  </a:cubicBezTo>
                  <a:cubicBezTo>
                    <a:pt x="399" y="401"/>
                    <a:pt x="399" y="401"/>
                    <a:pt x="400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9" y="401"/>
                    <a:pt x="399" y="401"/>
                    <a:pt x="399" y="401"/>
                  </a:cubicBezTo>
                  <a:cubicBezTo>
                    <a:pt x="398" y="401"/>
                    <a:pt x="398" y="401"/>
                    <a:pt x="399" y="401"/>
                  </a:cubicBezTo>
                  <a:cubicBezTo>
                    <a:pt x="399" y="401"/>
                    <a:pt x="400" y="401"/>
                    <a:pt x="400" y="401"/>
                  </a:cubicBezTo>
                  <a:cubicBezTo>
                    <a:pt x="400" y="401"/>
                    <a:pt x="400" y="402"/>
                    <a:pt x="401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401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400" y="402"/>
                  </a:cubicBezTo>
                  <a:cubicBezTo>
                    <a:pt x="400" y="402"/>
                    <a:pt x="400" y="402"/>
                    <a:pt x="399" y="402"/>
                  </a:cubicBezTo>
                  <a:cubicBezTo>
                    <a:pt x="398" y="403"/>
                    <a:pt x="398" y="404"/>
                    <a:pt x="400" y="405"/>
                  </a:cubicBezTo>
                  <a:cubicBezTo>
                    <a:pt x="399" y="404"/>
                    <a:pt x="399" y="403"/>
                    <a:pt x="400" y="403"/>
                  </a:cubicBezTo>
                  <a:cubicBezTo>
                    <a:pt x="400" y="403"/>
                    <a:pt x="401" y="404"/>
                    <a:pt x="401" y="404"/>
                  </a:cubicBezTo>
                  <a:cubicBezTo>
                    <a:pt x="401" y="404"/>
                    <a:pt x="401" y="405"/>
                    <a:pt x="401" y="405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401" y="406"/>
                    <a:pt x="401" y="406"/>
                    <a:pt x="401" y="406"/>
                  </a:cubicBezTo>
                  <a:cubicBezTo>
                    <a:pt x="399" y="405"/>
                    <a:pt x="399" y="405"/>
                    <a:pt x="399" y="405"/>
                  </a:cubicBezTo>
                  <a:cubicBezTo>
                    <a:pt x="399" y="405"/>
                    <a:pt x="400" y="405"/>
                    <a:pt x="401" y="406"/>
                  </a:cubicBezTo>
                  <a:cubicBezTo>
                    <a:pt x="400" y="407"/>
                    <a:pt x="400" y="408"/>
                    <a:pt x="400" y="410"/>
                  </a:cubicBezTo>
                  <a:cubicBezTo>
                    <a:pt x="400" y="412"/>
                    <a:pt x="399" y="413"/>
                    <a:pt x="398" y="415"/>
                  </a:cubicBezTo>
                  <a:cubicBezTo>
                    <a:pt x="397" y="418"/>
                    <a:pt x="394" y="421"/>
                    <a:pt x="390" y="422"/>
                  </a:cubicBezTo>
                  <a:cubicBezTo>
                    <a:pt x="390" y="422"/>
                    <a:pt x="390" y="422"/>
                    <a:pt x="390" y="422"/>
                  </a:cubicBezTo>
                  <a:cubicBezTo>
                    <a:pt x="389" y="423"/>
                    <a:pt x="388" y="423"/>
                    <a:pt x="387" y="424"/>
                  </a:cubicBezTo>
                  <a:cubicBezTo>
                    <a:pt x="386" y="424"/>
                    <a:pt x="386" y="424"/>
                    <a:pt x="386" y="424"/>
                  </a:cubicBezTo>
                  <a:cubicBezTo>
                    <a:pt x="385" y="424"/>
                    <a:pt x="384" y="424"/>
                    <a:pt x="384" y="425"/>
                  </a:cubicBezTo>
                  <a:cubicBezTo>
                    <a:pt x="384" y="425"/>
                    <a:pt x="384" y="425"/>
                    <a:pt x="384" y="425"/>
                  </a:cubicBezTo>
                  <a:cubicBezTo>
                    <a:pt x="383" y="425"/>
                    <a:pt x="385" y="425"/>
                    <a:pt x="383" y="425"/>
                  </a:cubicBezTo>
                  <a:cubicBezTo>
                    <a:pt x="383" y="425"/>
                    <a:pt x="383" y="425"/>
                    <a:pt x="383" y="425"/>
                  </a:cubicBezTo>
                  <a:cubicBezTo>
                    <a:pt x="382" y="425"/>
                    <a:pt x="382" y="425"/>
                    <a:pt x="381" y="425"/>
                  </a:cubicBezTo>
                  <a:cubicBezTo>
                    <a:pt x="381" y="424"/>
                    <a:pt x="380" y="424"/>
                    <a:pt x="379" y="424"/>
                  </a:cubicBezTo>
                  <a:cubicBezTo>
                    <a:pt x="379" y="424"/>
                    <a:pt x="379" y="424"/>
                    <a:pt x="379" y="424"/>
                  </a:cubicBezTo>
                  <a:cubicBezTo>
                    <a:pt x="378" y="424"/>
                    <a:pt x="378" y="424"/>
                    <a:pt x="378" y="424"/>
                  </a:cubicBezTo>
                  <a:cubicBezTo>
                    <a:pt x="378" y="424"/>
                    <a:pt x="378" y="424"/>
                    <a:pt x="378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7" y="424"/>
                    <a:pt x="377" y="424"/>
                    <a:pt x="377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6" y="424"/>
                    <a:pt x="376" y="424"/>
                    <a:pt x="376" y="424"/>
                  </a:cubicBezTo>
                  <a:cubicBezTo>
                    <a:pt x="375" y="424"/>
                    <a:pt x="375" y="424"/>
                    <a:pt x="375" y="424"/>
                  </a:cubicBezTo>
                  <a:cubicBezTo>
                    <a:pt x="375" y="424"/>
                    <a:pt x="375" y="424"/>
                    <a:pt x="375" y="424"/>
                  </a:cubicBezTo>
                  <a:cubicBezTo>
                    <a:pt x="375" y="424"/>
                    <a:pt x="375" y="423"/>
                    <a:pt x="374" y="423"/>
                  </a:cubicBezTo>
                  <a:cubicBezTo>
                    <a:pt x="374" y="423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5" y="424"/>
                    <a:pt x="375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4" y="424"/>
                  </a:cubicBezTo>
                  <a:cubicBezTo>
                    <a:pt x="374" y="424"/>
                    <a:pt x="374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3" y="423"/>
                    <a:pt x="373" y="423"/>
                  </a:cubicBezTo>
                  <a:cubicBezTo>
                    <a:pt x="373" y="423"/>
                    <a:pt x="373" y="424"/>
                    <a:pt x="373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3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4"/>
                    <a:pt x="372" y="424"/>
                    <a:pt x="372" y="424"/>
                  </a:cubicBezTo>
                  <a:cubicBezTo>
                    <a:pt x="372" y="425"/>
                    <a:pt x="372" y="425"/>
                    <a:pt x="371" y="425"/>
                  </a:cubicBezTo>
                  <a:cubicBezTo>
                    <a:pt x="371" y="425"/>
                    <a:pt x="371" y="425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70" y="424"/>
                    <a:pt x="370" y="424"/>
                    <a:pt x="370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4"/>
                  </a:cubicBezTo>
                  <a:cubicBezTo>
                    <a:pt x="369" y="424"/>
                    <a:pt x="369" y="423"/>
                    <a:pt x="369" y="423"/>
                  </a:cubicBezTo>
                  <a:cubicBezTo>
                    <a:pt x="369" y="423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2"/>
                    <a:pt x="368" y="422"/>
                  </a:cubicBezTo>
                  <a:cubicBezTo>
                    <a:pt x="368" y="423"/>
                    <a:pt x="368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69" y="424"/>
                    <a:pt x="369" y="424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9" y="423"/>
                    <a:pt x="369" y="423"/>
                    <a:pt x="368" y="423"/>
                  </a:cubicBezTo>
                  <a:cubicBezTo>
                    <a:pt x="369" y="423"/>
                    <a:pt x="369" y="423"/>
                    <a:pt x="369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3"/>
                    <a:pt x="368" y="423"/>
                  </a:cubicBezTo>
                  <a:cubicBezTo>
                    <a:pt x="368" y="423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4"/>
                    <a:pt x="368" y="424"/>
                    <a:pt x="368" y="424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2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2"/>
                    <a:pt x="368" y="422"/>
                  </a:cubicBezTo>
                  <a:cubicBezTo>
                    <a:pt x="368" y="422"/>
                    <a:pt x="368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8" y="423"/>
                  </a:cubicBezTo>
                  <a:cubicBezTo>
                    <a:pt x="368" y="422"/>
                    <a:pt x="368" y="422"/>
                    <a:pt x="368" y="422"/>
                  </a:cubicBezTo>
                  <a:cubicBezTo>
                    <a:pt x="368" y="422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8" y="423"/>
                  </a:cubicBezTo>
                  <a:cubicBezTo>
                    <a:pt x="368" y="423"/>
                    <a:pt x="368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2"/>
                    <a:pt x="367" y="422"/>
                  </a:cubicBezTo>
                  <a:cubicBezTo>
                    <a:pt x="367" y="422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7" y="423"/>
                    <a:pt x="367" y="423"/>
                  </a:cubicBezTo>
                  <a:cubicBezTo>
                    <a:pt x="367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7" y="423"/>
                    <a:pt x="367" y="423"/>
                  </a:cubicBezTo>
                  <a:cubicBezTo>
                    <a:pt x="367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1"/>
                    <a:pt x="366" y="421"/>
                    <a:pt x="366" y="421"/>
                  </a:cubicBezTo>
                  <a:cubicBezTo>
                    <a:pt x="366" y="421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2"/>
                    <a:pt x="366" y="422"/>
                  </a:cubicBezTo>
                  <a:cubicBezTo>
                    <a:pt x="366" y="422"/>
                    <a:pt x="366" y="422"/>
                    <a:pt x="366" y="422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6" y="423"/>
                    <a:pt x="366" y="423"/>
                  </a:cubicBezTo>
                  <a:cubicBezTo>
                    <a:pt x="366" y="423"/>
                    <a:pt x="365" y="423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3"/>
                    <a:pt x="365" y="423"/>
                  </a:cubicBezTo>
                  <a:cubicBezTo>
                    <a:pt x="365" y="423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364" y="422"/>
                    <a:pt x="364" y="421"/>
                    <a:pt x="364" y="421"/>
                  </a:cubicBezTo>
                  <a:cubicBezTo>
                    <a:pt x="364" y="421"/>
                    <a:pt x="364" y="422"/>
                    <a:pt x="365" y="422"/>
                  </a:cubicBezTo>
                  <a:cubicBezTo>
                    <a:pt x="365" y="422"/>
                    <a:pt x="365" y="422"/>
                    <a:pt x="364" y="423"/>
                  </a:cubicBezTo>
                  <a:cubicBezTo>
                    <a:pt x="364" y="421"/>
                    <a:pt x="363" y="421"/>
                    <a:pt x="363" y="421"/>
                  </a:cubicBezTo>
                  <a:cubicBezTo>
                    <a:pt x="363" y="421"/>
                    <a:pt x="364" y="421"/>
                    <a:pt x="363" y="422"/>
                  </a:cubicBezTo>
                  <a:cubicBezTo>
                    <a:pt x="363" y="420"/>
                    <a:pt x="362" y="419"/>
                    <a:pt x="361" y="419"/>
                  </a:cubicBezTo>
                  <a:cubicBezTo>
                    <a:pt x="361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1" y="420"/>
                    <a:pt x="361" y="420"/>
                    <a:pt x="360" y="420"/>
                  </a:cubicBezTo>
                  <a:cubicBezTo>
                    <a:pt x="360" y="420"/>
                    <a:pt x="360" y="420"/>
                    <a:pt x="359" y="420"/>
                  </a:cubicBezTo>
                  <a:cubicBezTo>
                    <a:pt x="359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59" y="420"/>
                    <a:pt x="359" y="420"/>
                  </a:cubicBezTo>
                  <a:cubicBezTo>
                    <a:pt x="359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60" y="420"/>
                    <a:pt x="360" y="420"/>
                    <a:pt x="360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9" y="419"/>
                    <a:pt x="360" y="419"/>
                  </a:cubicBezTo>
                  <a:cubicBezTo>
                    <a:pt x="360" y="419"/>
                    <a:pt x="360" y="419"/>
                    <a:pt x="360" y="419"/>
                  </a:cubicBezTo>
                  <a:cubicBezTo>
                    <a:pt x="360" y="419"/>
                    <a:pt x="359" y="419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20"/>
                    <a:pt x="359" y="420"/>
                    <a:pt x="359" y="420"/>
                  </a:cubicBezTo>
                  <a:cubicBezTo>
                    <a:pt x="359" y="419"/>
                    <a:pt x="358" y="419"/>
                    <a:pt x="358" y="419"/>
                  </a:cubicBezTo>
                  <a:cubicBezTo>
                    <a:pt x="358" y="419"/>
                    <a:pt x="359" y="419"/>
                    <a:pt x="359" y="419"/>
                  </a:cubicBezTo>
                  <a:cubicBezTo>
                    <a:pt x="359" y="419"/>
                    <a:pt x="359" y="419"/>
                    <a:pt x="359" y="419"/>
                  </a:cubicBezTo>
                  <a:cubicBezTo>
                    <a:pt x="359" y="419"/>
                    <a:pt x="359" y="418"/>
                    <a:pt x="359" y="418"/>
                  </a:cubicBezTo>
                  <a:cubicBezTo>
                    <a:pt x="359" y="418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8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8" y="419"/>
                    <a:pt x="358" y="419"/>
                    <a:pt x="358" y="419"/>
                  </a:cubicBezTo>
                  <a:cubicBezTo>
                    <a:pt x="358" y="419"/>
                    <a:pt x="357" y="419"/>
                    <a:pt x="357" y="419"/>
                  </a:cubicBezTo>
                  <a:cubicBezTo>
                    <a:pt x="358" y="419"/>
                    <a:pt x="358" y="418"/>
                    <a:pt x="358" y="418"/>
                  </a:cubicBezTo>
                  <a:cubicBezTo>
                    <a:pt x="358" y="418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8"/>
                    <a:pt x="357" y="418"/>
                  </a:cubicBezTo>
                  <a:cubicBezTo>
                    <a:pt x="357" y="418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7" y="419"/>
                    <a:pt x="357" y="419"/>
                  </a:cubicBezTo>
                  <a:cubicBezTo>
                    <a:pt x="357" y="419"/>
                    <a:pt x="356" y="418"/>
                    <a:pt x="356" y="418"/>
                  </a:cubicBezTo>
                  <a:cubicBezTo>
                    <a:pt x="356" y="418"/>
                    <a:pt x="356" y="418"/>
                    <a:pt x="356" y="418"/>
                  </a:cubicBezTo>
                  <a:cubicBezTo>
                    <a:pt x="356" y="418"/>
                    <a:pt x="356" y="418"/>
                    <a:pt x="355" y="418"/>
                  </a:cubicBezTo>
                  <a:cubicBezTo>
                    <a:pt x="356" y="418"/>
                    <a:pt x="356" y="417"/>
                    <a:pt x="356" y="417"/>
                  </a:cubicBezTo>
                  <a:cubicBezTo>
                    <a:pt x="355" y="417"/>
                    <a:pt x="355" y="417"/>
                    <a:pt x="355" y="418"/>
                  </a:cubicBezTo>
                  <a:cubicBezTo>
                    <a:pt x="355" y="418"/>
                    <a:pt x="355" y="417"/>
                    <a:pt x="355" y="417"/>
                  </a:cubicBezTo>
                  <a:cubicBezTo>
                    <a:pt x="355" y="417"/>
                    <a:pt x="355" y="418"/>
                    <a:pt x="355" y="418"/>
                  </a:cubicBezTo>
                  <a:cubicBezTo>
                    <a:pt x="355" y="418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8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6"/>
                    <a:pt x="355" y="416"/>
                  </a:cubicBezTo>
                  <a:cubicBezTo>
                    <a:pt x="355" y="416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5" y="417"/>
                  </a:cubicBezTo>
                  <a:cubicBezTo>
                    <a:pt x="355" y="417"/>
                    <a:pt x="355" y="417"/>
                    <a:pt x="354" y="417"/>
                  </a:cubicBezTo>
                  <a:cubicBezTo>
                    <a:pt x="354" y="417"/>
                    <a:pt x="354" y="417"/>
                    <a:pt x="354" y="417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4" y="417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4" y="416"/>
                    <a:pt x="354" y="416"/>
                    <a:pt x="354" y="417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5" y="416"/>
                  </a:cubicBezTo>
                  <a:cubicBezTo>
                    <a:pt x="355" y="416"/>
                    <a:pt x="354" y="416"/>
                    <a:pt x="354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6"/>
                    <a:pt x="355" y="416"/>
                  </a:cubicBezTo>
                  <a:cubicBezTo>
                    <a:pt x="355" y="416"/>
                    <a:pt x="355" y="415"/>
                    <a:pt x="355" y="415"/>
                  </a:cubicBezTo>
                  <a:cubicBezTo>
                    <a:pt x="355" y="415"/>
                    <a:pt x="355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5" y="416"/>
                    <a:pt x="355" y="415"/>
                    <a:pt x="355" y="415"/>
                  </a:cubicBezTo>
                  <a:cubicBezTo>
                    <a:pt x="355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5" y="416"/>
                    <a:pt x="355" y="416"/>
                  </a:cubicBezTo>
                  <a:cubicBezTo>
                    <a:pt x="355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7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6"/>
                    <a:pt x="353" y="416"/>
                    <a:pt x="353" y="416"/>
                  </a:cubicBezTo>
                  <a:cubicBezTo>
                    <a:pt x="353" y="415"/>
                    <a:pt x="354" y="415"/>
                    <a:pt x="354" y="415"/>
                  </a:cubicBezTo>
                  <a:cubicBezTo>
                    <a:pt x="354" y="415"/>
                    <a:pt x="354" y="415"/>
                    <a:pt x="354" y="416"/>
                  </a:cubicBezTo>
                  <a:cubicBezTo>
                    <a:pt x="354" y="416"/>
                    <a:pt x="354" y="416"/>
                    <a:pt x="354" y="416"/>
                  </a:cubicBezTo>
                  <a:cubicBezTo>
                    <a:pt x="354" y="415"/>
                    <a:pt x="354" y="414"/>
                    <a:pt x="354" y="414"/>
                  </a:cubicBezTo>
                  <a:cubicBezTo>
                    <a:pt x="353" y="414"/>
                    <a:pt x="352" y="414"/>
                    <a:pt x="352" y="415"/>
                  </a:cubicBezTo>
                  <a:cubicBezTo>
                    <a:pt x="352" y="414"/>
                    <a:pt x="353" y="414"/>
                    <a:pt x="352" y="414"/>
                  </a:cubicBezTo>
                  <a:cubicBezTo>
                    <a:pt x="352" y="414"/>
                    <a:pt x="352" y="414"/>
                    <a:pt x="351" y="414"/>
                  </a:cubicBezTo>
                  <a:cubicBezTo>
                    <a:pt x="352" y="414"/>
                    <a:pt x="352" y="413"/>
                    <a:pt x="352" y="413"/>
                  </a:cubicBezTo>
                  <a:cubicBezTo>
                    <a:pt x="352" y="413"/>
                    <a:pt x="351" y="413"/>
                    <a:pt x="351" y="414"/>
                  </a:cubicBezTo>
                  <a:cubicBezTo>
                    <a:pt x="351" y="413"/>
                    <a:pt x="351" y="413"/>
                    <a:pt x="351" y="413"/>
                  </a:cubicBezTo>
                  <a:cubicBezTo>
                    <a:pt x="351" y="413"/>
                    <a:pt x="351" y="413"/>
                    <a:pt x="351" y="414"/>
                  </a:cubicBezTo>
                  <a:cubicBezTo>
                    <a:pt x="351" y="413"/>
                    <a:pt x="351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3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49" y="412"/>
                    <a:pt x="349" y="412"/>
                    <a:pt x="349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50" y="412"/>
                  </a:cubicBezTo>
                  <a:cubicBezTo>
                    <a:pt x="350" y="412"/>
                    <a:pt x="350" y="412"/>
                    <a:pt x="349" y="412"/>
                  </a:cubicBezTo>
                  <a:cubicBezTo>
                    <a:pt x="350" y="411"/>
                    <a:pt x="350" y="411"/>
                    <a:pt x="349" y="411"/>
                  </a:cubicBezTo>
                  <a:cubicBezTo>
                    <a:pt x="349" y="411"/>
                    <a:pt x="348" y="411"/>
                    <a:pt x="348" y="411"/>
                  </a:cubicBezTo>
                  <a:cubicBezTo>
                    <a:pt x="349" y="409"/>
                    <a:pt x="348" y="409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9"/>
                    <a:pt x="346" y="409"/>
                    <a:pt x="346" y="409"/>
                  </a:cubicBezTo>
                  <a:cubicBezTo>
                    <a:pt x="346" y="409"/>
                    <a:pt x="346" y="409"/>
                    <a:pt x="346" y="408"/>
                  </a:cubicBezTo>
                  <a:cubicBezTo>
                    <a:pt x="346" y="408"/>
                    <a:pt x="346" y="408"/>
                    <a:pt x="346" y="408"/>
                  </a:cubicBezTo>
                  <a:cubicBezTo>
                    <a:pt x="346" y="408"/>
                    <a:pt x="345" y="408"/>
                    <a:pt x="345" y="408"/>
                  </a:cubicBezTo>
                  <a:cubicBezTo>
                    <a:pt x="345" y="407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6"/>
                    <a:pt x="345" y="406"/>
                  </a:cubicBezTo>
                  <a:cubicBezTo>
                    <a:pt x="345" y="406"/>
                    <a:pt x="345" y="405"/>
                    <a:pt x="345" y="405"/>
                  </a:cubicBezTo>
                  <a:cubicBezTo>
                    <a:pt x="345" y="405"/>
                    <a:pt x="345" y="405"/>
                    <a:pt x="345" y="405"/>
                  </a:cubicBezTo>
                  <a:cubicBezTo>
                    <a:pt x="345" y="405"/>
                    <a:pt x="345" y="405"/>
                    <a:pt x="344" y="404"/>
                  </a:cubicBezTo>
                  <a:cubicBezTo>
                    <a:pt x="345" y="404"/>
                    <a:pt x="344" y="404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3"/>
                    <a:pt x="343" y="403"/>
                  </a:cubicBezTo>
                  <a:cubicBezTo>
                    <a:pt x="343" y="403"/>
                    <a:pt x="343" y="402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1"/>
                    <a:pt x="342" y="401"/>
                    <a:pt x="342" y="401"/>
                  </a:cubicBezTo>
                  <a:cubicBezTo>
                    <a:pt x="342" y="400"/>
                    <a:pt x="342" y="400"/>
                    <a:pt x="342" y="400"/>
                  </a:cubicBezTo>
                  <a:cubicBezTo>
                    <a:pt x="342" y="400"/>
                    <a:pt x="341" y="399"/>
                    <a:pt x="340" y="398"/>
                  </a:cubicBezTo>
                  <a:cubicBezTo>
                    <a:pt x="340" y="398"/>
                    <a:pt x="340" y="398"/>
                    <a:pt x="340" y="398"/>
                  </a:cubicBezTo>
                  <a:cubicBezTo>
                    <a:pt x="340" y="398"/>
                    <a:pt x="340" y="398"/>
                    <a:pt x="340" y="398"/>
                  </a:cubicBezTo>
                  <a:cubicBezTo>
                    <a:pt x="340" y="398"/>
                    <a:pt x="340" y="398"/>
                    <a:pt x="339" y="397"/>
                  </a:cubicBezTo>
                  <a:cubicBezTo>
                    <a:pt x="339" y="396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6"/>
                  </a:cubicBezTo>
                  <a:cubicBezTo>
                    <a:pt x="339" y="396"/>
                    <a:pt x="339" y="396"/>
                    <a:pt x="339" y="396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5"/>
                    <a:pt x="339" y="395"/>
                    <a:pt x="339" y="395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38" y="394"/>
                    <a:pt x="338" y="393"/>
                    <a:pt x="338" y="393"/>
                  </a:cubicBezTo>
                  <a:cubicBezTo>
                    <a:pt x="338" y="393"/>
                    <a:pt x="338" y="393"/>
                    <a:pt x="338" y="393"/>
                  </a:cubicBezTo>
                  <a:cubicBezTo>
                    <a:pt x="338" y="393"/>
                    <a:pt x="338" y="392"/>
                    <a:pt x="338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8" y="391"/>
                    <a:pt x="338" y="391"/>
                    <a:pt x="338" y="391"/>
                  </a:cubicBezTo>
                  <a:cubicBezTo>
                    <a:pt x="338" y="390"/>
                    <a:pt x="338" y="390"/>
                    <a:pt x="338" y="390"/>
                  </a:cubicBezTo>
                  <a:cubicBezTo>
                    <a:pt x="338" y="390"/>
                    <a:pt x="338" y="389"/>
                    <a:pt x="337" y="389"/>
                  </a:cubicBezTo>
                  <a:cubicBezTo>
                    <a:pt x="337" y="389"/>
                    <a:pt x="337" y="389"/>
                    <a:pt x="337" y="389"/>
                  </a:cubicBezTo>
                  <a:cubicBezTo>
                    <a:pt x="273" y="389"/>
                    <a:pt x="273" y="389"/>
                    <a:pt x="273" y="389"/>
                  </a:cubicBezTo>
                  <a:cubicBezTo>
                    <a:pt x="273" y="579"/>
                    <a:pt x="273" y="579"/>
                    <a:pt x="273" y="579"/>
                  </a:cubicBezTo>
                  <a:cubicBezTo>
                    <a:pt x="279" y="581"/>
                    <a:pt x="284" y="583"/>
                    <a:pt x="284" y="583"/>
                  </a:cubicBezTo>
                  <a:cubicBezTo>
                    <a:pt x="284" y="583"/>
                    <a:pt x="284" y="583"/>
                    <a:pt x="284" y="583"/>
                  </a:cubicBezTo>
                  <a:cubicBezTo>
                    <a:pt x="285" y="582"/>
                    <a:pt x="285" y="582"/>
                    <a:pt x="285" y="582"/>
                  </a:cubicBezTo>
                  <a:cubicBezTo>
                    <a:pt x="294" y="576"/>
                    <a:pt x="306" y="569"/>
                    <a:pt x="312" y="569"/>
                  </a:cubicBezTo>
                  <a:cubicBezTo>
                    <a:pt x="313" y="569"/>
                    <a:pt x="314" y="569"/>
                    <a:pt x="314" y="569"/>
                  </a:cubicBezTo>
                  <a:cubicBezTo>
                    <a:pt x="315" y="569"/>
                    <a:pt x="315" y="569"/>
                    <a:pt x="315" y="569"/>
                  </a:cubicBezTo>
                  <a:cubicBezTo>
                    <a:pt x="317" y="569"/>
                    <a:pt x="318" y="571"/>
                    <a:pt x="319" y="572"/>
                  </a:cubicBezTo>
                  <a:cubicBezTo>
                    <a:pt x="322" y="574"/>
                    <a:pt x="322" y="574"/>
                    <a:pt x="322" y="574"/>
                  </a:cubicBezTo>
                  <a:cubicBezTo>
                    <a:pt x="323" y="574"/>
                    <a:pt x="323" y="574"/>
                    <a:pt x="323" y="574"/>
                  </a:cubicBezTo>
                  <a:cubicBezTo>
                    <a:pt x="323" y="574"/>
                    <a:pt x="323" y="574"/>
                    <a:pt x="323" y="574"/>
                  </a:cubicBezTo>
                  <a:cubicBezTo>
                    <a:pt x="324" y="574"/>
                    <a:pt x="324" y="574"/>
                    <a:pt x="324" y="574"/>
                  </a:cubicBezTo>
                  <a:cubicBezTo>
                    <a:pt x="349" y="579"/>
                    <a:pt x="355" y="580"/>
                    <a:pt x="355" y="580"/>
                  </a:cubicBezTo>
                  <a:cubicBezTo>
                    <a:pt x="356" y="580"/>
                    <a:pt x="354" y="580"/>
                    <a:pt x="353" y="579"/>
                  </a:cubicBezTo>
                  <a:cubicBezTo>
                    <a:pt x="352" y="579"/>
                    <a:pt x="350" y="579"/>
                    <a:pt x="350" y="579"/>
                  </a:cubicBezTo>
                  <a:cubicBezTo>
                    <a:pt x="350" y="579"/>
                    <a:pt x="351" y="579"/>
                    <a:pt x="353" y="579"/>
                  </a:cubicBezTo>
                  <a:cubicBezTo>
                    <a:pt x="355" y="578"/>
                    <a:pt x="355" y="578"/>
                    <a:pt x="355" y="578"/>
                  </a:cubicBezTo>
                  <a:cubicBezTo>
                    <a:pt x="356" y="577"/>
                    <a:pt x="358" y="576"/>
                    <a:pt x="359" y="574"/>
                  </a:cubicBezTo>
                  <a:cubicBezTo>
                    <a:pt x="359" y="573"/>
                    <a:pt x="360" y="573"/>
                    <a:pt x="360" y="573"/>
                  </a:cubicBezTo>
                  <a:cubicBezTo>
                    <a:pt x="360" y="573"/>
                    <a:pt x="360" y="573"/>
                    <a:pt x="361" y="573"/>
                  </a:cubicBezTo>
                  <a:cubicBezTo>
                    <a:pt x="362" y="572"/>
                    <a:pt x="364" y="571"/>
                    <a:pt x="365" y="571"/>
                  </a:cubicBezTo>
                  <a:cubicBezTo>
                    <a:pt x="366" y="571"/>
                    <a:pt x="367" y="571"/>
                    <a:pt x="368" y="572"/>
                  </a:cubicBezTo>
                  <a:cubicBezTo>
                    <a:pt x="367" y="565"/>
                    <a:pt x="367" y="562"/>
                    <a:pt x="370" y="562"/>
                  </a:cubicBezTo>
                  <a:cubicBezTo>
                    <a:pt x="372" y="562"/>
                    <a:pt x="376" y="565"/>
                    <a:pt x="382" y="570"/>
                  </a:cubicBezTo>
                  <a:cubicBezTo>
                    <a:pt x="382" y="571"/>
                    <a:pt x="383" y="572"/>
                    <a:pt x="384" y="574"/>
                  </a:cubicBezTo>
                  <a:cubicBezTo>
                    <a:pt x="384" y="574"/>
                    <a:pt x="384" y="574"/>
                    <a:pt x="384" y="574"/>
                  </a:cubicBezTo>
                  <a:cubicBezTo>
                    <a:pt x="384" y="573"/>
                    <a:pt x="383" y="572"/>
                    <a:pt x="383" y="571"/>
                  </a:cubicBezTo>
                  <a:cubicBezTo>
                    <a:pt x="383" y="571"/>
                    <a:pt x="383" y="571"/>
                    <a:pt x="383" y="572"/>
                  </a:cubicBezTo>
                  <a:cubicBezTo>
                    <a:pt x="383" y="570"/>
                    <a:pt x="382" y="569"/>
                    <a:pt x="381" y="568"/>
                  </a:cubicBezTo>
                  <a:cubicBezTo>
                    <a:pt x="381" y="567"/>
                    <a:pt x="380" y="566"/>
                    <a:pt x="380" y="566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381" y="567"/>
                    <a:pt x="382" y="568"/>
                    <a:pt x="382" y="569"/>
                  </a:cubicBezTo>
                  <a:cubicBezTo>
                    <a:pt x="382" y="569"/>
                    <a:pt x="382" y="568"/>
                    <a:pt x="382" y="568"/>
                  </a:cubicBezTo>
                  <a:cubicBezTo>
                    <a:pt x="382" y="568"/>
                    <a:pt x="383" y="569"/>
                    <a:pt x="384" y="571"/>
                  </a:cubicBezTo>
                  <a:cubicBezTo>
                    <a:pt x="385" y="572"/>
                    <a:pt x="385" y="573"/>
                    <a:pt x="386" y="575"/>
                  </a:cubicBezTo>
                  <a:cubicBezTo>
                    <a:pt x="386" y="575"/>
                    <a:pt x="386" y="575"/>
                    <a:pt x="387" y="575"/>
                  </a:cubicBezTo>
                  <a:cubicBezTo>
                    <a:pt x="386" y="574"/>
                    <a:pt x="385" y="573"/>
                    <a:pt x="385" y="572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6" y="573"/>
                    <a:pt x="386" y="574"/>
                    <a:pt x="387" y="575"/>
                  </a:cubicBezTo>
                  <a:cubicBezTo>
                    <a:pt x="387" y="575"/>
                    <a:pt x="387" y="575"/>
                    <a:pt x="387" y="575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7" y="576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5" y="571"/>
                    <a:pt x="383" y="568"/>
                    <a:pt x="382" y="567"/>
                  </a:cubicBezTo>
                  <a:cubicBezTo>
                    <a:pt x="382" y="567"/>
                    <a:pt x="382" y="567"/>
                    <a:pt x="382" y="567"/>
                  </a:cubicBezTo>
                  <a:cubicBezTo>
                    <a:pt x="383" y="568"/>
                    <a:pt x="385" y="571"/>
                    <a:pt x="387" y="576"/>
                  </a:cubicBezTo>
                  <a:cubicBezTo>
                    <a:pt x="387" y="576"/>
                    <a:pt x="387" y="576"/>
                    <a:pt x="387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8" y="576"/>
                    <a:pt x="388" y="576"/>
                    <a:pt x="388" y="576"/>
                  </a:cubicBezTo>
                  <a:cubicBezTo>
                    <a:pt x="385" y="571"/>
                    <a:pt x="383" y="568"/>
                    <a:pt x="382" y="566"/>
                  </a:cubicBezTo>
                  <a:cubicBezTo>
                    <a:pt x="382" y="566"/>
                    <a:pt x="382" y="566"/>
                    <a:pt x="382" y="566"/>
                  </a:cubicBezTo>
                  <a:cubicBezTo>
                    <a:pt x="383" y="568"/>
                    <a:pt x="385" y="571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8"/>
                    <a:pt x="389" y="578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9" y="577"/>
                    <a:pt x="389" y="577"/>
                    <a:pt x="389" y="577"/>
                  </a:cubicBezTo>
                  <a:cubicBezTo>
                    <a:pt x="388" y="576"/>
                    <a:pt x="388" y="575"/>
                    <a:pt x="387" y="574"/>
                  </a:cubicBezTo>
                  <a:cubicBezTo>
                    <a:pt x="387" y="574"/>
                    <a:pt x="387" y="574"/>
                    <a:pt x="387" y="573"/>
                  </a:cubicBezTo>
                  <a:cubicBezTo>
                    <a:pt x="387" y="574"/>
                    <a:pt x="388" y="576"/>
                    <a:pt x="388" y="577"/>
                  </a:cubicBezTo>
                  <a:cubicBezTo>
                    <a:pt x="386" y="573"/>
                    <a:pt x="384" y="569"/>
                    <a:pt x="383" y="567"/>
                  </a:cubicBezTo>
                  <a:cubicBezTo>
                    <a:pt x="383" y="567"/>
                    <a:pt x="382" y="566"/>
                    <a:pt x="382" y="566"/>
                  </a:cubicBezTo>
                  <a:cubicBezTo>
                    <a:pt x="382" y="566"/>
                    <a:pt x="382" y="566"/>
                    <a:pt x="382" y="566"/>
                  </a:cubicBezTo>
                  <a:cubicBezTo>
                    <a:pt x="381" y="564"/>
                    <a:pt x="381" y="563"/>
                    <a:pt x="381" y="563"/>
                  </a:cubicBezTo>
                  <a:cubicBezTo>
                    <a:pt x="381" y="563"/>
                    <a:pt x="382" y="564"/>
                    <a:pt x="383" y="566"/>
                  </a:cubicBezTo>
                  <a:cubicBezTo>
                    <a:pt x="383" y="566"/>
                    <a:pt x="384" y="566"/>
                    <a:pt x="384" y="566"/>
                  </a:cubicBezTo>
                  <a:cubicBezTo>
                    <a:pt x="382" y="563"/>
                    <a:pt x="381" y="561"/>
                    <a:pt x="381" y="561"/>
                  </a:cubicBezTo>
                  <a:cubicBezTo>
                    <a:pt x="381" y="561"/>
                    <a:pt x="382" y="562"/>
                    <a:pt x="384" y="565"/>
                  </a:cubicBezTo>
                  <a:cubicBezTo>
                    <a:pt x="384" y="564"/>
                    <a:pt x="383" y="564"/>
                    <a:pt x="384" y="564"/>
                  </a:cubicBezTo>
                  <a:cubicBezTo>
                    <a:pt x="384" y="564"/>
                    <a:pt x="384" y="564"/>
                    <a:pt x="384" y="565"/>
                  </a:cubicBezTo>
                  <a:cubicBezTo>
                    <a:pt x="384" y="565"/>
                    <a:pt x="384" y="565"/>
                    <a:pt x="384" y="566"/>
                  </a:cubicBezTo>
                  <a:cubicBezTo>
                    <a:pt x="384" y="566"/>
                    <a:pt x="384" y="566"/>
                    <a:pt x="384" y="566"/>
                  </a:cubicBezTo>
                  <a:cubicBezTo>
                    <a:pt x="384" y="566"/>
                    <a:pt x="385" y="566"/>
                    <a:pt x="385" y="566"/>
                  </a:cubicBezTo>
                  <a:cubicBezTo>
                    <a:pt x="385" y="566"/>
                    <a:pt x="385" y="567"/>
                    <a:pt x="385" y="567"/>
                  </a:cubicBezTo>
                  <a:cubicBezTo>
                    <a:pt x="387" y="570"/>
                    <a:pt x="389" y="574"/>
                    <a:pt x="392" y="579"/>
                  </a:cubicBezTo>
                  <a:cubicBezTo>
                    <a:pt x="390" y="574"/>
                    <a:pt x="388" y="570"/>
                    <a:pt x="386" y="567"/>
                  </a:cubicBezTo>
                  <a:cubicBezTo>
                    <a:pt x="389" y="568"/>
                    <a:pt x="392" y="570"/>
                    <a:pt x="396" y="572"/>
                  </a:cubicBezTo>
                  <a:cubicBezTo>
                    <a:pt x="390" y="567"/>
                    <a:pt x="387" y="564"/>
                    <a:pt x="385" y="563"/>
                  </a:cubicBezTo>
                  <a:cubicBezTo>
                    <a:pt x="384" y="561"/>
                    <a:pt x="384" y="560"/>
                    <a:pt x="385" y="560"/>
                  </a:cubicBezTo>
                  <a:cubicBezTo>
                    <a:pt x="386" y="560"/>
                    <a:pt x="390" y="565"/>
                    <a:pt x="397" y="573"/>
                  </a:cubicBezTo>
                  <a:cubicBezTo>
                    <a:pt x="397" y="574"/>
                    <a:pt x="398" y="574"/>
                    <a:pt x="399" y="575"/>
                  </a:cubicBezTo>
                  <a:cubicBezTo>
                    <a:pt x="398" y="572"/>
                    <a:pt x="396" y="570"/>
                    <a:pt x="395" y="569"/>
                  </a:cubicBezTo>
                  <a:cubicBezTo>
                    <a:pt x="393" y="567"/>
                    <a:pt x="392" y="566"/>
                    <a:pt x="392" y="566"/>
                  </a:cubicBezTo>
                  <a:cubicBezTo>
                    <a:pt x="393" y="566"/>
                    <a:pt x="393" y="566"/>
                    <a:pt x="394" y="567"/>
                  </a:cubicBezTo>
                  <a:cubicBezTo>
                    <a:pt x="392" y="563"/>
                    <a:pt x="392" y="561"/>
                    <a:pt x="392" y="561"/>
                  </a:cubicBezTo>
                  <a:cubicBezTo>
                    <a:pt x="392" y="561"/>
                    <a:pt x="394" y="563"/>
                    <a:pt x="396" y="565"/>
                  </a:cubicBezTo>
                  <a:cubicBezTo>
                    <a:pt x="397" y="566"/>
                    <a:pt x="397" y="567"/>
                    <a:pt x="399" y="569"/>
                  </a:cubicBezTo>
                  <a:cubicBezTo>
                    <a:pt x="399" y="569"/>
                    <a:pt x="399" y="569"/>
                    <a:pt x="399" y="569"/>
                  </a:cubicBezTo>
                  <a:cubicBezTo>
                    <a:pt x="398" y="568"/>
                    <a:pt x="397" y="567"/>
                    <a:pt x="397" y="566"/>
                  </a:cubicBezTo>
                  <a:cubicBezTo>
                    <a:pt x="397" y="566"/>
                    <a:pt x="397" y="567"/>
                    <a:pt x="397" y="567"/>
                  </a:cubicBezTo>
                  <a:cubicBezTo>
                    <a:pt x="398" y="567"/>
                    <a:pt x="398" y="568"/>
                    <a:pt x="399" y="569"/>
                  </a:cubicBezTo>
                  <a:cubicBezTo>
                    <a:pt x="399" y="569"/>
                    <a:pt x="399" y="569"/>
                    <a:pt x="399" y="569"/>
                  </a:cubicBezTo>
                  <a:cubicBezTo>
                    <a:pt x="399" y="569"/>
                    <a:pt x="398" y="568"/>
                    <a:pt x="398" y="568"/>
                  </a:cubicBezTo>
                  <a:cubicBezTo>
                    <a:pt x="399" y="568"/>
                    <a:pt x="399" y="569"/>
                    <a:pt x="399" y="569"/>
                  </a:cubicBezTo>
                  <a:cubicBezTo>
                    <a:pt x="399" y="569"/>
                    <a:pt x="400" y="569"/>
                    <a:pt x="400" y="569"/>
                  </a:cubicBezTo>
                  <a:cubicBezTo>
                    <a:pt x="399" y="568"/>
                    <a:pt x="398" y="567"/>
                    <a:pt x="397" y="566"/>
                  </a:cubicBezTo>
                  <a:cubicBezTo>
                    <a:pt x="397" y="566"/>
                    <a:pt x="397" y="565"/>
                    <a:pt x="397" y="565"/>
                  </a:cubicBezTo>
                  <a:cubicBezTo>
                    <a:pt x="397" y="566"/>
                    <a:pt x="398" y="568"/>
                    <a:pt x="400" y="569"/>
                  </a:cubicBezTo>
                  <a:cubicBezTo>
                    <a:pt x="400" y="569"/>
                    <a:pt x="400" y="570"/>
                    <a:pt x="400" y="570"/>
                  </a:cubicBezTo>
                  <a:cubicBezTo>
                    <a:pt x="398" y="567"/>
                    <a:pt x="397" y="565"/>
                    <a:pt x="396" y="564"/>
                  </a:cubicBezTo>
                  <a:cubicBezTo>
                    <a:pt x="396" y="563"/>
                    <a:pt x="396" y="563"/>
                    <a:pt x="396" y="563"/>
                  </a:cubicBezTo>
                  <a:cubicBezTo>
                    <a:pt x="396" y="563"/>
                    <a:pt x="395" y="563"/>
                    <a:pt x="395" y="563"/>
                  </a:cubicBezTo>
                  <a:cubicBezTo>
                    <a:pt x="395" y="562"/>
                    <a:pt x="395" y="562"/>
                    <a:pt x="395" y="562"/>
                  </a:cubicBezTo>
                  <a:cubicBezTo>
                    <a:pt x="395" y="562"/>
                    <a:pt x="395" y="562"/>
                    <a:pt x="396" y="563"/>
                  </a:cubicBezTo>
                  <a:cubicBezTo>
                    <a:pt x="396" y="563"/>
                    <a:pt x="396" y="563"/>
                    <a:pt x="396" y="563"/>
                  </a:cubicBezTo>
                  <a:cubicBezTo>
                    <a:pt x="396" y="563"/>
                    <a:pt x="397" y="564"/>
                    <a:pt x="399" y="567"/>
                  </a:cubicBezTo>
                  <a:cubicBezTo>
                    <a:pt x="400" y="568"/>
                    <a:pt x="401" y="569"/>
                    <a:pt x="402" y="571"/>
                  </a:cubicBezTo>
                  <a:cubicBezTo>
                    <a:pt x="402" y="571"/>
                    <a:pt x="402" y="571"/>
                    <a:pt x="402" y="571"/>
                  </a:cubicBezTo>
                  <a:cubicBezTo>
                    <a:pt x="403" y="571"/>
                    <a:pt x="403" y="572"/>
                    <a:pt x="403" y="572"/>
                  </a:cubicBezTo>
                  <a:cubicBezTo>
                    <a:pt x="403" y="572"/>
                    <a:pt x="403" y="571"/>
                    <a:pt x="402" y="571"/>
                  </a:cubicBezTo>
                  <a:cubicBezTo>
                    <a:pt x="402" y="571"/>
                    <a:pt x="402" y="571"/>
                    <a:pt x="402" y="571"/>
                  </a:cubicBezTo>
                  <a:cubicBezTo>
                    <a:pt x="403" y="571"/>
                    <a:pt x="403" y="572"/>
                    <a:pt x="403" y="572"/>
                  </a:cubicBezTo>
                  <a:cubicBezTo>
                    <a:pt x="403" y="572"/>
                    <a:pt x="403" y="572"/>
                    <a:pt x="403" y="572"/>
                  </a:cubicBezTo>
                  <a:cubicBezTo>
                    <a:pt x="403" y="572"/>
                    <a:pt x="403" y="572"/>
                    <a:pt x="402" y="571"/>
                  </a:cubicBezTo>
                  <a:cubicBezTo>
                    <a:pt x="403" y="571"/>
                    <a:pt x="404" y="572"/>
                    <a:pt x="404" y="572"/>
                  </a:cubicBezTo>
                  <a:cubicBezTo>
                    <a:pt x="400" y="566"/>
                    <a:pt x="399" y="564"/>
                    <a:pt x="400" y="564"/>
                  </a:cubicBezTo>
                  <a:cubicBezTo>
                    <a:pt x="402" y="564"/>
                    <a:pt x="405" y="566"/>
                    <a:pt x="408" y="570"/>
                  </a:cubicBezTo>
                  <a:cubicBezTo>
                    <a:pt x="405" y="567"/>
                    <a:pt x="405" y="565"/>
                    <a:pt x="405" y="565"/>
                  </a:cubicBezTo>
                  <a:cubicBezTo>
                    <a:pt x="406" y="565"/>
                    <a:pt x="407" y="567"/>
                    <a:pt x="409" y="570"/>
                  </a:cubicBezTo>
                  <a:cubicBezTo>
                    <a:pt x="413" y="565"/>
                    <a:pt x="414" y="562"/>
                    <a:pt x="415" y="561"/>
                  </a:cubicBezTo>
                  <a:cubicBezTo>
                    <a:pt x="415" y="561"/>
                    <a:pt x="416" y="562"/>
                    <a:pt x="418" y="563"/>
                  </a:cubicBezTo>
                  <a:cubicBezTo>
                    <a:pt x="417" y="561"/>
                    <a:pt x="416" y="560"/>
                    <a:pt x="416" y="560"/>
                  </a:cubicBezTo>
                  <a:cubicBezTo>
                    <a:pt x="416" y="560"/>
                    <a:pt x="416" y="560"/>
                    <a:pt x="416" y="560"/>
                  </a:cubicBezTo>
                  <a:cubicBezTo>
                    <a:pt x="416" y="560"/>
                    <a:pt x="417" y="561"/>
                    <a:pt x="418" y="563"/>
                  </a:cubicBezTo>
                  <a:cubicBezTo>
                    <a:pt x="417" y="561"/>
                    <a:pt x="416" y="560"/>
                    <a:pt x="416" y="560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6" y="560"/>
                    <a:pt x="417" y="561"/>
                    <a:pt x="418" y="562"/>
                  </a:cubicBezTo>
                  <a:cubicBezTo>
                    <a:pt x="417" y="561"/>
                    <a:pt x="416" y="560"/>
                    <a:pt x="416" y="559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6" y="559"/>
                    <a:pt x="416" y="559"/>
                    <a:pt x="416" y="559"/>
                  </a:cubicBezTo>
                  <a:cubicBezTo>
                    <a:pt x="415" y="558"/>
                    <a:pt x="415" y="557"/>
                    <a:pt x="415" y="557"/>
                  </a:cubicBezTo>
                  <a:cubicBezTo>
                    <a:pt x="415" y="557"/>
                    <a:pt x="416" y="559"/>
                    <a:pt x="419" y="562"/>
                  </a:cubicBezTo>
                  <a:cubicBezTo>
                    <a:pt x="416" y="558"/>
                    <a:pt x="414" y="554"/>
                    <a:pt x="415" y="554"/>
                  </a:cubicBezTo>
                  <a:cubicBezTo>
                    <a:pt x="416" y="554"/>
                    <a:pt x="417" y="556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21" y="559"/>
                    <a:pt x="421" y="559"/>
                    <a:pt x="421" y="559"/>
                  </a:cubicBezTo>
                  <a:cubicBezTo>
                    <a:pt x="419" y="558"/>
                    <a:pt x="418" y="556"/>
                    <a:pt x="417" y="555"/>
                  </a:cubicBezTo>
                  <a:cubicBezTo>
                    <a:pt x="418" y="556"/>
                    <a:pt x="419" y="558"/>
                    <a:pt x="421" y="559"/>
                  </a:cubicBezTo>
                  <a:cubicBezTo>
                    <a:pt x="416" y="554"/>
                    <a:pt x="414" y="551"/>
                    <a:pt x="414" y="551"/>
                  </a:cubicBezTo>
                  <a:cubicBezTo>
                    <a:pt x="415" y="551"/>
                    <a:pt x="417" y="553"/>
                    <a:pt x="422" y="559"/>
                  </a:cubicBezTo>
                  <a:cubicBezTo>
                    <a:pt x="419" y="555"/>
                    <a:pt x="417" y="552"/>
                    <a:pt x="417" y="551"/>
                  </a:cubicBezTo>
                  <a:cubicBezTo>
                    <a:pt x="418" y="552"/>
                    <a:pt x="420" y="554"/>
                    <a:pt x="423" y="558"/>
                  </a:cubicBezTo>
                  <a:cubicBezTo>
                    <a:pt x="420" y="554"/>
                    <a:pt x="418" y="552"/>
                    <a:pt x="417" y="551"/>
                  </a:cubicBezTo>
                  <a:cubicBezTo>
                    <a:pt x="416" y="551"/>
                    <a:pt x="416" y="550"/>
                    <a:pt x="416" y="550"/>
                  </a:cubicBezTo>
                  <a:cubicBezTo>
                    <a:pt x="417" y="551"/>
                    <a:pt x="419" y="553"/>
                    <a:pt x="421" y="555"/>
                  </a:cubicBezTo>
                  <a:cubicBezTo>
                    <a:pt x="420" y="554"/>
                    <a:pt x="419" y="553"/>
                    <a:pt x="418" y="552"/>
                  </a:cubicBezTo>
                  <a:cubicBezTo>
                    <a:pt x="417" y="551"/>
                    <a:pt x="417" y="550"/>
                    <a:pt x="416" y="550"/>
                  </a:cubicBezTo>
                  <a:cubicBezTo>
                    <a:pt x="416" y="550"/>
                    <a:pt x="416" y="550"/>
                    <a:pt x="416" y="550"/>
                  </a:cubicBezTo>
                  <a:cubicBezTo>
                    <a:pt x="416" y="550"/>
                    <a:pt x="417" y="550"/>
                    <a:pt x="417" y="551"/>
                  </a:cubicBezTo>
                  <a:cubicBezTo>
                    <a:pt x="417" y="551"/>
                    <a:pt x="417" y="550"/>
                    <a:pt x="417" y="550"/>
                  </a:cubicBezTo>
                  <a:cubicBezTo>
                    <a:pt x="416" y="550"/>
                    <a:pt x="416" y="550"/>
                    <a:pt x="416" y="549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5" y="549"/>
                    <a:pt x="415" y="548"/>
                    <a:pt x="415" y="548"/>
                  </a:cubicBezTo>
                  <a:cubicBezTo>
                    <a:pt x="416" y="548"/>
                    <a:pt x="416" y="548"/>
                    <a:pt x="416" y="549"/>
                  </a:cubicBezTo>
                  <a:cubicBezTo>
                    <a:pt x="417" y="550"/>
                    <a:pt x="418" y="551"/>
                    <a:pt x="420" y="554"/>
                  </a:cubicBezTo>
                  <a:cubicBezTo>
                    <a:pt x="420" y="554"/>
                    <a:pt x="421" y="554"/>
                    <a:pt x="421" y="554"/>
                  </a:cubicBezTo>
                  <a:cubicBezTo>
                    <a:pt x="421" y="555"/>
                    <a:pt x="422" y="556"/>
                    <a:pt x="422" y="557"/>
                  </a:cubicBezTo>
                  <a:cubicBezTo>
                    <a:pt x="422" y="557"/>
                    <a:pt x="422" y="556"/>
                    <a:pt x="422" y="556"/>
                  </a:cubicBezTo>
                  <a:cubicBezTo>
                    <a:pt x="423" y="556"/>
                    <a:pt x="423" y="557"/>
                    <a:pt x="423" y="557"/>
                  </a:cubicBezTo>
                  <a:cubicBezTo>
                    <a:pt x="423" y="557"/>
                    <a:pt x="423" y="556"/>
                    <a:pt x="422" y="556"/>
                  </a:cubicBezTo>
                  <a:cubicBezTo>
                    <a:pt x="422" y="555"/>
                    <a:pt x="422" y="555"/>
                    <a:pt x="422" y="554"/>
                  </a:cubicBezTo>
                  <a:cubicBezTo>
                    <a:pt x="422" y="555"/>
                    <a:pt x="423" y="555"/>
                    <a:pt x="423" y="555"/>
                  </a:cubicBezTo>
                  <a:cubicBezTo>
                    <a:pt x="423" y="555"/>
                    <a:pt x="422" y="554"/>
                    <a:pt x="422" y="554"/>
                  </a:cubicBezTo>
                  <a:cubicBezTo>
                    <a:pt x="422" y="554"/>
                    <a:pt x="422" y="554"/>
                    <a:pt x="422" y="554"/>
                  </a:cubicBezTo>
                  <a:cubicBezTo>
                    <a:pt x="422" y="554"/>
                    <a:pt x="423" y="555"/>
                    <a:pt x="423" y="555"/>
                  </a:cubicBezTo>
                  <a:cubicBezTo>
                    <a:pt x="423" y="556"/>
                    <a:pt x="424" y="556"/>
                    <a:pt x="424" y="556"/>
                  </a:cubicBezTo>
                  <a:cubicBezTo>
                    <a:pt x="423" y="555"/>
                    <a:pt x="422" y="554"/>
                    <a:pt x="422" y="554"/>
                  </a:cubicBezTo>
                  <a:cubicBezTo>
                    <a:pt x="421" y="552"/>
                    <a:pt x="421" y="551"/>
                    <a:pt x="420" y="550"/>
                  </a:cubicBezTo>
                  <a:cubicBezTo>
                    <a:pt x="422" y="551"/>
                    <a:pt x="423" y="553"/>
                    <a:pt x="425" y="555"/>
                  </a:cubicBezTo>
                  <a:cubicBezTo>
                    <a:pt x="425" y="554"/>
                    <a:pt x="425" y="554"/>
                    <a:pt x="425" y="554"/>
                  </a:cubicBezTo>
                  <a:cubicBezTo>
                    <a:pt x="417" y="543"/>
                    <a:pt x="413" y="537"/>
                    <a:pt x="415" y="537"/>
                  </a:cubicBezTo>
                  <a:cubicBezTo>
                    <a:pt x="416" y="537"/>
                    <a:pt x="417" y="537"/>
                    <a:pt x="418" y="538"/>
                  </a:cubicBezTo>
                  <a:cubicBezTo>
                    <a:pt x="417" y="540"/>
                    <a:pt x="419" y="545"/>
                    <a:pt x="425" y="554"/>
                  </a:cubicBezTo>
                  <a:cubicBezTo>
                    <a:pt x="426" y="550"/>
                    <a:pt x="426" y="547"/>
                    <a:pt x="426" y="544"/>
                  </a:cubicBezTo>
                  <a:cubicBezTo>
                    <a:pt x="428" y="546"/>
                    <a:pt x="429" y="547"/>
                    <a:pt x="431" y="549"/>
                  </a:cubicBezTo>
                  <a:cubicBezTo>
                    <a:pt x="429" y="547"/>
                    <a:pt x="428" y="545"/>
                    <a:pt x="426" y="543"/>
                  </a:cubicBezTo>
                  <a:cubicBezTo>
                    <a:pt x="426" y="543"/>
                    <a:pt x="427" y="542"/>
                    <a:pt x="427" y="542"/>
                  </a:cubicBezTo>
                  <a:cubicBezTo>
                    <a:pt x="428" y="543"/>
                    <a:pt x="430" y="545"/>
                    <a:pt x="432" y="547"/>
                  </a:cubicBezTo>
                  <a:cubicBezTo>
                    <a:pt x="431" y="546"/>
                    <a:pt x="431" y="545"/>
                    <a:pt x="430" y="544"/>
                  </a:cubicBezTo>
                  <a:cubicBezTo>
                    <a:pt x="429" y="543"/>
                    <a:pt x="428" y="542"/>
                    <a:pt x="427" y="542"/>
                  </a:cubicBezTo>
                  <a:cubicBezTo>
                    <a:pt x="427" y="541"/>
                    <a:pt x="427" y="541"/>
                    <a:pt x="427" y="541"/>
                  </a:cubicBezTo>
                  <a:cubicBezTo>
                    <a:pt x="428" y="542"/>
                    <a:pt x="429" y="543"/>
                    <a:pt x="430" y="544"/>
                  </a:cubicBezTo>
                  <a:cubicBezTo>
                    <a:pt x="430" y="543"/>
                    <a:pt x="430" y="543"/>
                    <a:pt x="430" y="543"/>
                  </a:cubicBezTo>
                  <a:cubicBezTo>
                    <a:pt x="429" y="542"/>
                    <a:pt x="428" y="541"/>
                    <a:pt x="427" y="540"/>
                  </a:cubicBezTo>
                  <a:cubicBezTo>
                    <a:pt x="427" y="540"/>
                    <a:pt x="427" y="540"/>
                    <a:pt x="427" y="540"/>
                  </a:cubicBezTo>
                  <a:cubicBezTo>
                    <a:pt x="423" y="537"/>
                    <a:pt x="422" y="535"/>
                    <a:pt x="422" y="535"/>
                  </a:cubicBezTo>
                  <a:cubicBezTo>
                    <a:pt x="422" y="535"/>
                    <a:pt x="422" y="535"/>
                    <a:pt x="423" y="536"/>
                  </a:cubicBezTo>
                  <a:cubicBezTo>
                    <a:pt x="424" y="537"/>
                    <a:pt x="425" y="538"/>
                    <a:pt x="427" y="540"/>
                  </a:cubicBezTo>
                  <a:cubicBezTo>
                    <a:pt x="427" y="540"/>
                    <a:pt x="427" y="540"/>
                    <a:pt x="427" y="540"/>
                  </a:cubicBezTo>
                  <a:cubicBezTo>
                    <a:pt x="428" y="540"/>
                    <a:pt x="428" y="541"/>
                    <a:pt x="429" y="542"/>
                  </a:cubicBezTo>
                  <a:cubicBezTo>
                    <a:pt x="429" y="542"/>
                    <a:pt x="429" y="542"/>
                    <a:pt x="429" y="542"/>
                  </a:cubicBezTo>
                  <a:cubicBezTo>
                    <a:pt x="430" y="543"/>
                    <a:pt x="432" y="544"/>
                    <a:pt x="434" y="546"/>
                  </a:cubicBezTo>
                  <a:cubicBezTo>
                    <a:pt x="432" y="544"/>
                    <a:pt x="430" y="543"/>
                    <a:pt x="429" y="541"/>
                  </a:cubicBezTo>
                  <a:cubicBezTo>
                    <a:pt x="429" y="541"/>
                    <a:pt x="429" y="541"/>
                    <a:pt x="428" y="541"/>
                  </a:cubicBezTo>
                  <a:cubicBezTo>
                    <a:pt x="428" y="541"/>
                    <a:pt x="428" y="541"/>
                    <a:pt x="428" y="541"/>
                  </a:cubicBezTo>
                  <a:cubicBezTo>
                    <a:pt x="428" y="540"/>
                    <a:pt x="428" y="540"/>
                    <a:pt x="427" y="539"/>
                  </a:cubicBezTo>
                  <a:cubicBezTo>
                    <a:pt x="427" y="539"/>
                    <a:pt x="427" y="539"/>
                    <a:pt x="427" y="539"/>
                  </a:cubicBezTo>
                  <a:cubicBezTo>
                    <a:pt x="427" y="538"/>
                    <a:pt x="427" y="538"/>
                    <a:pt x="427" y="538"/>
                  </a:cubicBezTo>
                  <a:cubicBezTo>
                    <a:pt x="426" y="537"/>
                    <a:pt x="424" y="536"/>
                    <a:pt x="423" y="535"/>
                  </a:cubicBezTo>
                  <a:cubicBezTo>
                    <a:pt x="423" y="535"/>
                    <a:pt x="423" y="535"/>
                    <a:pt x="423" y="535"/>
                  </a:cubicBezTo>
                  <a:cubicBezTo>
                    <a:pt x="423" y="535"/>
                    <a:pt x="424" y="535"/>
                    <a:pt x="425" y="536"/>
                  </a:cubicBezTo>
                  <a:cubicBezTo>
                    <a:pt x="425" y="536"/>
                    <a:pt x="426" y="537"/>
                    <a:pt x="427" y="538"/>
                  </a:cubicBezTo>
                  <a:cubicBezTo>
                    <a:pt x="427" y="538"/>
                    <a:pt x="427" y="537"/>
                    <a:pt x="427" y="537"/>
                  </a:cubicBezTo>
                  <a:cubicBezTo>
                    <a:pt x="427" y="537"/>
                    <a:pt x="427" y="538"/>
                    <a:pt x="427" y="538"/>
                  </a:cubicBezTo>
                  <a:cubicBezTo>
                    <a:pt x="427" y="538"/>
                    <a:pt x="427" y="538"/>
                    <a:pt x="427" y="538"/>
                  </a:cubicBezTo>
                  <a:cubicBezTo>
                    <a:pt x="427" y="538"/>
                    <a:pt x="427" y="537"/>
                    <a:pt x="427" y="537"/>
                  </a:cubicBezTo>
                  <a:cubicBezTo>
                    <a:pt x="427" y="537"/>
                    <a:pt x="427" y="537"/>
                    <a:pt x="427" y="537"/>
                  </a:cubicBezTo>
                  <a:cubicBezTo>
                    <a:pt x="427" y="537"/>
                    <a:pt x="427" y="538"/>
                    <a:pt x="427" y="538"/>
                  </a:cubicBezTo>
                  <a:cubicBezTo>
                    <a:pt x="427" y="538"/>
                    <a:pt x="428" y="538"/>
                    <a:pt x="428" y="538"/>
                  </a:cubicBezTo>
                  <a:cubicBezTo>
                    <a:pt x="427" y="537"/>
                    <a:pt x="427" y="537"/>
                    <a:pt x="426" y="536"/>
                  </a:cubicBezTo>
                  <a:cubicBezTo>
                    <a:pt x="426" y="536"/>
                    <a:pt x="426" y="536"/>
                    <a:pt x="426" y="536"/>
                  </a:cubicBezTo>
                  <a:cubicBezTo>
                    <a:pt x="427" y="537"/>
                    <a:pt x="427" y="537"/>
                    <a:pt x="428" y="538"/>
                  </a:cubicBezTo>
                  <a:cubicBezTo>
                    <a:pt x="428" y="538"/>
                    <a:pt x="428" y="538"/>
                    <a:pt x="428" y="538"/>
                  </a:cubicBezTo>
                  <a:cubicBezTo>
                    <a:pt x="427" y="537"/>
                    <a:pt x="427" y="537"/>
                    <a:pt x="426" y="536"/>
                  </a:cubicBezTo>
                  <a:cubicBezTo>
                    <a:pt x="426" y="536"/>
                    <a:pt x="426" y="536"/>
                    <a:pt x="426" y="536"/>
                  </a:cubicBezTo>
                  <a:cubicBezTo>
                    <a:pt x="427" y="537"/>
                    <a:pt x="427" y="537"/>
                    <a:pt x="428" y="537"/>
                  </a:cubicBezTo>
                  <a:cubicBezTo>
                    <a:pt x="428" y="537"/>
                    <a:pt x="428" y="537"/>
                    <a:pt x="428" y="537"/>
                  </a:cubicBezTo>
                  <a:cubicBezTo>
                    <a:pt x="427" y="537"/>
                    <a:pt x="427" y="536"/>
                    <a:pt x="426" y="536"/>
                  </a:cubicBezTo>
                  <a:cubicBezTo>
                    <a:pt x="418" y="519"/>
                    <a:pt x="421" y="511"/>
                    <a:pt x="432" y="511"/>
                  </a:cubicBezTo>
                  <a:cubicBezTo>
                    <a:pt x="438" y="511"/>
                    <a:pt x="446" y="513"/>
                    <a:pt x="456" y="517"/>
                  </a:cubicBezTo>
                  <a:cubicBezTo>
                    <a:pt x="448" y="509"/>
                    <a:pt x="443" y="507"/>
                    <a:pt x="444" y="507"/>
                  </a:cubicBezTo>
                  <a:cubicBezTo>
                    <a:pt x="444" y="507"/>
                    <a:pt x="445" y="507"/>
                    <a:pt x="446" y="508"/>
                  </a:cubicBezTo>
                  <a:cubicBezTo>
                    <a:pt x="447" y="508"/>
                    <a:pt x="448" y="508"/>
                    <a:pt x="450" y="508"/>
                  </a:cubicBezTo>
                  <a:cubicBezTo>
                    <a:pt x="453" y="508"/>
                    <a:pt x="457" y="507"/>
                    <a:pt x="462" y="507"/>
                  </a:cubicBezTo>
                  <a:cubicBezTo>
                    <a:pt x="460" y="505"/>
                    <a:pt x="458" y="504"/>
                    <a:pt x="456" y="503"/>
                  </a:cubicBezTo>
                  <a:cubicBezTo>
                    <a:pt x="453" y="505"/>
                    <a:pt x="451" y="505"/>
                    <a:pt x="450" y="505"/>
                  </a:cubicBezTo>
                  <a:cubicBezTo>
                    <a:pt x="449" y="505"/>
                    <a:pt x="450" y="503"/>
                    <a:pt x="453" y="500"/>
                  </a:cubicBezTo>
                  <a:cubicBezTo>
                    <a:pt x="450" y="498"/>
                    <a:pt x="449" y="496"/>
                    <a:pt x="450" y="496"/>
                  </a:cubicBezTo>
                  <a:cubicBezTo>
                    <a:pt x="451" y="496"/>
                    <a:pt x="453" y="497"/>
                    <a:pt x="456" y="498"/>
                  </a:cubicBezTo>
                  <a:cubicBezTo>
                    <a:pt x="456" y="498"/>
                    <a:pt x="457" y="498"/>
                    <a:pt x="457" y="498"/>
                  </a:cubicBezTo>
                  <a:cubicBezTo>
                    <a:pt x="449" y="491"/>
                    <a:pt x="447" y="488"/>
                    <a:pt x="450" y="488"/>
                  </a:cubicBezTo>
                  <a:cubicBezTo>
                    <a:pt x="452" y="488"/>
                    <a:pt x="456" y="490"/>
                    <a:pt x="463" y="492"/>
                  </a:cubicBezTo>
                  <a:cubicBezTo>
                    <a:pt x="463" y="492"/>
                    <a:pt x="463" y="492"/>
                    <a:pt x="463" y="491"/>
                  </a:cubicBezTo>
                  <a:cubicBezTo>
                    <a:pt x="463" y="491"/>
                    <a:pt x="462" y="491"/>
                    <a:pt x="461" y="490"/>
                  </a:cubicBezTo>
                  <a:cubicBezTo>
                    <a:pt x="461" y="490"/>
                    <a:pt x="461" y="490"/>
                    <a:pt x="461" y="490"/>
                  </a:cubicBezTo>
                  <a:cubicBezTo>
                    <a:pt x="462" y="490"/>
                    <a:pt x="462" y="491"/>
                    <a:pt x="463" y="491"/>
                  </a:cubicBezTo>
                  <a:cubicBezTo>
                    <a:pt x="464" y="491"/>
                    <a:pt x="464" y="491"/>
                    <a:pt x="464" y="491"/>
                  </a:cubicBezTo>
                  <a:cubicBezTo>
                    <a:pt x="462" y="490"/>
                    <a:pt x="461" y="489"/>
                    <a:pt x="459" y="489"/>
                  </a:cubicBezTo>
                  <a:cubicBezTo>
                    <a:pt x="459" y="489"/>
                    <a:pt x="458" y="489"/>
                    <a:pt x="458" y="490"/>
                  </a:cubicBezTo>
                  <a:cubicBezTo>
                    <a:pt x="458" y="489"/>
                    <a:pt x="459" y="489"/>
                    <a:pt x="459" y="489"/>
                  </a:cubicBezTo>
                  <a:cubicBezTo>
                    <a:pt x="458" y="488"/>
                    <a:pt x="458" y="488"/>
                    <a:pt x="457" y="487"/>
                  </a:cubicBezTo>
                  <a:cubicBezTo>
                    <a:pt x="457" y="487"/>
                    <a:pt x="457" y="488"/>
                    <a:pt x="457" y="488"/>
                  </a:cubicBezTo>
                  <a:cubicBezTo>
                    <a:pt x="457" y="488"/>
                    <a:pt x="457" y="487"/>
                    <a:pt x="457" y="487"/>
                  </a:cubicBezTo>
                  <a:cubicBezTo>
                    <a:pt x="457" y="487"/>
                    <a:pt x="457" y="487"/>
                    <a:pt x="457" y="487"/>
                  </a:cubicBezTo>
                  <a:cubicBezTo>
                    <a:pt x="457" y="487"/>
                    <a:pt x="456" y="487"/>
                    <a:pt x="456" y="487"/>
                  </a:cubicBezTo>
                  <a:cubicBezTo>
                    <a:pt x="456" y="487"/>
                    <a:pt x="457" y="487"/>
                    <a:pt x="457" y="487"/>
                  </a:cubicBezTo>
                  <a:cubicBezTo>
                    <a:pt x="456" y="487"/>
                    <a:pt x="456" y="487"/>
                    <a:pt x="455" y="487"/>
                  </a:cubicBezTo>
                  <a:cubicBezTo>
                    <a:pt x="451" y="484"/>
                    <a:pt x="449" y="482"/>
                    <a:pt x="450" y="482"/>
                  </a:cubicBezTo>
                  <a:cubicBezTo>
                    <a:pt x="450" y="482"/>
                    <a:pt x="451" y="482"/>
                    <a:pt x="452" y="483"/>
                  </a:cubicBezTo>
                  <a:cubicBezTo>
                    <a:pt x="451" y="483"/>
                    <a:pt x="453" y="485"/>
                    <a:pt x="457" y="487"/>
                  </a:cubicBezTo>
                  <a:cubicBezTo>
                    <a:pt x="458" y="487"/>
                    <a:pt x="458" y="486"/>
                    <a:pt x="459" y="486"/>
                  </a:cubicBezTo>
                  <a:cubicBezTo>
                    <a:pt x="458" y="486"/>
                    <a:pt x="458" y="486"/>
                    <a:pt x="458" y="485"/>
                  </a:cubicBezTo>
                  <a:cubicBezTo>
                    <a:pt x="458" y="485"/>
                    <a:pt x="459" y="486"/>
                    <a:pt x="459" y="486"/>
                  </a:cubicBezTo>
                  <a:cubicBezTo>
                    <a:pt x="459" y="486"/>
                    <a:pt x="459" y="486"/>
                    <a:pt x="459" y="486"/>
                  </a:cubicBezTo>
                  <a:cubicBezTo>
                    <a:pt x="459" y="485"/>
                    <a:pt x="458" y="485"/>
                    <a:pt x="457" y="485"/>
                  </a:cubicBezTo>
                  <a:cubicBezTo>
                    <a:pt x="457" y="485"/>
                    <a:pt x="457" y="484"/>
                    <a:pt x="457" y="484"/>
                  </a:cubicBezTo>
                  <a:cubicBezTo>
                    <a:pt x="458" y="484"/>
                    <a:pt x="458" y="485"/>
                    <a:pt x="459" y="485"/>
                  </a:cubicBezTo>
                  <a:cubicBezTo>
                    <a:pt x="460" y="485"/>
                    <a:pt x="460" y="485"/>
                    <a:pt x="460" y="485"/>
                  </a:cubicBezTo>
                  <a:cubicBezTo>
                    <a:pt x="459" y="484"/>
                    <a:pt x="458" y="484"/>
                    <a:pt x="457" y="484"/>
                  </a:cubicBezTo>
                  <a:cubicBezTo>
                    <a:pt x="457" y="484"/>
                    <a:pt x="457" y="484"/>
                    <a:pt x="457" y="484"/>
                  </a:cubicBezTo>
                  <a:cubicBezTo>
                    <a:pt x="458" y="484"/>
                    <a:pt x="459" y="484"/>
                    <a:pt x="460" y="485"/>
                  </a:cubicBezTo>
                  <a:cubicBezTo>
                    <a:pt x="460" y="485"/>
                    <a:pt x="460" y="485"/>
                    <a:pt x="460" y="485"/>
                  </a:cubicBezTo>
                  <a:cubicBezTo>
                    <a:pt x="459" y="484"/>
                    <a:pt x="458" y="484"/>
                    <a:pt x="457" y="483"/>
                  </a:cubicBezTo>
                  <a:cubicBezTo>
                    <a:pt x="457" y="483"/>
                    <a:pt x="457" y="483"/>
                    <a:pt x="458" y="483"/>
                  </a:cubicBezTo>
                  <a:cubicBezTo>
                    <a:pt x="456" y="483"/>
                    <a:pt x="456" y="483"/>
                    <a:pt x="456" y="483"/>
                  </a:cubicBezTo>
                  <a:cubicBezTo>
                    <a:pt x="456" y="483"/>
                    <a:pt x="457" y="483"/>
                    <a:pt x="458" y="483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5" y="481"/>
                    <a:pt x="454" y="480"/>
                    <a:pt x="455" y="480"/>
                  </a:cubicBezTo>
                  <a:cubicBezTo>
                    <a:pt x="455" y="480"/>
                    <a:pt x="457" y="481"/>
                    <a:pt x="459" y="482"/>
                  </a:cubicBezTo>
                  <a:cubicBezTo>
                    <a:pt x="460" y="482"/>
                    <a:pt x="460" y="482"/>
                    <a:pt x="460" y="482"/>
                  </a:cubicBezTo>
                  <a:cubicBezTo>
                    <a:pt x="457" y="480"/>
                    <a:pt x="455" y="479"/>
                    <a:pt x="454" y="478"/>
                  </a:cubicBezTo>
                  <a:cubicBezTo>
                    <a:pt x="453" y="478"/>
                    <a:pt x="453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2" y="479"/>
                    <a:pt x="452" y="479"/>
                    <a:pt x="452" y="479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53" y="478"/>
                    <a:pt x="453" y="478"/>
                    <a:pt x="453" y="478"/>
                  </a:cubicBezTo>
                  <a:cubicBezTo>
                    <a:pt x="453" y="478"/>
                    <a:pt x="452" y="478"/>
                    <a:pt x="452" y="478"/>
                  </a:cubicBezTo>
                  <a:cubicBezTo>
                    <a:pt x="452" y="478"/>
                    <a:pt x="453" y="478"/>
                    <a:pt x="453" y="478"/>
                  </a:cubicBezTo>
                  <a:cubicBezTo>
                    <a:pt x="453" y="477"/>
                    <a:pt x="453" y="477"/>
                    <a:pt x="453" y="477"/>
                  </a:cubicBezTo>
                  <a:cubicBezTo>
                    <a:pt x="453" y="477"/>
                    <a:pt x="453" y="477"/>
                    <a:pt x="453" y="477"/>
                  </a:cubicBezTo>
                  <a:cubicBezTo>
                    <a:pt x="454" y="476"/>
                    <a:pt x="455" y="475"/>
                    <a:pt x="456" y="475"/>
                  </a:cubicBezTo>
                  <a:cubicBezTo>
                    <a:pt x="456" y="475"/>
                    <a:pt x="456" y="475"/>
                    <a:pt x="456" y="475"/>
                  </a:cubicBezTo>
                  <a:cubicBezTo>
                    <a:pt x="455" y="475"/>
                    <a:pt x="453" y="476"/>
                    <a:pt x="452" y="477"/>
                  </a:cubicBezTo>
                  <a:cubicBezTo>
                    <a:pt x="453" y="476"/>
                    <a:pt x="454" y="475"/>
                    <a:pt x="455" y="474"/>
                  </a:cubicBezTo>
                  <a:cubicBezTo>
                    <a:pt x="453" y="472"/>
                    <a:pt x="454" y="472"/>
                    <a:pt x="456" y="472"/>
                  </a:cubicBezTo>
                  <a:cubicBezTo>
                    <a:pt x="456" y="472"/>
                    <a:pt x="457" y="472"/>
                    <a:pt x="458" y="472"/>
                  </a:cubicBezTo>
                  <a:cubicBezTo>
                    <a:pt x="462" y="467"/>
                    <a:pt x="462" y="465"/>
                    <a:pt x="458" y="465"/>
                  </a:cubicBezTo>
                  <a:cubicBezTo>
                    <a:pt x="455" y="465"/>
                    <a:pt x="452" y="466"/>
                    <a:pt x="448" y="467"/>
                  </a:cubicBezTo>
                  <a:cubicBezTo>
                    <a:pt x="461" y="455"/>
                    <a:pt x="452" y="451"/>
                    <a:pt x="442" y="450"/>
                  </a:cubicBezTo>
                  <a:cubicBezTo>
                    <a:pt x="443" y="450"/>
                    <a:pt x="442" y="449"/>
                    <a:pt x="441" y="449"/>
                  </a:cubicBezTo>
                  <a:cubicBezTo>
                    <a:pt x="441" y="449"/>
                    <a:pt x="441" y="449"/>
                    <a:pt x="441" y="449"/>
                  </a:cubicBezTo>
                  <a:cubicBezTo>
                    <a:pt x="441" y="449"/>
                    <a:pt x="441" y="449"/>
                    <a:pt x="440" y="449"/>
                  </a:cubicBezTo>
                  <a:cubicBezTo>
                    <a:pt x="440" y="449"/>
                    <a:pt x="440" y="449"/>
                    <a:pt x="440" y="449"/>
                  </a:cubicBezTo>
                  <a:cubicBezTo>
                    <a:pt x="440" y="451"/>
                    <a:pt x="441" y="452"/>
                    <a:pt x="441" y="452"/>
                  </a:cubicBezTo>
                  <a:cubicBezTo>
                    <a:pt x="441" y="452"/>
                    <a:pt x="440" y="451"/>
                    <a:pt x="440" y="449"/>
                  </a:cubicBezTo>
                  <a:cubicBezTo>
                    <a:pt x="440" y="449"/>
                    <a:pt x="440" y="449"/>
                    <a:pt x="440" y="449"/>
                  </a:cubicBezTo>
                  <a:cubicBezTo>
                    <a:pt x="440" y="448"/>
                    <a:pt x="440" y="446"/>
                    <a:pt x="439" y="444"/>
                  </a:cubicBezTo>
                  <a:cubicBezTo>
                    <a:pt x="439" y="440"/>
                    <a:pt x="438" y="437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6"/>
                    <a:pt x="438" y="436"/>
                    <a:pt x="438" y="436"/>
                  </a:cubicBezTo>
                  <a:cubicBezTo>
                    <a:pt x="438" y="435"/>
                    <a:pt x="438" y="435"/>
                    <a:pt x="438" y="435"/>
                  </a:cubicBezTo>
                  <a:cubicBezTo>
                    <a:pt x="438" y="435"/>
                    <a:pt x="440" y="433"/>
                    <a:pt x="439" y="433"/>
                  </a:cubicBezTo>
                  <a:cubicBezTo>
                    <a:pt x="439" y="433"/>
                    <a:pt x="439" y="433"/>
                    <a:pt x="439" y="433"/>
                  </a:cubicBezTo>
                  <a:cubicBezTo>
                    <a:pt x="440" y="433"/>
                    <a:pt x="444" y="428"/>
                    <a:pt x="441" y="428"/>
                  </a:cubicBezTo>
                  <a:cubicBezTo>
                    <a:pt x="441" y="428"/>
                    <a:pt x="441" y="428"/>
                    <a:pt x="441" y="428"/>
                  </a:cubicBezTo>
                  <a:cubicBezTo>
                    <a:pt x="444" y="425"/>
                    <a:pt x="446" y="423"/>
                    <a:pt x="441" y="421"/>
                  </a:cubicBezTo>
                  <a:cubicBezTo>
                    <a:pt x="444" y="419"/>
                    <a:pt x="440" y="416"/>
                    <a:pt x="438" y="414"/>
                  </a:cubicBezTo>
                  <a:cubicBezTo>
                    <a:pt x="437" y="413"/>
                    <a:pt x="437" y="413"/>
                    <a:pt x="437" y="413"/>
                  </a:cubicBezTo>
                  <a:cubicBezTo>
                    <a:pt x="437" y="412"/>
                    <a:pt x="437" y="412"/>
                    <a:pt x="437" y="412"/>
                  </a:cubicBezTo>
                  <a:cubicBezTo>
                    <a:pt x="437" y="412"/>
                    <a:pt x="437" y="412"/>
                    <a:pt x="437" y="413"/>
                  </a:cubicBezTo>
                  <a:cubicBezTo>
                    <a:pt x="437" y="414"/>
                    <a:pt x="437" y="415"/>
                    <a:pt x="437" y="415"/>
                  </a:cubicBezTo>
                  <a:cubicBezTo>
                    <a:pt x="437" y="415"/>
                    <a:pt x="437" y="411"/>
                    <a:pt x="437" y="398"/>
                  </a:cubicBezTo>
                  <a:cubicBezTo>
                    <a:pt x="437" y="398"/>
                    <a:pt x="437" y="398"/>
                    <a:pt x="437" y="398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7" y="397"/>
                    <a:pt x="437" y="397"/>
                    <a:pt x="437" y="397"/>
                  </a:cubicBezTo>
                  <a:cubicBezTo>
                    <a:pt x="438" y="395"/>
                    <a:pt x="438" y="395"/>
                    <a:pt x="438" y="395"/>
                  </a:cubicBezTo>
                  <a:cubicBezTo>
                    <a:pt x="439" y="394"/>
                    <a:pt x="440" y="393"/>
                    <a:pt x="439" y="392"/>
                  </a:cubicBezTo>
                  <a:cubicBezTo>
                    <a:pt x="439" y="392"/>
                    <a:pt x="439" y="390"/>
                    <a:pt x="438" y="389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006725" y="3462338"/>
              <a:ext cx="2133600" cy="1447800"/>
            </a:xfrm>
            <a:custGeom>
              <a:avLst/>
              <a:gdLst>
                <a:gd name="T0" fmla="*/ 2147483646 w 568"/>
                <a:gd name="T1" fmla="*/ 2147483646 h 385"/>
                <a:gd name="T2" fmla="*/ 2147483646 w 568"/>
                <a:gd name="T3" fmla="*/ 2147483646 h 385"/>
                <a:gd name="T4" fmla="*/ 2147483646 w 568"/>
                <a:gd name="T5" fmla="*/ 2147483646 h 385"/>
                <a:gd name="T6" fmla="*/ 2147483646 w 568"/>
                <a:gd name="T7" fmla="*/ 2147483646 h 385"/>
                <a:gd name="T8" fmla="*/ 2147483646 w 568"/>
                <a:gd name="T9" fmla="*/ 2147483646 h 385"/>
                <a:gd name="T10" fmla="*/ 2147483646 w 568"/>
                <a:gd name="T11" fmla="*/ 2147483646 h 385"/>
                <a:gd name="T12" fmla="*/ 2147483646 w 568"/>
                <a:gd name="T13" fmla="*/ 2147483646 h 385"/>
                <a:gd name="T14" fmla="*/ 2147483646 w 568"/>
                <a:gd name="T15" fmla="*/ 2147483646 h 385"/>
                <a:gd name="T16" fmla="*/ 2147483646 w 568"/>
                <a:gd name="T17" fmla="*/ 2147483646 h 385"/>
                <a:gd name="T18" fmla="*/ 2147483646 w 568"/>
                <a:gd name="T19" fmla="*/ 2147483646 h 385"/>
                <a:gd name="T20" fmla="*/ 2147483646 w 568"/>
                <a:gd name="T21" fmla="*/ 2147483646 h 385"/>
                <a:gd name="T22" fmla="*/ 2147483646 w 568"/>
                <a:gd name="T23" fmla="*/ 2147483646 h 385"/>
                <a:gd name="T24" fmla="*/ 2147483646 w 568"/>
                <a:gd name="T25" fmla="*/ 2147483646 h 385"/>
                <a:gd name="T26" fmla="*/ 2147483646 w 568"/>
                <a:gd name="T27" fmla="*/ 2147483646 h 385"/>
                <a:gd name="T28" fmla="*/ 2147483646 w 568"/>
                <a:gd name="T29" fmla="*/ 2147483646 h 385"/>
                <a:gd name="T30" fmla="*/ 2147483646 w 568"/>
                <a:gd name="T31" fmla="*/ 2147483646 h 385"/>
                <a:gd name="T32" fmla="*/ 2147483646 w 568"/>
                <a:gd name="T33" fmla="*/ 2147483646 h 385"/>
                <a:gd name="T34" fmla="*/ 2147483646 w 568"/>
                <a:gd name="T35" fmla="*/ 2147483646 h 385"/>
                <a:gd name="T36" fmla="*/ 2147483646 w 568"/>
                <a:gd name="T37" fmla="*/ 2147483646 h 385"/>
                <a:gd name="T38" fmla="*/ 2147483646 w 568"/>
                <a:gd name="T39" fmla="*/ 0 h 385"/>
                <a:gd name="T40" fmla="*/ 2147483646 w 568"/>
                <a:gd name="T41" fmla="*/ 2147483646 h 385"/>
                <a:gd name="T42" fmla="*/ 2147483646 w 568"/>
                <a:gd name="T43" fmla="*/ 2147483646 h 385"/>
                <a:gd name="T44" fmla="*/ 2147483646 w 568"/>
                <a:gd name="T45" fmla="*/ 2147483646 h 385"/>
                <a:gd name="T46" fmla="*/ 2147483646 w 568"/>
                <a:gd name="T47" fmla="*/ 2147483646 h 385"/>
                <a:gd name="T48" fmla="*/ 2147483646 w 568"/>
                <a:gd name="T49" fmla="*/ 2147483646 h 385"/>
                <a:gd name="T50" fmla="*/ 2147483646 w 568"/>
                <a:gd name="T51" fmla="*/ 2147483646 h 385"/>
                <a:gd name="T52" fmla="*/ 2147483646 w 568"/>
                <a:gd name="T53" fmla="*/ 2147483646 h 385"/>
                <a:gd name="T54" fmla="*/ 2147483646 w 568"/>
                <a:gd name="T55" fmla="*/ 2147483646 h 385"/>
                <a:gd name="T56" fmla="*/ 2147483646 w 568"/>
                <a:gd name="T57" fmla="*/ 2147483646 h 385"/>
                <a:gd name="T58" fmla="*/ 2147483646 w 568"/>
                <a:gd name="T59" fmla="*/ 2147483646 h 385"/>
                <a:gd name="T60" fmla="*/ 2147483646 w 568"/>
                <a:gd name="T61" fmla="*/ 2147483646 h 385"/>
                <a:gd name="T62" fmla="*/ 2147483646 w 568"/>
                <a:gd name="T63" fmla="*/ 2147483646 h 385"/>
                <a:gd name="T64" fmla="*/ 2147483646 w 568"/>
                <a:gd name="T65" fmla="*/ 2147483646 h 385"/>
                <a:gd name="T66" fmla="*/ 2147483646 w 568"/>
                <a:gd name="T67" fmla="*/ 2147483646 h 385"/>
                <a:gd name="T68" fmla="*/ 2147483646 w 568"/>
                <a:gd name="T69" fmla="*/ 2147483646 h 385"/>
                <a:gd name="T70" fmla="*/ 2147483646 w 568"/>
                <a:gd name="T71" fmla="*/ 2147483646 h 385"/>
                <a:gd name="T72" fmla="*/ 2147483646 w 568"/>
                <a:gd name="T73" fmla="*/ 2147483646 h 385"/>
                <a:gd name="T74" fmla="*/ 2147483646 w 568"/>
                <a:gd name="T75" fmla="*/ 2147483646 h 385"/>
                <a:gd name="T76" fmla="*/ 2147483646 w 568"/>
                <a:gd name="T77" fmla="*/ 2147483646 h 385"/>
                <a:gd name="T78" fmla="*/ 2147483646 w 568"/>
                <a:gd name="T79" fmla="*/ 2147483646 h 385"/>
                <a:gd name="T80" fmla="*/ 2147483646 w 568"/>
                <a:gd name="T81" fmla="*/ 2147483646 h 385"/>
                <a:gd name="T82" fmla="*/ 2147483646 w 568"/>
                <a:gd name="T83" fmla="*/ 2147483646 h 385"/>
                <a:gd name="T84" fmla="*/ 2147483646 w 568"/>
                <a:gd name="T85" fmla="*/ 2147483646 h 385"/>
                <a:gd name="T86" fmla="*/ 2147483646 w 568"/>
                <a:gd name="T87" fmla="*/ 2147483646 h 385"/>
                <a:gd name="T88" fmla="*/ 2147483646 w 568"/>
                <a:gd name="T89" fmla="*/ 2147483646 h 385"/>
                <a:gd name="T90" fmla="*/ 2147483646 w 568"/>
                <a:gd name="T91" fmla="*/ 2147483646 h 385"/>
                <a:gd name="T92" fmla="*/ 2147483646 w 568"/>
                <a:gd name="T93" fmla="*/ 2147483646 h 385"/>
                <a:gd name="T94" fmla="*/ 2147483646 w 568"/>
                <a:gd name="T95" fmla="*/ 2147483646 h 385"/>
                <a:gd name="T96" fmla="*/ 2147483646 w 568"/>
                <a:gd name="T97" fmla="*/ 2147483646 h 385"/>
                <a:gd name="T98" fmla="*/ 2147483646 w 568"/>
                <a:gd name="T99" fmla="*/ 2147483646 h 385"/>
                <a:gd name="T100" fmla="*/ 2147483646 w 568"/>
                <a:gd name="T101" fmla="*/ 2147483646 h 385"/>
                <a:gd name="T102" fmla="*/ 2147483646 w 568"/>
                <a:gd name="T103" fmla="*/ 2147483646 h 385"/>
                <a:gd name="T104" fmla="*/ 2147483646 w 568"/>
                <a:gd name="T105" fmla="*/ 2147483646 h 385"/>
                <a:gd name="T106" fmla="*/ 2147483646 w 568"/>
                <a:gd name="T107" fmla="*/ 2147483646 h 385"/>
                <a:gd name="T108" fmla="*/ 2147483646 w 568"/>
                <a:gd name="T109" fmla="*/ 2147483646 h 385"/>
                <a:gd name="T110" fmla="*/ 2147483646 w 568"/>
                <a:gd name="T111" fmla="*/ 2147483646 h 385"/>
                <a:gd name="T112" fmla="*/ 2147483646 w 568"/>
                <a:gd name="T113" fmla="*/ 2147483646 h 385"/>
                <a:gd name="T114" fmla="*/ 2147483646 w 568"/>
                <a:gd name="T115" fmla="*/ 2147483646 h 385"/>
                <a:gd name="T116" fmla="*/ 2147483646 w 568"/>
                <a:gd name="T117" fmla="*/ 2147483646 h 385"/>
                <a:gd name="T118" fmla="*/ 2147483646 w 568"/>
                <a:gd name="T119" fmla="*/ 2147483646 h 385"/>
                <a:gd name="T120" fmla="*/ 2147483646 w 568"/>
                <a:gd name="T121" fmla="*/ 2147483646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8" h="385">
                  <a:moveTo>
                    <a:pt x="372" y="195"/>
                  </a:moveTo>
                  <a:cubicBezTo>
                    <a:pt x="175" y="195"/>
                    <a:pt x="175" y="195"/>
                    <a:pt x="175" y="195"/>
                  </a:cubicBezTo>
                  <a:cubicBezTo>
                    <a:pt x="175" y="306"/>
                    <a:pt x="175" y="306"/>
                    <a:pt x="175" y="306"/>
                  </a:cubicBezTo>
                  <a:cubicBezTo>
                    <a:pt x="178" y="308"/>
                    <a:pt x="181" y="310"/>
                    <a:pt x="184" y="312"/>
                  </a:cubicBezTo>
                  <a:cubicBezTo>
                    <a:pt x="196" y="318"/>
                    <a:pt x="208" y="324"/>
                    <a:pt x="217" y="330"/>
                  </a:cubicBezTo>
                  <a:cubicBezTo>
                    <a:pt x="225" y="334"/>
                    <a:pt x="225" y="334"/>
                    <a:pt x="225" y="334"/>
                  </a:cubicBezTo>
                  <a:cubicBezTo>
                    <a:pt x="226" y="335"/>
                    <a:pt x="226" y="335"/>
                    <a:pt x="226" y="335"/>
                  </a:cubicBezTo>
                  <a:cubicBezTo>
                    <a:pt x="226" y="335"/>
                    <a:pt x="226" y="335"/>
                    <a:pt x="226" y="335"/>
                  </a:cubicBezTo>
                  <a:cubicBezTo>
                    <a:pt x="234" y="339"/>
                    <a:pt x="249" y="348"/>
                    <a:pt x="249" y="348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49" y="348"/>
                    <a:pt x="249" y="348"/>
                    <a:pt x="249" y="348"/>
                  </a:cubicBezTo>
                  <a:cubicBezTo>
                    <a:pt x="252" y="348"/>
                    <a:pt x="252" y="348"/>
                    <a:pt x="252" y="348"/>
                  </a:cubicBezTo>
                  <a:cubicBezTo>
                    <a:pt x="256" y="349"/>
                    <a:pt x="256" y="349"/>
                    <a:pt x="256" y="349"/>
                  </a:cubicBezTo>
                  <a:cubicBezTo>
                    <a:pt x="263" y="349"/>
                    <a:pt x="267" y="350"/>
                    <a:pt x="273" y="351"/>
                  </a:cubicBezTo>
                  <a:cubicBezTo>
                    <a:pt x="277" y="353"/>
                    <a:pt x="282" y="353"/>
                    <a:pt x="284" y="355"/>
                  </a:cubicBezTo>
                  <a:cubicBezTo>
                    <a:pt x="286" y="357"/>
                    <a:pt x="286" y="357"/>
                    <a:pt x="286" y="357"/>
                  </a:cubicBezTo>
                  <a:cubicBezTo>
                    <a:pt x="287" y="357"/>
                    <a:pt x="287" y="357"/>
                    <a:pt x="287" y="357"/>
                  </a:cubicBezTo>
                  <a:cubicBezTo>
                    <a:pt x="287" y="357"/>
                    <a:pt x="287" y="357"/>
                    <a:pt x="287" y="357"/>
                  </a:cubicBezTo>
                  <a:cubicBezTo>
                    <a:pt x="313" y="369"/>
                    <a:pt x="319" y="372"/>
                    <a:pt x="319" y="372"/>
                  </a:cubicBezTo>
                  <a:cubicBezTo>
                    <a:pt x="319" y="372"/>
                    <a:pt x="317" y="371"/>
                    <a:pt x="316" y="371"/>
                  </a:cubicBezTo>
                  <a:cubicBezTo>
                    <a:pt x="315" y="370"/>
                    <a:pt x="314" y="369"/>
                    <a:pt x="314" y="369"/>
                  </a:cubicBezTo>
                  <a:cubicBezTo>
                    <a:pt x="314" y="369"/>
                    <a:pt x="314" y="370"/>
                    <a:pt x="316" y="371"/>
                  </a:cubicBezTo>
                  <a:cubicBezTo>
                    <a:pt x="317" y="371"/>
                    <a:pt x="317" y="371"/>
                    <a:pt x="317" y="371"/>
                  </a:cubicBezTo>
                  <a:cubicBezTo>
                    <a:pt x="319" y="370"/>
                    <a:pt x="319" y="370"/>
                    <a:pt x="319" y="370"/>
                  </a:cubicBezTo>
                  <a:cubicBezTo>
                    <a:pt x="327" y="369"/>
                    <a:pt x="327" y="369"/>
                    <a:pt x="327" y="369"/>
                  </a:cubicBezTo>
                  <a:cubicBezTo>
                    <a:pt x="328" y="369"/>
                    <a:pt x="329" y="369"/>
                    <a:pt x="331" y="369"/>
                  </a:cubicBezTo>
                  <a:cubicBezTo>
                    <a:pt x="331" y="369"/>
                    <a:pt x="331" y="369"/>
                    <a:pt x="331" y="369"/>
                  </a:cubicBezTo>
                  <a:cubicBezTo>
                    <a:pt x="331" y="369"/>
                    <a:pt x="332" y="369"/>
                    <a:pt x="332" y="369"/>
                  </a:cubicBezTo>
                  <a:cubicBezTo>
                    <a:pt x="334" y="369"/>
                    <a:pt x="337" y="369"/>
                    <a:pt x="338" y="370"/>
                  </a:cubicBezTo>
                  <a:cubicBezTo>
                    <a:pt x="339" y="371"/>
                    <a:pt x="341" y="371"/>
                    <a:pt x="342" y="373"/>
                  </a:cubicBezTo>
                  <a:cubicBezTo>
                    <a:pt x="344" y="375"/>
                    <a:pt x="344" y="375"/>
                    <a:pt x="344" y="375"/>
                  </a:cubicBezTo>
                  <a:cubicBezTo>
                    <a:pt x="346" y="376"/>
                    <a:pt x="346" y="376"/>
                    <a:pt x="346" y="376"/>
                  </a:cubicBezTo>
                  <a:cubicBezTo>
                    <a:pt x="346" y="376"/>
                    <a:pt x="346" y="376"/>
                    <a:pt x="346" y="376"/>
                  </a:cubicBezTo>
                  <a:cubicBezTo>
                    <a:pt x="341" y="374"/>
                    <a:pt x="338" y="374"/>
                    <a:pt x="338" y="374"/>
                  </a:cubicBezTo>
                  <a:cubicBezTo>
                    <a:pt x="338" y="374"/>
                    <a:pt x="350" y="377"/>
                    <a:pt x="361" y="381"/>
                  </a:cubicBezTo>
                  <a:cubicBezTo>
                    <a:pt x="365" y="382"/>
                    <a:pt x="368" y="384"/>
                    <a:pt x="372" y="385"/>
                  </a:cubicBezTo>
                  <a:cubicBezTo>
                    <a:pt x="372" y="195"/>
                    <a:pt x="372" y="195"/>
                    <a:pt x="372" y="195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moveTo>
                    <a:pt x="466" y="177"/>
                  </a:move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12" y="174"/>
                  </a:move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moveTo>
                    <a:pt x="412" y="174"/>
                  </a:move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moveTo>
                    <a:pt x="68" y="41"/>
                  </a:move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moveTo>
                    <a:pt x="104" y="140"/>
                  </a:moveTo>
                  <a:cubicBezTo>
                    <a:pt x="95" y="130"/>
                    <a:pt x="83" y="120"/>
                    <a:pt x="84" y="110"/>
                  </a:cubicBezTo>
                  <a:cubicBezTo>
                    <a:pt x="83" y="107"/>
                    <a:pt x="80" y="101"/>
                    <a:pt x="77" y="94"/>
                  </a:cubicBezTo>
                  <a:cubicBezTo>
                    <a:pt x="79" y="95"/>
                    <a:pt x="81" y="96"/>
                    <a:pt x="82" y="97"/>
                  </a:cubicBezTo>
                  <a:cubicBezTo>
                    <a:pt x="85" y="103"/>
                    <a:pt x="87" y="109"/>
                    <a:pt x="90" y="114"/>
                  </a:cubicBezTo>
                  <a:cubicBezTo>
                    <a:pt x="90" y="117"/>
                    <a:pt x="91" y="120"/>
                    <a:pt x="91" y="124"/>
                  </a:cubicBezTo>
                  <a:cubicBezTo>
                    <a:pt x="95" y="127"/>
                    <a:pt x="100" y="133"/>
                    <a:pt x="104" y="140"/>
                  </a:cubicBezTo>
                  <a:moveTo>
                    <a:pt x="72" y="84"/>
                  </a:move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2" y="84"/>
                  </a:cubicBezTo>
                  <a:moveTo>
                    <a:pt x="166" y="83"/>
                  </a:move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moveTo>
                    <a:pt x="71" y="84"/>
                  </a:moveTo>
                  <a:cubicBezTo>
                    <a:pt x="71" y="84"/>
                    <a:pt x="71" y="84"/>
                    <a:pt x="71" y="84"/>
                  </a:cubicBezTo>
                  <a:cubicBezTo>
                    <a:pt x="71" y="83"/>
                    <a:pt x="73" y="82"/>
                    <a:pt x="73" y="82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3" y="83"/>
                    <a:pt x="72" y="84"/>
                  </a:cubicBezTo>
                  <a:cubicBezTo>
                    <a:pt x="72" y="84"/>
                    <a:pt x="72" y="83"/>
                    <a:pt x="72" y="83"/>
                  </a:cubicBezTo>
                  <a:cubicBezTo>
                    <a:pt x="72" y="83"/>
                    <a:pt x="72" y="84"/>
                    <a:pt x="71" y="84"/>
                  </a:cubicBezTo>
                  <a:moveTo>
                    <a:pt x="76" y="81"/>
                  </a:moveTo>
                  <a:cubicBezTo>
                    <a:pt x="76" y="81"/>
                    <a:pt x="76" y="81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moveTo>
                    <a:pt x="76" y="82"/>
                  </a:moveTo>
                  <a:cubicBezTo>
                    <a:pt x="77" y="81"/>
                    <a:pt x="77" y="80"/>
                    <a:pt x="77" y="80"/>
                  </a:cubicBezTo>
                  <a:cubicBezTo>
                    <a:pt x="77" y="80"/>
                    <a:pt x="77" y="81"/>
                    <a:pt x="77" y="81"/>
                  </a:cubicBezTo>
                  <a:cubicBezTo>
                    <a:pt x="76" y="81"/>
                    <a:pt x="76" y="81"/>
                    <a:pt x="76" y="82"/>
                  </a:cubicBezTo>
                  <a:moveTo>
                    <a:pt x="65" y="4"/>
                  </a:moveTo>
                  <a:cubicBezTo>
                    <a:pt x="65" y="4"/>
                    <a:pt x="65" y="4"/>
                    <a:pt x="65" y="4"/>
                  </a:cubicBezTo>
                  <a:cubicBezTo>
                    <a:pt x="66" y="4"/>
                    <a:pt x="66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moveTo>
                    <a:pt x="68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7" y="2"/>
                    <a:pt x="41" y="3"/>
                    <a:pt x="44" y="4"/>
                  </a:cubicBezTo>
                  <a:cubicBezTo>
                    <a:pt x="45" y="4"/>
                    <a:pt x="46" y="4"/>
                    <a:pt x="46" y="4"/>
                  </a:cubicBezTo>
                  <a:cubicBezTo>
                    <a:pt x="50" y="4"/>
                    <a:pt x="51" y="5"/>
                    <a:pt x="50" y="6"/>
                  </a:cubicBezTo>
                  <a:cubicBezTo>
                    <a:pt x="51" y="7"/>
                    <a:pt x="52" y="7"/>
                    <a:pt x="52" y="7"/>
                  </a:cubicBezTo>
                  <a:cubicBezTo>
                    <a:pt x="52" y="7"/>
                    <a:pt x="51" y="7"/>
                    <a:pt x="50" y="6"/>
                  </a:cubicBezTo>
                  <a:cubicBezTo>
                    <a:pt x="50" y="6"/>
                    <a:pt x="50" y="7"/>
                    <a:pt x="50" y="7"/>
                  </a:cubicBezTo>
                  <a:cubicBezTo>
                    <a:pt x="50" y="7"/>
                    <a:pt x="51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8"/>
                    <a:pt x="51" y="8"/>
                  </a:cubicBezTo>
                  <a:cubicBezTo>
                    <a:pt x="52" y="7"/>
                    <a:pt x="53" y="7"/>
                    <a:pt x="53" y="7"/>
                  </a:cubicBezTo>
                  <a:cubicBezTo>
                    <a:pt x="53" y="7"/>
                    <a:pt x="50" y="8"/>
                    <a:pt x="44" y="10"/>
                  </a:cubicBezTo>
                  <a:cubicBezTo>
                    <a:pt x="45" y="10"/>
                    <a:pt x="45" y="9"/>
                    <a:pt x="46" y="9"/>
                  </a:cubicBezTo>
                  <a:cubicBezTo>
                    <a:pt x="48" y="8"/>
                    <a:pt x="50" y="8"/>
                    <a:pt x="51" y="8"/>
                  </a:cubicBezTo>
                  <a:cubicBezTo>
                    <a:pt x="50" y="8"/>
                    <a:pt x="49" y="7"/>
                    <a:pt x="46" y="7"/>
                  </a:cubicBezTo>
                  <a:cubicBezTo>
                    <a:pt x="44" y="6"/>
                    <a:pt x="42" y="5"/>
                    <a:pt x="39" y="4"/>
                  </a:cubicBezTo>
                  <a:cubicBezTo>
                    <a:pt x="41" y="5"/>
                    <a:pt x="42" y="5"/>
                    <a:pt x="43" y="5"/>
                  </a:cubicBezTo>
                  <a:cubicBezTo>
                    <a:pt x="48" y="7"/>
                    <a:pt x="50" y="7"/>
                    <a:pt x="50" y="7"/>
                  </a:cubicBezTo>
                  <a:cubicBezTo>
                    <a:pt x="50" y="7"/>
                    <a:pt x="49" y="7"/>
                    <a:pt x="46" y="6"/>
                  </a:cubicBezTo>
                  <a:cubicBezTo>
                    <a:pt x="48" y="7"/>
                    <a:pt x="49" y="7"/>
                    <a:pt x="49" y="7"/>
                  </a:cubicBezTo>
                  <a:cubicBezTo>
                    <a:pt x="49" y="7"/>
                    <a:pt x="50" y="7"/>
                    <a:pt x="49" y="7"/>
                  </a:cubicBezTo>
                  <a:cubicBezTo>
                    <a:pt x="48" y="7"/>
                    <a:pt x="46" y="6"/>
                    <a:pt x="43" y="5"/>
                  </a:cubicBezTo>
                  <a:cubicBezTo>
                    <a:pt x="39" y="4"/>
                    <a:pt x="34" y="2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2"/>
                    <a:pt x="35" y="3"/>
                    <a:pt x="38" y="4"/>
                  </a:cubicBezTo>
                  <a:cubicBezTo>
                    <a:pt x="37" y="4"/>
                    <a:pt x="36" y="3"/>
                    <a:pt x="35" y="3"/>
                  </a:cubicBezTo>
                  <a:cubicBezTo>
                    <a:pt x="32" y="2"/>
                    <a:pt x="29" y="1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1"/>
                    <a:pt x="32" y="2"/>
                    <a:pt x="35" y="3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0" y="2"/>
                    <a:pt x="27" y="1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1"/>
                    <a:pt x="27" y="1"/>
                    <a:pt x="29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8"/>
                    <a:pt x="9" y="15"/>
                    <a:pt x="4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6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7" y="39"/>
                    <a:pt x="14" y="43"/>
                    <a:pt x="21" y="46"/>
                  </a:cubicBezTo>
                  <a:cubicBezTo>
                    <a:pt x="21" y="50"/>
                    <a:pt x="21" y="54"/>
                    <a:pt x="21" y="58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9" y="61"/>
                    <a:pt x="4" y="59"/>
                    <a:pt x="4" y="59"/>
                  </a:cubicBezTo>
                  <a:cubicBezTo>
                    <a:pt x="4" y="59"/>
                    <a:pt x="37" y="74"/>
                    <a:pt x="63" y="87"/>
                  </a:cubicBezTo>
                  <a:cubicBezTo>
                    <a:pt x="29" y="99"/>
                    <a:pt x="41" y="96"/>
                    <a:pt x="41" y="103"/>
                  </a:cubicBezTo>
                  <a:cubicBezTo>
                    <a:pt x="43" y="109"/>
                    <a:pt x="44" y="116"/>
                    <a:pt x="46" y="123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7" y="124"/>
                    <a:pt x="89" y="142"/>
                    <a:pt x="89" y="142"/>
                  </a:cubicBezTo>
                  <a:cubicBezTo>
                    <a:pt x="89" y="142"/>
                    <a:pt x="86" y="141"/>
                    <a:pt x="81" y="139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69" y="155"/>
                    <a:pt x="69" y="155"/>
                    <a:pt x="69" y="155"/>
                  </a:cubicBezTo>
                  <a:cubicBezTo>
                    <a:pt x="67" y="156"/>
                    <a:pt x="66" y="157"/>
                    <a:pt x="66" y="157"/>
                  </a:cubicBezTo>
                  <a:cubicBezTo>
                    <a:pt x="67" y="159"/>
                    <a:pt x="68" y="160"/>
                    <a:pt x="70" y="162"/>
                  </a:cubicBezTo>
                  <a:cubicBezTo>
                    <a:pt x="78" y="170"/>
                    <a:pt x="87" y="183"/>
                    <a:pt x="97" y="193"/>
                  </a:cubicBezTo>
                  <a:cubicBezTo>
                    <a:pt x="97" y="193"/>
                    <a:pt x="98" y="194"/>
                    <a:pt x="99" y="195"/>
                  </a:cubicBezTo>
                  <a:cubicBezTo>
                    <a:pt x="122" y="195"/>
                    <a:pt x="122" y="195"/>
                    <a:pt x="122" y="195"/>
                  </a:cubicBezTo>
                  <a:cubicBezTo>
                    <a:pt x="109" y="176"/>
                    <a:pt x="96" y="158"/>
                    <a:pt x="88" y="143"/>
                  </a:cubicBezTo>
                  <a:cubicBezTo>
                    <a:pt x="97" y="149"/>
                    <a:pt x="107" y="160"/>
                    <a:pt x="117" y="171"/>
                  </a:cubicBezTo>
                  <a:cubicBezTo>
                    <a:pt x="109" y="159"/>
                    <a:pt x="103" y="145"/>
                    <a:pt x="94" y="137"/>
                  </a:cubicBezTo>
                  <a:cubicBezTo>
                    <a:pt x="101" y="143"/>
                    <a:pt x="108" y="151"/>
                    <a:pt x="113" y="153"/>
                  </a:cubicBezTo>
                  <a:cubicBezTo>
                    <a:pt x="115" y="157"/>
                    <a:pt x="117" y="161"/>
                    <a:pt x="119" y="165"/>
                  </a:cubicBezTo>
                  <a:cubicBezTo>
                    <a:pt x="125" y="175"/>
                    <a:pt x="132" y="185"/>
                    <a:pt x="139" y="195"/>
                  </a:cubicBezTo>
                  <a:cubicBezTo>
                    <a:pt x="175" y="195"/>
                    <a:pt x="175" y="195"/>
                    <a:pt x="175" y="195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3" y="78"/>
                    <a:pt x="171" y="77"/>
                    <a:pt x="170" y="77"/>
                  </a:cubicBezTo>
                  <a:cubicBezTo>
                    <a:pt x="168" y="77"/>
                    <a:pt x="167" y="78"/>
                    <a:pt x="165" y="81"/>
                  </a:cubicBezTo>
                  <a:cubicBezTo>
                    <a:pt x="165" y="81"/>
                    <a:pt x="165" y="81"/>
                    <a:pt x="166" y="81"/>
                  </a:cubicBezTo>
                  <a:cubicBezTo>
                    <a:pt x="167" y="81"/>
                    <a:pt x="167" y="81"/>
                    <a:pt x="168" y="81"/>
                  </a:cubicBezTo>
                  <a:cubicBezTo>
                    <a:pt x="169" y="81"/>
                    <a:pt x="169" y="82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6" y="83"/>
                    <a:pt x="166" y="83"/>
                  </a:cubicBezTo>
                  <a:cubicBezTo>
                    <a:pt x="166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2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64" y="83"/>
                    <a:pt x="164" y="82"/>
                    <a:pt x="164" y="82"/>
                  </a:cubicBezTo>
                  <a:cubicBezTo>
                    <a:pt x="164" y="82"/>
                    <a:pt x="164" y="82"/>
                    <a:pt x="164" y="82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2"/>
                  </a:cubicBezTo>
                  <a:cubicBezTo>
                    <a:pt x="163" y="83"/>
                    <a:pt x="162" y="83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2" y="84"/>
                    <a:pt x="162" y="84"/>
                  </a:cubicBezTo>
                  <a:cubicBezTo>
                    <a:pt x="162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2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1" y="83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4"/>
                    <a:pt x="161" y="84"/>
                    <a:pt x="161" y="84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0" y="83"/>
                    <a:pt x="160" y="83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0" y="83"/>
                    <a:pt x="160" y="82"/>
                    <a:pt x="160" y="82"/>
                  </a:cubicBezTo>
                  <a:cubicBezTo>
                    <a:pt x="160" y="82"/>
                    <a:pt x="160" y="83"/>
                    <a:pt x="160" y="84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59" y="82"/>
                    <a:pt x="159" y="82"/>
                    <a:pt x="159" y="84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59" y="83"/>
                    <a:pt x="159" y="83"/>
                    <a:pt x="159" y="84"/>
                  </a:cubicBezTo>
                  <a:cubicBezTo>
                    <a:pt x="159" y="83"/>
                    <a:pt x="159" y="82"/>
                    <a:pt x="159" y="82"/>
                  </a:cubicBezTo>
                  <a:cubicBezTo>
                    <a:pt x="158" y="82"/>
                    <a:pt x="158" y="83"/>
                    <a:pt x="158" y="84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8" y="84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8" y="84"/>
                    <a:pt x="158" y="83"/>
                    <a:pt x="158" y="83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8" y="83"/>
                    <a:pt x="158" y="84"/>
                    <a:pt x="158" y="84"/>
                  </a:cubicBezTo>
                  <a:cubicBezTo>
                    <a:pt x="157" y="84"/>
                    <a:pt x="157" y="83"/>
                    <a:pt x="158" y="83"/>
                  </a:cubicBezTo>
                  <a:cubicBezTo>
                    <a:pt x="157" y="83"/>
                    <a:pt x="156" y="84"/>
                    <a:pt x="154" y="84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4" y="83"/>
                    <a:pt x="154" y="83"/>
                    <a:pt x="154" y="84"/>
                  </a:cubicBezTo>
                  <a:cubicBezTo>
                    <a:pt x="154" y="83"/>
                    <a:pt x="153" y="82"/>
                    <a:pt x="153" y="82"/>
                  </a:cubicBezTo>
                  <a:cubicBezTo>
                    <a:pt x="153" y="82"/>
                    <a:pt x="152" y="82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4"/>
                    <a:pt x="152" y="84"/>
                    <a:pt x="152" y="84"/>
                  </a:cubicBezTo>
                  <a:cubicBezTo>
                    <a:pt x="152" y="84"/>
                    <a:pt x="152" y="84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4"/>
                    <a:pt x="152" y="84"/>
                  </a:cubicBezTo>
                  <a:cubicBezTo>
                    <a:pt x="152" y="84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1" y="84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2" y="83"/>
                    <a:pt x="152" y="83"/>
                  </a:cubicBezTo>
                  <a:cubicBezTo>
                    <a:pt x="152" y="83"/>
                    <a:pt x="151" y="83"/>
                    <a:pt x="151" y="84"/>
                  </a:cubicBezTo>
                  <a:cubicBezTo>
                    <a:pt x="151" y="83"/>
                    <a:pt x="151" y="83"/>
                    <a:pt x="152" y="83"/>
                  </a:cubicBezTo>
                  <a:cubicBezTo>
                    <a:pt x="151" y="83"/>
                    <a:pt x="151" y="82"/>
                    <a:pt x="151" y="82"/>
                  </a:cubicBezTo>
                  <a:cubicBezTo>
                    <a:pt x="151" y="82"/>
                    <a:pt x="151" y="83"/>
                    <a:pt x="150" y="84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82"/>
                    <a:pt x="149" y="81"/>
                    <a:pt x="149" y="81"/>
                  </a:cubicBezTo>
                  <a:cubicBezTo>
                    <a:pt x="149" y="81"/>
                    <a:pt x="148" y="82"/>
                    <a:pt x="148" y="83"/>
                  </a:cubicBezTo>
                  <a:cubicBezTo>
                    <a:pt x="148" y="82"/>
                    <a:pt x="148" y="81"/>
                    <a:pt x="149" y="81"/>
                  </a:cubicBezTo>
                  <a:cubicBezTo>
                    <a:pt x="148" y="81"/>
                    <a:pt x="148" y="81"/>
                    <a:pt x="148" y="81"/>
                  </a:cubicBezTo>
                  <a:cubicBezTo>
                    <a:pt x="148" y="82"/>
                    <a:pt x="148" y="82"/>
                    <a:pt x="148" y="83"/>
                  </a:cubicBezTo>
                  <a:cubicBezTo>
                    <a:pt x="148" y="83"/>
                    <a:pt x="148" y="82"/>
                    <a:pt x="148" y="81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7" y="83"/>
                    <a:pt x="147" y="83"/>
                    <a:pt x="147" y="82"/>
                  </a:cubicBezTo>
                  <a:cubicBezTo>
                    <a:pt x="147" y="83"/>
                    <a:pt x="146" y="83"/>
                    <a:pt x="146" y="83"/>
                  </a:cubicBezTo>
                  <a:cubicBezTo>
                    <a:pt x="146" y="83"/>
                    <a:pt x="146" y="83"/>
                    <a:pt x="147" y="82"/>
                  </a:cubicBezTo>
                  <a:cubicBezTo>
                    <a:pt x="145" y="81"/>
                    <a:pt x="145" y="80"/>
                    <a:pt x="146" y="80"/>
                  </a:cubicBezTo>
                  <a:cubicBezTo>
                    <a:pt x="146" y="80"/>
                    <a:pt x="146" y="80"/>
                    <a:pt x="147" y="8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8"/>
                    <a:pt x="145" y="78"/>
                  </a:cubicBezTo>
                  <a:cubicBezTo>
                    <a:pt x="144" y="78"/>
                    <a:pt x="143" y="79"/>
                    <a:pt x="141" y="82"/>
                  </a:cubicBezTo>
                  <a:cubicBezTo>
                    <a:pt x="141" y="80"/>
                    <a:pt x="141" y="78"/>
                    <a:pt x="141" y="78"/>
                  </a:cubicBezTo>
                  <a:cubicBezTo>
                    <a:pt x="140" y="78"/>
                    <a:pt x="140" y="80"/>
                    <a:pt x="138" y="82"/>
                  </a:cubicBezTo>
                  <a:cubicBezTo>
                    <a:pt x="139" y="80"/>
                    <a:pt x="139" y="79"/>
                    <a:pt x="139" y="79"/>
                  </a:cubicBezTo>
                  <a:cubicBezTo>
                    <a:pt x="139" y="79"/>
                    <a:pt x="138" y="80"/>
                    <a:pt x="137" y="82"/>
                  </a:cubicBezTo>
                  <a:cubicBezTo>
                    <a:pt x="138" y="80"/>
                    <a:pt x="138" y="79"/>
                    <a:pt x="138" y="79"/>
                  </a:cubicBezTo>
                  <a:cubicBezTo>
                    <a:pt x="138" y="79"/>
                    <a:pt x="138" y="80"/>
                    <a:pt x="137" y="81"/>
                  </a:cubicBezTo>
                  <a:cubicBezTo>
                    <a:pt x="137" y="81"/>
                    <a:pt x="137" y="81"/>
                    <a:pt x="137" y="8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8" y="79"/>
                    <a:pt x="136" y="78"/>
                    <a:pt x="134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4" y="79"/>
                    <a:pt x="133" y="79"/>
                    <a:pt x="133" y="81"/>
                  </a:cubicBezTo>
                  <a:cubicBezTo>
                    <a:pt x="133" y="81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1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2" y="79"/>
                    <a:pt x="133" y="79"/>
                    <a:pt x="133" y="78"/>
                  </a:cubicBezTo>
                  <a:cubicBezTo>
                    <a:pt x="134" y="78"/>
                    <a:pt x="134" y="78"/>
                    <a:pt x="133" y="78"/>
                  </a:cubicBezTo>
                  <a:cubicBezTo>
                    <a:pt x="133" y="78"/>
                    <a:pt x="133" y="79"/>
                    <a:pt x="132" y="80"/>
                  </a:cubicBezTo>
                  <a:cubicBezTo>
                    <a:pt x="132" y="77"/>
                    <a:pt x="132" y="76"/>
                    <a:pt x="131" y="76"/>
                  </a:cubicBezTo>
                  <a:cubicBezTo>
                    <a:pt x="131" y="76"/>
                    <a:pt x="129" y="77"/>
                    <a:pt x="127" y="79"/>
                  </a:cubicBezTo>
                  <a:cubicBezTo>
                    <a:pt x="127" y="76"/>
                    <a:pt x="126" y="75"/>
                    <a:pt x="124" y="75"/>
                  </a:cubicBezTo>
                  <a:cubicBezTo>
                    <a:pt x="123" y="75"/>
                    <a:pt x="121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7"/>
                    <a:pt x="119" y="77"/>
                    <a:pt x="118" y="77"/>
                  </a:cubicBezTo>
                  <a:cubicBezTo>
                    <a:pt x="118" y="77"/>
                    <a:pt x="118" y="77"/>
                    <a:pt x="118" y="77"/>
                  </a:cubicBezTo>
                  <a:cubicBezTo>
                    <a:pt x="118" y="76"/>
                    <a:pt x="117" y="76"/>
                    <a:pt x="116" y="76"/>
                  </a:cubicBezTo>
                  <a:cubicBezTo>
                    <a:pt x="115" y="75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3" y="73"/>
                    <a:pt x="113" y="73"/>
                    <a:pt x="113" y="73"/>
                  </a:cubicBezTo>
                  <a:cubicBezTo>
                    <a:pt x="113" y="73"/>
                    <a:pt x="113" y="72"/>
                    <a:pt x="112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71"/>
                    <a:pt x="112" y="70"/>
                    <a:pt x="111" y="70"/>
                  </a:cubicBezTo>
                  <a:cubicBezTo>
                    <a:pt x="110" y="70"/>
                    <a:pt x="110" y="70"/>
                    <a:pt x="109" y="70"/>
                  </a:cubicBezTo>
                  <a:cubicBezTo>
                    <a:pt x="110" y="69"/>
                    <a:pt x="109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6" y="70"/>
                    <a:pt x="106" y="70"/>
                  </a:cubicBezTo>
                  <a:cubicBezTo>
                    <a:pt x="106" y="70"/>
                    <a:pt x="105" y="69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5"/>
                    <a:pt x="100" y="64"/>
                    <a:pt x="99" y="64"/>
                  </a:cubicBezTo>
                  <a:cubicBezTo>
                    <a:pt x="99" y="64"/>
                    <a:pt x="95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89" y="61"/>
                    <a:pt x="88" y="60"/>
                  </a:cubicBezTo>
                  <a:cubicBezTo>
                    <a:pt x="86" y="58"/>
                    <a:pt x="84" y="57"/>
                    <a:pt x="84" y="57"/>
                  </a:cubicBezTo>
                  <a:cubicBezTo>
                    <a:pt x="84" y="57"/>
                    <a:pt x="85" y="57"/>
                    <a:pt x="86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6"/>
                    <a:pt x="84" y="56"/>
                    <a:pt x="83" y="55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1" y="55"/>
                  </a:cubicBezTo>
                  <a:cubicBezTo>
                    <a:pt x="81" y="55"/>
                    <a:pt x="80" y="54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5" y="48"/>
                    <a:pt x="75" y="48"/>
                  </a:cubicBezTo>
                  <a:cubicBezTo>
                    <a:pt x="74" y="47"/>
                    <a:pt x="73" y="47"/>
                    <a:pt x="72" y="46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5"/>
                    <a:pt x="69" y="43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0"/>
                    <a:pt x="68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5" y="36"/>
                    <a:pt x="64" y="34"/>
                  </a:cubicBezTo>
                  <a:cubicBezTo>
                    <a:pt x="60" y="28"/>
                    <a:pt x="59" y="25"/>
                    <a:pt x="57" y="21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7" y="17"/>
                    <a:pt x="66" y="15"/>
                    <a:pt x="66" y="12"/>
                  </a:cubicBezTo>
                  <a:cubicBezTo>
                    <a:pt x="65" y="10"/>
                    <a:pt x="66" y="7"/>
                    <a:pt x="66" y="5"/>
                  </a:cubicBezTo>
                  <a:cubicBezTo>
                    <a:pt x="66" y="5"/>
                    <a:pt x="65" y="5"/>
                    <a:pt x="65" y="4"/>
                  </a:cubicBezTo>
                  <a:cubicBezTo>
                    <a:pt x="65" y="4"/>
                    <a:pt x="66" y="4"/>
                    <a:pt x="66" y="4"/>
                  </a:cubicBezTo>
                  <a:cubicBezTo>
                    <a:pt x="66" y="4"/>
                    <a:pt x="66" y="4"/>
                    <a:pt x="67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3" y="5"/>
                    <a:pt x="70" y="2"/>
                    <a:pt x="68" y="0"/>
                  </a:cubicBezTo>
                  <a:moveTo>
                    <a:pt x="436" y="194"/>
                  </a:move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moveTo>
                    <a:pt x="489" y="190"/>
                  </a:move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8" y="190"/>
                    <a:pt x="489" y="190"/>
                  </a:cubicBezTo>
                  <a:moveTo>
                    <a:pt x="443" y="180"/>
                  </a:moveTo>
                  <a:cubicBezTo>
                    <a:pt x="443" y="180"/>
                    <a:pt x="443" y="180"/>
                    <a:pt x="443" y="180"/>
                  </a:cubicBezTo>
                  <a:cubicBezTo>
                    <a:pt x="443" y="180"/>
                    <a:pt x="443" y="180"/>
                    <a:pt x="443" y="180"/>
                  </a:cubicBezTo>
                  <a:moveTo>
                    <a:pt x="445" y="179"/>
                  </a:move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moveTo>
                    <a:pt x="466" y="177"/>
                  </a:moveTo>
                  <a:cubicBezTo>
                    <a:pt x="466" y="177"/>
                    <a:pt x="466" y="177"/>
                    <a:pt x="466" y="176"/>
                  </a:cubicBezTo>
                  <a:cubicBezTo>
                    <a:pt x="466" y="176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cubicBezTo>
                    <a:pt x="466" y="177"/>
                    <a:pt x="466" y="177"/>
                    <a:pt x="466" y="177"/>
                  </a:cubicBezTo>
                  <a:moveTo>
                    <a:pt x="464" y="176"/>
                  </a:move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moveTo>
                    <a:pt x="464" y="177"/>
                  </a:move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moveTo>
                    <a:pt x="455" y="176"/>
                  </a:move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5"/>
                    <a:pt x="455" y="175"/>
                  </a:cubicBezTo>
                  <a:cubicBezTo>
                    <a:pt x="455" y="175"/>
                    <a:pt x="455" y="176"/>
                    <a:pt x="455" y="176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55" y="175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moveTo>
                    <a:pt x="455" y="175"/>
                  </a:moveTo>
                  <a:cubicBezTo>
                    <a:pt x="455" y="174"/>
                    <a:pt x="455" y="174"/>
                    <a:pt x="455" y="174"/>
                  </a:cubicBezTo>
                  <a:cubicBezTo>
                    <a:pt x="455" y="174"/>
                    <a:pt x="455" y="174"/>
                    <a:pt x="455" y="175"/>
                  </a:cubicBezTo>
                  <a:moveTo>
                    <a:pt x="455" y="174"/>
                  </a:moveTo>
                  <a:cubicBezTo>
                    <a:pt x="455" y="174"/>
                    <a:pt x="455" y="174"/>
                    <a:pt x="455" y="174"/>
                  </a:cubicBezTo>
                  <a:cubicBezTo>
                    <a:pt x="455" y="174"/>
                    <a:pt x="455" y="174"/>
                    <a:pt x="455" y="174"/>
                  </a:cubicBezTo>
                  <a:moveTo>
                    <a:pt x="471" y="136"/>
                  </a:moveTo>
                  <a:cubicBezTo>
                    <a:pt x="471" y="136"/>
                    <a:pt x="471" y="136"/>
                    <a:pt x="471" y="136"/>
                  </a:cubicBezTo>
                  <a:cubicBezTo>
                    <a:pt x="470" y="136"/>
                    <a:pt x="469" y="136"/>
                    <a:pt x="470" y="136"/>
                  </a:cubicBezTo>
                  <a:cubicBezTo>
                    <a:pt x="470" y="136"/>
                    <a:pt x="470" y="136"/>
                    <a:pt x="472" y="136"/>
                  </a:cubicBezTo>
                  <a:cubicBezTo>
                    <a:pt x="472" y="136"/>
                    <a:pt x="471" y="136"/>
                    <a:pt x="471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1" y="136"/>
                  </a:cubicBezTo>
                  <a:moveTo>
                    <a:pt x="472" y="136"/>
                  </a:moveTo>
                  <a:cubicBezTo>
                    <a:pt x="470" y="136"/>
                    <a:pt x="469" y="136"/>
                    <a:pt x="469" y="136"/>
                  </a:cubicBezTo>
                  <a:cubicBezTo>
                    <a:pt x="469" y="136"/>
                    <a:pt x="470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cubicBezTo>
                    <a:pt x="472" y="136"/>
                    <a:pt x="472" y="136"/>
                    <a:pt x="472" y="136"/>
                  </a:cubicBezTo>
                  <a:moveTo>
                    <a:pt x="545" y="98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8"/>
                  </a:cubicBezTo>
                  <a:moveTo>
                    <a:pt x="545" y="96"/>
                  </a:moveTo>
                  <a:cubicBezTo>
                    <a:pt x="545" y="96"/>
                    <a:pt x="545" y="96"/>
                    <a:pt x="545" y="96"/>
                  </a:cubicBezTo>
                  <a:cubicBezTo>
                    <a:pt x="545" y="96"/>
                    <a:pt x="545" y="96"/>
                    <a:pt x="545" y="96"/>
                  </a:cubicBezTo>
                  <a:moveTo>
                    <a:pt x="548" y="0"/>
                  </a:moveTo>
                  <a:cubicBezTo>
                    <a:pt x="497" y="0"/>
                    <a:pt x="497" y="0"/>
                    <a:pt x="497" y="0"/>
                  </a:cubicBezTo>
                  <a:cubicBezTo>
                    <a:pt x="497" y="2"/>
                    <a:pt x="498" y="4"/>
                    <a:pt x="498" y="6"/>
                  </a:cubicBezTo>
                  <a:cubicBezTo>
                    <a:pt x="499" y="20"/>
                    <a:pt x="496" y="33"/>
                    <a:pt x="488" y="46"/>
                  </a:cubicBezTo>
                  <a:cubicBezTo>
                    <a:pt x="488" y="46"/>
                    <a:pt x="488" y="46"/>
                    <a:pt x="488" y="46"/>
                  </a:cubicBezTo>
                  <a:cubicBezTo>
                    <a:pt x="485" y="50"/>
                    <a:pt x="482" y="54"/>
                    <a:pt x="478" y="58"/>
                  </a:cubicBezTo>
                  <a:cubicBezTo>
                    <a:pt x="473" y="60"/>
                    <a:pt x="471" y="64"/>
                    <a:pt x="472" y="67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2" y="69"/>
                    <a:pt x="472" y="69"/>
                  </a:cubicBezTo>
                  <a:cubicBezTo>
                    <a:pt x="472" y="69"/>
                    <a:pt x="473" y="69"/>
                    <a:pt x="473" y="69"/>
                  </a:cubicBezTo>
                  <a:cubicBezTo>
                    <a:pt x="473" y="69"/>
                    <a:pt x="472" y="69"/>
                    <a:pt x="470" y="72"/>
                  </a:cubicBezTo>
                  <a:cubicBezTo>
                    <a:pt x="469" y="72"/>
                    <a:pt x="469" y="72"/>
                    <a:pt x="469" y="72"/>
                  </a:cubicBezTo>
                  <a:cubicBezTo>
                    <a:pt x="467" y="72"/>
                    <a:pt x="466" y="72"/>
                    <a:pt x="464" y="72"/>
                  </a:cubicBezTo>
                  <a:cubicBezTo>
                    <a:pt x="461" y="72"/>
                    <a:pt x="458" y="73"/>
                    <a:pt x="456" y="74"/>
                  </a:cubicBezTo>
                  <a:cubicBezTo>
                    <a:pt x="453" y="75"/>
                    <a:pt x="452" y="76"/>
                    <a:pt x="452" y="78"/>
                  </a:cubicBezTo>
                  <a:cubicBezTo>
                    <a:pt x="452" y="78"/>
                    <a:pt x="452" y="78"/>
                    <a:pt x="452" y="78"/>
                  </a:cubicBezTo>
                  <a:cubicBezTo>
                    <a:pt x="451" y="78"/>
                    <a:pt x="451" y="79"/>
                    <a:pt x="451" y="79"/>
                  </a:cubicBezTo>
                  <a:cubicBezTo>
                    <a:pt x="451" y="80"/>
                    <a:pt x="451" y="80"/>
                    <a:pt x="451" y="80"/>
                  </a:cubicBezTo>
                  <a:cubicBezTo>
                    <a:pt x="451" y="80"/>
                    <a:pt x="451" y="80"/>
                    <a:pt x="451" y="80"/>
                  </a:cubicBezTo>
                  <a:cubicBezTo>
                    <a:pt x="450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9" y="81"/>
                    <a:pt x="449" y="81"/>
                    <a:pt x="449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8" y="81"/>
                    <a:pt x="448" y="81"/>
                    <a:pt x="448" y="81"/>
                  </a:cubicBezTo>
                  <a:cubicBezTo>
                    <a:pt x="447" y="81"/>
                    <a:pt x="447" y="81"/>
                    <a:pt x="448" y="82"/>
                  </a:cubicBezTo>
                  <a:cubicBezTo>
                    <a:pt x="447" y="82"/>
                    <a:pt x="446" y="81"/>
                    <a:pt x="446" y="81"/>
                  </a:cubicBezTo>
                  <a:cubicBezTo>
                    <a:pt x="445" y="81"/>
                    <a:pt x="444" y="82"/>
                    <a:pt x="445" y="83"/>
                  </a:cubicBezTo>
                  <a:cubicBezTo>
                    <a:pt x="443" y="82"/>
                    <a:pt x="443" y="82"/>
                    <a:pt x="442" y="82"/>
                  </a:cubicBezTo>
                  <a:cubicBezTo>
                    <a:pt x="442" y="82"/>
                    <a:pt x="443" y="82"/>
                    <a:pt x="444" y="83"/>
                  </a:cubicBezTo>
                  <a:cubicBezTo>
                    <a:pt x="443" y="83"/>
                    <a:pt x="441" y="83"/>
                    <a:pt x="441" y="83"/>
                  </a:cubicBezTo>
                  <a:cubicBezTo>
                    <a:pt x="440" y="83"/>
                    <a:pt x="439" y="83"/>
                    <a:pt x="440" y="85"/>
                  </a:cubicBezTo>
                  <a:cubicBezTo>
                    <a:pt x="441" y="84"/>
                    <a:pt x="442" y="84"/>
                    <a:pt x="442" y="84"/>
                  </a:cubicBezTo>
                  <a:cubicBezTo>
                    <a:pt x="442" y="84"/>
                    <a:pt x="442" y="84"/>
                    <a:pt x="441" y="85"/>
                  </a:cubicBezTo>
                  <a:cubicBezTo>
                    <a:pt x="441" y="85"/>
                    <a:pt x="441" y="85"/>
                    <a:pt x="441" y="86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6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5"/>
                    <a:pt x="441" y="85"/>
                  </a:cubicBezTo>
                  <a:cubicBezTo>
                    <a:pt x="441" y="85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1" y="86"/>
                    <a:pt x="441" y="86"/>
                    <a:pt x="441" y="86"/>
                  </a:cubicBezTo>
                  <a:cubicBezTo>
                    <a:pt x="440" y="86"/>
                    <a:pt x="440" y="86"/>
                    <a:pt x="440" y="86"/>
                  </a:cubicBezTo>
                  <a:cubicBezTo>
                    <a:pt x="440" y="86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6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40" y="87"/>
                    <a:pt x="440" y="87"/>
                    <a:pt x="440" y="87"/>
                  </a:cubicBezTo>
                  <a:cubicBezTo>
                    <a:pt x="439" y="86"/>
                    <a:pt x="438" y="86"/>
                    <a:pt x="438" y="86"/>
                  </a:cubicBezTo>
                  <a:cubicBezTo>
                    <a:pt x="438" y="86"/>
                    <a:pt x="439" y="87"/>
                    <a:pt x="439" y="87"/>
                  </a:cubicBezTo>
                  <a:cubicBezTo>
                    <a:pt x="439" y="87"/>
                    <a:pt x="438" y="86"/>
                    <a:pt x="438" y="86"/>
                  </a:cubicBezTo>
                  <a:cubicBezTo>
                    <a:pt x="437" y="86"/>
                    <a:pt x="437" y="87"/>
                    <a:pt x="437" y="88"/>
                  </a:cubicBezTo>
                  <a:cubicBezTo>
                    <a:pt x="437" y="88"/>
                    <a:pt x="437" y="88"/>
                    <a:pt x="437" y="88"/>
                  </a:cubicBezTo>
                  <a:cubicBezTo>
                    <a:pt x="437" y="88"/>
                    <a:pt x="437" y="88"/>
                    <a:pt x="436" y="88"/>
                  </a:cubicBezTo>
                  <a:cubicBezTo>
                    <a:pt x="436" y="88"/>
                    <a:pt x="436" y="88"/>
                    <a:pt x="436" y="89"/>
                  </a:cubicBezTo>
                  <a:cubicBezTo>
                    <a:pt x="436" y="89"/>
                    <a:pt x="436" y="89"/>
                    <a:pt x="436" y="89"/>
                  </a:cubicBezTo>
                  <a:cubicBezTo>
                    <a:pt x="436" y="89"/>
                    <a:pt x="436" y="89"/>
                    <a:pt x="436" y="89"/>
                  </a:cubicBezTo>
                  <a:cubicBezTo>
                    <a:pt x="436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6" y="89"/>
                    <a:pt x="436" y="89"/>
                  </a:cubicBezTo>
                  <a:cubicBezTo>
                    <a:pt x="436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5" y="89"/>
                  </a:cubicBezTo>
                  <a:cubicBezTo>
                    <a:pt x="435" y="89"/>
                    <a:pt x="435" y="89"/>
                    <a:pt x="434" y="90"/>
                  </a:cubicBezTo>
                  <a:cubicBezTo>
                    <a:pt x="435" y="90"/>
                    <a:pt x="435" y="90"/>
                    <a:pt x="435" y="90"/>
                  </a:cubicBezTo>
                  <a:cubicBezTo>
                    <a:pt x="435" y="90"/>
                    <a:pt x="435" y="90"/>
                    <a:pt x="434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33" y="90"/>
                    <a:pt x="433" y="90"/>
                    <a:pt x="433" y="90"/>
                  </a:cubicBezTo>
                  <a:cubicBezTo>
                    <a:pt x="433" y="90"/>
                    <a:pt x="433" y="91"/>
                    <a:pt x="434" y="91"/>
                  </a:cubicBezTo>
                  <a:cubicBezTo>
                    <a:pt x="432" y="91"/>
                    <a:pt x="435" y="92"/>
                    <a:pt x="433" y="93"/>
                  </a:cubicBezTo>
                  <a:cubicBezTo>
                    <a:pt x="434" y="94"/>
                    <a:pt x="435" y="94"/>
                    <a:pt x="436" y="94"/>
                  </a:cubicBezTo>
                  <a:cubicBezTo>
                    <a:pt x="437" y="94"/>
                    <a:pt x="438" y="94"/>
                    <a:pt x="439" y="93"/>
                  </a:cubicBezTo>
                  <a:cubicBezTo>
                    <a:pt x="438" y="96"/>
                    <a:pt x="438" y="97"/>
                    <a:pt x="439" y="97"/>
                  </a:cubicBezTo>
                  <a:cubicBezTo>
                    <a:pt x="439" y="97"/>
                    <a:pt x="440" y="96"/>
                    <a:pt x="442" y="95"/>
                  </a:cubicBezTo>
                  <a:cubicBezTo>
                    <a:pt x="440" y="97"/>
                    <a:pt x="440" y="98"/>
                    <a:pt x="440" y="98"/>
                  </a:cubicBezTo>
                  <a:cubicBezTo>
                    <a:pt x="440" y="98"/>
                    <a:pt x="441" y="97"/>
                    <a:pt x="443" y="96"/>
                  </a:cubicBezTo>
                  <a:cubicBezTo>
                    <a:pt x="442" y="98"/>
                    <a:pt x="441" y="99"/>
                    <a:pt x="442" y="99"/>
                  </a:cubicBezTo>
                  <a:cubicBezTo>
                    <a:pt x="443" y="99"/>
                    <a:pt x="443" y="98"/>
                    <a:pt x="445" y="97"/>
                  </a:cubicBezTo>
                  <a:cubicBezTo>
                    <a:pt x="444" y="100"/>
                    <a:pt x="444" y="101"/>
                    <a:pt x="445" y="101"/>
                  </a:cubicBezTo>
                  <a:cubicBezTo>
                    <a:pt x="446" y="101"/>
                    <a:pt x="447" y="100"/>
                    <a:pt x="448" y="100"/>
                  </a:cubicBezTo>
                  <a:cubicBezTo>
                    <a:pt x="447" y="103"/>
                    <a:pt x="449" y="104"/>
                    <a:pt x="452" y="104"/>
                  </a:cubicBezTo>
                  <a:cubicBezTo>
                    <a:pt x="452" y="105"/>
                    <a:pt x="452" y="105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3" y="106"/>
                    <a:pt x="453" y="106"/>
                    <a:pt x="453" y="106"/>
                  </a:cubicBezTo>
                  <a:cubicBezTo>
                    <a:pt x="455" y="107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6" y="108"/>
                    <a:pt x="456" y="108"/>
                    <a:pt x="456" y="108"/>
                  </a:cubicBezTo>
                  <a:cubicBezTo>
                    <a:pt x="457" y="106"/>
                    <a:pt x="457" y="106"/>
                    <a:pt x="457" y="106"/>
                  </a:cubicBezTo>
                  <a:cubicBezTo>
                    <a:pt x="457" y="106"/>
                    <a:pt x="457" y="108"/>
                    <a:pt x="456" y="110"/>
                  </a:cubicBezTo>
                  <a:cubicBezTo>
                    <a:pt x="456" y="110"/>
                    <a:pt x="456" y="111"/>
                    <a:pt x="457" y="111"/>
                  </a:cubicBezTo>
                  <a:cubicBezTo>
                    <a:pt x="457" y="111"/>
                    <a:pt x="459" y="113"/>
                    <a:pt x="459" y="113"/>
                  </a:cubicBezTo>
                  <a:cubicBezTo>
                    <a:pt x="459" y="113"/>
                    <a:pt x="459" y="113"/>
                    <a:pt x="459" y="113"/>
                  </a:cubicBezTo>
                  <a:cubicBezTo>
                    <a:pt x="460" y="113"/>
                    <a:pt x="460" y="113"/>
                    <a:pt x="460" y="113"/>
                  </a:cubicBezTo>
                  <a:cubicBezTo>
                    <a:pt x="460" y="114"/>
                    <a:pt x="460" y="114"/>
                    <a:pt x="460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4"/>
                    <a:pt x="461" y="114"/>
                    <a:pt x="461" y="114"/>
                  </a:cubicBezTo>
                  <a:cubicBezTo>
                    <a:pt x="461" y="112"/>
                    <a:pt x="462" y="112"/>
                    <a:pt x="462" y="112"/>
                  </a:cubicBezTo>
                  <a:cubicBezTo>
                    <a:pt x="462" y="112"/>
                    <a:pt x="461" y="113"/>
                    <a:pt x="460" y="115"/>
                  </a:cubicBezTo>
                  <a:cubicBezTo>
                    <a:pt x="460" y="115"/>
                    <a:pt x="460" y="115"/>
                    <a:pt x="460" y="115"/>
                  </a:cubicBezTo>
                  <a:cubicBezTo>
                    <a:pt x="460" y="115"/>
                    <a:pt x="460" y="115"/>
                    <a:pt x="460" y="115"/>
                  </a:cubicBezTo>
                  <a:cubicBezTo>
                    <a:pt x="460" y="115"/>
                    <a:pt x="460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0" y="116"/>
                    <a:pt x="460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6"/>
                    <a:pt x="461" y="116"/>
                  </a:cubicBezTo>
                  <a:cubicBezTo>
                    <a:pt x="461" y="116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1" y="117"/>
                    <a:pt x="461" y="117"/>
                  </a:cubicBezTo>
                  <a:cubicBezTo>
                    <a:pt x="461" y="117"/>
                    <a:pt x="462" y="117"/>
                    <a:pt x="462" y="117"/>
                  </a:cubicBezTo>
                  <a:cubicBezTo>
                    <a:pt x="462" y="117"/>
                    <a:pt x="461" y="117"/>
                    <a:pt x="461" y="117"/>
                  </a:cubicBezTo>
                  <a:cubicBezTo>
                    <a:pt x="462" y="117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8"/>
                  </a:cubicBezTo>
                  <a:cubicBezTo>
                    <a:pt x="462" y="118"/>
                    <a:pt x="462" y="118"/>
                    <a:pt x="462" y="118"/>
                  </a:cubicBezTo>
                  <a:cubicBezTo>
                    <a:pt x="462" y="118"/>
                    <a:pt x="463" y="118"/>
                    <a:pt x="463" y="118"/>
                  </a:cubicBezTo>
                  <a:cubicBezTo>
                    <a:pt x="463" y="118"/>
                    <a:pt x="463" y="118"/>
                    <a:pt x="463" y="118"/>
                  </a:cubicBezTo>
                  <a:cubicBezTo>
                    <a:pt x="465" y="120"/>
                    <a:pt x="465" y="120"/>
                    <a:pt x="465" y="120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1"/>
                    <a:pt x="466" y="121"/>
                    <a:pt x="466" y="121"/>
                  </a:cubicBezTo>
                  <a:cubicBezTo>
                    <a:pt x="466" y="122"/>
                    <a:pt x="466" y="122"/>
                    <a:pt x="466" y="122"/>
                  </a:cubicBezTo>
                  <a:cubicBezTo>
                    <a:pt x="467" y="122"/>
                    <a:pt x="467" y="122"/>
                    <a:pt x="467" y="122"/>
                  </a:cubicBezTo>
                  <a:cubicBezTo>
                    <a:pt x="467" y="122"/>
                    <a:pt x="467" y="122"/>
                    <a:pt x="467" y="122"/>
                  </a:cubicBezTo>
                  <a:cubicBezTo>
                    <a:pt x="466" y="122"/>
                    <a:pt x="466" y="123"/>
                    <a:pt x="466" y="123"/>
                  </a:cubicBezTo>
                  <a:cubicBezTo>
                    <a:pt x="466" y="123"/>
                    <a:pt x="466" y="122"/>
                    <a:pt x="467" y="122"/>
                  </a:cubicBezTo>
                  <a:cubicBezTo>
                    <a:pt x="467" y="122"/>
                    <a:pt x="467" y="121"/>
                    <a:pt x="468" y="121"/>
                  </a:cubicBezTo>
                  <a:cubicBezTo>
                    <a:pt x="468" y="121"/>
                    <a:pt x="468" y="122"/>
                    <a:pt x="467" y="124"/>
                  </a:cubicBezTo>
                  <a:cubicBezTo>
                    <a:pt x="466" y="125"/>
                    <a:pt x="466" y="126"/>
                    <a:pt x="468" y="126"/>
                  </a:cubicBezTo>
                  <a:cubicBezTo>
                    <a:pt x="467" y="126"/>
                    <a:pt x="467" y="127"/>
                    <a:pt x="468" y="127"/>
                  </a:cubicBezTo>
                  <a:cubicBezTo>
                    <a:pt x="468" y="127"/>
                    <a:pt x="469" y="126"/>
                    <a:pt x="469" y="126"/>
                  </a:cubicBezTo>
                  <a:cubicBezTo>
                    <a:pt x="469" y="126"/>
                    <a:pt x="470" y="127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70" y="130"/>
                    <a:pt x="470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8" y="130"/>
                    <a:pt x="468" y="130"/>
                    <a:pt x="468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7" y="130"/>
                    <a:pt x="468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8" y="130"/>
                  </a:cubicBezTo>
                  <a:cubicBezTo>
                    <a:pt x="468" y="130"/>
                    <a:pt x="468" y="130"/>
                    <a:pt x="468" y="130"/>
                  </a:cubicBezTo>
                  <a:cubicBezTo>
                    <a:pt x="468" y="130"/>
                    <a:pt x="469" y="130"/>
                    <a:pt x="470" y="130"/>
                  </a:cubicBezTo>
                  <a:cubicBezTo>
                    <a:pt x="469" y="130"/>
                    <a:pt x="469" y="130"/>
                    <a:pt x="469" y="130"/>
                  </a:cubicBezTo>
                  <a:cubicBezTo>
                    <a:pt x="469" y="130"/>
                    <a:pt x="469" y="130"/>
                    <a:pt x="470" y="130"/>
                  </a:cubicBezTo>
                  <a:cubicBezTo>
                    <a:pt x="470" y="130"/>
                    <a:pt x="469" y="130"/>
                    <a:pt x="469" y="130"/>
                  </a:cubicBezTo>
                  <a:cubicBezTo>
                    <a:pt x="469" y="131"/>
                    <a:pt x="470" y="131"/>
                    <a:pt x="470" y="131"/>
                  </a:cubicBezTo>
                  <a:cubicBezTo>
                    <a:pt x="468" y="131"/>
                    <a:pt x="468" y="131"/>
                    <a:pt x="469" y="132"/>
                  </a:cubicBezTo>
                  <a:cubicBezTo>
                    <a:pt x="469" y="132"/>
                    <a:pt x="470" y="132"/>
                    <a:pt x="470" y="132"/>
                  </a:cubicBezTo>
                  <a:cubicBezTo>
                    <a:pt x="470" y="132"/>
                    <a:pt x="470" y="132"/>
                    <a:pt x="469" y="132"/>
                  </a:cubicBezTo>
                  <a:cubicBezTo>
                    <a:pt x="469" y="132"/>
                    <a:pt x="469" y="132"/>
                    <a:pt x="469" y="132"/>
                  </a:cubicBezTo>
                  <a:cubicBezTo>
                    <a:pt x="470" y="132"/>
                    <a:pt x="470" y="132"/>
                    <a:pt x="471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70" y="133"/>
                    <a:pt x="470" y="133"/>
                    <a:pt x="471" y="133"/>
                  </a:cubicBezTo>
                  <a:cubicBezTo>
                    <a:pt x="470" y="133"/>
                    <a:pt x="470" y="133"/>
                    <a:pt x="469" y="133"/>
                  </a:cubicBezTo>
                  <a:cubicBezTo>
                    <a:pt x="469" y="133"/>
                    <a:pt x="469" y="133"/>
                    <a:pt x="469" y="133"/>
                  </a:cubicBezTo>
                  <a:cubicBezTo>
                    <a:pt x="469" y="133"/>
                    <a:pt x="470" y="133"/>
                    <a:pt x="471" y="133"/>
                  </a:cubicBezTo>
                  <a:cubicBezTo>
                    <a:pt x="470" y="133"/>
                    <a:pt x="470" y="133"/>
                    <a:pt x="470" y="133"/>
                  </a:cubicBezTo>
                  <a:cubicBezTo>
                    <a:pt x="469" y="133"/>
                    <a:pt x="469" y="133"/>
                    <a:pt x="471" y="133"/>
                  </a:cubicBezTo>
                  <a:cubicBezTo>
                    <a:pt x="470" y="133"/>
                    <a:pt x="470" y="133"/>
                    <a:pt x="469" y="133"/>
                  </a:cubicBezTo>
                  <a:cubicBezTo>
                    <a:pt x="469" y="133"/>
                    <a:pt x="469" y="133"/>
                    <a:pt x="469" y="133"/>
                  </a:cubicBezTo>
                  <a:cubicBezTo>
                    <a:pt x="470" y="133"/>
                    <a:pt x="470" y="133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0" y="134"/>
                    <a:pt x="470" y="134"/>
                  </a:cubicBezTo>
                  <a:cubicBezTo>
                    <a:pt x="470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4"/>
                    <a:pt x="471" y="134"/>
                    <a:pt x="471" y="134"/>
                  </a:cubicBezTo>
                  <a:cubicBezTo>
                    <a:pt x="471" y="135"/>
                    <a:pt x="470" y="135"/>
                    <a:pt x="470" y="135"/>
                  </a:cubicBezTo>
                  <a:cubicBezTo>
                    <a:pt x="470" y="135"/>
                    <a:pt x="469" y="135"/>
                    <a:pt x="469" y="135"/>
                  </a:cubicBezTo>
                  <a:cubicBezTo>
                    <a:pt x="469" y="136"/>
                    <a:pt x="469" y="136"/>
                    <a:pt x="469" y="136"/>
                  </a:cubicBezTo>
                  <a:cubicBezTo>
                    <a:pt x="470" y="136"/>
                    <a:pt x="470" y="136"/>
                    <a:pt x="470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1" y="136"/>
                    <a:pt x="471" y="136"/>
                  </a:cubicBezTo>
                  <a:cubicBezTo>
                    <a:pt x="471" y="136"/>
                    <a:pt x="472" y="137"/>
                    <a:pt x="472" y="137"/>
                  </a:cubicBezTo>
                  <a:cubicBezTo>
                    <a:pt x="472" y="137"/>
                    <a:pt x="471" y="137"/>
                    <a:pt x="471" y="137"/>
                  </a:cubicBezTo>
                  <a:cubicBezTo>
                    <a:pt x="471" y="137"/>
                    <a:pt x="472" y="137"/>
                    <a:pt x="472" y="137"/>
                  </a:cubicBezTo>
                  <a:cubicBezTo>
                    <a:pt x="471" y="137"/>
                    <a:pt x="471" y="137"/>
                    <a:pt x="471" y="137"/>
                  </a:cubicBezTo>
                  <a:cubicBezTo>
                    <a:pt x="471" y="137"/>
                    <a:pt x="471" y="137"/>
                    <a:pt x="471" y="137"/>
                  </a:cubicBezTo>
                  <a:cubicBezTo>
                    <a:pt x="471" y="137"/>
                    <a:pt x="471" y="137"/>
                    <a:pt x="472" y="137"/>
                  </a:cubicBezTo>
                  <a:cubicBezTo>
                    <a:pt x="472" y="137"/>
                    <a:pt x="471" y="137"/>
                    <a:pt x="471" y="137"/>
                  </a:cubicBezTo>
                  <a:cubicBezTo>
                    <a:pt x="471" y="137"/>
                    <a:pt x="472" y="137"/>
                    <a:pt x="472" y="138"/>
                  </a:cubicBezTo>
                  <a:cubicBezTo>
                    <a:pt x="471" y="138"/>
                    <a:pt x="471" y="138"/>
                    <a:pt x="471" y="138"/>
                  </a:cubicBezTo>
                  <a:cubicBezTo>
                    <a:pt x="470" y="138"/>
                    <a:pt x="470" y="138"/>
                    <a:pt x="470" y="138"/>
                  </a:cubicBezTo>
                  <a:cubicBezTo>
                    <a:pt x="471" y="139"/>
                    <a:pt x="471" y="139"/>
                    <a:pt x="472" y="139"/>
                  </a:cubicBezTo>
                  <a:cubicBezTo>
                    <a:pt x="472" y="139"/>
                    <a:pt x="471" y="139"/>
                    <a:pt x="471" y="139"/>
                  </a:cubicBezTo>
                  <a:cubicBezTo>
                    <a:pt x="471" y="140"/>
                    <a:pt x="472" y="140"/>
                    <a:pt x="472" y="141"/>
                  </a:cubicBezTo>
                  <a:cubicBezTo>
                    <a:pt x="472" y="142"/>
                    <a:pt x="472" y="143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2" y="144"/>
                    <a:pt x="472" y="144"/>
                    <a:pt x="472" y="144"/>
                  </a:cubicBezTo>
                  <a:cubicBezTo>
                    <a:pt x="471" y="146"/>
                    <a:pt x="471" y="149"/>
                    <a:pt x="471" y="151"/>
                  </a:cubicBezTo>
                  <a:cubicBezTo>
                    <a:pt x="471" y="154"/>
                    <a:pt x="470" y="157"/>
                    <a:pt x="468" y="160"/>
                  </a:cubicBezTo>
                  <a:cubicBezTo>
                    <a:pt x="465" y="166"/>
                    <a:pt x="460" y="170"/>
                    <a:pt x="454" y="173"/>
                  </a:cubicBezTo>
                  <a:cubicBezTo>
                    <a:pt x="454" y="173"/>
                    <a:pt x="454" y="173"/>
                    <a:pt x="454" y="173"/>
                  </a:cubicBezTo>
                  <a:cubicBezTo>
                    <a:pt x="452" y="174"/>
                    <a:pt x="450" y="175"/>
                    <a:pt x="447" y="175"/>
                  </a:cubicBezTo>
                  <a:cubicBezTo>
                    <a:pt x="447" y="175"/>
                    <a:pt x="446" y="175"/>
                    <a:pt x="446" y="175"/>
                  </a:cubicBezTo>
                  <a:cubicBezTo>
                    <a:pt x="444" y="175"/>
                    <a:pt x="443" y="176"/>
                    <a:pt x="443" y="177"/>
                  </a:cubicBezTo>
                  <a:cubicBezTo>
                    <a:pt x="442" y="178"/>
                    <a:pt x="442" y="178"/>
                    <a:pt x="442" y="178"/>
                  </a:cubicBezTo>
                  <a:cubicBezTo>
                    <a:pt x="442" y="178"/>
                    <a:pt x="444" y="178"/>
                    <a:pt x="441" y="178"/>
                  </a:cubicBezTo>
                  <a:cubicBezTo>
                    <a:pt x="440" y="178"/>
                    <a:pt x="440" y="178"/>
                    <a:pt x="440" y="178"/>
                  </a:cubicBezTo>
                  <a:cubicBezTo>
                    <a:pt x="440" y="178"/>
                    <a:pt x="439" y="177"/>
                    <a:pt x="438" y="177"/>
                  </a:cubicBezTo>
                  <a:cubicBezTo>
                    <a:pt x="437" y="176"/>
                    <a:pt x="436" y="176"/>
                    <a:pt x="435" y="176"/>
                  </a:cubicBezTo>
                  <a:cubicBezTo>
                    <a:pt x="434" y="176"/>
                    <a:pt x="434" y="175"/>
                    <a:pt x="434" y="175"/>
                  </a:cubicBezTo>
                  <a:cubicBezTo>
                    <a:pt x="433" y="175"/>
                    <a:pt x="432" y="176"/>
                    <a:pt x="432" y="176"/>
                  </a:cubicBezTo>
                  <a:cubicBezTo>
                    <a:pt x="432" y="177"/>
                    <a:pt x="432" y="177"/>
                    <a:pt x="432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1" y="177"/>
                    <a:pt x="431" y="177"/>
                  </a:cubicBezTo>
                  <a:cubicBezTo>
                    <a:pt x="431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30" y="177"/>
                    <a:pt x="430" y="177"/>
                    <a:pt x="430" y="177"/>
                  </a:cubicBezTo>
                  <a:cubicBezTo>
                    <a:pt x="429" y="176"/>
                    <a:pt x="429" y="176"/>
                    <a:pt x="428" y="176"/>
                  </a:cubicBezTo>
                  <a:cubicBezTo>
                    <a:pt x="428" y="176"/>
                    <a:pt x="428" y="176"/>
                    <a:pt x="428" y="176"/>
                  </a:cubicBezTo>
                  <a:cubicBezTo>
                    <a:pt x="428" y="176"/>
                    <a:pt x="428" y="175"/>
                    <a:pt x="427" y="175"/>
                  </a:cubicBezTo>
                  <a:cubicBezTo>
                    <a:pt x="427" y="175"/>
                    <a:pt x="427" y="176"/>
                    <a:pt x="428" y="176"/>
                  </a:cubicBezTo>
                  <a:cubicBezTo>
                    <a:pt x="427" y="176"/>
                    <a:pt x="427" y="175"/>
                    <a:pt x="426" y="175"/>
                  </a:cubicBezTo>
                  <a:cubicBezTo>
                    <a:pt x="426" y="175"/>
                    <a:pt x="426" y="175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7" y="176"/>
                    <a:pt x="428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6" y="176"/>
                  </a:cubicBezTo>
                  <a:cubicBezTo>
                    <a:pt x="426" y="176"/>
                    <a:pt x="426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5" y="176"/>
                    <a:pt x="425" y="176"/>
                    <a:pt x="425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4" y="176"/>
                    <a:pt x="424" y="176"/>
                  </a:cubicBezTo>
                  <a:cubicBezTo>
                    <a:pt x="424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7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7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3" y="176"/>
                  </a:cubicBezTo>
                  <a:cubicBezTo>
                    <a:pt x="423" y="176"/>
                    <a:pt x="423" y="176"/>
                    <a:pt x="422" y="176"/>
                  </a:cubicBezTo>
                  <a:cubicBezTo>
                    <a:pt x="423" y="176"/>
                    <a:pt x="423" y="176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7"/>
                    <a:pt x="422" y="177"/>
                    <a:pt x="422" y="177"/>
                  </a:cubicBezTo>
                  <a:cubicBezTo>
                    <a:pt x="422" y="176"/>
                    <a:pt x="422" y="176"/>
                    <a:pt x="422" y="176"/>
                  </a:cubicBezTo>
                  <a:cubicBezTo>
                    <a:pt x="422" y="176"/>
                    <a:pt x="422" y="176"/>
                    <a:pt x="422" y="177"/>
                  </a:cubicBezTo>
                  <a:cubicBezTo>
                    <a:pt x="422" y="176"/>
                    <a:pt x="422" y="176"/>
                    <a:pt x="422" y="176"/>
                  </a:cubicBezTo>
                  <a:cubicBezTo>
                    <a:pt x="421" y="176"/>
                    <a:pt x="421" y="177"/>
                    <a:pt x="421" y="177"/>
                  </a:cubicBezTo>
                  <a:cubicBezTo>
                    <a:pt x="421" y="177"/>
                    <a:pt x="421" y="177"/>
                    <a:pt x="421" y="177"/>
                  </a:cubicBezTo>
                  <a:cubicBezTo>
                    <a:pt x="421" y="177"/>
                    <a:pt x="420" y="177"/>
                    <a:pt x="419" y="177"/>
                  </a:cubicBezTo>
                  <a:cubicBezTo>
                    <a:pt x="419" y="177"/>
                    <a:pt x="419" y="176"/>
                    <a:pt x="419" y="176"/>
                  </a:cubicBezTo>
                  <a:cubicBezTo>
                    <a:pt x="419" y="176"/>
                    <a:pt x="419" y="176"/>
                    <a:pt x="419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7" y="176"/>
                  </a:cubicBezTo>
                  <a:cubicBezTo>
                    <a:pt x="418" y="176"/>
                    <a:pt x="418" y="176"/>
                    <a:pt x="418" y="176"/>
                  </a:cubicBezTo>
                  <a:cubicBezTo>
                    <a:pt x="418" y="176"/>
                    <a:pt x="418" y="176"/>
                    <a:pt x="417" y="176"/>
                  </a:cubicBezTo>
                  <a:cubicBezTo>
                    <a:pt x="417" y="176"/>
                    <a:pt x="417" y="176"/>
                    <a:pt x="418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5"/>
                    <a:pt x="417" y="175"/>
                  </a:cubicBezTo>
                  <a:cubicBezTo>
                    <a:pt x="417" y="176"/>
                    <a:pt x="417" y="176"/>
                    <a:pt x="417" y="176"/>
                  </a:cubicBezTo>
                  <a:cubicBezTo>
                    <a:pt x="417" y="176"/>
                    <a:pt x="417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6" y="175"/>
                    <a:pt x="416" y="175"/>
                  </a:cubicBezTo>
                  <a:cubicBezTo>
                    <a:pt x="416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4"/>
                  </a:cubicBezTo>
                  <a:cubicBezTo>
                    <a:pt x="415" y="174"/>
                    <a:pt x="415" y="174"/>
                    <a:pt x="415" y="174"/>
                  </a:cubicBezTo>
                  <a:cubicBezTo>
                    <a:pt x="415" y="174"/>
                    <a:pt x="415" y="174"/>
                    <a:pt x="415" y="174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5" y="175"/>
                    <a:pt x="415" y="175"/>
                  </a:cubicBezTo>
                  <a:cubicBezTo>
                    <a:pt x="415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5"/>
                    <a:pt x="414" y="175"/>
                  </a:cubicBezTo>
                  <a:cubicBezTo>
                    <a:pt x="414" y="175"/>
                    <a:pt x="414" y="174"/>
                    <a:pt x="413" y="174"/>
                  </a:cubicBezTo>
                  <a:cubicBezTo>
                    <a:pt x="413" y="174"/>
                    <a:pt x="413" y="175"/>
                    <a:pt x="413" y="175"/>
                  </a:cubicBezTo>
                  <a:cubicBezTo>
                    <a:pt x="413" y="175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5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4"/>
                  </a:cubicBezTo>
                  <a:cubicBezTo>
                    <a:pt x="413" y="174"/>
                    <a:pt x="413" y="174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3" y="175"/>
                    <a:pt x="413" y="175"/>
                    <a:pt x="413" y="175"/>
                  </a:cubicBezTo>
                  <a:cubicBezTo>
                    <a:pt x="412" y="175"/>
                    <a:pt x="412" y="175"/>
                    <a:pt x="412" y="175"/>
                  </a:cubicBezTo>
                  <a:cubicBezTo>
                    <a:pt x="412" y="175"/>
                    <a:pt x="412" y="175"/>
                    <a:pt x="412" y="175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5"/>
                    <a:pt x="412" y="175"/>
                  </a:cubicBezTo>
                  <a:cubicBezTo>
                    <a:pt x="412" y="175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2" y="174"/>
                    <a:pt x="412" y="174"/>
                    <a:pt x="412" y="174"/>
                  </a:cubicBezTo>
                  <a:cubicBezTo>
                    <a:pt x="411" y="174"/>
                    <a:pt x="410" y="173"/>
                    <a:pt x="410" y="173"/>
                  </a:cubicBezTo>
                  <a:cubicBezTo>
                    <a:pt x="410" y="173"/>
                    <a:pt x="410" y="174"/>
                    <a:pt x="410" y="174"/>
                  </a:cubicBezTo>
                  <a:cubicBezTo>
                    <a:pt x="410" y="173"/>
                    <a:pt x="410" y="173"/>
                    <a:pt x="410" y="173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407" y="172"/>
                    <a:pt x="407" y="171"/>
                    <a:pt x="407" y="171"/>
                  </a:cubicBezTo>
                  <a:cubicBezTo>
                    <a:pt x="407" y="171"/>
                    <a:pt x="407" y="171"/>
                    <a:pt x="407" y="173"/>
                  </a:cubicBezTo>
                  <a:cubicBezTo>
                    <a:pt x="406" y="169"/>
                    <a:pt x="405" y="167"/>
                    <a:pt x="403" y="167"/>
                  </a:cubicBezTo>
                  <a:cubicBezTo>
                    <a:pt x="402" y="167"/>
                    <a:pt x="401" y="167"/>
                    <a:pt x="400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1" y="168"/>
                    <a:pt x="402" y="169"/>
                    <a:pt x="402" y="169"/>
                  </a:cubicBezTo>
                  <a:cubicBezTo>
                    <a:pt x="403" y="169"/>
                    <a:pt x="402" y="169"/>
                    <a:pt x="401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70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400" y="169"/>
                    <a:pt x="400" y="169"/>
                    <a:pt x="399" y="169"/>
                  </a:cubicBezTo>
                  <a:cubicBezTo>
                    <a:pt x="399" y="169"/>
                    <a:pt x="400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9"/>
                    <a:pt x="400" y="169"/>
                  </a:cubicBezTo>
                  <a:cubicBezTo>
                    <a:pt x="400" y="169"/>
                    <a:pt x="400" y="169"/>
                    <a:pt x="400" y="169"/>
                  </a:cubicBezTo>
                  <a:cubicBezTo>
                    <a:pt x="399" y="169"/>
                    <a:pt x="399" y="169"/>
                    <a:pt x="399" y="169"/>
                  </a:cubicBezTo>
                  <a:cubicBezTo>
                    <a:pt x="399" y="169"/>
                    <a:pt x="399" y="168"/>
                    <a:pt x="400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9" y="168"/>
                    <a:pt x="399" y="169"/>
                    <a:pt x="399" y="169"/>
                  </a:cubicBezTo>
                  <a:cubicBezTo>
                    <a:pt x="399" y="169"/>
                    <a:pt x="399" y="168"/>
                    <a:pt x="399" y="168"/>
                  </a:cubicBezTo>
                  <a:cubicBezTo>
                    <a:pt x="399" y="168"/>
                    <a:pt x="398" y="168"/>
                    <a:pt x="398" y="168"/>
                  </a:cubicBezTo>
                  <a:cubicBezTo>
                    <a:pt x="398" y="168"/>
                    <a:pt x="398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8" y="167"/>
                    <a:pt x="398" y="167"/>
                  </a:cubicBezTo>
                  <a:cubicBezTo>
                    <a:pt x="397" y="167"/>
                    <a:pt x="397" y="167"/>
                    <a:pt x="397" y="167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7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7" y="168"/>
                  </a:cubicBezTo>
                  <a:cubicBezTo>
                    <a:pt x="397" y="168"/>
                    <a:pt x="397" y="168"/>
                    <a:pt x="396" y="168"/>
                  </a:cubicBezTo>
                  <a:cubicBezTo>
                    <a:pt x="397" y="167"/>
                    <a:pt x="397" y="167"/>
                    <a:pt x="397" y="167"/>
                  </a:cubicBezTo>
                  <a:cubicBezTo>
                    <a:pt x="397" y="167"/>
                    <a:pt x="397" y="167"/>
                    <a:pt x="396" y="167"/>
                  </a:cubicBezTo>
                  <a:cubicBezTo>
                    <a:pt x="397" y="167"/>
                    <a:pt x="397" y="166"/>
                    <a:pt x="397" y="166"/>
                  </a:cubicBezTo>
                  <a:cubicBezTo>
                    <a:pt x="397" y="166"/>
                    <a:pt x="397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6"/>
                    <a:pt x="396" y="166"/>
                  </a:cubicBezTo>
                  <a:cubicBezTo>
                    <a:pt x="396" y="166"/>
                    <a:pt x="396" y="167"/>
                    <a:pt x="395" y="167"/>
                  </a:cubicBezTo>
                  <a:cubicBezTo>
                    <a:pt x="396" y="167"/>
                    <a:pt x="396" y="166"/>
                    <a:pt x="396" y="166"/>
                  </a:cubicBezTo>
                  <a:cubicBezTo>
                    <a:pt x="396" y="166"/>
                    <a:pt x="396" y="166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6" y="167"/>
                    <a:pt x="395" y="167"/>
                    <a:pt x="395" y="167"/>
                  </a:cubicBezTo>
                  <a:cubicBezTo>
                    <a:pt x="395" y="167"/>
                    <a:pt x="396" y="167"/>
                    <a:pt x="396" y="167"/>
                  </a:cubicBezTo>
                  <a:cubicBezTo>
                    <a:pt x="396" y="167"/>
                    <a:pt x="396" y="167"/>
                    <a:pt x="396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7"/>
                  </a:cubicBezTo>
                  <a:cubicBezTo>
                    <a:pt x="395" y="167"/>
                    <a:pt x="395" y="167"/>
                    <a:pt x="395" y="166"/>
                  </a:cubicBezTo>
                  <a:cubicBezTo>
                    <a:pt x="395" y="166"/>
                    <a:pt x="394" y="166"/>
                    <a:pt x="393" y="166"/>
                  </a:cubicBezTo>
                  <a:cubicBezTo>
                    <a:pt x="394" y="165"/>
                    <a:pt x="394" y="165"/>
                    <a:pt x="394" y="165"/>
                  </a:cubicBezTo>
                  <a:cubicBezTo>
                    <a:pt x="393" y="165"/>
                    <a:pt x="393" y="165"/>
                    <a:pt x="393" y="165"/>
                  </a:cubicBezTo>
                  <a:cubicBezTo>
                    <a:pt x="393" y="165"/>
                    <a:pt x="394" y="164"/>
                    <a:pt x="393" y="164"/>
                  </a:cubicBezTo>
                  <a:cubicBezTo>
                    <a:pt x="393" y="164"/>
                    <a:pt x="393" y="164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5"/>
                    <a:pt x="392" y="165"/>
                  </a:cubicBezTo>
                  <a:cubicBezTo>
                    <a:pt x="392" y="165"/>
                    <a:pt x="392" y="165"/>
                    <a:pt x="392" y="164"/>
                  </a:cubicBezTo>
                  <a:cubicBezTo>
                    <a:pt x="392" y="164"/>
                    <a:pt x="392" y="165"/>
                    <a:pt x="392" y="165"/>
                  </a:cubicBezTo>
                  <a:cubicBezTo>
                    <a:pt x="392" y="165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5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4"/>
                  </a:cubicBezTo>
                  <a:cubicBezTo>
                    <a:pt x="392" y="164"/>
                    <a:pt x="392" y="164"/>
                    <a:pt x="392" y="163"/>
                  </a:cubicBezTo>
                  <a:cubicBezTo>
                    <a:pt x="392" y="164"/>
                    <a:pt x="392" y="164"/>
                    <a:pt x="391" y="164"/>
                  </a:cubicBezTo>
                  <a:cubicBezTo>
                    <a:pt x="391" y="164"/>
                    <a:pt x="391" y="164"/>
                    <a:pt x="391" y="164"/>
                  </a:cubicBezTo>
                  <a:cubicBezTo>
                    <a:pt x="391" y="164"/>
                    <a:pt x="391" y="164"/>
                    <a:pt x="391" y="164"/>
                  </a:cubicBezTo>
                  <a:cubicBezTo>
                    <a:pt x="391" y="164"/>
                    <a:pt x="391" y="164"/>
                    <a:pt x="391" y="163"/>
                  </a:cubicBezTo>
                  <a:cubicBezTo>
                    <a:pt x="392" y="163"/>
                    <a:pt x="392" y="162"/>
                    <a:pt x="391" y="162"/>
                  </a:cubicBezTo>
                  <a:cubicBezTo>
                    <a:pt x="391" y="162"/>
                    <a:pt x="391" y="163"/>
                    <a:pt x="390" y="163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91" y="162"/>
                    <a:pt x="390" y="163"/>
                    <a:pt x="390" y="163"/>
                  </a:cubicBezTo>
                  <a:cubicBezTo>
                    <a:pt x="390" y="163"/>
                    <a:pt x="391" y="162"/>
                    <a:pt x="391" y="162"/>
                  </a:cubicBezTo>
                  <a:cubicBezTo>
                    <a:pt x="391" y="162"/>
                    <a:pt x="390" y="162"/>
                    <a:pt x="390" y="162"/>
                  </a:cubicBezTo>
                  <a:cubicBezTo>
                    <a:pt x="390" y="162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2"/>
                  </a:cubicBezTo>
                  <a:cubicBezTo>
                    <a:pt x="390" y="162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90" y="163"/>
                  </a:cubicBezTo>
                  <a:cubicBezTo>
                    <a:pt x="390" y="163"/>
                    <a:pt x="390" y="163"/>
                    <a:pt x="389" y="163"/>
                  </a:cubicBezTo>
                  <a:cubicBezTo>
                    <a:pt x="390" y="163"/>
                    <a:pt x="390" y="163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9" y="162"/>
                    <a:pt x="389" y="162"/>
                    <a:pt x="390" y="162"/>
                  </a:cubicBezTo>
                  <a:cubicBezTo>
                    <a:pt x="390" y="162"/>
                    <a:pt x="390" y="162"/>
                    <a:pt x="390" y="162"/>
                  </a:cubicBezTo>
                  <a:cubicBezTo>
                    <a:pt x="389" y="162"/>
                    <a:pt x="389" y="162"/>
                    <a:pt x="389" y="162"/>
                  </a:cubicBezTo>
                  <a:cubicBezTo>
                    <a:pt x="389" y="162"/>
                    <a:pt x="389" y="162"/>
                    <a:pt x="390" y="162"/>
                  </a:cubicBezTo>
                  <a:cubicBezTo>
                    <a:pt x="390" y="161"/>
                    <a:pt x="390" y="160"/>
                    <a:pt x="390" y="160"/>
                  </a:cubicBezTo>
                  <a:cubicBezTo>
                    <a:pt x="390" y="160"/>
                    <a:pt x="390" y="161"/>
                    <a:pt x="390" y="162"/>
                  </a:cubicBezTo>
                  <a:cubicBezTo>
                    <a:pt x="390" y="161"/>
                    <a:pt x="390" y="161"/>
                    <a:pt x="391" y="161"/>
                  </a:cubicBezTo>
                  <a:cubicBezTo>
                    <a:pt x="391" y="160"/>
                    <a:pt x="391" y="159"/>
                    <a:pt x="390" y="159"/>
                  </a:cubicBezTo>
                  <a:cubicBezTo>
                    <a:pt x="389" y="159"/>
                    <a:pt x="388" y="159"/>
                    <a:pt x="386" y="160"/>
                  </a:cubicBezTo>
                  <a:cubicBezTo>
                    <a:pt x="388" y="158"/>
                    <a:pt x="388" y="158"/>
                    <a:pt x="388" y="158"/>
                  </a:cubicBezTo>
                  <a:cubicBezTo>
                    <a:pt x="387" y="158"/>
                    <a:pt x="386" y="158"/>
                    <a:pt x="385" y="159"/>
                  </a:cubicBezTo>
                  <a:cubicBezTo>
                    <a:pt x="387" y="158"/>
                    <a:pt x="387" y="157"/>
                    <a:pt x="387" y="157"/>
                  </a:cubicBezTo>
                  <a:cubicBezTo>
                    <a:pt x="386" y="157"/>
                    <a:pt x="386" y="158"/>
                    <a:pt x="385" y="158"/>
                  </a:cubicBezTo>
                  <a:cubicBezTo>
                    <a:pt x="386" y="158"/>
                    <a:pt x="386" y="157"/>
                    <a:pt x="386" y="157"/>
                  </a:cubicBezTo>
                  <a:cubicBezTo>
                    <a:pt x="386" y="157"/>
                    <a:pt x="386" y="157"/>
                    <a:pt x="385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5" y="158"/>
                    <a:pt x="385" y="158"/>
                    <a:pt x="385" y="158"/>
                  </a:cubicBezTo>
                  <a:cubicBezTo>
                    <a:pt x="386" y="157"/>
                    <a:pt x="385" y="156"/>
                    <a:pt x="384" y="155"/>
                  </a:cubicBezTo>
                  <a:cubicBezTo>
                    <a:pt x="384" y="155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3" y="156"/>
                    <a:pt x="383" y="156"/>
                  </a:cubicBezTo>
                  <a:cubicBezTo>
                    <a:pt x="383" y="156"/>
                    <a:pt x="382" y="156"/>
                    <a:pt x="382" y="156"/>
                  </a:cubicBezTo>
                  <a:cubicBezTo>
                    <a:pt x="382" y="156"/>
                    <a:pt x="383" y="156"/>
                    <a:pt x="383" y="156"/>
                  </a:cubicBezTo>
                  <a:cubicBezTo>
                    <a:pt x="383" y="155"/>
                    <a:pt x="383" y="155"/>
                    <a:pt x="383" y="155"/>
                  </a:cubicBezTo>
                  <a:cubicBezTo>
                    <a:pt x="383" y="155"/>
                    <a:pt x="384" y="155"/>
                    <a:pt x="384" y="155"/>
                  </a:cubicBezTo>
                  <a:cubicBezTo>
                    <a:pt x="384" y="155"/>
                    <a:pt x="384" y="155"/>
                    <a:pt x="384" y="155"/>
                  </a:cubicBezTo>
                  <a:cubicBezTo>
                    <a:pt x="384" y="155"/>
                    <a:pt x="383" y="155"/>
                    <a:pt x="382" y="155"/>
                  </a:cubicBezTo>
                  <a:cubicBezTo>
                    <a:pt x="384" y="154"/>
                    <a:pt x="384" y="153"/>
                    <a:pt x="382" y="153"/>
                  </a:cubicBezTo>
                  <a:cubicBezTo>
                    <a:pt x="382" y="153"/>
                    <a:pt x="381" y="153"/>
                    <a:pt x="380" y="153"/>
                  </a:cubicBezTo>
                  <a:cubicBezTo>
                    <a:pt x="382" y="150"/>
                    <a:pt x="380" y="149"/>
                    <a:pt x="377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9"/>
                    <a:pt x="377" y="149"/>
                    <a:pt x="377" y="149"/>
                  </a:cubicBezTo>
                  <a:cubicBezTo>
                    <a:pt x="377" y="149"/>
                    <a:pt x="376" y="149"/>
                    <a:pt x="376" y="149"/>
                  </a:cubicBezTo>
                  <a:cubicBezTo>
                    <a:pt x="376" y="149"/>
                    <a:pt x="376" y="149"/>
                    <a:pt x="376" y="149"/>
                  </a:cubicBezTo>
                  <a:cubicBezTo>
                    <a:pt x="376" y="148"/>
                    <a:pt x="376" y="148"/>
                    <a:pt x="375" y="147"/>
                  </a:cubicBezTo>
                  <a:cubicBezTo>
                    <a:pt x="375" y="146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4" y="145"/>
                    <a:pt x="374" y="145"/>
                  </a:cubicBezTo>
                  <a:cubicBezTo>
                    <a:pt x="374" y="145"/>
                    <a:pt x="375" y="143"/>
                    <a:pt x="374" y="143"/>
                  </a:cubicBezTo>
                  <a:cubicBezTo>
                    <a:pt x="374" y="143"/>
                    <a:pt x="374" y="143"/>
                    <a:pt x="374" y="143"/>
                  </a:cubicBezTo>
                  <a:cubicBezTo>
                    <a:pt x="375" y="143"/>
                    <a:pt x="375" y="142"/>
                    <a:pt x="373" y="142"/>
                  </a:cubicBezTo>
                  <a:cubicBezTo>
                    <a:pt x="374" y="141"/>
                    <a:pt x="373" y="141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40"/>
                    <a:pt x="372" y="140"/>
                    <a:pt x="372" y="140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436" y="195"/>
                    <a:pt x="436" y="195"/>
                    <a:pt x="436" y="195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4"/>
                    <a:pt x="436" y="194"/>
                  </a:cubicBezTo>
                  <a:cubicBezTo>
                    <a:pt x="436" y="194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3"/>
                    <a:pt x="436" y="193"/>
                    <a:pt x="436" y="193"/>
                  </a:cubicBezTo>
                  <a:cubicBezTo>
                    <a:pt x="436" y="192"/>
                    <a:pt x="436" y="192"/>
                    <a:pt x="436" y="192"/>
                  </a:cubicBezTo>
                  <a:cubicBezTo>
                    <a:pt x="436" y="191"/>
                    <a:pt x="436" y="191"/>
                    <a:pt x="436" y="190"/>
                  </a:cubicBezTo>
                  <a:cubicBezTo>
                    <a:pt x="437" y="187"/>
                    <a:pt x="437" y="186"/>
                    <a:pt x="437" y="184"/>
                  </a:cubicBezTo>
                  <a:cubicBezTo>
                    <a:pt x="441" y="186"/>
                    <a:pt x="441" y="186"/>
                    <a:pt x="441" y="186"/>
                  </a:cubicBezTo>
                  <a:cubicBezTo>
                    <a:pt x="441" y="185"/>
                    <a:pt x="441" y="184"/>
                    <a:pt x="442" y="183"/>
                  </a:cubicBezTo>
                  <a:cubicBezTo>
                    <a:pt x="442" y="182"/>
                    <a:pt x="442" y="181"/>
                    <a:pt x="443" y="181"/>
                  </a:cubicBezTo>
                  <a:cubicBezTo>
                    <a:pt x="443" y="180"/>
                    <a:pt x="443" y="180"/>
                    <a:pt x="443" y="180"/>
                  </a:cubicBezTo>
                  <a:cubicBezTo>
                    <a:pt x="443" y="181"/>
                    <a:pt x="443" y="181"/>
                    <a:pt x="443" y="181"/>
                  </a:cubicBezTo>
                  <a:cubicBezTo>
                    <a:pt x="444" y="181"/>
                    <a:pt x="444" y="181"/>
                    <a:pt x="444" y="181"/>
                  </a:cubicBezTo>
                  <a:cubicBezTo>
                    <a:pt x="445" y="181"/>
                    <a:pt x="445" y="181"/>
                    <a:pt x="445" y="181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82"/>
                    <a:pt x="445" y="182"/>
                  </a:cubicBezTo>
                  <a:cubicBezTo>
                    <a:pt x="445" y="182"/>
                    <a:pt x="445" y="179"/>
                    <a:pt x="445" y="179"/>
                  </a:cubicBezTo>
                  <a:cubicBezTo>
                    <a:pt x="445" y="179"/>
                    <a:pt x="445" y="179"/>
                    <a:pt x="445" y="179"/>
                  </a:cubicBezTo>
                  <a:cubicBezTo>
                    <a:pt x="445" y="179"/>
                    <a:pt x="446" y="179"/>
                    <a:pt x="446" y="179"/>
                  </a:cubicBezTo>
                  <a:cubicBezTo>
                    <a:pt x="446" y="179"/>
                    <a:pt x="446" y="178"/>
                    <a:pt x="446" y="178"/>
                  </a:cubicBezTo>
                  <a:cubicBezTo>
                    <a:pt x="447" y="178"/>
                    <a:pt x="447" y="179"/>
                    <a:pt x="448" y="180"/>
                  </a:cubicBezTo>
                  <a:cubicBezTo>
                    <a:pt x="448" y="178"/>
                    <a:pt x="448" y="176"/>
                    <a:pt x="448" y="176"/>
                  </a:cubicBezTo>
                  <a:cubicBezTo>
                    <a:pt x="448" y="176"/>
                    <a:pt x="448" y="176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8" y="177"/>
                    <a:pt x="448" y="177"/>
                    <a:pt x="448" y="177"/>
                  </a:cubicBezTo>
                  <a:cubicBezTo>
                    <a:pt x="449" y="177"/>
                    <a:pt x="449" y="177"/>
                    <a:pt x="449" y="177"/>
                  </a:cubicBezTo>
                  <a:cubicBezTo>
                    <a:pt x="450" y="177"/>
                    <a:pt x="450" y="177"/>
                    <a:pt x="450" y="177"/>
                  </a:cubicBezTo>
                  <a:cubicBezTo>
                    <a:pt x="450" y="176"/>
                    <a:pt x="450" y="176"/>
                    <a:pt x="449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0" y="175"/>
                    <a:pt x="450" y="175"/>
                    <a:pt x="450" y="175"/>
                  </a:cubicBezTo>
                  <a:cubicBezTo>
                    <a:pt x="452" y="176"/>
                    <a:pt x="452" y="176"/>
                    <a:pt x="452" y="176"/>
                  </a:cubicBezTo>
                  <a:cubicBezTo>
                    <a:pt x="453" y="176"/>
                    <a:pt x="453" y="176"/>
                    <a:pt x="453" y="176"/>
                  </a:cubicBezTo>
                  <a:cubicBezTo>
                    <a:pt x="454" y="176"/>
                    <a:pt x="454" y="176"/>
                    <a:pt x="454" y="176"/>
                  </a:cubicBezTo>
                  <a:cubicBezTo>
                    <a:pt x="454" y="175"/>
                    <a:pt x="454" y="174"/>
                    <a:pt x="454" y="174"/>
                  </a:cubicBezTo>
                  <a:cubicBezTo>
                    <a:pt x="454" y="174"/>
                    <a:pt x="454" y="175"/>
                    <a:pt x="454" y="176"/>
                  </a:cubicBezTo>
                  <a:cubicBezTo>
                    <a:pt x="454" y="176"/>
                    <a:pt x="454" y="176"/>
                    <a:pt x="454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6"/>
                    <a:pt x="455" y="176"/>
                  </a:cubicBezTo>
                  <a:cubicBezTo>
                    <a:pt x="455" y="176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5" y="175"/>
                    <a:pt x="455" y="175"/>
                    <a:pt x="455" y="175"/>
                  </a:cubicBezTo>
                  <a:cubicBezTo>
                    <a:pt x="456" y="175"/>
                    <a:pt x="456" y="175"/>
                    <a:pt x="456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8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59" y="176"/>
                  </a:cubicBezTo>
                  <a:cubicBezTo>
                    <a:pt x="459" y="176"/>
                    <a:pt x="459" y="175"/>
                    <a:pt x="459" y="175"/>
                  </a:cubicBezTo>
                  <a:cubicBezTo>
                    <a:pt x="459" y="175"/>
                    <a:pt x="459" y="176"/>
                    <a:pt x="459" y="176"/>
                  </a:cubicBezTo>
                  <a:cubicBezTo>
                    <a:pt x="459" y="176"/>
                    <a:pt x="459" y="176"/>
                    <a:pt x="459" y="176"/>
                  </a:cubicBezTo>
                  <a:cubicBezTo>
                    <a:pt x="460" y="176"/>
                    <a:pt x="460" y="176"/>
                    <a:pt x="460" y="176"/>
                  </a:cubicBezTo>
                  <a:cubicBezTo>
                    <a:pt x="461" y="176"/>
                    <a:pt x="461" y="176"/>
                    <a:pt x="461" y="176"/>
                  </a:cubicBezTo>
                  <a:cubicBezTo>
                    <a:pt x="462" y="176"/>
                    <a:pt x="463" y="177"/>
                    <a:pt x="463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4" y="177"/>
                    <a:pt x="464" y="176"/>
                    <a:pt x="464" y="176"/>
                  </a:cubicBezTo>
                  <a:cubicBezTo>
                    <a:pt x="464" y="176"/>
                    <a:pt x="464" y="177"/>
                    <a:pt x="464" y="177"/>
                  </a:cubicBezTo>
                  <a:cubicBezTo>
                    <a:pt x="464" y="177"/>
                    <a:pt x="464" y="177"/>
                    <a:pt x="464" y="177"/>
                  </a:cubicBezTo>
                  <a:cubicBezTo>
                    <a:pt x="465" y="178"/>
                    <a:pt x="465" y="179"/>
                    <a:pt x="465" y="179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80"/>
                    <a:pt x="465" y="180"/>
                    <a:pt x="465" y="180"/>
                  </a:cubicBezTo>
                  <a:cubicBezTo>
                    <a:pt x="465" y="179"/>
                    <a:pt x="465" y="178"/>
                    <a:pt x="464" y="177"/>
                  </a:cubicBezTo>
                  <a:cubicBezTo>
                    <a:pt x="464" y="177"/>
                    <a:pt x="464" y="177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5" y="177"/>
                    <a:pt x="465" y="178"/>
                    <a:pt x="465" y="179"/>
                  </a:cubicBezTo>
                  <a:cubicBezTo>
                    <a:pt x="465" y="179"/>
                    <a:pt x="465" y="180"/>
                    <a:pt x="465" y="180"/>
                  </a:cubicBezTo>
                  <a:cubicBezTo>
                    <a:pt x="465" y="179"/>
                    <a:pt x="465" y="178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4" y="176"/>
                    <a:pt x="464" y="176"/>
                    <a:pt x="464" y="176"/>
                  </a:cubicBezTo>
                  <a:cubicBezTo>
                    <a:pt x="465" y="176"/>
                    <a:pt x="465" y="176"/>
                    <a:pt x="465" y="176"/>
                  </a:cubicBezTo>
                  <a:cubicBezTo>
                    <a:pt x="465" y="177"/>
                    <a:pt x="465" y="178"/>
                    <a:pt x="466" y="178"/>
                  </a:cubicBezTo>
                  <a:cubicBezTo>
                    <a:pt x="466" y="178"/>
                    <a:pt x="466" y="177"/>
                    <a:pt x="466" y="177"/>
                  </a:cubicBezTo>
                  <a:cubicBezTo>
                    <a:pt x="466" y="177"/>
                    <a:pt x="466" y="176"/>
                    <a:pt x="466" y="176"/>
                  </a:cubicBezTo>
                  <a:cubicBezTo>
                    <a:pt x="466" y="177"/>
                    <a:pt x="466" y="178"/>
                    <a:pt x="467" y="178"/>
                  </a:cubicBezTo>
                  <a:cubicBezTo>
                    <a:pt x="467" y="178"/>
                    <a:pt x="467" y="177"/>
                    <a:pt x="467" y="177"/>
                  </a:cubicBezTo>
                  <a:cubicBezTo>
                    <a:pt x="467" y="178"/>
                    <a:pt x="468" y="178"/>
                    <a:pt x="468" y="178"/>
                  </a:cubicBezTo>
                  <a:cubicBezTo>
                    <a:pt x="468" y="178"/>
                    <a:pt x="469" y="178"/>
                    <a:pt x="469" y="177"/>
                  </a:cubicBezTo>
                  <a:cubicBezTo>
                    <a:pt x="469" y="179"/>
                    <a:pt x="470" y="179"/>
                    <a:pt x="470" y="179"/>
                  </a:cubicBezTo>
                  <a:cubicBezTo>
                    <a:pt x="470" y="179"/>
                    <a:pt x="470" y="179"/>
                    <a:pt x="471" y="177"/>
                  </a:cubicBezTo>
                  <a:cubicBezTo>
                    <a:pt x="471" y="179"/>
                    <a:pt x="472" y="180"/>
                    <a:pt x="472" y="180"/>
                  </a:cubicBezTo>
                  <a:cubicBezTo>
                    <a:pt x="473" y="180"/>
                    <a:pt x="474" y="180"/>
                    <a:pt x="475" y="179"/>
                  </a:cubicBezTo>
                  <a:cubicBezTo>
                    <a:pt x="475" y="180"/>
                    <a:pt x="474" y="181"/>
                    <a:pt x="474" y="181"/>
                  </a:cubicBezTo>
                  <a:cubicBezTo>
                    <a:pt x="475" y="181"/>
                    <a:pt x="475" y="180"/>
                    <a:pt x="475" y="179"/>
                  </a:cubicBezTo>
                  <a:cubicBezTo>
                    <a:pt x="475" y="180"/>
                    <a:pt x="475" y="181"/>
                    <a:pt x="475" y="181"/>
                  </a:cubicBezTo>
                  <a:cubicBezTo>
                    <a:pt x="475" y="181"/>
                    <a:pt x="475" y="181"/>
                    <a:pt x="475" y="179"/>
                  </a:cubicBezTo>
                  <a:cubicBezTo>
                    <a:pt x="476" y="182"/>
                    <a:pt x="477" y="183"/>
                    <a:pt x="479" y="183"/>
                  </a:cubicBezTo>
                  <a:cubicBezTo>
                    <a:pt x="480" y="183"/>
                    <a:pt x="480" y="183"/>
                    <a:pt x="481" y="182"/>
                  </a:cubicBezTo>
                  <a:cubicBezTo>
                    <a:pt x="480" y="184"/>
                    <a:pt x="480" y="185"/>
                    <a:pt x="481" y="185"/>
                  </a:cubicBezTo>
                  <a:cubicBezTo>
                    <a:pt x="481" y="185"/>
                    <a:pt x="482" y="184"/>
                    <a:pt x="483" y="184"/>
                  </a:cubicBezTo>
                  <a:cubicBezTo>
                    <a:pt x="482" y="185"/>
                    <a:pt x="481" y="185"/>
                    <a:pt x="481" y="185"/>
                  </a:cubicBezTo>
                  <a:cubicBezTo>
                    <a:pt x="481" y="185"/>
                    <a:pt x="482" y="185"/>
                    <a:pt x="483" y="184"/>
                  </a:cubicBezTo>
                  <a:cubicBezTo>
                    <a:pt x="482" y="185"/>
                    <a:pt x="482" y="186"/>
                    <a:pt x="483" y="186"/>
                  </a:cubicBezTo>
                  <a:cubicBezTo>
                    <a:pt x="483" y="186"/>
                    <a:pt x="483" y="185"/>
                    <a:pt x="484" y="185"/>
                  </a:cubicBezTo>
                  <a:cubicBezTo>
                    <a:pt x="484" y="186"/>
                    <a:pt x="484" y="187"/>
                    <a:pt x="484" y="187"/>
                  </a:cubicBezTo>
                  <a:cubicBezTo>
                    <a:pt x="485" y="187"/>
                    <a:pt x="485" y="187"/>
                    <a:pt x="486" y="186"/>
                  </a:cubicBezTo>
                  <a:cubicBezTo>
                    <a:pt x="486" y="188"/>
                    <a:pt x="487" y="189"/>
                    <a:pt x="488" y="189"/>
                  </a:cubicBezTo>
                  <a:cubicBezTo>
                    <a:pt x="488" y="189"/>
                    <a:pt x="488" y="189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489" y="190"/>
                    <a:pt x="489" y="190"/>
                    <a:pt x="488" y="190"/>
                  </a:cubicBezTo>
                  <a:cubicBezTo>
                    <a:pt x="488" y="190"/>
                    <a:pt x="488" y="190"/>
                    <a:pt x="488" y="190"/>
                  </a:cubicBezTo>
                  <a:cubicBezTo>
                    <a:pt x="488" y="190"/>
                    <a:pt x="489" y="190"/>
                    <a:pt x="489" y="190"/>
                  </a:cubicBezTo>
                  <a:cubicBezTo>
                    <a:pt x="490" y="191"/>
                    <a:pt x="491" y="191"/>
                    <a:pt x="491" y="191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1" y="191"/>
                    <a:pt x="491" y="191"/>
                    <a:pt x="491" y="191"/>
                  </a:cubicBezTo>
                  <a:cubicBezTo>
                    <a:pt x="491" y="190"/>
                    <a:pt x="491" y="190"/>
                    <a:pt x="491" y="190"/>
                  </a:cubicBezTo>
                  <a:cubicBezTo>
                    <a:pt x="491" y="190"/>
                    <a:pt x="491" y="191"/>
                    <a:pt x="491" y="192"/>
                  </a:cubicBezTo>
                  <a:cubicBezTo>
                    <a:pt x="490" y="192"/>
                    <a:pt x="491" y="192"/>
                    <a:pt x="491" y="193"/>
                  </a:cubicBezTo>
                  <a:cubicBezTo>
                    <a:pt x="491" y="193"/>
                    <a:pt x="492" y="194"/>
                    <a:pt x="492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3" y="194"/>
                    <a:pt x="493" y="194"/>
                    <a:pt x="493" y="194"/>
                  </a:cubicBezTo>
                  <a:cubicBezTo>
                    <a:pt x="494" y="194"/>
                    <a:pt x="494" y="193"/>
                    <a:pt x="494" y="193"/>
                  </a:cubicBezTo>
                  <a:cubicBezTo>
                    <a:pt x="494" y="193"/>
                    <a:pt x="494" y="194"/>
                    <a:pt x="493" y="195"/>
                  </a:cubicBezTo>
                  <a:cubicBezTo>
                    <a:pt x="537" y="195"/>
                    <a:pt x="537" y="195"/>
                    <a:pt x="537" y="195"/>
                  </a:cubicBezTo>
                  <a:cubicBezTo>
                    <a:pt x="535" y="192"/>
                    <a:pt x="532" y="188"/>
                    <a:pt x="529" y="184"/>
                  </a:cubicBezTo>
                  <a:cubicBezTo>
                    <a:pt x="529" y="184"/>
                    <a:pt x="529" y="184"/>
                    <a:pt x="529" y="184"/>
                  </a:cubicBezTo>
                  <a:cubicBezTo>
                    <a:pt x="529" y="184"/>
                    <a:pt x="529" y="184"/>
                    <a:pt x="529" y="184"/>
                  </a:cubicBezTo>
                  <a:cubicBezTo>
                    <a:pt x="529" y="184"/>
                    <a:pt x="530" y="178"/>
                    <a:pt x="531" y="172"/>
                  </a:cubicBezTo>
                  <a:cubicBezTo>
                    <a:pt x="532" y="166"/>
                    <a:pt x="533" y="160"/>
                    <a:pt x="533" y="160"/>
                  </a:cubicBezTo>
                  <a:cubicBezTo>
                    <a:pt x="533" y="160"/>
                    <a:pt x="533" y="161"/>
                    <a:pt x="532" y="164"/>
                  </a:cubicBezTo>
                  <a:cubicBezTo>
                    <a:pt x="532" y="163"/>
                    <a:pt x="532" y="163"/>
                    <a:pt x="532" y="163"/>
                  </a:cubicBezTo>
                  <a:cubicBezTo>
                    <a:pt x="533" y="163"/>
                    <a:pt x="533" y="163"/>
                    <a:pt x="533" y="163"/>
                  </a:cubicBezTo>
                  <a:cubicBezTo>
                    <a:pt x="534" y="161"/>
                    <a:pt x="534" y="161"/>
                    <a:pt x="534" y="161"/>
                  </a:cubicBezTo>
                  <a:cubicBezTo>
                    <a:pt x="535" y="161"/>
                    <a:pt x="534" y="160"/>
                    <a:pt x="535" y="159"/>
                  </a:cubicBezTo>
                  <a:cubicBezTo>
                    <a:pt x="535" y="158"/>
                    <a:pt x="534" y="155"/>
                    <a:pt x="534" y="153"/>
                  </a:cubicBezTo>
                  <a:cubicBezTo>
                    <a:pt x="533" y="149"/>
                    <a:pt x="533" y="149"/>
                    <a:pt x="533" y="149"/>
                  </a:cubicBezTo>
                  <a:cubicBezTo>
                    <a:pt x="533" y="148"/>
                    <a:pt x="533" y="148"/>
                    <a:pt x="533" y="148"/>
                  </a:cubicBezTo>
                  <a:cubicBezTo>
                    <a:pt x="533" y="148"/>
                    <a:pt x="533" y="148"/>
                    <a:pt x="533" y="148"/>
                  </a:cubicBezTo>
                  <a:cubicBezTo>
                    <a:pt x="533" y="147"/>
                    <a:pt x="533" y="146"/>
                    <a:pt x="533" y="146"/>
                  </a:cubicBezTo>
                  <a:cubicBezTo>
                    <a:pt x="533" y="146"/>
                    <a:pt x="533" y="147"/>
                    <a:pt x="533" y="148"/>
                  </a:cubicBezTo>
                  <a:cubicBezTo>
                    <a:pt x="533" y="149"/>
                    <a:pt x="532" y="149"/>
                    <a:pt x="532" y="149"/>
                  </a:cubicBezTo>
                  <a:cubicBezTo>
                    <a:pt x="532" y="149"/>
                    <a:pt x="533" y="146"/>
                    <a:pt x="538" y="132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538" y="130"/>
                    <a:pt x="538" y="130"/>
                    <a:pt x="538" y="130"/>
                  </a:cubicBezTo>
                  <a:cubicBezTo>
                    <a:pt x="539" y="129"/>
                    <a:pt x="539" y="126"/>
                    <a:pt x="540" y="124"/>
                  </a:cubicBezTo>
                  <a:cubicBezTo>
                    <a:pt x="540" y="121"/>
                    <a:pt x="540" y="118"/>
                    <a:pt x="540" y="115"/>
                  </a:cubicBezTo>
                  <a:cubicBezTo>
                    <a:pt x="539" y="113"/>
                    <a:pt x="539" y="113"/>
                    <a:pt x="539" y="113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39" y="111"/>
                    <a:pt x="539" y="111"/>
                  </a:cubicBezTo>
                  <a:cubicBezTo>
                    <a:pt x="539" y="111"/>
                    <a:pt x="543" y="103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4" y="98"/>
                    <a:pt x="544" y="98"/>
                    <a:pt x="544" y="98"/>
                  </a:cubicBezTo>
                  <a:cubicBezTo>
                    <a:pt x="545" y="98"/>
                    <a:pt x="545" y="98"/>
                    <a:pt x="545" y="98"/>
                  </a:cubicBezTo>
                  <a:cubicBezTo>
                    <a:pt x="546" y="93"/>
                    <a:pt x="546" y="93"/>
                    <a:pt x="546" y="93"/>
                  </a:cubicBezTo>
                  <a:cubicBezTo>
                    <a:pt x="549" y="88"/>
                    <a:pt x="551" y="81"/>
                    <a:pt x="553" y="75"/>
                  </a:cubicBezTo>
                  <a:cubicBezTo>
                    <a:pt x="560" y="60"/>
                    <a:pt x="564" y="53"/>
                    <a:pt x="568" y="45"/>
                  </a:cubicBezTo>
                  <a:cubicBezTo>
                    <a:pt x="562" y="30"/>
                    <a:pt x="556" y="15"/>
                    <a:pt x="548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3044825" y="2736851"/>
              <a:ext cx="1787525" cy="1112838"/>
            </a:xfrm>
            <a:custGeom>
              <a:avLst/>
              <a:gdLst>
                <a:gd name="T0" fmla="*/ 2147483646 w 476"/>
                <a:gd name="T1" fmla="*/ 2147483646 h 296"/>
                <a:gd name="T2" fmla="*/ 2147483646 w 476"/>
                <a:gd name="T3" fmla="*/ 2147483646 h 296"/>
                <a:gd name="T4" fmla="*/ 2147483646 w 476"/>
                <a:gd name="T5" fmla="*/ 2147483646 h 296"/>
                <a:gd name="T6" fmla="*/ 2147483646 w 476"/>
                <a:gd name="T7" fmla="*/ 2147483646 h 296"/>
                <a:gd name="T8" fmla="*/ 2147483646 w 476"/>
                <a:gd name="T9" fmla="*/ 2147483646 h 296"/>
                <a:gd name="T10" fmla="*/ 2147483646 w 476"/>
                <a:gd name="T11" fmla="*/ 2147483646 h 296"/>
                <a:gd name="T12" fmla="*/ 2147483646 w 476"/>
                <a:gd name="T13" fmla="*/ 2147483646 h 296"/>
                <a:gd name="T14" fmla="*/ 2147483646 w 476"/>
                <a:gd name="T15" fmla="*/ 2147483646 h 296"/>
                <a:gd name="T16" fmla="*/ 2147483646 w 476"/>
                <a:gd name="T17" fmla="*/ 2147483646 h 296"/>
                <a:gd name="T18" fmla="*/ 2147483646 w 476"/>
                <a:gd name="T19" fmla="*/ 2147483646 h 296"/>
                <a:gd name="T20" fmla="*/ 2147483646 w 476"/>
                <a:gd name="T21" fmla="*/ 2147483646 h 296"/>
                <a:gd name="T22" fmla="*/ 2147483646 w 476"/>
                <a:gd name="T23" fmla="*/ 2147483646 h 296"/>
                <a:gd name="T24" fmla="*/ 2147483646 w 476"/>
                <a:gd name="T25" fmla="*/ 2147483646 h 296"/>
                <a:gd name="T26" fmla="*/ 2147483646 w 476"/>
                <a:gd name="T27" fmla="*/ 2147483646 h 296"/>
                <a:gd name="T28" fmla="*/ 2147483646 w 476"/>
                <a:gd name="T29" fmla="*/ 2147483646 h 296"/>
                <a:gd name="T30" fmla="*/ 2147483646 w 476"/>
                <a:gd name="T31" fmla="*/ 2147483646 h 296"/>
                <a:gd name="T32" fmla="*/ 2147483646 w 476"/>
                <a:gd name="T33" fmla="*/ 2147483646 h 296"/>
                <a:gd name="T34" fmla="*/ 2147483646 w 476"/>
                <a:gd name="T35" fmla="*/ 2147483646 h 296"/>
                <a:gd name="T36" fmla="*/ 2147483646 w 476"/>
                <a:gd name="T37" fmla="*/ 2147483646 h 296"/>
                <a:gd name="T38" fmla="*/ 2147483646 w 476"/>
                <a:gd name="T39" fmla="*/ 2147483646 h 296"/>
                <a:gd name="T40" fmla="*/ 2147483646 w 476"/>
                <a:gd name="T41" fmla="*/ 2147483646 h 296"/>
                <a:gd name="T42" fmla="*/ 2147483646 w 476"/>
                <a:gd name="T43" fmla="*/ 2147483646 h 296"/>
                <a:gd name="T44" fmla="*/ 2147483646 w 476"/>
                <a:gd name="T45" fmla="*/ 2147483646 h 296"/>
                <a:gd name="T46" fmla="*/ 2147483646 w 476"/>
                <a:gd name="T47" fmla="*/ 2147483646 h 296"/>
                <a:gd name="T48" fmla="*/ 2147483646 w 476"/>
                <a:gd name="T49" fmla="*/ 2147483646 h 296"/>
                <a:gd name="T50" fmla="*/ 2147483646 w 476"/>
                <a:gd name="T51" fmla="*/ 2147483646 h 296"/>
                <a:gd name="T52" fmla="*/ 2147483646 w 476"/>
                <a:gd name="T53" fmla="*/ 2147483646 h 296"/>
                <a:gd name="T54" fmla="*/ 2147483646 w 476"/>
                <a:gd name="T55" fmla="*/ 2147483646 h 296"/>
                <a:gd name="T56" fmla="*/ 2147483646 w 476"/>
                <a:gd name="T57" fmla="*/ 2147483646 h 296"/>
                <a:gd name="T58" fmla="*/ 2147483646 w 476"/>
                <a:gd name="T59" fmla="*/ 2147483646 h 296"/>
                <a:gd name="T60" fmla="*/ 2147483646 w 476"/>
                <a:gd name="T61" fmla="*/ 2147483646 h 296"/>
                <a:gd name="T62" fmla="*/ 2147483646 w 476"/>
                <a:gd name="T63" fmla="*/ 2147483646 h 296"/>
                <a:gd name="T64" fmla="*/ 2147483646 w 476"/>
                <a:gd name="T65" fmla="*/ 2147483646 h 296"/>
                <a:gd name="T66" fmla="*/ 2147483646 w 476"/>
                <a:gd name="T67" fmla="*/ 2147483646 h 296"/>
                <a:gd name="T68" fmla="*/ 2147483646 w 476"/>
                <a:gd name="T69" fmla="*/ 2147483646 h 296"/>
                <a:gd name="T70" fmla="*/ 2147483646 w 476"/>
                <a:gd name="T71" fmla="*/ 2147483646 h 296"/>
                <a:gd name="T72" fmla="*/ 2147483646 w 476"/>
                <a:gd name="T73" fmla="*/ 2147483646 h 296"/>
                <a:gd name="T74" fmla="*/ 2147483646 w 476"/>
                <a:gd name="T75" fmla="*/ 2147483646 h 296"/>
                <a:gd name="T76" fmla="*/ 2147483646 w 476"/>
                <a:gd name="T77" fmla="*/ 2147483646 h 296"/>
                <a:gd name="T78" fmla="*/ 2147483646 w 476"/>
                <a:gd name="T79" fmla="*/ 2147483646 h 296"/>
                <a:gd name="T80" fmla="*/ 2147483646 w 476"/>
                <a:gd name="T81" fmla="*/ 2147483646 h 296"/>
                <a:gd name="T82" fmla="*/ 2147483646 w 476"/>
                <a:gd name="T83" fmla="*/ 2147483646 h 296"/>
                <a:gd name="T84" fmla="*/ 2147483646 w 476"/>
                <a:gd name="T85" fmla="*/ 2147483646 h 296"/>
                <a:gd name="T86" fmla="*/ 2147483646 w 476"/>
                <a:gd name="T87" fmla="*/ 2147483646 h 296"/>
                <a:gd name="T88" fmla="*/ 2147483646 w 476"/>
                <a:gd name="T89" fmla="*/ 2147483646 h 296"/>
                <a:gd name="T90" fmla="*/ 2147483646 w 476"/>
                <a:gd name="T91" fmla="*/ 2147483646 h 296"/>
                <a:gd name="T92" fmla="*/ 2147483646 w 476"/>
                <a:gd name="T93" fmla="*/ 2147483646 h 296"/>
                <a:gd name="T94" fmla="*/ 2147483646 w 476"/>
                <a:gd name="T95" fmla="*/ 2147483646 h 296"/>
                <a:gd name="T96" fmla="*/ 2147483646 w 476"/>
                <a:gd name="T97" fmla="*/ 2147483646 h 296"/>
                <a:gd name="T98" fmla="*/ 2147483646 w 476"/>
                <a:gd name="T99" fmla="*/ 2147483646 h 296"/>
                <a:gd name="T100" fmla="*/ 2147483646 w 476"/>
                <a:gd name="T101" fmla="*/ 2147483646 h 296"/>
                <a:gd name="T102" fmla="*/ 2147483646 w 476"/>
                <a:gd name="T103" fmla="*/ 2147483646 h 296"/>
                <a:gd name="T104" fmla="*/ 2147483646 w 476"/>
                <a:gd name="T105" fmla="*/ 2147483646 h 296"/>
                <a:gd name="T106" fmla="*/ 2147483646 w 476"/>
                <a:gd name="T107" fmla="*/ 2147483646 h 296"/>
                <a:gd name="T108" fmla="*/ 2147483646 w 476"/>
                <a:gd name="T109" fmla="*/ 2147483646 h 296"/>
                <a:gd name="T110" fmla="*/ 2147483646 w 476"/>
                <a:gd name="T111" fmla="*/ 2147483646 h 296"/>
                <a:gd name="T112" fmla="*/ 2147483646 w 476"/>
                <a:gd name="T113" fmla="*/ 2147483646 h 296"/>
                <a:gd name="T114" fmla="*/ 2147483646 w 476"/>
                <a:gd name="T115" fmla="*/ 2147483646 h 296"/>
                <a:gd name="T116" fmla="*/ 2147483646 w 476"/>
                <a:gd name="T117" fmla="*/ 2147483646 h 296"/>
                <a:gd name="T118" fmla="*/ 2147483646 w 476"/>
                <a:gd name="T119" fmla="*/ 2147483646 h 296"/>
                <a:gd name="T120" fmla="*/ 2147483646 w 476"/>
                <a:gd name="T121" fmla="*/ 2147483646 h 296"/>
                <a:gd name="T122" fmla="*/ 2147483646 w 476"/>
                <a:gd name="T123" fmla="*/ 2147483646 h 296"/>
                <a:gd name="T124" fmla="*/ 2147483646 w 476"/>
                <a:gd name="T125" fmla="*/ 2147483646 h 2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6" h="296">
                  <a:moveTo>
                    <a:pt x="248" y="293"/>
                  </a:moveTo>
                  <a:cubicBezTo>
                    <a:pt x="248" y="293"/>
                    <a:pt x="248" y="293"/>
                    <a:pt x="248" y="294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8" y="295"/>
                  </a:cubicBezTo>
                  <a:cubicBezTo>
                    <a:pt x="248" y="295"/>
                    <a:pt x="248" y="295"/>
                    <a:pt x="248" y="295"/>
                  </a:cubicBezTo>
                  <a:cubicBezTo>
                    <a:pt x="248" y="294"/>
                    <a:pt x="248" y="294"/>
                    <a:pt x="248" y="294"/>
                  </a:cubicBezTo>
                  <a:cubicBezTo>
                    <a:pt x="248" y="294"/>
                    <a:pt x="248" y="294"/>
                    <a:pt x="249" y="295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48" y="293"/>
                    <a:pt x="248" y="293"/>
                    <a:pt x="248" y="293"/>
                  </a:cubicBezTo>
                  <a:moveTo>
                    <a:pt x="351" y="293"/>
                  </a:move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moveTo>
                    <a:pt x="350" y="293"/>
                  </a:moveTo>
                  <a:cubicBezTo>
                    <a:pt x="350" y="294"/>
                    <a:pt x="349" y="295"/>
                    <a:pt x="349" y="296"/>
                  </a:cubicBezTo>
                  <a:cubicBezTo>
                    <a:pt x="349" y="296"/>
                    <a:pt x="349" y="295"/>
                    <a:pt x="350" y="295"/>
                  </a:cubicBezTo>
                  <a:cubicBezTo>
                    <a:pt x="350" y="294"/>
                    <a:pt x="350" y="293"/>
                    <a:pt x="350" y="293"/>
                  </a:cubicBezTo>
                  <a:moveTo>
                    <a:pt x="351" y="293"/>
                  </a:move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moveTo>
                    <a:pt x="349" y="293"/>
                  </a:moveTo>
                  <a:cubicBezTo>
                    <a:pt x="349" y="293"/>
                    <a:pt x="349" y="293"/>
                    <a:pt x="349" y="293"/>
                  </a:cubicBezTo>
                  <a:cubicBezTo>
                    <a:pt x="349" y="294"/>
                    <a:pt x="349" y="294"/>
                    <a:pt x="349" y="294"/>
                  </a:cubicBezTo>
                  <a:cubicBezTo>
                    <a:pt x="349" y="295"/>
                    <a:pt x="349" y="295"/>
                    <a:pt x="349" y="295"/>
                  </a:cubicBezTo>
                  <a:cubicBezTo>
                    <a:pt x="349" y="295"/>
                    <a:pt x="349" y="294"/>
                    <a:pt x="349" y="294"/>
                  </a:cubicBezTo>
                  <a:cubicBezTo>
                    <a:pt x="349" y="293"/>
                    <a:pt x="349" y="293"/>
                    <a:pt x="349" y="293"/>
                  </a:cubicBezTo>
                  <a:moveTo>
                    <a:pt x="247" y="293"/>
                  </a:moveTo>
                  <a:cubicBezTo>
                    <a:pt x="247" y="293"/>
                    <a:pt x="247" y="293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3"/>
                    <a:pt x="247" y="293"/>
                    <a:pt x="247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4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49" y="294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4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49" y="294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6"/>
                    <a:pt x="349" y="296"/>
                    <a:pt x="349" y="296"/>
                  </a:cubicBezTo>
                  <a:cubicBezTo>
                    <a:pt x="349" y="294"/>
                    <a:pt x="350" y="293"/>
                    <a:pt x="350" y="293"/>
                  </a:cubicBezTo>
                  <a:moveTo>
                    <a:pt x="350" y="293"/>
                  </a:move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moveTo>
                    <a:pt x="242" y="292"/>
                  </a:moveTo>
                  <a:cubicBezTo>
                    <a:pt x="242" y="292"/>
                    <a:pt x="242" y="293"/>
                    <a:pt x="243" y="294"/>
                  </a:cubicBezTo>
                  <a:cubicBezTo>
                    <a:pt x="243" y="293"/>
                    <a:pt x="243" y="293"/>
                    <a:pt x="243" y="293"/>
                  </a:cubicBezTo>
                  <a:cubicBezTo>
                    <a:pt x="242" y="293"/>
                    <a:pt x="242" y="292"/>
                    <a:pt x="242" y="292"/>
                  </a:cubicBezTo>
                  <a:moveTo>
                    <a:pt x="243" y="292"/>
                  </a:moveTo>
                  <a:cubicBezTo>
                    <a:pt x="243" y="292"/>
                    <a:pt x="243" y="293"/>
                    <a:pt x="243" y="293"/>
                  </a:cubicBezTo>
                  <a:cubicBezTo>
                    <a:pt x="243" y="293"/>
                    <a:pt x="243" y="293"/>
                    <a:pt x="244" y="293"/>
                  </a:cubicBezTo>
                  <a:cubicBezTo>
                    <a:pt x="244" y="293"/>
                    <a:pt x="244" y="292"/>
                    <a:pt x="243" y="292"/>
                  </a:cubicBezTo>
                  <a:moveTo>
                    <a:pt x="351" y="292"/>
                  </a:moveTo>
                  <a:cubicBezTo>
                    <a:pt x="351" y="292"/>
                    <a:pt x="351" y="292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2"/>
                    <a:pt x="351" y="292"/>
                    <a:pt x="351" y="292"/>
                  </a:cubicBezTo>
                  <a:moveTo>
                    <a:pt x="246" y="292"/>
                  </a:moveTo>
                  <a:cubicBezTo>
                    <a:pt x="246" y="292"/>
                    <a:pt x="246" y="293"/>
                    <a:pt x="246" y="293"/>
                  </a:cubicBezTo>
                  <a:cubicBezTo>
                    <a:pt x="246" y="294"/>
                    <a:pt x="246" y="294"/>
                    <a:pt x="246" y="295"/>
                  </a:cubicBezTo>
                  <a:cubicBezTo>
                    <a:pt x="246" y="295"/>
                    <a:pt x="246" y="295"/>
                    <a:pt x="246" y="295"/>
                  </a:cubicBezTo>
                  <a:cubicBezTo>
                    <a:pt x="246" y="294"/>
                    <a:pt x="246" y="293"/>
                    <a:pt x="246" y="293"/>
                  </a:cubicBezTo>
                  <a:cubicBezTo>
                    <a:pt x="246" y="293"/>
                    <a:pt x="246" y="293"/>
                    <a:pt x="246" y="293"/>
                  </a:cubicBezTo>
                  <a:cubicBezTo>
                    <a:pt x="246" y="292"/>
                    <a:pt x="246" y="292"/>
                    <a:pt x="246" y="292"/>
                  </a:cubicBezTo>
                  <a:moveTo>
                    <a:pt x="349" y="292"/>
                  </a:moveTo>
                  <a:cubicBezTo>
                    <a:pt x="349" y="292"/>
                    <a:pt x="349" y="293"/>
                    <a:pt x="349" y="293"/>
                  </a:cubicBezTo>
                  <a:cubicBezTo>
                    <a:pt x="349" y="293"/>
                    <a:pt x="349" y="294"/>
                    <a:pt x="349" y="294"/>
                  </a:cubicBezTo>
                  <a:cubicBezTo>
                    <a:pt x="349" y="294"/>
                    <a:pt x="349" y="294"/>
                    <a:pt x="349" y="294"/>
                  </a:cubicBezTo>
                  <a:cubicBezTo>
                    <a:pt x="349" y="294"/>
                    <a:pt x="349" y="293"/>
                    <a:pt x="349" y="293"/>
                  </a:cubicBezTo>
                  <a:cubicBezTo>
                    <a:pt x="349" y="293"/>
                    <a:pt x="349" y="293"/>
                    <a:pt x="349" y="292"/>
                  </a:cubicBezTo>
                  <a:cubicBezTo>
                    <a:pt x="349" y="292"/>
                    <a:pt x="349" y="292"/>
                    <a:pt x="349" y="292"/>
                  </a:cubicBezTo>
                  <a:moveTo>
                    <a:pt x="245" y="292"/>
                  </a:moveTo>
                  <a:cubicBezTo>
                    <a:pt x="244" y="292"/>
                    <a:pt x="244" y="293"/>
                    <a:pt x="244" y="294"/>
                  </a:cubicBezTo>
                  <a:cubicBezTo>
                    <a:pt x="244" y="294"/>
                    <a:pt x="245" y="294"/>
                    <a:pt x="245" y="295"/>
                  </a:cubicBezTo>
                  <a:cubicBezTo>
                    <a:pt x="245" y="293"/>
                    <a:pt x="245" y="292"/>
                    <a:pt x="245" y="292"/>
                  </a:cubicBezTo>
                  <a:moveTo>
                    <a:pt x="352" y="292"/>
                  </a:moveTo>
                  <a:cubicBezTo>
                    <a:pt x="352" y="292"/>
                    <a:pt x="352" y="292"/>
                    <a:pt x="352" y="293"/>
                  </a:cubicBezTo>
                  <a:cubicBezTo>
                    <a:pt x="352" y="293"/>
                    <a:pt x="352" y="293"/>
                    <a:pt x="352" y="293"/>
                  </a:cubicBezTo>
                  <a:cubicBezTo>
                    <a:pt x="352" y="292"/>
                    <a:pt x="352" y="292"/>
                    <a:pt x="352" y="292"/>
                  </a:cubicBezTo>
                  <a:moveTo>
                    <a:pt x="350" y="292"/>
                  </a:moveTo>
                  <a:cubicBezTo>
                    <a:pt x="350" y="292"/>
                    <a:pt x="350" y="292"/>
                    <a:pt x="350" y="293"/>
                  </a:cubicBezTo>
                  <a:cubicBezTo>
                    <a:pt x="350" y="293"/>
                    <a:pt x="350" y="293"/>
                    <a:pt x="350" y="293"/>
                  </a:cubicBezTo>
                  <a:cubicBezTo>
                    <a:pt x="351" y="292"/>
                    <a:pt x="350" y="292"/>
                    <a:pt x="350" y="292"/>
                  </a:cubicBezTo>
                  <a:moveTo>
                    <a:pt x="351" y="291"/>
                  </a:moveTo>
                  <a:cubicBezTo>
                    <a:pt x="351" y="291"/>
                    <a:pt x="351" y="292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2"/>
                    <a:pt x="351" y="291"/>
                    <a:pt x="351" y="291"/>
                  </a:cubicBezTo>
                  <a:moveTo>
                    <a:pt x="329" y="290"/>
                  </a:moveTo>
                  <a:cubicBezTo>
                    <a:pt x="329" y="290"/>
                    <a:pt x="329" y="290"/>
                    <a:pt x="329" y="290"/>
                  </a:cubicBezTo>
                  <a:cubicBezTo>
                    <a:pt x="329" y="291"/>
                    <a:pt x="328" y="292"/>
                    <a:pt x="328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8" y="291"/>
                    <a:pt x="329" y="291"/>
                    <a:pt x="329" y="290"/>
                  </a:cubicBezTo>
                  <a:moveTo>
                    <a:pt x="330" y="290"/>
                  </a:moveTo>
                  <a:cubicBezTo>
                    <a:pt x="330" y="290"/>
                    <a:pt x="330" y="290"/>
                    <a:pt x="330" y="290"/>
                  </a:cubicBezTo>
                  <a:cubicBezTo>
                    <a:pt x="329" y="291"/>
                    <a:pt x="329" y="292"/>
                    <a:pt x="328" y="293"/>
                  </a:cubicBezTo>
                  <a:cubicBezTo>
                    <a:pt x="328" y="293"/>
                    <a:pt x="328" y="293"/>
                    <a:pt x="328" y="293"/>
                  </a:cubicBezTo>
                  <a:cubicBezTo>
                    <a:pt x="329" y="292"/>
                    <a:pt x="329" y="291"/>
                    <a:pt x="330" y="290"/>
                  </a:cubicBezTo>
                  <a:moveTo>
                    <a:pt x="330" y="290"/>
                  </a:moveTo>
                  <a:cubicBezTo>
                    <a:pt x="330" y="290"/>
                    <a:pt x="330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330" y="290"/>
                  </a:moveTo>
                  <a:cubicBezTo>
                    <a:pt x="330" y="290"/>
                    <a:pt x="329" y="290"/>
                    <a:pt x="329" y="290"/>
                  </a:cubicBezTo>
                  <a:cubicBezTo>
                    <a:pt x="329" y="290"/>
                    <a:pt x="329" y="290"/>
                    <a:pt x="330" y="290"/>
                  </a:cubicBezTo>
                  <a:cubicBezTo>
                    <a:pt x="330" y="290"/>
                    <a:pt x="330" y="290"/>
                    <a:pt x="330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234" y="290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3" y="290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34" y="290"/>
                    <a:pt x="234" y="290"/>
                    <a:pt x="234" y="290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90"/>
                    <a:pt x="234" y="290"/>
                  </a:cubicBezTo>
                  <a:cubicBezTo>
                    <a:pt x="234" y="290"/>
                    <a:pt x="234" y="290"/>
                    <a:pt x="234" y="290"/>
                  </a:cubicBezTo>
                  <a:cubicBezTo>
                    <a:pt x="234" y="290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4" y="289"/>
                  </a:move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8"/>
                  </a:cubicBezTo>
                  <a:moveTo>
                    <a:pt x="234" y="288"/>
                  </a:moveTo>
                  <a:cubicBezTo>
                    <a:pt x="234" y="288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9"/>
                    <a:pt x="234" y="288"/>
                  </a:cubicBezTo>
                  <a:cubicBezTo>
                    <a:pt x="234" y="288"/>
                    <a:pt x="234" y="288"/>
                    <a:pt x="234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9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1" y="289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9"/>
                  </a:cubicBezTo>
                  <a:cubicBezTo>
                    <a:pt x="231" y="289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4" y="288"/>
                  </a:moveTo>
                  <a:cubicBezTo>
                    <a:pt x="234" y="288"/>
                    <a:pt x="234" y="288"/>
                    <a:pt x="234" y="289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4" y="289"/>
                    <a:pt x="234" y="288"/>
                    <a:pt x="234" y="288"/>
                  </a:cubicBezTo>
                  <a:cubicBezTo>
                    <a:pt x="234" y="288"/>
                    <a:pt x="234" y="288"/>
                    <a:pt x="234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0" y="289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8"/>
                  </a:move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moveTo>
                    <a:pt x="231" y="287"/>
                  </a:moveTo>
                  <a:cubicBezTo>
                    <a:pt x="231" y="287"/>
                    <a:pt x="231" y="287"/>
                    <a:pt x="231" y="287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7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0" y="287"/>
                  </a:move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7"/>
                    <a:pt x="230" y="287"/>
                  </a:cubicBezTo>
                  <a:moveTo>
                    <a:pt x="231" y="287"/>
                  </a:moveTo>
                  <a:cubicBezTo>
                    <a:pt x="231" y="287"/>
                    <a:pt x="231" y="287"/>
                    <a:pt x="231" y="287"/>
                  </a:cubicBezTo>
                  <a:cubicBezTo>
                    <a:pt x="231" y="287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0" y="287"/>
                  </a:moveTo>
                  <a:cubicBezTo>
                    <a:pt x="230" y="287"/>
                    <a:pt x="230" y="287"/>
                    <a:pt x="230" y="287"/>
                  </a:cubicBezTo>
                  <a:cubicBezTo>
                    <a:pt x="230" y="287"/>
                    <a:pt x="230" y="288"/>
                    <a:pt x="230" y="288"/>
                  </a:cubicBezTo>
                  <a:cubicBezTo>
                    <a:pt x="230" y="287"/>
                    <a:pt x="230" y="287"/>
                    <a:pt x="230" y="287"/>
                  </a:cubicBezTo>
                  <a:moveTo>
                    <a:pt x="231" y="287"/>
                  </a:moveTo>
                  <a:cubicBezTo>
                    <a:pt x="231" y="287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1" y="287"/>
                    <a:pt x="231" y="287"/>
                    <a:pt x="231" y="287"/>
                  </a:cubicBezTo>
                  <a:moveTo>
                    <a:pt x="233" y="287"/>
                  </a:moveTo>
                  <a:cubicBezTo>
                    <a:pt x="233" y="287"/>
                    <a:pt x="232" y="288"/>
                    <a:pt x="231" y="289"/>
                  </a:cubicBezTo>
                  <a:cubicBezTo>
                    <a:pt x="231" y="289"/>
                    <a:pt x="231" y="289"/>
                    <a:pt x="231" y="289"/>
                  </a:cubicBezTo>
                  <a:cubicBezTo>
                    <a:pt x="232" y="288"/>
                    <a:pt x="233" y="288"/>
                    <a:pt x="233" y="288"/>
                  </a:cubicBezTo>
                  <a:cubicBezTo>
                    <a:pt x="233" y="288"/>
                    <a:pt x="233" y="288"/>
                    <a:pt x="233" y="288"/>
                  </a:cubicBezTo>
                  <a:cubicBezTo>
                    <a:pt x="233" y="287"/>
                    <a:pt x="233" y="287"/>
                    <a:pt x="233" y="287"/>
                  </a:cubicBezTo>
                  <a:moveTo>
                    <a:pt x="232" y="287"/>
                  </a:moveTo>
                  <a:cubicBezTo>
                    <a:pt x="232" y="287"/>
                    <a:pt x="232" y="287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1" y="288"/>
                    <a:pt x="231" y="288"/>
                  </a:cubicBezTo>
                  <a:cubicBezTo>
                    <a:pt x="231" y="288"/>
                    <a:pt x="232" y="288"/>
                    <a:pt x="232" y="288"/>
                  </a:cubicBezTo>
                  <a:cubicBezTo>
                    <a:pt x="232" y="288"/>
                    <a:pt x="231" y="288"/>
                    <a:pt x="231" y="288"/>
                  </a:cubicBezTo>
                  <a:cubicBezTo>
                    <a:pt x="232" y="288"/>
                    <a:pt x="232" y="288"/>
                    <a:pt x="232" y="288"/>
                  </a:cubicBezTo>
                  <a:cubicBezTo>
                    <a:pt x="232" y="287"/>
                    <a:pt x="232" y="287"/>
                    <a:pt x="232" y="287"/>
                  </a:cubicBezTo>
                  <a:moveTo>
                    <a:pt x="226" y="286"/>
                  </a:move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cubicBezTo>
                    <a:pt x="226" y="286"/>
                    <a:pt x="226" y="286"/>
                    <a:pt x="226" y="286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6" y="285"/>
                  </a:move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moveTo>
                    <a:pt x="227" y="285"/>
                  </a:moveTo>
                  <a:cubicBezTo>
                    <a:pt x="227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7" y="285"/>
                  </a:cubicBezTo>
                  <a:cubicBezTo>
                    <a:pt x="227" y="285"/>
                    <a:pt x="227" y="285"/>
                    <a:pt x="227" y="285"/>
                  </a:cubicBezTo>
                  <a:moveTo>
                    <a:pt x="227" y="285"/>
                  </a:moveTo>
                  <a:cubicBezTo>
                    <a:pt x="227" y="285"/>
                    <a:pt x="227" y="285"/>
                    <a:pt x="227" y="285"/>
                  </a:cubicBezTo>
                  <a:cubicBezTo>
                    <a:pt x="227" y="285"/>
                    <a:pt x="226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5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5"/>
                    <a:pt x="227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7" y="285"/>
                    <a:pt x="227" y="285"/>
                    <a:pt x="227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5"/>
                    <a:pt x="227" y="285"/>
                    <a:pt x="226" y="285"/>
                  </a:cubicBezTo>
                  <a:cubicBezTo>
                    <a:pt x="226" y="285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5"/>
                  </a:cubicBezTo>
                  <a:cubicBezTo>
                    <a:pt x="227" y="285"/>
                    <a:pt x="227" y="284"/>
                    <a:pt x="227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moveTo>
                    <a:pt x="226" y="284"/>
                  </a:moveTo>
                  <a:cubicBezTo>
                    <a:pt x="226" y="284"/>
                    <a:pt x="226" y="284"/>
                    <a:pt x="226" y="284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26" y="284"/>
                    <a:pt x="226" y="284"/>
                    <a:pt x="226" y="284"/>
                  </a:cubicBezTo>
                  <a:moveTo>
                    <a:pt x="227" y="284"/>
                  </a:moveTo>
                  <a:cubicBezTo>
                    <a:pt x="227" y="284"/>
                    <a:pt x="227" y="284"/>
                    <a:pt x="226" y="284"/>
                  </a:cubicBezTo>
                  <a:cubicBezTo>
                    <a:pt x="226" y="284"/>
                    <a:pt x="226" y="285"/>
                    <a:pt x="226" y="285"/>
                  </a:cubicBezTo>
                  <a:cubicBezTo>
                    <a:pt x="226" y="285"/>
                    <a:pt x="227" y="285"/>
                    <a:pt x="227" y="284"/>
                  </a:cubicBezTo>
                  <a:cubicBezTo>
                    <a:pt x="227" y="284"/>
                    <a:pt x="227" y="284"/>
                    <a:pt x="227" y="284"/>
                  </a:cubicBezTo>
                  <a:moveTo>
                    <a:pt x="224" y="284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moveTo>
                    <a:pt x="224" y="284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moveTo>
                    <a:pt x="224" y="283"/>
                  </a:move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moveTo>
                    <a:pt x="424" y="283"/>
                  </a:move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424" y="283"/>
                  </a:move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4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4"/>
                    <a:pt x="224" y="284"/>
                    <a:pt x="224" y="284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4" y="283"/>
                  </a:move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moveTo>
                    <a:pt x="423" y="283"/>
                  </a:moveTo>
                  <a:cubicBezTo>
                    <a:pt x="423" y="283"/>
                    <a:pt x="423" y="283"/>
                    <a:pt x="423" y="283"/>
                  </a:cubicBezTo>
                  <a:cubicBezTo>
                    <a:pt x="423" y="283"/>
                    <a:pt x="423" y="283"/>
                    <a:pt x="423" y="283"/>
                  </a:cubicBezTo>
                  <a:cubicBezTo>
                    <a:pt x="423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3" y="283"/>
                    <a:pt x="423" y="283"/>
                    <a:pt x="423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5" y="283"/>
                  </a:move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moveTo>
                    <a:pt x="226" y="283"/>
                  </a:moveTo>
                  <a:cubicBezTo>
                    <a:pt x="226" y="283"/>
                    <a:pt x="226" y="283"/>
                    <a:pt x="226" y="283"/>
                  </a:cubicBezTo>
                  <a:cubicBezTo>
                    <a:pt x="226" y="283"/>
                    <a:pt x="226" y="284"/>
                    <a:pt x="225" y="284"/>
                  </a:cubicBezTo>
                  <a:cubicBezTo>
                    <a:pt x="225" y="284"/>
                    <a:pt x="225" y="285"/>
                    <a:pt x="225" y="285"/>
                  </a:cubicBezTo>
                  <a:cubicBezTo>
                    <a:pt x="226" y="283"/>
                    <a:pt x="227" y="283"/>
                    <a:pt x="226" y="283"/>
                  </a:cubicBezTo>
                  <a:moveTo>
                    <a:pt x="226" y="282"/>
                  </a:moveTo>
                  <a:cubicBezTo>
                    <a:pt x="226" y="282"/>
                    <a:pt x="226" y="282"/>
                    <a:pt x="226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6" y="283"/>
                    <a:pt x="226" y="283"/>
                    <a:pt x="226" y="283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3"/>
                    <a:pt x="225" y="282"/>
                  </a:cubicBezTo>
                  <a:moveTo>
                    <a:pt x="224" y="282"/>
                  </a:moveTo>
                  <a:cubicBezTo>
                    <a:pt x="224" y="282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2"/>
                  </a:cubicBezTo>
                  <a:cubicBezTo>
                    <a:pt x="224" y="282"/>
                    <a:pt x="224" y="282"/>
                    <a:pt x="224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4" y="282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5" y="283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5" y="282"/>
                  </a:moveTo>
                  <a:cubicBezTo>
                    <a:pt x="225" y="282"/>
                    <a:pt x="225" y="283"/>
                    <a:pt x="224" y="283"/>
                  </a:cubicBezTo>
                  <a:cubicBezTo>
                    <a:pt x="224" y="283"/>
                    <a:pt x="224" y="283"/>
                    <a:pt x="224" y="283"/>
                  </a:cubicBezTo>
                  <a:cubicBezTo>
                    <a:pt x="225" y="283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226" y="282"/>
                  </a:moveTo>
                  <a:cubicBezTo>
                    <a:pt x="226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6" y="282"/>
                  </a:moveTo>
                  <a:cubicBezTo>
                    <a:pt x="226" y="282"/>
                    <a:pt x="226" y="282"/>
                    <a:pt x="225" y="282"/>
                  </a:cubicBezTo>
                  <a:cubicBezTo>
                    <a:pt x="225" y="283"/>
                    <a:pt x="225" y="283"/>
                    <a:pt x="225" y="283"/>
                  </a:cubicBezTo>
                  <a:cubicBezTo>
                    <a:pt x="225" y="283"/>
                    <a:pt x="225" y="283"/>
                    <a:pt x="226" y="283"/>
                  </a:cubicBezTo>
                  <a:cubicBezTo>
                    <a:pt x="226" y="282"/>
                    <a:pt x="226" y="282"/>
                    <a:pt x="226" y="282"/>
                  </a:cubicBezTo>
                  <a:moveTo>
                    <a:pt x="225" y="282"/>
                  </a:move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4" y="282"/>
                  </a:cubicBezTo>
                  <a:cubicBezTo>
                    <a:pt x="224" y="282"/>
                    <a:pt x="224" y="283"/>
                    <a:pt x="224" y="283"/>
                  </a:cubicBezTo>
                  <a:cubicBezTo>
                    <a:pt x="224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5" y="282"/>
                    <a:pt x="225" y="282"/>
                  </a:cubicBezTo>
                  <a:moveTo>
                    <a:pt x="426" y="282"/>
                  </a:moveTo>
                  <a:cubicBezTo>
                    <a:pt x="426" y="282"/>
                    <a:pt x="426" y="282"/>
                    <a:pt x="426" y="282"/>
                  </a:cubicBezTo>
                  <a:cubicBezTo>
                    <a:pt x="426" y="282"/>
                    <a:pt x="426" y="282"/>
                    <a:pt x="426" y="282"/>
                  </a:cubicBezTo>
                  <a:moveTo>
                    <a:pt x="424" y="281"/>
                  </a:moveTo>
                  <a:cubicBezTo>
                    <a:pt x="424" y="281"/>
                    <a:pt x="424" y="281"/>
                    <a:pt x="424" y="281"/>
                  </a:cubicBezTo>
                  <a:cubicBezTo>
                    <a:pt x="424" y="281"/>
                    <a:pt x="424" y="281"/>
                    <a:pt x="424" y="281"/>
                  </a:cubicBezTo>
                  <a:cubicBezTo>
                    <a:pt x="424" y="281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5" y="282"/>
                    <a:pt x="425" y="282"/>
                  </a:cubicBezTo>
                  <a:cubicBezTo>
                    <a:pt x="425" y="282"/>
                    <a:pt x="426" y="282"/>
                    <a:pt x="426" y="282"/>
                  </a:cubicBezTo>
                  <a:cubicBezTo>
                    <a:pt x="425" y="281"/>
                    <a:pt x="424" y="281"/>
                    <a:pt x="424" y="281"/>
                  </a:cubicBezTo>
                  <a:moveTo>
                    <a:pt x="430" y="279"/>
                  </a:move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30" y="279"/>
                    <a:pt x="430" y="279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30" y="279"/>
                    <a:pt x="430" y="279"/>
                  </a:cubicBezTo>
                  <a:cubicBezTo>
                    <a:pt x="430" y="279"/>
                    <a:pt x="429" y="279"/>
                    <a:pt x="429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28" y="279"/>
                  </a:moveTo>
                  <a:cubicBezTo>
                    <a:pt x="428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30" y="280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29" y="280"/>
                    <a:pt x="429" y="279"/>
                    <a:pt x="429" y="279"/>
                  </a:cubicBezTo>
                  <a:cubicBezTo>
                    <a:pt x="429" y="279"/>
                    <a:pt x="429" y="279"/>
                    <a:pt x="428" y="279"/>
                  </a:cubicBezTo>
                  <a:moveTo>
                    <a:pt x="431" y="279"/>
                  </a:moveTo>
                  <a:cubicBezTo>
                    <a:pt x="431" y="279"/>
                    <a:pt x="431" y="279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moveTo>
                    <a:pt x="429" y="279"/>
                  </a:moveTo>
                  <a:cubicBezTo>
                    <a:pt x="429" y="279"/>
                    <a:pt x="428" y="279"/>
                    <a:pt x="428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moveTo>
                    <a:pt x="429" y="279"/>
                  </a:move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moveTo>
                    <a:pt x="426" y="279"/>
                  </a:moveTo>
                  <a:cubicBezTo>
                    <a:pt x="425" y="279"/>
                    <a:pt x="425" y="279"/>
                    <a:pt x="426" y="281"/>
                  </a:cubicBezTo>
                  <a:cubicBezTo>
                    <a:pt x="426" y="281"/>
                    <a:pt x="427" y="281"/>
                    <a:pt x="427" y="281"/>
                  </a:cubicBezTo>
                  <a:cubicBezTo>
                    <a:pt x="426" y="279"/>
                    <a:pt x="426" y="279"/>
                    <a:pt x="427" y="279"/>
                  </a:cubicBezTo>
                  <a:cubicBezTo>
                    <a:pt x="426" y="279"/>
                    <a:pt x="426" y="279"/>
                    <a:pt x="426" y="279"/>
                  </a:cubicBezTo>
                  <a:moveTo>
                    <a:pt x="431" y="278"/>
                  </a:move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moveTo>
                    <a:pt x="431" y="278"/>
                  </a:move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cubicBezTo>
                    <a:pt x="431" y="278"/>
                    <a:pt x="431" y="278"/>
                    <a:pt x="431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8"/>
                    <a:pt x="428" y="278"/>
                    <a:pt x="428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8"/>
                    <a:pt x="428" y="278"/>
                    <a:pt x="428" y="278"/>
                  </a:cubicBezTo>
                  <a:moveTo>
                    <a:pt x="430" y="278"/>
                  </a:moveTo>
                  <a:cubicBezTo>
                    <a:pt x="430" y="278"/>
                    <a:pt x="430" y="278"/>
                    <a:pt x="430" y="278"/>
                  </a:cubicBezTo>
                  <a:cubicBezTo>
                    <a:pt x="430" y="278"/>
                    <a:pt x="430" y="278"/>
                    <a:pt x="431" y="279"/>
                  </a:cubicBezTo>
                  <a:cubicBezTo>
                    <a:pt x="431" y="279"/>
                    <a:pt x="431" y="279"/>
                    <a:pt x="431" y="279"/>
                  </a:cubicBezTo>
                  <a:cubicBezTo>
                    <a:pt x="430" y="278"/>
                    <a:pt x="430" y="278"/>
                    <a:pt x="430" y="278"/>
                  </a:cubicBezTo>
                  <a:cubicBezTo>
                    <a:pt x="430" y="278"/>
                    <a:pt x="430" y="278"/>
                    <a:pt x="430" y="278"/>
                  </a:cubicBezTo>
                  <a:moveTo>
                    <a:pt x="427" y="278"/>
                  </a:moveTo>
                  <a:cubicBezTo>
                    <a:pt x="427" y="278"/>
                    <a:pt x="427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7" y="278"/>
                    <a:pt x="427" y="278"/>
                    <a:pt x="427" y="278"/>
                  </a:cubicBezTo>
                  <a:moveTo>
                    <a:pt x="428" y="278"/>
                  </a:moveTo>
                  <a:cubicBezTo>
                    <a:pt x="428" y="278"/>
                    <a:pt x="428" y="278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8" y="279"/>
                    <a:pt x="428" y="279"/>
                    <a:pt x="428" y="279"/>
                  </a:cubicBezTo>
                  <a:cubicBezTo>
                    <a:pt x="428" y="279"/>
                    <a:pt x="428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8"/>
                    <a:pt x="428" y="278"/>
                    <a:pt x="428" y="278"/>
                  </a:cubicBezTo>
                  <a:moveTo>
                    <a:pt x="429" y="278"/>
                  </a:moveTo>
                  <a:cubicBezTo>
                    <a:pt x="428" y="278"/>
                    <a:pt x="428" y="278"/>
                    <a:pt x="428" y="278"/>
                  </a:cubicBezTo>
                  <a:cubicBezTo>
                    <a:pt x="428" y="278"/>
                    <a:pt x="429" y="278"/>
                    <a:pt x="429" y="279"/>
                  </a:cubicBezTo>
                  <a:cubicBezTo>
                    <a:pt x="429" y="279"/>
                    <a:pt x="429" y="279"/>
                    <a:pt x="429" y="279"/>
                  </a:cubicBezTo>
                  <a:cubicBezTo>
                    <a:pt x="429" y="279"/>
                    <a:pt x="429" y="278"/>
                    <a:pt x="430" y="278"/>
                  </a:cubicBezTo>
                  <a:cubicBezTo>
                    <a:pt x="430" y="278"/>
                    <a:pt x="429" y="278"/>
                    <a:pt x="429" y="278"/>
                  </a:cubicBezTo>
                  <a:cubicBezTo>
                    <a:pt x="429" y="278"/>
                    <a:pt x="429" y="278"/>
                    <a:pt x="429" y="278"/>
                  </a:cubicBezTo>
                  <a:moveTo>
                    <a:pt x="427" y="277"/>
                  </a:moveTo>
                  <a:cubicBezTo>
                    <a:pt x="427" y="277"/>
                    <a:pt x="427" y="277"/>
                    <a:pt x="428" y="278"/>
                  </a:cubicBezTo>
                  <a:cubicBezTo>
                    <a:pt x="428" y="278"/>
                    <a:pt x="428" y="278"/>
                    <a:pt x="428" y="278"/>
                  </a:cubicBezTo>
                  <a:cubicBezTo>
                    <a:pt x="428" y="277"/>
                    <a:pt x="427" y="277"/>
                    <a:pt x="428" y="277"/>
                  </a:cubicBezTo>
                  <a:cubicBezTo>
                    <a:pt x="428" y="277"/>
                    <a:pt x="428" y="277"/>
                    <a:pt x="428" y="277"/>
                  </a:cubicBezTo>
                  <a:cubicBezTo>
                    <a:pt x="427" y="277"/>
                    <a:pt x="427" y="277"/>
                    <a:pt x="427" y="277"/>
                  </a:cubicBezTo>
                  <a:moveTo>
                    <a:pt x="428" y="277"/>
                  </a:moveTo>
                  <a:cubicBezTo>
                    <a:pt x="428" y="277"/>
                    <a:pt x="428" y="277"/>
                    <a:pt x="430" y="278"/>
                  </a:cubicBezTo>
                  <a:cubicBezTo>
                    <a:pt x="430" y="278"/>
                    <a:pt x="430" y="278"/>
                    <a:pt x="430" y="278"/>
                  </a:cubicBezTo>
                  <a:cubicBezTo>
                    <a:pt x="429" y="277"/>
                    <a:pt x="428" y="277"/>
                    <a:pt x="428" y="277"/>
                  </a:cubicBezTo>
                  <a:moveTo>
                    <a:pt x="150" y="276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218" y="276"/>
                  </a:moveTo>
                  <a:cubicBezTo>
                    <a:pt x="218" y="276"/>
                    <a:pt x="217" y="277"/>
                    <a:pt x="217" y="277"/>
                  </a:cubicBezTo>
                  <a:cubicBezTo>
                    <a:pt x="217" y="277"/>
                    <a:pt x="217" y="277"/>
                    <a:pt x="217" y="277"/>
                  </a:cubicBezTo>
                  <a:cubicBezTo>
                    <a:pt x="217" y="277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218" y="276"/>
                  </a:move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51" y="276"/>
                  </a:moveTo>
                  <a:cubicBezTo>
                    <a:pt x="151" y="276"/>
                    <a:pt x="151" y="276"/>
                    <a:pt x="151" y="276"/>
                  </a:cubicBezTo>
                  <a:cubicBezTo>
                    <a:pt x="151" y="276"/>
                    <a:pt x="151" y="276"/>
                    <a:pt x="151" y="277"/>
                  </a:cubicBezTo>
                  <a:cubicBezTo>
                    <a:pt x="151" y="277"/>
                    <a:pt x="151" y="277"/>
                    <a:pt x="151" y="277"/>
                  </a:cubicBezTo>
                  <a:cubicBezTo>
                    <a:pt x="151" y="276"/>
                    <a:pt x="151" y="276"/>
                    <a:pt x="151" y="276"/>
                  </a:cubicBezTo>
                  <a:moveTo>
                    <a:pt x="150" y="276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7"/>
                  </a:cubicBezTo>
                  <a:cubicBezTo>
                    <a:pt x="150" y="276"/>
                    <a:pt x="150" y="276"/>
                    <a:pt x="150" y="276"/>
                  </a:cubicBezTo>
                  <a:moveTo>
                    <a:pt x="218" y="276"/>
                  </a:moveTo>
                  <a:cubicBezTo>
                    <a:pt x="217" y="276"/>
                    <a:pt x="217" y="276"/>
                    <a:pt x="217" y="277"/>
                  </a:cubicBezTo>
                  <a:cubicBezTo>
                    <a:pt x="217" y="277"/>
                    <a:pt x="217" y="277"/>
                    <a:pt x="217" y="277"/>
                  </a:cubicBezTo>
                  <a:cubicBezTo>
                    <a:pt x="217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48" y="276"/>
                  </a:move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moveTo>
                    <a:pt x="218" y="276"/>
                  </a:move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cubicBezTo>
                    <a:pt x="218" y="276"/>
                    <a:pt x="218" y="276"/>
                    <a:pt x="21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8" y="276"/>
                  </a:move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8" y="276"/>
                    <a:pt x="148" y="276"/>
                    <a:pt x="148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55" y="276"/>
                  </a:move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37" y="276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moveTo>
                    <a:pt x="142" y="276"/>
                  </a:move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moveTo>
                    <a:pt x="155" y="275"/>
                  </a:move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5"/>
                  </a:cubicBezTo>
                  <a:moveTo>
                    <a:pt x="150" y="275"/>
                  </a:move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7"/>
                    <a:pt x="150" y="277"/>
                  </a:cubicBezTo>
                  <a:cubicBezTo>
                    <a:pt x="150" y="277"/>
                    <a:pt x="150" y="277"/>
                    <a:pt x="150" y="276"/>
                  </a:cubicBezTo>
                  <a:cubicBezTo>
                    <a:pt x="150" y="276"/>
                    <a:pt x="150" y="276"/>
                    <a:pt x="150" y="275"/>
                  </a:cubicBezTo>
                  <a:moveTo>
                    <a:pt x="137" y="275"/>
                  </a:move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moveTo>
                    <a:pt x="142" y="275"/>
                  </a:moveTo>
                  <a:cubicBezTo>
                    <a:pt x="142" y="275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5"/>
                    <a:pt x="142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6"/>
                    <a:pt x="155" y="276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6"/>
                  </a:cubicBezTo>
                  <a:cubicBezTo>
                    <a:pt x="150" y="276"/>
                    <a:pt x="150" y="276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6"/>
                    <a:pt x="150" y="275"/>
                    <a:pt x="150" y="275"/>
                  </a:cubicBezTo>
                  <a:moveTo>
                    <a:pt x="138" y="275"/>
                  </a:moveTo>
                  <a:cubicBezTo>
                    <a:pt x="138" y="275"/>
                    <a:pt x="137" y="275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8" y="275"/>
                  </a:cubicBezTo>
                  <a:cubicBezTo>
                    <a:pt x="138" y="275"/>
                    <a:pt x="138" y="275"/>
                    <a:pt x="138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49" y="275"/>
                  </a:moveTo>
                  <a:cubicBezTo>
                    <a:pt x="149" y="275"/>
                    <a:pt x="149" y="276"/>
                    <a:pt x="149" y="277"/>
                  </a:cubicBezTo>
                  <a:cubicBezTo>
                    <a:pt x="149" y="276"/>
                    <a:pt x="149" y="276"/>
                    <a:pt x="149" y="276"/>
                  </a:cubicBezTo>
                  <a:cubicBezTo>
                    <a:pt x="149" y="275"/>
                    <a:pt x="149" y="275"/>
                    <a:pt x="149" y="275"/>
                  </a:cubicBezTo>
                  <a:moveTo>
                    <a:pt x="142" y="275"/>
                  </a:move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cubicBezTo>
                    <a:pt x="142" y="275"/>
                    <a:pt x="142" y="275"/>
                    <a:pt x="142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6"/>
                    <a:pt x="150" y="277"/>
                  </a:cubicBezTo>
                  <a:cubicBezTo>
                    <a:pt x="150" y="277"/>
                    <a:pt x="150" y="276"/>
                    <a:pt x="150" y="276"/>
                  </a:cubicBezTo>
                  <a:cubicBezTo>
                    <a:pt x="150" y="276"/>
                    <a:pt x="150" y="275"/>
                    <a:pt x="150" y="275"/>
                  </a:cubicBezTo>
                  <a:moveTo>
                    <a:pt x="137" y="275"/>
                  </a:moveTo>
                  <a:cubicBezTo>
                    <a:pt x="137" y="275"/>
                    <a:pt x="137" y="276"/>
                    <a:pt x="137" y="276"/>
                  </a:cubicBezTo>
                  <a:cubicBezTo>
                    <a:pt x="137" y="276"/>
                    <a:pt x="137" y="276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5" y="275"/>
                  </a:moveTo>
                  <a:cubicBezTo>
                    <a:pt x="155" y="275"/>
                    <a:pt x="154" y="275"/>
                    <a:pt x="154" y="275"/>
                  </a:cubicBezTo>
                  <a:cubicBezTo>
                    <a:pt x="155" y="275"/>
                    <a:pt x="155" y="275"/>
                    <a:pt x="155" y="276"/>
                  </a:cubicBezTo>
                  <a:cubicBezTo>
                    <a:pt x="155" y="276"/>
                    <a:pt x="155" y="276"/>
                    <a:pt x="155" y="276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42" y="275"/>
                  </a:moveTo>
                  <a:cubicBezTo>
                    <a:pt x="142" y="275"/>
                    <a:pt x="142" y="275"/>
                    <a:pt x="142" y="275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moveTo>
                    <a:pt x="155" y="275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moveTo>
                    <a:pt x="137" y="275"/>
                  </a:move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6"/>
                  </a:cubicBezTo>
                  <a:cubicBezTo>
                    <a:pt x="137" y="275"/>
                    <a:pt x="137" y="275"/>
                    <a:pt x="137" y="275"/>
                  </a:cubicBezTo>
                  <a:moveTo>
                    <a:pt x="150" y="275"/>
                  </a:move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6"/>
                  </a:cubicBezTo>
                  <a:cubicBezTo>
                    <a:pt x="150" y="276"/>
                    <a:pt x="150" y="276"/>
                    <a:pt x="150" y="276"/>
                  </a:cubicBezTo>
                  <a:cubicBezTo>
                    <a:pt x="150" y="275"/>
                    <a:pt x="150" y="275"/>
                    <a:pt x="150" y="275"/>
                  </a:cubicBezTo>
                  <a:cubicBezTo>
                    <a:pt x="150" y="275"/>
                    <a:pt x="150" y="275"/>
                    <a:pt x="150" y="275"/>
                  </a:cubicBezTo>
                  <a:moveTo>
                    <a:pt x="155" y="274"/>
                  </a:move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5"/>
                    <a:pt x="155" y="275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5"/>
                    <a:pt x="155" y="275"/>
                  </a:cubicBezTo>
                  <a:cubicBezTo>
                    <a:pt x="155" y="275"/>
                    <a:pt x="156" y="275"/>
                    <a:pt x="156" y="276"/>
                  </a:cubicBezTo>
                  <a:cubicBezTo>
                    <a:pt x="156" y="275"/>
                    <a:pt x="156" y="275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6" y="275"/>
                    <a:pt x="156" y="275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5"/>
                    <a:pt x="156" y="275"/>
                    <a:pt x="155" y="274"/>
                  </a:cubicBezTo>
                  <a:moveTo>
                    <a:pt x="156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6" y="275"/>
                    <a:pt x="156" y="275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6"/>
                    <a:pt x="156" y="276"/>
                    <a:pt x="156" y="276"/>
                  </a:cubicBezTo>
                  <a:cubicBezTo>
                    <a:pt x="156" y="275"/>
                    <a:pt x="156" y="275"/>
                    <a:pt x="156" y="274"/>
                  </a:cubicBezTo>
                  <a:moveTo>
                    <a:pt x="141" y="274"/>
                  </a:moveTo>
                  <a:cubicBezTo>
                    <a:pt x="140" y="274"/>
                    <a:pt x="141" y="275"/>
                    <a:pt x="141" y="275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41" y="274"/>
                    <a:pt x="141" y="274"/>
                    <a:pt x="141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5"/>
                    <a:pt x="142" y="275"/>
                    <a:pt x="142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5"/>
                    <a:pt x="142" y="275"/>
                    <a:pt x="142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42" y="276"/>
                    <a:pt x="142" y="276"/>
                    <a:pt x="142" y="275"/>
                  </a:cubicBezTo>
                  <a:cubicBezTo>
                    <a:pt x="142" y="275"/>
                    <a:pt x="142" y="274"/>
                    <a:pt x="142" y="274"/>
                  </a:cubicBezTo>
                  <a:moveTo>
                    <a:pt x="137" y="274"/>
                  </a:moveTo>
                  <a:cubicBezTo>
                    <a:pt x="137" y="274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5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42" y="274"/>
                  </a:move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142" y="274"/>
                    <a:pt x="142" y="274"/>
                    <a:pt x="142" y="274"/>
                  </a:cubicBezTo>
                  <a:moveTo>
                    <a:pt x="155" y="274"/>
                  </a:move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moveTo>
                    <a:pt x="137" y="274"/>
                  </a:moveTo>
                  <a:cubicBezTo>
                    <a:pt x="137" y="274"/>
                    <a:pt x="137" y="274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7" y="275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moveTo>
                    <a:pt x="151" y="274"/>
                  </a:moveTo>
                  <a:cubicBezTo>
                    <a:pt x="151" y="274"/>
                    <a:pt x="150" y="274"/>
                    <a:pt x="150" y="275"/>
                  </a:cubicBezTo>
                  <a:cubicBezTo>
                    <a:pt x="150" y="275"/>
                    <a:pt x="150" y="275"/>
                    <a:pt x="151" y="275"/>
                  </a:cubicBezTo>
                  <a:cubicBezTo>
                    <a:pt x="151" y="275"/>
                    <a:pt x="151" y="275"/>
                    <a:pt x="151" y="275"/>
                  </a:cubicBezTo>
                  <a:cubicBezTo>
                    <a:pt x="151" y="275"/>
                    <a:pt x="150" y="275"/>
                    <a:pt x="150" y="275"/>
                  </a:cubicBezTo>
                  <a:cubicBezTo>
                    <a:pt x="150" y="275"/>
                    <a:pt x="151" y="275"/>
                    <a:pt x="151" y="275"/>
                  </a:cubicBezTo>
                  <a:cubicBezTo>
                    <a:pt x="151" y="275"/>
                    <a:pt x="151" y="275"/>
                    <a:pt x="151" y="275"/>
                  </a:cubicBezTo>
                  <a:cubicBezTo>
                    <a:pt x="151" y="274"/>
                    <a:pt x="151" y="274"/>
                    <a:pt x="151" y="274"/>
                  </a:cubicBezTo>
                  <a:moveTo>
                    <a:pt x="138" y="274"/>
                  </a:moveTo>
                  <a:cubicBezTo>
                    <a:pt x="138" y="274"/>
                    <a:pt x="138" y="274"/>
                    <a:pt x="138" y="275"/>
                  </a:cubicBezTo>
                  <a:cubicBezTo>
                    <a:pt x="138" y="275"/>
                    <a:pt x="138" y="275"/>
                    <a:pt x="138" y="275"/>
                  </a:cubicBezTo>
                  <a:cubicBezTo>
                    <a:pt x="138" y="275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moveTo>
                    <a:pt x="138" y="274"/>
                  </a:move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moveTo>
                    <a:pt x="142" y="274"/>
                  </a:moveTo>
                  <a:cubicBezTo>
                    <a:pt x="141" y="274"/>
                    <a:pt x="141" y="274"/>
                    <a:pt x="141" y="275"/>
                  </a:cubicBezTo>
                  <a:cubicBezTo>
                    <a:pt x="141" y="275"/>
                    <a:pt x="141" y="275"/>
                    <a:pt x="142" y="276"/>
                  </a:cubicBezTo>
                  <a:cubicBezTo>
                    <a:pt x="142" y="275"/>
                    <a:pt x="142" y="275"/>
                    <a:pt x="142" y="275"/>
                  </a:cubicBezTo>
                  <a:cubicBezTo>
                    <a:pt x="142" y="274"/>
                    <a:pt x="142" y="274"/>
                    <a:pt x="142" y="274"/>
                  </a:cubicBezTo>
                  <a:moveTo>
                    <a:pt x="138" y="273"/>
                  </a:moveTo>
                  <a:cubicBezTo>
                    <a:pt x="138" y="273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3"/>
                  </a:cubicBezTo>
                  <a:moveTo>
                    <a:pt x="155" y="273"/>
                  </a:moveTo>
                  <a:cubicBezTo>
                    <a:pt x="155" y="273"/>
                    <a:pt x="155" y="273"/>
                    <a:pt x="155" y="273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4"/>
                    <a:pt x="155" y="274"/>
                    <a:pt x="155" y="274"/>
                  </a:cubicBezTo>
                  <a:cubicBezTo>
                    <a:pt x="155" y="273"/>
                    <a:pt x="155" y="273"/>
                    <a:pt x="155" y="273"/>
                  </a:cubicBezTo>
                  <a:moveTo>
                    <a:pt x="138" y="273"/>
                  </a:moveTo>
                  <a:cubicBezTo>
                    <a:pt x="138" y="274"/>
                    <a:pt x="138" y="275"/>
                    <a:pt x="137" y="275"/>
                  </a:cubicBezTo>
                  <a:cubicBezTo>
                    <a:pt x="137" y="275"/>
                    <a:pt x="138" y="275"/>
                    <a:pt x="138" y="275"/>
                  </a:cubicBezTo>
                  <a:cubicBezTo>
                    <a:pt x="138" y="274"/>
                    <a:pt x="138" y="274"/>
                    <a:pt x="138" y="273"/>
                  </a:cubicBezTo>
                  <a:moveTo>
                    <a:pt x="139" y="273"/>
                  </a:moveTo>
                  <a:cubicBezTo>
                    <a:pt x="139" y="273"/>
                    <a:pt x="139" y="274"/>
                    <a:pt x="139" y="274"/>
                  </a:cubicBezTo>
                  <a:cubicBezTo>
                    <a:pt x="139" y="274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55" y="273"/>
                  </a:moveTo>
                  <a:cubicBezTo>
                    <a:pt x="155" y="273"/>
                    <a:pt x="155" y="274"/>
                    <a:pt x="155" y="275"/>
                  </a:cubicBezTo>
                  <a:cubicBezTo>
                    <a:pt x="155" y="275"/>
                    <a:pt x="155" y="275"/>
                    <a:pt x="155" y="275"/>
                  </a:cubicBezTo>
                  <a:cubicBezTo>
                    <a:pt x="155" y="274"/>
                    <a:pt x="155" y="274"/>
                    <a:pt x="155" y="273"/>
                  </a:cubicBezTo>
                  <a:cubicBezTo>
                    <a:pt x="155" y="273"/>
                    <a:pt x="155" y="273"/>
                    <a:pt x="155" y="273"/>
                  </a:cubicBezTo>
                  <a:moveTo>
                    <a:pt x="139" y="273"/>
                  </a:move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38" y="273"/>
                  </a:moveTo>
                  <a:cubicBezTo>
                    <a:pt x="138" y="273"/>
                    <a:pt x="137" y="273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5"/>
                    <a:pt x="137" y="275"/>
                  </a:cubicBezTo>
                  <a:cubicBezTo>
                    <a:pt x="137" y="275"/>
                    <a:pt x="137" y="274"/>
                    <a:pt x="137" y="274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4"/>
                    <a:pt x="138" y="274"/>
                  </a:cubicBezTo>
                  <a:cubicBezTo>
                    <a:pt x="138" y="274"/>
                    <a:pt x="138" y="274"/>
                    <a:pt x="138" y="274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4"/>
                    <a:pt x="137" y="275"/>
                  </a:cubicBezTo>
                  <a:cubicBezTo>
                    <a:pt x="137" y="275"/>
                    <a:pt x="137" y="275"/>
                    <a:pt x="137" y="275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4"/>
                    <a:pt x="137" y="275"/>
                  </a:cubicBezTo>
                  <a:cubicBezTo>
                    <a:pt x="137" y="275"/>
                    <a:pt x="137" y="275"/>
                    <a:pt x="137" y="276"/>
                  </a:cubicBezTo>
                  <a:cubicBezTo>
                    <a:pt x="137" y="276"/>
                    <a:pt x="137" y="275"/>
                    <a:pt x="137" y="275"/>
                  </a:cubicBezTo>
                  <a:cubicBezTo>
                    <a:pt x="138" y="274"/>
                    <a:pt x="138" y="273"/>
                    <a:pt x="138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39" y="273"/>
                  </a:move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moveTo>
                    <a:pt x="138" y="273"/>
                  </a:move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4"/>
                    <a:pt x="137" y="274"/>
                    <a:pt x="137" y="274"/>
                  </a:cubicBezTo>
                  <a:cubicBezTo>
                    <a:pt x="137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52" y="273"/>
                  </a:moveTo>
                  <a:cubicBezTo>
                    <a:pt x="152" y="273"/>
                    <a:pt x="152" y="274"/>
                    <a:pt x="152" y="277"/>
                  </a:cubicBezTo>
                  <a:cubicBezTo>
                    <a:pt x="152" y="277"/>
                    <a:pt x="152" y="277"/>
                    <a:pt x="152" y="277"/>
                  </a:cubicBezTo>
                  <a:cubicBezTo>
                    <a:pt x="152" y="274"/>
                    <a:pt x="152" y="273"/>
                    <a:pt x="153" y="273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3"/>
                    <a:pt x="153" y="273"/>
                    <a:pt x="152" y="273"/>
                  </a:cubicBezTo>
                  <a:moveTo>
                    <a:pt x="154" y="273"/>
                  </a:moveTo>
                  <a:cubicBezTo>
                    <a:pt x="154" y="273"/>
                    <a:pt x="154" y="273"/>
                    <a:pt x="154" y="274"/>
                  </a:cubicBezTo>
                  <a:cubicBezTo>
                    <a:pt x="154" y="274"/>
                    <a:pt x="154" y="274"/>
                    <a:pt x="154" y="275"/>
                  </a:cubicBezTo>
                  <a:cubicBezTo>
                    <a:pt x="154" y="274"/>
                    <a:pt x="154" y="273"/>
                    <a:pt x="154" y="273"/>
                  </a:cubicBezTo>
                  <a:cubicBezTo>
                    <a:pt x="154" y="273"/>
                    <a:pt x="154" y="273"/>
                    <a:pt x="154" y="273"/>
                  </a:cubicBezTo>
                  <a:moveTo>
                    <a:pt x="138" y="273"/>
                  </a:move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73"/>
                    <a:pt x="138" y="273"/>
                    <a:pt x="138" y="273"/>
                  </a:cubicBezTo>
                  <a:moveTo>
                    <a:pt x="140" y="272"/>
                  </a:moveTo>
                  <a:cubicBezTo>
                    <a:pt x="140" y="272"/>
                    <a:pt x="139" y="273"/>
                    <a:pt x="139" y="273"/>
                  </a:cubicBezTo>
                  <a:cubicBezTo>
                    <a:pt x="140" y="273"/>
                    <a:pt x="140" y="274"/>
                    <a:pt x="140" y="276"/>
                  </a:cubicBezTo>
                  <a:cubicBezTo>
                    <a:pt x="140" y="276"/>
                    <a:pt x="140" y="276"/>
                    <a:pt x="140" y="276"/>
                  </a:cubicBezTo>
                  <a:cubicBezTo>
                    <a:pt x="140" y="274"/>
                    <a:pt x="140" y="272"/>
                    <a:pt x="140" y="272"/>
                  </a:cubicBezTo>
                  <a:moveTo>
                    <a:pt x="139" y="272"/>
                  </a:moveTo>
                  <a:cubicBezTo>
                    <a:pt x="139" y="272"/>
                    <a:pt x="139" y="273"/>
                    <a:pt x="138" y="273"/>
                  </a:cubicBezTo>
                  <a:cubicBezTo>
                    <a:pt x="138" y="273"/>
                    <a:pt x="139" y="273"/>
                    <a:pt x="139" y="273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2"/>
                    <a:pt x="139" y="272"/>
                    <a:pt x="139" y="272"/>
                  </a:cubicBezTo>
                  <a:moveTo>
                    <a:pt x="174" y="272"/>
                  </a:moveTo>
                  <a:cubicBezTo>
                    <a:pt x="174" y="272"/>
                    <a:pt x="174" y="272"/>
                    <a:pt x="175" y="272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moveTo>
                    <a:pt x="174" y="272"/>
                  </a:moveTo>
                  <a:cubicBezTo>
                    <a:pt x="174" y="272"/>
                    <a:pt x="174" y="272"/>
                    <a:pt x="175" y="273"/>
                  </a:cubicBezTo>
                  <a:cubicBezTo>
                    <a:pt x="175" y="273"/>
                    <a:pt x="175" y="273"/>
                    <a:pt x="175" y="273"/>
                  </a:cubicBezTo>
                  <a:cubicBezTo>
                    <a:pt x="175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moveTo>
                    <a:pt x="171" y="272"/>
                  </a:moveTo>
                  <a:cubicBezTo>
                    <a:pt x="171" y="272"/>
                    <a:pt x="171" y="272"/>
                    <a:pt x="171" y="273"/>
                  </a:cubicBezTo>
                  <a:cubicBezTo>
                    <a:pt x="171" y="273"/>
                    <a:pt x="171" y="273"/>
                    <a:pt x="172" y="273"/>
                  </a:cubicBezTo>
                  <a:cubicBezTo>
                    <a:pt x="171" y="272"/>
                    <a:pt x="171" y="272"/>
                    <a:pt x="171" y="272"/>
                  </a:cubicBezTo>
                  <a:cubicBezTo>
                    <a:pt x="171" y="272"/>
                    <a:pt x="171" y="272"/>
                    <a:pt x="171" y="272"/>
                  </a:cubicBezTo>
                  <a:moveTo>
                    <a:pt x="170" y="272"/>
                  </a:moveTo>
                  <a:cubicBezTo>
                    <a:pt x="167" y="272"/>
                    <a:pt x="167" y="272"/>
                    <a:pt x="170" y="273"/>
                  </a:cubicBezTo>
                  <a:cubicBezTo>
                    <a:pt x="170" y="272"/>
                    <a:pt x="170" y="272"/>
                    <a:pt x="170" y="272"/>
                  </a:cubicBezTo>
                  <a:moveTo>
                    <a:pt x="124" y="271"/>
                  </a:moveTo>
                  <a:cubicBezTo>
                    <a:pt x="123" y="271"/>
                    <a:pt x="123" y="271"/>
                    <a:pt x="123" y="271"/>
                  </a:cubicBezTo>
                  <a:cubicBezTo>
                    <a:pt x="123" y="272"/>
                    <a:pt x="123" y="272"/>
                    <a:pt x="122" y="273"/>
                  </a:cubicBezTo>
                  <a:cubicBezTo>
                    <a:pt x="122" y="273"/>
                    <a:pt x="122" y="273"/>
                    <a:pt x="122" y="273"/>
                  </a:cubicBezTo>
                  <a:cubicBezTo>
                    <a:pt x="123" y="272"/>
                    <a:pt x="123" y="272"/>
                    <a:pt x="12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2"/>
                    <a:pt x="123" y="272"/>
                    <a:pt x="123" y="273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3" y="272"/>
                    <a:pt x="124" y="272"/>
                    <a:pt x="12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4" y="271"/>
                  </a:moveTo>
                  <a:cubicBezTo>
                    <a:pt x="174" y="271"/>
                    <a:pt x="174" y="271"/>
                    <a:pt x="174" y="271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2"/>
                    <a:pt x="174" y="272"/>
                  </a:cubicBezTo>
                  <a:cubicBezTo>
                    <a:pt x="174" y="272"/>
                    <a:pt x="174" y="271"/>
                    <a:pt x="174" y="271"/>
                  </a:cubicBezTo>
                  <a:moveTo>
                    <a:pt x="124" y="271"/>
                  </a:move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cubicBezTo>
                    <a:pt x="124" y="271"/>
                    <a:pt x="124" y="271"/>
                    <a:pt x="124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9" y="271"/>
                  </a:move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moveTo>
                    <a:pt x="170" y="271"/>
                  </a:moveTo>
                  <a:cubicBezTo>
                    <a:pt x="169" y="271"/>
                    <a:pt x="169" y="271"/>
                    <a:pt x="170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72"/>
                    <a:pt x="171" y="272"/>
                    <a:pt x="171" y="272"/>
                  </a:cubicBezTo>
                  <a:cubicBezTo>
                    <a:pt x="170" y="271"/>
                    <a:pt x="170" y="271"/>
                    <a:pt x="170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8" y="271"/>
                  </a:move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moveTo>
                    <a:pt x="176" y="271"/>
                  </a:move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moveTo>
                    <a:pt x="177" y="270"/>
                  </a:moveTo>
                  <a:cubicBezTo>
                    <a:pt x="176" y="270"/>
                    <a:pt x="176" y="270"/>
                    <a:pt x="176" y="270"/>
                  </a:cubicBezTo>
                  <a:cubicBezTo>
                    <a:pt x="176" y="271"/>
                    <a:pt x="177" y="271"/>
                    <a:pt x="177" y="271"/>
                  </a:cubicBezTo>
                  <a:cubicBezTo>
                    <a:pt x="177" y="271"/>
                    <a:pt x="177" y="271"/>
                    <a:pt x="177" y="271"/>
                  </a:cubicBezTo>
                  <a:cubicBezTo>
                    <a:pt x="177" y="271"/>
                    <a:pt x="177" y="271"/>
                    <a:pt x="177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6" y="271"/>
                  </a:cubicBezTo>
                  <a:cubicBezTo>
                    <a:pt x="176" y="271"/>
                    <a:pt x="176" y="271"/>
                    <a:pt x="176" y="271"/>
                  </a:cubicBezTo>
                  <a:cubicBezTo>
                    <a:pt x="176" y="270"/>
                    <a:pt x="176" y="270"/>
                    <a:pt x="175" y="270"/>
                  </a:cubicBezTo>
                  <a:moveTo>
                    <a:pt x="174" y="270"/>
                  </a:moveTo>
                  <a:cubicBezTo>
                    <a:pt x="174" y="271"/>
                    <a:pt x="175" y="271"/>
                    <a:pt x="176" y="272"/>
                  </a:cubicBezTo>
                  <a:cubicBezTo>
                    <a:pt x="175" y="271"/>
                    <a:pt x="174" y="271"/>
                    <a:pt x="174" y="270"/>
                  </a:cubicBezTo>
                  <a:moveTo>
                    <a:pt x="176" y="270"/>
                  </a:moveTo>
                  <a:cubicBezTo>
                    <a:pt x="176" y="270"/>
                    <a:pt x="176" y="270"/>
                    <a:pt x="177" y="270"/>
                  </a:cubicBezTo>
                  <a:cubicBezTo>
                    <a:pt x="177" y="270"/>
                    <a:pt x="177" y="270"/>
                    <a:pt x="177" y="270"/>
                  </a:cubicBezTo>
                  <a:cubicBezTo>
                    <a:pt x="177" y="270"/>
                    <a:pt x="177" y="270"/>
                    <a:pt x="176" y="270"/>
                  </a:cubicBezTo>
                  <a:moveTo>
                    <a:pt x="177" y="270"/>
                  </a:moveTo>
                  <a:cubicBezTo>
                    <a:pt x="177" y="270"/>
                    <a:pt x="177" y="270"/>
                    <a:pt x="177" y="270"/>
                  </a:cubicBezTo>
                  <a:cubicBezTo>
                    <a:pt x="177" y="270"/>
                    <a:pt x="177" y="271"/>
                    <a:pt x="178" y="271"/>
                  </a:cubicBezTo>
                  <a:cubicBezTo>
                    <a:pt x="178" y="270"/>
                    <a:pt x="178" y="270"/>
                    <a:pt x="177" y="270"/>
                  </a:cubicBezTo>
                  <a:moveTo>
                    <a:pt x="177" y="270"/>
                  </a:moveTo>
                  <a:cubicBezTo>
                    <a:pt x="177" y="270"/>
                    <a:pt x="177" y="270"/>
                    <a:pt x="177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0"/>
                    <a:pt x="178" y="270"/>
                    <a:pt x="177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78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8" y="270"/>
                    <a:pt x="178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1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1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4" y="270"/>
                    <a:pt x="174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1"/>
                    <a:pt x="179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9" y="271"/>
                    <a:pt x="179" y="270"/>
                    <a:pt x="179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6" y="270"/>
                    <a:pt x="176" y="271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6" y="270"/>
                    <a:pt x="176" y="270"/>
                    <a:pt x="176" y="270"/>
                  </a:cubicBezTo>
                  <a:cubicBezTo>
                    <a:pt x="176" y="270"/>
                    <a:pt x="176" y="270"/>
                    <a:pt x="175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5" y="270"/>
                    <a:pt x="174" y="270"/>
                  </a:cubicBezTo>
                  <a:moveTo>
                    <a:pt x="175" y="270"/>
                  </a:move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5" y="270"/>
                    <a:pt x="175" y="271"/>
                    <a:pt x="176" y="272"/>
                  </a:cubicBezTo>
                  <a:cubicBezTo>
                    <a:pt x="175" y="271"/>
                    <a:pt x="175" y="270"/>
                    <a:pt x="174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80" y="270"/>
                    <a:pt x="180" y="270"/>
                    <a:pt x="180" y="271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80" y="271"/>
                    <a:pt x="180" y="271"/>
                    <a:pt x="180" y="271"/>
                  </a:cubicBezTo>
                  <a:cubicBezTo>
                    <a:pt x="180" y="270"/>
                    <a:pt x="180" y="270"/>
                    <a:pt x="179" y="270"/>
                  </a:cubicBezTo>
                  <a:moveTo>
                    <a:pt x="175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5" y="270"/>
                    <a:pt x="175" y="271"/>
                    <a:pt x="176" y="272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75" y="271"/>
                    <a:pt x="175" y="270"/>
                    <a:pt x="175" y="270"/>
                  </a:cubicBezTo>
                  <a:moveTo>
                    <a:pt x="180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moveTo>
                    <a:pt x="180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1" y="270"/>
                    <a:pt x="181" y="271"/>
                  </a:cubicBezTo>
                  <a:cubicBezTo>
                    <a:pt x="181" y="271"/>
                    <a:pt x="181" y="271"/>
                    <a:pt x="181" y="271"/>
                  </a:cubicBezTo>
                  <a:cubicBezTo>
                    <a:pt x="181" y="270"/>
                    <a:pt x="180" y="270"/>
                    <a:pt x="180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81" y="270"/>
                  </a:move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82" y="270"/>
                  </a:moveTo>
                  <a:cubicBezTo>
                    <a:pt x="182" y="270"/>
                    <a:pt x="181" y="270"/>
                    <a:pt x="181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2" y="270"/>
                  </a:cubicBezTo>
                  <a:moveTo>
                    <a:pt x="171" y="270"/>
                  </a:moveTo>
                  <a:cubicBezTo>
                    <a:pt x="171" y="270"/>
                    <a:pt x="171" y="270"/>
                    <a:pt x="171" y="272"/>
                  </a:cubicBezTo>
                  <a:cubicBezTo>
                    <a:pt x="172" y="272"/>
                    <a:pt x="173" y="272"/>
                    <a:pt x="174" y="272"/>
                  </a:cubicBezTo>
                  <a:cubicBezTo>
                    <a:pt x="173" y="270"/>
                    <a:pt x="172" y="270"/>
                    <a:pt x="171" y="270"/>
                  </a:cubicBezTo>
                  <a:moveTo>
                    <a:pt x="174" y="270"/>
                  </a:move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4" y="270"/>
                    <a:pt x="174" y="270"/>
                  </a:cubicBezTo>
                  <a:cubicBezTo>
                    <a:pt x="174" y="270"/>
                    <a:pt x="174" y="270"/>
                    <a:pt x="174" y="270"/>
                  </a:cubicBezTo>
                  <a:moveTo>
                    <a:pt x="179" y="270"/>
                  </a:move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moveTo>
                    <a:pt x="181" y="270"/>
                  </a:move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moveTo>
                    <a:pt x="178" y="270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9" y="270"/>
                  </a:cubicBezTo>
                  <a:cubicBezTo>
                    <a:pt x="178" y="270"/>
                    <a:pt x="178" y="270"/>
                    <a:pt x="178" y="270"/>
                  </a:cubicBezTo>
                  <a:moveTo>
                    <a:pt x="178" y="269"/>
                  </a:move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8" y="270"/>
                    <a:pt x="178" y="270"/>
                    <a:pt x="178" y="269"/>
                  </a:cubicBezTo>
                  <a:moveTo>
                    <a:pt x="182" y="269"/>
                  </a:moveTo>
                  <a:cubicBezTo>
                    <a:pt x="182" y="269"/>
                    <a:pt x="182" y="269"/>
                    <a:pt x="181" y="270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2" y="270"/>
                    <a:pt x="182" y="270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69"/>
                    <a:pt x="183" y="269"/>
                    <a:pt x="182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69"/>
                    <a:pt x="183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70"/>
                    <a:pt x="183" y="269"/>
                    <a:pt x="183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69"/>
                    <a:pt x="180" y="269"/>
                  </a:cubicBezTo>
                  <a:moveTo>
                    <a:pt x="178" y="269"/>
                  </a:moveTo>
                  <a:cubicBezTo>
                    <a:pt x="178" y="269"/>
                    <a:pt x="178" y="269"/>
                    <a:pt x="178" y="270"/>
                  </a:cubicBezTo>
                  <a:cubicBezTo>
                    <a:pt x="178" y="270"/>
                    <a:pt x="179" y="270"/>
                    <a:pt x="179" y="270"/>
                  </a:cubicBezTo>
                  <a:cubicBezTo>
                    <a:pt x="179" y="270"/>
                    <a:pt x="179" y="270"/>
                    <a:pt x="179" y="270"/>
                  </a:cubicBezTo>
                  <a:cubicBezTo>
                    <a:pt x="179" y="270"/>
                    <a:pt x="179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moveTo>
                    <a:pt x="183" y="269"/>
                  </a:moveTo>
                  <a:cubicBezTo>
                    <a:pt x="183" y="269"/>
                    <a:pt x="183" y="269"/>
                    <a:pt x="183" y="269"/>
                  </a:cubicBezTo>
                  <a:cubicBezTo>
                    <a:pt x="183" y="269"/>
                    <a:pt x="183" y="269"/>
                    <a:pt x="183" y="270"/>
                  </a:cubicBezTo>
                  <a:cubicBezTo>
                    <a:pt x="183" y="270"/>
                    <a:pt x="183" y="270"/>
                    <a:pt x="183" y="270"/>
                  </a:cubicBezTo>
                  <a:cubicBezTo>
                    <a:pt x="183" y="269"/>
                    <a:pt x="183" y="269"/>
                    <a:pt x="183" y="269"/>
                  </a:cubicBezTo>
                  <a:moveTo>
                    <a:pt x="178" y="269"/>
                  </a:moveTo>
                  <a:cubicBezTo>
                    <a:pt x="178" y="269"/>
                    <a:pt x="178" y="269"/>
                    <a:pt x="178" y="270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moveTo>
                    <a:pt x="174" y="269"/>
                  </a:moveTo>
                  <a:cubicBezTo>
                    <a:pt x="174" y="269"/>
                    <a:pt x="174" y="269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69"/>
                    <a:pt x="174" y="269"/>
                    <a:pt x="174" y="269"/>
                  </a:cubicBezTo>
                  <a:moveTo>
                    <a:pt x="184" y="269"/>
                  </a:move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moveTo>
                    <a:pt x="179" y="269"/>
                  </a:moveTo>
                  <a:cubicBezTo>
                    <a:pt x="179" y="269"/>
                    <a:pt x="179" y="269"/>
                    <a:pt x="179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80" y="270"/>
                    <a:pt x="180" y="270"/>
                    <a:pt x="180" y="270"/>
                  </a:cubicBezTo>
                  <a:cubicBezTo>
                    <a:pt x="179" y="269"/>
                    <a:pt x="179" y="269"/>
                    <a:pt x="179" y="269"/>
                  </a:cubicBezTo>
                  <a:moveTo>
                    <a:pt x="173" y="269"/>
                  </a:moveTo>
                  <a:cubicBezTo>
                    <a:pt x="172" y="269"/>
                    <a:pt x="173" y="269"/>
                    <a:pt x="173" y="270"/>
                  </a:cubicBezTo>
                  <a:cubicBezTo>
                    <a:pt x="173" y="270"/>
                    <a:pt x="174" y="271"/>
                    <a:pt x="175" y="272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3" y="270"/>
                    <a:pt x="173" y="269"/>
                    <a:pt x="173" y="269"/>
                  </a:cubicBezTo>
                  <a:cubicBezTo>
                    <a:pt x="173" y="269"/>
                    <a:pt x="173" y="269"/>
                    <a:pt x="173" y="269"/>
                  </a:cubicBezTo>
                  <a:cubicBezTo>
                    <a:pt x="173" y="269"/>
                    <a:pt x="173" y="269"/>
                    <a:pt x="173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0" y="269"/>
                    <a:pt x="180" y="269"/>
                    <a:pt x="180" y="269"/>
                  </a:cubicBezTo>
                  <a:moveTo>
                    <a:pt x="180" y="269"/>
                  </a:move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1" y="270"/>
                  </a:cubicBezTo>
                  <a:cubicBezTo>
                    <a:pt x="181" y="270"/>
                    <a:pt x="181" y="270"/>
                    <a:pt x="181" y="270"/>
                  </a:cubicBezTo>
                  <a:cubicBezTo>
                    <a:pt x="180" y="269"/>
                    <a:pt x="180" y="269"/>
                    <a:pt x="180" y="269"/>
                  </a:cubicBezTo>
                  <a:moveTo>
                    <a:pt x="184" y="268"/>
                  </a:moveTo>
                  <a:cubicBezTo>
                    <a:pt x="184" y="268"/>
                    <a:pt x="184" y="268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4" y="269"/>
                    <a:pt x="184" y="268"/>
                    <a:pt x="184" y="268"/>
                  </a:cubicBezTo>
                  <a:moveTo>
                    <a:pt x="174" y="268"/>
                  </a:moveTo>
                  <a:cubicBezTo>
                    <a:pt x="174" y="268"/>
                    <a:pt x="175" y="269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69"/>
                  </a:cubicBezTo>
                  <a:cubicBezTo>
                    <a:pt x="175" y="269"/>
                    <a:pt x="174" y="268"/>
                    <a:pt x="174" y="268"/>
                  </a:cubicBezTo>
                  <a:moveTo>
                    <a:pt x="179" y="268"/>
                  </a:moveTo>
                  <a:cubicBezTo>
                    <a:pt x="180" y="268"/>
                    <a:pt x="180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80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82" y="268"/>
                  </a:moveTo>
                  <a:cubicBezTo>
                    <a:pt x="182" y="268"/>
                    <a:pt x="182" y="268"/>
                    <a:pt x="182" y="268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2" y="268"/>
                    <a:pt x="183" y="269"/>
                    <a:pt x="184" y="269"/>
                  </a:cubicBezTo>
                  <a:cubicBezTo>
                    <a:pt x="184" y="269"/>
                    <a:pt x="184" y="269"/>
                    <a:pt x="184" y="269"/>
                  </a:cubicBezTo>
                  <a:cubicBezTo>
                    <a:pt x="183" y="268"/>
                    <a:pt x="182" y="268"/>
                    <a:pt x="182" y="268"/>
                  </a:cubicBezTo>
                  <a:moveTo>
                    <a:pt x="178" y="268"/>
                  </a:moveTo>
                  <a:cubicBezTo>
                    <a:pt x="178" y="268"/>
                    <a:pt x="178" y="268"/>
                    <a:pt x="178" y="268"/>
                  </a:cubicBezTo>
                  <a:cubicBezTo>
                    <a:pt x="178" y="268"/>
                    <a:pt x="178" y="268"/>
                    <a:pt x="178" y="268"/>
                  </a:cubicBezTo>
                  <a:cubicBezTo>
                    <a:pt x="178" y="268"/>
                    <a:pt x="178" y="269"/>
                    <a:pt x="179" y="269"/>
                  </a:cubicBezTo>
                  <a:cubicBezTo>
                    <a:pt x="179" y="269"/>
                    <a:pt x="179" y="269"/>
                    <a:pt x="179" y="269"/>
                  </a:cubicBezTo>
                  <a:cubicBezTo>
                    <a:pt x="179" y="269"/>
                    <a:pt x="179" y="269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79" y="268"/>
                    <a:pt x="178" y="268"/>
                    <a:pt x="178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80" y="268"/>
                    <a:pt x="180" y="269"/>
                  </a:cubicBezTo>
                  <a:cubicBezTo>
                    <a:pt x="180" y="269"/>
                    <a:pt x="180" y="269"/>
                    <a:pt x="180" y="269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80" y="268"/>
                    <a:pt x="180" y="269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8"/>
                    <a:pt x="179" y="268"/>
                    <a:pt x="179" y="268"/>
                  </a:cubicBezTo>
                  <a:moveTo>
                    <a:pt x="181" y="268"/>
                  </a:moveTo>
                  <a:cubicBezTo>
                    <a:pt x="180" y="268"/>
                    <a:pt x="180" y="268"/>
                    <a:pt x="181" y="268"/>
                  </a:cubicBezTo>
                  <a:cubicBezTo>
                    <a:pt x="181" y="269"/>
                    <a:pt x="182" y="269"/>
                    <a:pt x="182" y="269"/>
                  </a:cubicBezTo>
                  <a:cubicBezTo>
                    <a:pt x="182" y="269"/>
                    <a:pt x="183" y="269"/>
                    <a:pt x="183" y="269"/>
                  </a:cubicBezTo>
                  <a:cubicBezTo>
                    <a:pt x="183" y="269"/>
                    <a:pt x="182" y="269"/>
                    <a:pt x="182" y="269"/>
                  </a:cubicBezTo>
                  <a:cubicBezTo>
                    <a:pt x="181" y="268"/>
                    <a:pt x="181" y="268"/>
                    <a:pt x="181" y="268"/>
                  </a:cubicBezTo>
                  <a:moveTo>
                    <a:pt x="176" y="268"/>
                  </a:moveTo>
                  <a:cubicBezTo>
                    <a:pt x="176" y="268"/>
                    <a:pt x="176" y="268"/>
                    <a:pt x="176" y="269"/>
                  </a:cubicBezTo>
                  <a:cubicBezTo>
                    <a:pt x="176" y="269"/>
                    <a:pt x="177" y="269"/>
                    <a:pt x="177" y="270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70"/>
                  </a:cubicBezTo>
                  <a:cubicBezTo>
                    <a:pt x="178" y="270"/>
                    <a:pt x="178" y="270"/>
                    <a:pt x="178" y="270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7" y="269"/>
                    <a:pt x="177" y="269"/>
                    <a:pt x="177" y="269"/>
                  </a:cubicBezTo>
                  <a:cubicBezTo>
                    <a:pt x="177" y="269"/>
                    <a:pt x="177" y="269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69"/>
                    <a:pt x="178" y="269"/>
                    <a:pt x="177" y="269"/>
                  </a:cubicBezTo>
                  <a:cubicBezTo>
                    <a:pt x="177" y="268"/>
                    <a:pt x="176" y="268"/>
                    <a:pt x="176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79" y="268"/>
                  </a:move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cubicBezTo>
                    <a:pt x="179" y="268"/>
                    <a:pt x="179" y="268"/>
                    <a:pt x="179" y="268"/>
                  </a:cubicBezTo>
                  <a:moveTo>
                    <a:pt x="190" y="267"/>
                  </a:move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moveTo>
                    <a:pt x="190" y="267"/>
                  </a:move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cubicBezTo>
                    <a:pt x="190" y="267"/>
                    <a:pt x="190" y="267"/>
                    <a:pt x="190" y="267"/>
                  </a:cubicBezTo>
                  <a:moveTo>
                    <a:pt x="189" y="266"/>
                  </a:moveTo>
                  <a:cubicBezTo>
                    <a:pt x="189" y="266"/>
                    <a:pt x="189" y="266"/>
                    <a:pt x="189" y="266"/>
                  </a:cubicBezTo>
                  <a:cubicBezTo>
                    <a:pt x="189" y="266"/>
                    <a:pt x="189" y="266"/>
                    <a:pt x="189" y="266"/>
                  </a:cubicBezTo>
                  <a:cubicBezTo>
                    <a:pt x="189" y="266"/>
                    <a:pt x="190" y="266"/>
                    <a:pt x="190" y="266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90" y="266"/>
                    <a:pt x="189" y="266"/>
                    <a:pt x="189" y="266"/>
                  </a:cubicBezTo>
                  <a:moveTo>
                    <a:pt x="191" y="265"/>
                  </a:moveTo>
                  <a:cubicBezTo>
                    <a:pt x="191" y="265"/>
                    <a:pt x="191" y="266"/>
                    <a:pt x="191" y="266"/>
                  </a:cubicBezTo>
                  <a:cubicBezTo>
                    <a:pt x="191" y="266"/>
                    <a:pt x="191" y="265"/>
                    <a:pt x="191" y="265"/>
                  </a:cubicBezTo>
                  <a:moveTo>
                    <a:pt x="190" y="265"/>
                  </a:moveTo>
                  <a:cubicBezTo>
                    <a:pt x="190" y="265"/>
                    <a:pt x="190" y="265"/>
                    <a:pt x="190" y="265"/>
                  </a:cubicBezTo>
                  <a:cubicBezTo>
                    <a:pt x="190" y="265"/>
                    <a:pt x="190" y="265"/>
                    <a:pt x="190" y="265"/>
                  </a:cubicBezTo>
                  <a:cubicBezTo>
                    <a:pt x="190" y="265"/>
                    <a:pt x="190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1" y="265"/>
                    <a:pt x="191" y="265"/>
                    <a:pt x="191" y="265"/>
                  </a:cubicBezTo>
                  <a:cubicBezTo>
                    <a:pt x="190" y="265"/>
                    <a:pt x="190" y="265"/>
                    <a:pt x="190" y="265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4" y="264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moveTo>
                    <a:pt x="193" y="264"/>
                  </a:moveTo>
                  <a:cubicBezTo>
                    <a:pt x="193" y="264"/>
                    <a:pt x="193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3" y="264"/>
                    <a:pt x="193" y="264"/>
                    <a:pt x="193" y="264"/>
                  </a:cubicBezTo>
                  <a:moveTo>
                    <a:pt x="194" y="263"/>
                  </a:move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3"/>
                  </a:cubicBezTo>
                  <a:moveTo>
                    <a:pt x="194" y="263"/>
                  </a:moveTo>
                  <a:cubicBezTo>
                    <a:pt x="194" y="263"/>
                    <a:pt x="194" y="263"/>
                    <a:pt x="194" y="263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3"/>
                    <a:pt x="194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3" y="264"/>
                    <a:pt x="193" y="264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4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3"/>
                    <a:pt x="193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4"/>
                    <a:pt x="193" y="263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4"/>
                    <a:pt x="194" y="264"/>
                  </a:cubicBezTo>
                  <a:cubicBezTo>
                    <a:pt x="194" y="264"/>
                    <a:pt x="194" y="264"/>
                    <a:pt x="194" y="264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1" y="263"/>
                  </a:moveTo>
                  <a:cubicBezTo>
                    <a:pt x="191" y="263"/>
                    <a:pt x="191" y="264"/>
                    <a:pt x="192" y="265"/>
                  </a:cubicBezTo>
                  <a:cubicBezTo>
                    <a:pt x="192" y="265"/>
                    <a:pt x="192" y="265"/>
                    <a:pt x="192" y="265"/>
                  </a:cubicBezTo>
                  <a:cubicBezTo>
                    <a:pt x="191" y="264"/>
                    <a:pt x="191" y="263"/>
                    <a:pt x="192" y="263"/>
                  </a:cubicBezTo>
                  <a:cubicBezTo>
                    <a:pt x="191" y="263"/>
                    <a:pt x="191" y="263"/>
                    <a:pt x="191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5" y="263"/>
                  </a:move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moveTo>
                    <a:pt x="192" y="263"/>
                  </a:moveTo>
                  <a:cubicBezTo>
                    <a:pt x="192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2" y="263"/>
                    <a:pt x="192" y="263"/>
                  </a:cubicBezTo>
                  <a:moveTo>
                    <a:pt x="192" y="263"/>
                  </a:moveTo>
                  <a:cubicBezTo>
                    <a:pt x="192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2" y="263"/>
                    <a:pt x="192" y="263"/>
                  </a:cubicBezTo>
                  <a:moveTo>
                    <a:pt x="194" y="263"/>
                  </a:move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5" y="263"/>
                  </a:cubicBezTo>
                  <a:cubicBezTo>
                    <a:pt x="195" y="263"/>
                    <a:pt x="195" y="263"/>
                    <a:pt x="195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moveTo>
                    <a:pt x="192" y="263"/>
                  </a:moveTo>
                  <a:cubicBezTo>
                    <a:pt x="192" y="263"/>
                    <a:pt x="192" y="263"/>
                    <a:pt x="193" y="264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2" y="263"/>
                    <a:pt x="192" y="263"/>
                    <a:pt x="192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3" y="263"/>
                  </a:move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3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3"/>
                    <a:pt x="193" y="263"/>
                    <a:pt x="193" y="263"/>
                  </a:cubicBezTo>
                  <a:moveTo>
                    <a:pt x="192" y="262"/>
                  </a:moveTo>
                  <a:cubicBezTo>
                    <a:pt x="192" y="262"/>
                    <a:pt x="192" y="262"/>
                    <a:pt x="193" y="263"/>
                  </a:cubicBezTo>
                  <a:cubicBezTo>
                    <a:pt x="193" y="263"/>
                    <a:pt x="193" y="263"/>
                    <a:pt x="193" y="263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moveTo>
                    <a:pt x="193" y="262"/>
                  </a:moveTo>
                  <a:cubicBezTo>
                    <a:pt x="193" y="262"/>
                    <a:pt x="193" y="262"/>
                    <a:pt x="194" y="263"/>
                  </a:cubicBezTo>
                  <a:cubicBezTo>
                    <a:pt x="194" y="263"/>
                    <a:pt x="194" y="263"/>
                    <a:pt x="194" y="263"/>
                  </a:cubicBezTo>
                  <a:cubicBezTo>
                    <a:pt x="193" y="262"/>
                    <a:pt x="193" y="262"/>
                    <a:pt x="193" y="262"/>
                  </a:cubicBezTo>
                  <a:moveTo>
                    <a:pt x="64" y="198"/>
                  </a:moveTo>
                  <a:cubicBezTo>
                    <a:pt x="65" y="200"/>
                    <a:pt x="64" y="202"/>
                    <a:pt x="63" y="204"/>
                  </a:cubicBezTo>
                  <a:cubicBezTo>
                    <a:pt x="63" y="202"/>
                    <a:pt x="63" y="199"/>
                    <a:pt x="62" y="198"/>
                  </a:cubicBezTo>
                  <a:cubicBezTo>
                    <a:pt x="61" y="202"/>
                    <a:pt x="60" y="207"/>
                    <a:pt x="60" y="212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4" y="209"/>
                    <a:pt x="64" y="206"/>
                    <a:pt x="65" y="204"/>
                  </a:cubicBezTo>
                  <a:cubicBezTo>
                    <a:pt x="65" y="203"/>
                    <a:pt x="65" y="202"/>
                    <a:pt x="65" y="202"/>
                  </a:cubicBezTo>
                  <a:cubicBezTo>
                    <a:pt x="65" y="201"/>
                    <a:pt x="65" y="199"/>
                    <a:pt x="64" y="198"/>
                  </a:cubicBezTo>
                  <a:moveTo>
                    <a:pt x="35" y="198"/>
                  </a:moveTo>
                  <a:cubicBezTo>
                    <a:pt x="37" y="198"/>
                    <a:pt x="39" y="199"/>
                    <a:pt x="40" y="199"/>
                  </a:cubicBezTo>
                  <a:cubicBezTo>
                    <a:pt x="40" y="198"/>
                    <a:pt x="38" y="198"/>
                    <a:pt x="35" y="198"/>
                  </a:cubicBezTo>
                  <a:moveTo>
                    <a:pt x="33" y="198"/>
                  </a:moveTo>
                  <a:cubicBezTo>
                    <a:pt x="32" y="198"/>
                    <a:pt x="32" y="198"/>
                    <a:pt x="32" y="198"/>
                  </a:cubicBezTo>
                  <a:cubicBezTo>
                    <a:pt x="34" y="198"/>
                    <a:pt x="35" y="198"/>
                    <a:pt x="36" y="199"/>
                  </a:cubicBezTo>
                  <a:cubicBezTo>
                    <a:pt x="37" y="199"/>
                    <a:pt x="38" y="199"/>
                    <a:pt x="38" y="199"/>
                  </a:cubicBezTo>
                  <a:cubicBezTo>
                    <a:pt x="38" y="199"/>
                    <a:pt x="37" y="199"/>
                    <a:pt x="37" y="199"/>
                  </a:cubicBezTo>
                  <a:cubicBezTo>
                    <a:pt x="38" y="199"/>
                    <a:pt x="39" y="199"/>
                    <a:pt x="39" y="200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40" y="199"/>
                    <a:pt x="40" y="199"/>
                    <a:pt x="40" y="199"/>
                  </a:cubicBezTo>
                  <a:cubicBezTo>
                    <a:pt x="39" y="199"/>
                    <a:pt x="37" y="198"/>
                    <a:pt x="35" y="198"/>
                  </a:cubicBezTo>
                  <a:cubicBezTo>
                    <a:pt x="34" y="198"/>
                    <a:pt x="33" y="198"/>
                    <a:pt x="33" y="198"/>
                  </a:cubicBezTo>
                  <a:moveTo>
                    <a:pt x="232" y="196"/>
                  </a:moveTo>
                  <a:cubicBezTo>
                    <a:pt x="233" y="198"/>
                    <a:pt x="233" y="201"/>
                    <a:pt x="234" y="203"/>
                  </a:cubicBezTo>
                  <a:cubicBezTo>
                    <a:pt x="234" y="203"/>
                    <a:pt x="235" y="203"/>
                    <a:pt x="235" y="203"/>
                  </a:cubicBezTo>
                  <a:cubicBezTo>
                    <a:pt x="234" y="201"/>
                    <a:pt x="233" y="199"/>
                    <a:pt x="233" y="196"/>
                  </a:cubicBezTo>
                  <a:cubicBezTo>
                    <a:pt x="233" y="196"/>
                    <a:pt x="232" y="196"/>
                    <a:pt x="232" y="196"/>
                  </a:cubicBezTo>
                  <a:moveTo>
                    <a:pt x="246" y="193"/>
                  </a:moveTo>
                  <a:cubicBezTo>
                    <a:pt x="245" y="193"/>
                    <a:pt x="244" y="193"/>
                    <a:pt x="244" y="193"/>
                  </a:cubicBezTo>
                  <a:cubicBezTo>
                    <a:pt x="244" y="193"/>
                    <a:pt x="243" y="194"/>
                    <a:pt x="243" y="194"/>
                  </a:cubicBezTo>
                  <a:cubicBezTo>
                    <a:pt x="243" y="194"/>
                    <a:pt x="243" y="193"/>
                    <a:pt x="243" y="193"/>
                  </a:cubicBezTo>
                  <a:cubicBezTo>
                    <a:pt x="242" y="194"/>
                    <a:pt x="241" y="195"/>
                    <a:pt x="240" y="196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9" y="198"/>
                    <a:pt x="241" y="198"/>
                    <a:pt x="239" y="198"/>
                  </a:cubicBezTo>
                  <a:cubicBezTo>
                    <a:pt x="239" y="200"/>
                    <a:pt x="239" y="202"/>
                    <a:pt x="239" y="203"/>
                  </a:cubicBezTo>
                  <a:cubicBezTo>
                    <a:pt x="239" y="203"/>
                    <a:pt x="239" y="203"/>
                    <a:pt x="239" y="203"/>
                  </a:cubicBezTo>
                  <a:cubicBezTo>
                    <a:pt x="239" y="203"/>
                    <a:pt x="239" y="203"/>
                    <a:pt x="239" y="203"/>
                  </a:cubicBezTo>
                  <a:cubicBezTo>
                    <a:pt x="240" y="204"/>
                    <a:pt x="242" y="204"/>
                    <a:pt x="243" y="204"/>
                  </a:cubicBezTo>
                  <a:cubicBezTo>
                    <a:pt x="243" y="204"/>
                    <a:pt x="244" y="204"/>
                    <a:pt x="244" y="204"/>
                  </a:cubicBezTo>
                  <a:cubicBezTo>
                    <a:pt x="244" y="200"/>
                    <a:pt x="245" y="197"/>
                    <a:pt x="246" y="193"/>
                  </a:cubicBezTo>
                  <a:cubicBezTo>
                    <a:pt x="246" y="193"/>
                    <a:pt x="246" y="193"/>
                    <a:pt x="246" y="193"/>
                  </a:cubicBezTo>
                  <a:moveTo>
                    <a:pt x="68" y="191"/>
                  </a:moveTo>
                  <a:cubicBezTo>
                    <a:pt x="68" y="192"/>
                    <a:pt x="67" y="193"/>
                    <a:pt x="67" y="193"/>
                  </a:cubicBezTo>
                  <a:cubicBezTo>
                    <a:pt x="65" y="195"/>
                    <a:pt x="66" y="197"/>
                    <a:pt x="66" y="199"/>
                  </a:cubicBezTo>
                  <a:cubicBezTo>
                    <a:pt x="66" y="198"/>
                    <a:pt x="66" y="197"/>
                    <a:pt x="66" y="196"/>
                  </a:cubicBezTo>
                  <a:cubicBezTo>
                    <a:pt x="66" y="195"/>
                    <a:pt x="67" y="195"/>
                    <a:pt x="67" y="195"/>
                  </a:cubicBezTo>
                  <a:cubicBezTo>
                    <a:pt x="68" y="194"/>
                    <a:pt x="68" y="193"/>
                    <a:pt x="69" y="192"/>
                  </a:cubicBezTo>
                  <a:cubicBezTo>
                    <a:pt x="68" y="191"/>
                    <a:pt x="68" y="191"/>
                    <a:pt x="68" y="191"/>
                  </a:cubicBezTo>
                  <a:moveTo>
                    <a:pt x="70" y="189"/>
                  </a:move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0" y="189"/>
                    <a:pt x="70" y="189"/>
                    <a:pt x="70" y="189"/>
                  </a:cubicBezTo>
                  <a:moveTo>
                    <a:pt x="69" y="189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moveTo>
                    <a:pt x="69" y="189"/>
                  </a:move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cubicBezTo>
                    <a:pt x="69" y="189"/>
                    <a:pt x="69" y="189"/>
                    <a:pt x="69" y="189"/>
                  </a:cubicBezTo>
                  <a:moveTo>
                    <a:pt x="1" y="187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15" y="192"/>
                    <a:pt x="25" y="195"/>
                    <a:pt x="32" y="197"/>
                  </a:cubicBezTo>
                  <a:cubicBezTo>
                    <a:pt x="33" y="197"/>
                    <a:pt x="33" y="197"/>
                    <a:pt x="34" y="197"/>
                  </a:cubicBezTo>
                  <a:cubicBezTo>
                    <a:pt x="28" y="196"/>
                    <a:pt x="20" y="193"/>
                    <a:pt x="8" y="189"/>
                  </a:cubicBezTo>
                  <a:cubicBezTo>
                    <a:pt x="6" y="188"/>
                    <a:pt x="3" y="188"/>
                    <a:pt x="1" y="187"/>
                  </a:cubicBezTo>
                  <a:moveTo>
                    <a:pt x="75" y="178"/>
                  </a:moveTo>
                  <a:cubicBezTo>
                    <a:pt x="77" y="178"/>
                    <a:pt x="78" y="178"/>
                    <a:pt x="78" y="178"/>
                  </a:cubicBezTo>
                  <a:cubicBezTo>
                    <a:pt x="78" y="178"/>
                    <a:pt x="77" y="178"/>
                    <a:pt x="76" y="178"/>
                  </a:cubicBezTo>
                  <a:cubicBezTo>
                    <a:pt x="76" y="178"/>
                    <a:pt x="76" y="178"/>
                    <a:pt x="75" y="178"/>
                  </a:cubicBezTo>
                  <a:moveTo>
                    <a:pt x="76" y="177"/>
                  </a:moveTo>
                  <a:cubicBezTo>
                    <a:pt x="77" y="177"/>
                    <a:pt x="78" y="178"/>
                    <a:pt x="77" y="178"/>
                  </a:cubicBezTo>
                  <a:cubicBezTo>
                    <a:pt x="77" y="178"/>
                    <a:pt x="77" y="178"/>
                    <a:pt x="77" y="178"/>
                  </a:cubicBezTo>
                  <a:cubicBezTo>
                    <a:pt x="78" y="178"/>
                    <a:pt x="77" y="177"/>
                    <a:pt x="76" y="177"/>
                  </a:cubicBezTo>
                  <a:moveTo>
                    <a:pt x="77" y="169"/>
                  </a:moveTo>
                  <a:cubicBezTo>
                    <a:pt x="77" y="169"/>
                    <a:pt x="77" y="169"/>
                    <a:pt x="78" y="169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7" y="169"/>
                    <a:pt x="77" y="169"/>
                    <a:pt x="77" y="169"/>
                  </a:cubicBezTo>
                  <a:moveTo>
                    <a:pt x="475" y="165"/>
                  </a:moveTo>
                  <a:cubicBezTo>
                    <a:pt x="471" y="167"/>
                    <a:pt x="469" y="167"/>
                    <a:pt x="469" y="167"/>
                  </a:cubicBezTo>
                  <a:cubicBezTo>
                    <a:pt x="469" y="167"/>
                    <a:pt x="472" y="167"/>
                    <a:pt x="475" y="166"/>
                  </a:cubicBezTo>
                  <a:cubicBezTo>
                    <a:pt x="475" y="166"/>
                    <a:pt x="475" y="166"/>
                    <a:pt x="475" y="165"/>
                  </a:cubicBezTo>
                  <a:moveTo>
                    <a:pt x="475" y="165"/>
                  </a:moveTo>
                  <a:cubicBezTo>
                    <a:pt x="475" y="165"/>
                    <a:pt x="475" y="165"/>
                    <a:pt x="475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5" y="165"/>
                    <a:pt x="475" y="165"/>
                    <a:pt x="475" y="165"/>
                  </a:cubicBezTo>
                  <a:moveTo>
                    <a:pt x="104" y="164"/>
                  </a:moveTo>
                  <a:cubicBezTo>
                    <a:pt x="104" y="164"/>
                    <a:pt x="104" y="164"/>
                    <a:pt x="105" y="164"/>
                  </a:cubicBezTo>
                  <a:cubicBezTo>
                    <a:pt x="105" y="164"/>
                    <a:pt x="105" y="164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4"/>
                  </a:cubicBezTo>
                  <a:cubicBezTo>
                    <a:pt x="105" y="164"/>
                    <a:pt x="104" y="164"/>
                    <a:pt x="104" y="164"/>
                  </a:cubicBezTo>
                  <a:moveTo>
                    <a:pt x="103" y="163"/>
                  </a:moveTo>
                  <a:cubicBezTo>
                    <a:pt x="104" y="164"/>
                    <a:pt x="104" y="164"/>
                    <a:pt x="104" y="164"/>
                  </a:cubicBezTo>
                  <a:cubicBezTo>
                    <a:pt x="104" y="164"/>
                    <a:pt x="104" y="164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moveTo>
                    <a:pt x="103" y="163"/>
                  </a:moveTo>
                  <a:cubicBezTo>
                    <a:pt x="103" y="163"/>
                    <a:pt x="104" y="164"/>
                    <a:pt x="104" y="164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5" y="165"/>
                    <a:pt x="105" y="165"/>
                    <a:pt x="105" y="164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4"/>
                    <a:pt x="104" y="164"/>
                    <a:pt x="104" y="164"/>
                  </a:cubicBezTo>
                  <a:cubicBezTo>
                    <a:pt x="104" y="164"/>
                    <a:pt x="105" y="165"/>
                    <a:pt x="105" y="165"/>
                  </a:cubicBezTo>
                  <a:cubicBezTo>
                    <a:pt x="105" y="165"/>
                    <a:pt x="104" y="164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8" y="159"/>
                    <a:pt x="99" y="160"/>
                    <a:pt x="100" y="160"/>
                  </a:cubicBezTo>
                  <a:cubicBezTo>
                    <a:pt x="100" y="161"/>
                    <a:pt x="100" y="161"/>
                    <a:pt x="100" y="161"/>
                  </a:cubicBezTo>
                  <a:cubicBezTo>
                    <a:pt x="99" y="160"/>
                    <a:pt x="98" y="159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59"/>
                    <a:pt x="100" y="161"/>
                    <a:pt x="101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1" y="161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60"/>
                    <a:pt x="101" y="161"/>
                    <a:pt x="102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1" y="162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9" y="159"/>
                    <a:pt x="101" y="161"/>
                    <a:pt x="102" y="162"/>
                  </a:cubicBezTo>
                  <a:cubicBezTo>
                    <a:pt x="102" y="162"/>
                    <a:pt x="102" y="162"/>
                    <a:pt x="102" y="163"/>
                  </a:cubicBezTo>
                  <a:cubicBezTo>
                    <a:pt x="101" y="161"/>
                    <a:pt x="99" y="160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100" y="160"/>
                    <a:pt x="102" y="162"/>
                    <a:pt x="103" y="163"/>
                  </a:cubicBezTo>
                  <a:cubicBezTo>
                    <a:pt x="104" y="164"/>
                    <a:pt x="104" y="164"/>
                    <a:pt x="105" y="164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3" y="163"/>
                    <a:pt x="100" y="161"/>
                    <a:pt x="97" y="158"/>
                  </a:cubicBezTo>
                  <a:moveTo>
                    <a:pt x="97" y="158"/>
                  </a:moveTo>
                  <a:cubicBezTo>
                    <a:pt x="97" y="158"/>
                    <a:pt x="97" y="158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moveTo>
                    <a:pt x="97" y="157"/>
                  </a:moveTo>
                  <a:cubicBezTo>
                    <a:pt x="97" y="157"/>
                    <a:pt x="97" y="157"/>
                    <a:pt x="97" y="157"/>
                  </a:cubicBezTo>
                  <a:cubicBezTo>
                    <a:pt x="98" y="158"/>
                    <a:pt x="99" y="159"/>
                    <a:pt x="99" y="159"/>
                  </a:cubicBezTo>
                  <a:cubicBezTo>
                    <a:pt x="103" y="163"/>
                    <a:pt x="105" y="165"/>
                    <a:pt x="105" y="165"/>
                  </a:cubicBezTo>
                  <a:cubicBezTo>
                    <a:pt x="105" y="165"/>
                    <a:pt x="103" y="162"/>
                    <a:pt x="97" y="157"/>
                  </a:cubicBezTo>
                  <a:moveTo>
                    <a:pt x="466" y="157"/>
                  </a:moveTo>
                  <a:cubicBezTo>
                    <a:pt x="466" y="157"/>
                    <a:pt x="465" y="157"/>
                    <a:pt x="465" y="157"/>
                  </a:cubicBezTo>
                  <a:cubicBezTo>
                    <a:pt x="461" y="162"/>
                    <a:pt x="464" y="164"/>
                    <a:pt x="472" y="165"/>
                  </a:cubicBezTo>
                  <a:cubicBezTo>
                    <a:pt x="466" y="164"/>
                    <a:pt x="465" y="162"/>
                    <a:pt x="468" y="158"/>
                  </a:cubicBezTo>
                  <a:cubicBezTo>
                    <a:pt x="467" y="158"/>
                    <a:pt x="467" y="157"/>
                    <a:pt x="466" y="157"/>
                  </a:cubicBezTo>
                  <a:moveTo>
                    <a:pt x="461" y="153"/>
                  </a:moveTo>
                  <a:cubicBezTo>
                    <a:pt x="459" y="155"/>
                    <a:pt x="458" y="156"/>
                    <a:pt x="459" y="156"/>
                  </a:cubicBezTo>
                  <a:cubicBezTo>
                    <a:pt x="460" y="156"/>
                    <a:pt x="461" y="155"/>
                    <a:pt x="463" y="155"/>
                  </a:cubicBezTo>
                  <a:cubicBezTo>
                    <a:pt x="463" y="155"/>
                    <a:pt x="464" y="154"/>
                    <a:pt x="465" y="153"/>
                  </a:cubicBezTo>
                  <a:cubicBezTo>
                    <a:pt x="465" y="153"/>
                    <a:pt x="464" y="154"/>
                    <a:pt x="464" y="154"/>
                  </a:cubicBezTo>
                  <a:cubicBezTo>
                    <a:pt x="464" y="154"/>
                    <a:pt x="463" y="154"/>
                    <a:pt x="463" y="154"/>
                  </a:cubicBezTo>
                  <a:cubicBezTo>
                    <a:pt x="462" y="154"/>
                    <a:pt x="462" y="154"/>
                    <a:pt x="461" y="154"/>
                  </a:cubicBezTo>
                  <a:cubicBezTo>
                    <a:pt x="460" y="154"/>
                    <a:pt x="460" y="155"/>
                    <a:pt x="460" y="155"/>
                  </a:cubicBezTo>
                  <a:cubicBezTo>
                    <a:pt x="460" y="155"/>
                    <a:pt x="460" y="154"/>
                    <a:pt x="461" y="153"/>
                  </a:cubicBezTo>
                  <a:cubicBezTo>
                    <a:pt x="461" y="153"/>
                    <a:pt x="461" y="153"/>
                    <a:pt x="461" y="153"/>
                  </a:cubicBezTo>
                  <a:moveTo>
                    <a:pt x="466" y="153"/>
                  </a:moveTo>
                  <a:cubicBezTo>
                    <a:pt x="466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5" y="153"/>
                  </a:cubicBezTo>
                  <a:cubicBezTo>
                    <a:pt x="465" y="153"/>
                    <a:pt x="465" y="153"/>
                    <a:pt x="466" y="153"/>
                  </a:cubicBezTo>
                  <a:moveTo>
                    <a:pt x="125" y="150"/>
                  </a:moveTo>
                  <a:cubicBezTo>
                    <a:pt x="125" y="150"/>
                    <a:pt x="125" y="150"/>
                    <a:pt x="125" y="150"/>
                  </a:cubicBezTo>
                  <a:cubicBezTo>
                    <a:pt x="125" y="152"/>
                    <a:pt x="126" y="153"/>
                    <a:pt x="126" y="153"/>
                  </a:cubicBezTo>
                  <a:cubicBezTo>
                    <a:pt x="126" y="153"/>
                    <a:pt x="126" y="152"/>
                    <a:pt x="125" y="150"/>
                  </a:cubicBezTo>
                  <a:moveTo>
                    <a:pt x="126" y="150"/>
                  </a:moveTo>
                  <a:cubicBezTo>
                    <a:pt x="126" y="150"/>
                    <a:pt x="126" y="150"/>
                    <a:pt x="126" y="150"/>
                  </a:cubicBezTo>
                  <a:cubicBezTo>
                    <a:pt x="126" y="152"/>
                    <a:pt x="127" y="153"/>
                    <a:pt x="127" y="153"/>
                  </a:cubicBezTo>
                  <a:cubicBezTo>
                    <a:pt x="127" y="153"/>
                    <a:pt x="126" y="152"/>
                    <a:pt x="126" y="150"/>
                  </a:cubicBezTo>
                  <a:moveTo>
                    <a:pt x="128" y="150"/>
                  </a:moveTo>
                  <a:cubicBezTo>
                    <a:pt x="129" y="150"/>
                    <a:pt x="130" y="151"/>
                    <a:pt x="131" y="151"/>
                  </a:cubicBezTo>
                  <a:cubicBezTo>
                    <a:pt x="131" y="150"/>
                    <a:pt x="130" y="150"/>
                    <a:pt x="128" y="150"/>
                  </a:cubicBezTo>
                  <a:moveTo>
                    <a:pt x="462" y="150"/>
                  </a:moveTo>
                  <a:cubicBezTo>
                    <a:pt x="461" y="150"/>
                    <a:pt x="461" y="150"/>
                    <a:pt x="460" y="150"/>
                  </a:cubicBezTo>
                  <a:cubicBezTo>
                    <a:pt x="460" y="151"/>
                    <a:pt x="460" y="152"/>
                    <a:pt x="461" y="153"/>
                  </a:cubicBezTo>
                  <a:cubicBezTo>
                    <a:pt x="461" y="153"/>
                    <a:pt x="461" y="152"/>
                    <a:pt x="461" y="152"/>
                  </a:cubicBezTo>
                  <a:cubicBezTo>
                    <a:pt x="462" y="151"/>
                    <a:pt x="462" y="150"/>
                    <a:pt x="462" y="150"/>
                  </a:cubicBezTo>
                  <a:moveTo>
                    <a:pt x="462" y="148"/>
                  </a:moveTo>
                  <a:cubicBezTo>
                    <a:pt x="461" y="148"/>
                    <a:pt x="461" y="148"/>
                    <a:pt x="461" y="148"/>
                  </a:cubicBezTo>
                  <a:cubicBezTo>
                    <a:pt x="461" y="148"/>
                    <a:pt x="461" y="148"/>
                    <a:pt x="461" y="148"/>
                  </a:cubicBezTo>
                  <a:cubicBezTo>
                    <a:pt x="461" y="148"/>
                    <a:pt x="461" y="148"/>
                    <a:pt x="462" y="148"/>
                  </a:cubicBezTo>
                  <a:moveTo>
                    <a:pt x="445" y="147"/>
                  </a:move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8"/>
                  </a:cubicBezTo>
                  <a:cubicBezTo>
                    <a:pt x="445" y="148"/>
                    <a:pt x="445" y="148"/>
                    <a:pt x="445" y="147"/>
                  </a:cubicBezTo>
                  <a:moveTo>
                    <a:pt x="458" y="147"/>
                  </a:moveTo>
                  <a:cubicBezTo>
                    <a:pt x="457" y="148"/>
                    <a:pt x="456" y="148"/>
                    <a:pt x="455" y="148"/>
                  </a:cubicBezTo>
                  <a:cubicBezTo>
                    <a:pt x="453" y="150"/>
                    <a:pt x="453" y="151"/>
                    <a:pt x="455" y="151"/>
                  </a:cubicBezTo>
                  <a:cubicBezTo>
                    <a:pt x="457" y="151"/>
                    <a:pt x="458" y="151"/>
                    <a:pt x="460" y="150"/>
                  </a:cubicBezTo>
                  <a:cubicBezTo>
                    <a:pt x="460" y="150"/>
                    <a:pt x="460" y="150"/>
                    <a:pt x="460" y="150"/>
                  </a:cubicBezTo>
                  <a:cubicBezTo>
                    <a:pt x="458" y="151"/>
                    <a:pt x="457" y="151"/>
                    <a:pt x="456" y="151"/>
                  </a:cubicBezTo>
                  <a:cubicBezTo>
                    <a:pt x="454" y="151"/>
                    <a:pt x="455" y="150"/>
                    <a:pt x="457" y="148"/>
                  </a:cubicBezTo>
                  <a:cubicBezTo>
                    <a:pt x="457" y="148"/>
                    <a:pt x="457" y="148"/>
                    <a:pt x="458" y="147"/>
                  </a:cubicBezTo>
                  <a:moveTo>
                    <a:pt x="449" y="146"/>
                  </a:moveTo>
                  <a:cubicBezTo>
                    <a:pt x="449" y="146"/>
                    <a:pt x="449" y="146"/>
                    <a:pt x="449" y="146"/>
                  </a:cubicBezTo>
                  <a:cubicBezTo>
                    <a:pt x="447" y="148"/>
                    <a:pt x="446" y="148"/>
                    <a:pt x="446" y="148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8"/>
                    <a:pt x="446" y="148"/>
                    <a:pt x="446" y="148"/>
                  </a:cubicBezTo>
                  <a:cubicBezTo>
                    <a:pt x="446" y="148"/>
                    <a:pt x="447" y="148"/>
                    <a:pt x="449" y="146"/>
                  </a:cubicBezTo>
                  <a:moveTo>
                    <a:pt x="451" y="145"/>
                  </a:moveTo>
                  <a:cubicBezTo>
                    <a:pt x="449" y="146"/>
                    <a:pt x="448" y="147"/>
                    <a:pt x="448" y="147"/>
                  </a:cubicBezTo>
                  <a:cubicBezTo>
                    <a:pt x="448" y="147"/>
                    <a:pt x="448" y="147"/>
                    <a:pt x="449" y="146"/>
                  </a:cubicBezTo>
                  <a:cubicBezTo>
                    <a:pt x="448" y="147"/>
                    <a:pt x="448" y="147"/>
                    <a:pt x="448" y="147"/>
                  </a:cubicBezTo>
                  <a:cubicBezTo>
                    <a:pt x="448" y="147"/>
                    <a:pt x="448" y="147"/>
                    <a:pt x="448" y="147"/>
                  </a:cubicBezTo>
                  <a:cubicBezTo>
                    <a:pt x="448" y="147"/>
                    <a:pt x="448" y="147"/>
                    <a:pt x="449" y="146"/>
                  </a:cubicBezTo>
                  <a:cubicBezTo>
                    <a:pt x="449" y="146"/>
                    <a:pt x="450" y="145"/>
                    <a:pt x="451" y="145"/>
                  </a:cubicBezTo>
                  <a:moveTo>
                    <a:pt x="452" y="144"/>
                  </a:moveTo>
                  <a:cubicBezTo>
                    <a:pt x="450" y="146"/>
                    <a:pt x="448" y="147"/>
                    <a:pt x="449" y="147"/>
                  </a:cubicBezTo>
                  <a:cubicBezTo>
                    <a:pt x="449" y="147"/>
                    <a:pt x="449" y="147"/>
                    <a:pt x="449" y="147"/>
                  </a:cubicBezTo>
                  <a:cubicBezTo>
                    <a:pt x="449" y="147"/>
                    <a:pt x="450" y="146"/>
                    <a:pt x="452" y="145"/>
                  </a:cubicBezTo>
                  <a:cubicBezTo>
                    <a:pt x="452" y="145"/>
                    <a:pt x="452" y="145"/>
                    <a:pt x="452" y="144"/>
                  </a:cubicBezTo>
                  <a:moveTo>
                    <a:pt x="454" y="144"/>
                  </a:moveTo>
                  <a:cubicBezTo>
                    <a:pt x="454" y="145"/>
                    <a:pt x="453" y="145"/>
                    <a:pt x="453" y="145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4" y="145"/>
                    <a:pt x="454" y="145"/>
                    <a:pt x="454" y="144"/>
                  </a:cubicBezTo>
                  <a:moveTo>
                    <a:pt x="454" y="144"/>
                  </a:moveTo>
                  <a:cubicBezTo>
                    <a:pt x="454" y="145"/>
                    <a:pt x="454" y="145"/>
                    <a:pt x="453" y="145"/>
                  </a:cubicBezTo>
                  <a:cubicBezTo>
                    <a:pt x="450" y="147"/>
                    <a:pt x="449" y="149"/>
                    <a:pt x="451" y="149"/>
                  </a:cubicBezTo>
                  <a:cubicBezTo>
                    <a:pt x="451" y="149"/>
                    <a:pt x="451" y="149"/>
                    <a:pt x="451" y="149"/>
                  </a:cubicBezTo>
                  <a:cubicBezTo>
                    <a:pt x="451" y="148"/>
                    <a:pt x="452" y="147"/>
                    <a:pt x="454" y="144"/>
                  </a:cubicBezTo>
                  <a:moveTo>
                    <a:pt x="452" y="144"/>
                  </a:moveTo>
                  <a:cubicBezTo>
                    <a:pt x="452" y="144"/>
                    <a:pt x="452" y="144"/>
                    <a:pt x="452" y="144"/>
                  </a:cubicBezTo>
                  <a:cubicBezTo>
                    <a:pt x="451" y="145"/>
                    <a:pt x="450" y="146"/>
                    <a:pt x="449" y="146"/>
                  </a:cubicBezTo>
                  <a:cubicBezTo>
                    <a:pt x="449" y="146"/>
                    <a:pt x="450" y="146"/>
                    <a:pt x="451" y="145"/>
                  </a:cubicBezTo>
                  <a:cubicBezTo>
                    <a:pt x="451" y="145"/>
                    <a:pt x="451" y="145"/>
                    <a:pt x="451" y="145"/>
                  </a:cubicBezTo>
                  <a:cubicBezTo>
                    <a:pt x="452" y="145"/>
                    <a:pt x="452" y="144"/>
                    <a:pt x="452" y="144"/>
                  </a:cubicBezTo>
                  <a:moveTo>
                    <a:pt x="453" y="144"/>
                  </a:moveTo>
                  <a:cubicBezTo>
                    <a:pt x="453" y="144"/>
                    <a:pt x="452" y="144"/>
                    <a:pt x="452" y="144"/>
                  </a:cubicBezTo>
                  <a:cubicBezTo>
                    <a:pt x="450" y="146"/>
                    <a:pt x="449" y="146"/>
                    <a:pt x="449" y="146"/>
                  </a:cubicBezTo>
                  <a:cubicBezTo>
                    <a:pt x="449" y="146"/>
                    <a:pt x="450" y="146"/>
                    <a:pt x="452" y="144"/>
                  </a:cubicBezTo>
                  <a:cubicBezTo>
                    <a:pt x="452" y="144"/>
                    <a:pt x="453" y="144"/>
                    <a:pt x="453" y="144"/>
                  </a:cubicBezTo>
                  <a:moveTo>
                    <a:pt x="455" y="143"/>
                  </a:moveTo>
                  <a:cubicBezTo>
                    <a:pt x="453" y="143"/>
                    <a:pt x="452" y="144"/>
                    <a:pt x="451" y="145"/>
                  </a:cubicBezTo>
                  <a:cubicBezTo>
                    <a:pt x="452" y="145"/>
                    <a:pt x="452" y="144"/>
                    <a:pt x="452" y="144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453" y="144"/>
                    <a:pt x="454" y="143"/>
                    <a:pt x="455" y="143"/>
                  </a:cubicBezTo>
                  <a:moveTo>
                    <a:pt x="455" y="143"/>
                  </a:moveTo>
                  <a:cubicBezTo>
                    <a:pt x="454" y="143"/>
                    <a:pt x="454" y="143"/>
                    <a:pt x="453" y="143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53" y="144"/>
                    <a:pt x="453" y="144"/>
                    <a:pt x="453" y="144"/>
                  </a:cubicBezTo>
                  <a:cubicBezTo>
                    <a:pt x="454" y="143"/>
                    <a:pt x="454" y="143"/>
                    <a:pt x="455" y="143"/>
                  </a:cubicBezTo>
                  <a:moveTo>
                    <a:pt x="454" y="142"/>
                  </a:moveTo>
                  <a:cubicBezTo>
                    <a:pt x="449" y="146"/>
                    <a:pt x="447" y="147"/>
                    <a:pt x="447" y="147"/>
                  </a:cubicBezTo>
                  <a:cubicBezTo>
                    <a:pt x="447" y="147"/>
                    <a:pt x="449" y="146"/>
                    <a:pt x="452" y="144"/>
                  </a:cubicBezTo>
                  <a:cubicBezTo>
                    <a:pt x="452" y="144"/>
                    <a:pt x="453" y="143"/>
                    <a:pt x="454" y="142"/>
                  </a:cubicBezTo>
                  <a:moveTo>
                    <a:pt x="454" y="142"/>
                  </a:moveTo>
                  <a:cubicBezTo>
                    <a:pt x="452" y="143"/>
                    <a:pt x="451" y="144"/>
                    <a:pt x="450" y="144"/>
                  </a:cubicBezTo>
                  <a:cubicBezTo>
                    <a:pt x="447" y="146"/>
                    <a:pt x="445" y="148"/>
                    <a:pt x="445" y="148"/>
                  </a:cubicBezTo>
                  <a:cubicBezTo>
                    <a:pt x="445" y="148"/>
                    <a:pt x="448" y="146"/>
                    <a:pt x="454" y="142"/>
                  </a:cubicBezTo>
                  <a:moveTo>
                    <a:pt x="117" y="141"/>
                  </a:moveTo>
                  <a:cubicBezTo>
                    <a:pt x="116" y="141"/>
                    <a:pt x="115" y="142"/>
                    <a:pt x="114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1"/>
                    <a:pt x="116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117" y="141"/>
                  </a:move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116" y="141"/>
                  </a:moveTo>
                  <a:cubicBezTo>
                    <a:pt x="116" y="141"/>
                    <a:pt x="115" y="141"/>
                    <a:pt x="114" y="142"/>
                  </a:cubicBezTo>
                  <a:cubicBezTo>
                    <a:pt x="114" y="142"/>
                    <a:pt x="114" y="142"/>
                    <a:pt x="114" y="142"/>
                  </a:cubicBezTo>
                  <a:cubicBezTo>
                    <a:pt x="115" y="141"/>
                    <a:pt x="116" y="141"/>
                    <a:pt x="116" y="141"/>
                  </a:cubicBezTo>
                  <a:cubicBezTo>
                    <a:pt x="116" y="141"/>
                    <a:pt x="116" y="141"/>
                    <a:pt x="116" y="141"/>
                  </a:cubicBezTo>
                  <a:moveTo>
                    <a:pt x="117" y="141"/>
                  </a:moveTo>
                  <a:cubicBezTo>
                    <a:pt x="117" y="141"/>
                    <a:pt x="117" y="141"/>
                    <a:pt x="116" y="141"/>
                  </a:cubicBezTo>
                  <a:cubicBezTo>
                    <a:pt x="116" y="141"/>
                    <a:pt x="117" y="141"/>
                    <a:pt x="117" y="141"/>
                  </a:cubicBezTo>
                  <a:cubicBezTo>
                    <a:pt x="117" y="141"/>
                    <a:pt x="117" y="141"/>
                    <a:pt x="117" y="141"/>
                  </a:cubicBezTo>
                  <a:moveTo>
                    <a:pt x="448" y="139"/>
                  </a:moveTo>
                  <a:cubicBezTo>
                    <a:pt x="448" y="140"/>
                    <a:pt x="447" y="140"/>
                    <a:pt x="447" y="140"/>
                  </a:cubicBezTo>
                  <a:cubicBezTo>
                    <a:pt x="447" y="140"/>
                    <a:pt x="448" y="140"/>
                    <a:pt x="448" y="139"/>
                  </a:cubicBezTo>
                  <a:cubicBezTo>
                    <a:pt x="448" y="139"/>
                    <a:pt x="448" y="139"/>
                    <a:pt x="448" y="139"/>
                  </a:cubicBezTo>
                  <a:moveTo>
                    <a:pt x="448" y="139"/>
                  </a:moveTo>
                  <a:cubicBezTo>
                    <a:pt x="447" y="139"/>
                    <a:pt x="447" y="140"/>
                    <a:pt x="447" y="140"/>
                  </a:cubicBezTo>
                  <a:cubicBezTo>
                    <a:pt x="447" y="140"/>
                    <a:pt x="447" y="139"/>
                    <a:pt x="448" y="139"/>
                  </a:cubicBezTo>
                  <a:cubicBezTo>
                    <a:pt x="448" y="139"/>
                    <a:pt x="448" y="139"/>
                    <a:pt x="448" y="139"/>
                  </a:cubicBezTo>
                  <a:moveTo>
                    <a:pt x="426" y="130"/>
                  </a:moveTo>
                  <a:cubicBezTo>
                    <a:pt x="425" y="132"/>
                    <a:pt x="424" y="132"/>
                    <a:pt x="423" y="132"/>
                  </a:cubicBezTo>
                  <a:cubicBezTo>
                    <a:pt x="423" y="132"/>
                    <a:pt x="423" y="132"/>
                    <a:pt x="423" y="132"/>
                  </a:cubicBezTo>
                  <a:cubicBezTo>
                    <a:pt x="423" y="133"/>
                    <a:pt x="423" y="133"/>
                    <a:pt x="423" y="133"/>
                  </a:cubicBezTo>
                  <a:cubicBezTo>
                    <a:pt x="423" y="133"/>
                    <a:pt x="424" y="132"/>
                    <a:pt x="426" y="130"/>
                  </a:cubicBezTo>
                  <a:cubicBezTo>
                    <a:pt x="426" y="130"/>
                    <a:pt x="426" y="130"/>
                    <a:pt x="426" y="130"/>
                  </a:cubicBezTo>
                  <a:moveTo>
                    <a:pt x="424" y="129"/>
                  </a:moveTo>
                  <a:cubicBezTo>
                    <a:pt x="424" y="129"/>
                    <a:pt x="424" y="129"/>
                    <a:pt x="424" y="129"/>
                  </a:cubicBezTo>
                  <a:cubicBezTo>
                    <a:pt x="422" y="131"/>
                    <a:pt x="422" y="133"/>
                    <a:pt x="422" y="133"/>
                  </a:cubicBezTo>
                  <a:cubicBezTo>
                    <a:pt x="422" y="133"/>
                    <a:pt x="422" y="132"/>
                    <a:pt x="423" y="132"/>
                  </a:cubicBezTo>
                  <a:cubicBezTo>
                    <a:pt x="423" y="131"/>
                    <a:pt x="423" y="130"/>
                    <a:pt x="424" y="129"/>
                  </a:cubicBezTo>
                  <a:cubicBezTo>
                    <a:pt x="424" y="129"/>
                    <a:pt x="424" y="129"/>
                    <a:pt x="424" y="129"/>
                  </a:cubicBezTo>
                  <a:moveTo>
                    <a:pt x="397" y="119"/>
                  </a:moveTo>
                  <a:cubicBezTo>
                    <a:pt x="396" y="120"/>
                    <a:pt x="396" y="120"/>
                    <a:pt x="395" y="121"/>
                  </a:cubicBezTo>
                  <a:cubicBezTo>
                    <a:pt x="395" y="121"/>
                    <a:pt x="395" y="122"/>
                    <a:pt x="395" y="122"/>
                  </a:cubicBezTo>
                  <a:cubicBezTo>
                    <a:pt x="395" y="122"/>
                    <a:pt x="396" y="121"/>
                    <a:pt x="397" y="119"/>
                  </a:cubicBezTo>
                  <a:cubicBezTo>
                    <a:pt x="397" y="119"/>
                    <a:pt x="397" y="119"/>
                    <a:pt x="397" y="119"/>
                  </a:cubicBezTo>
                  <a:cubicBezTo>
                    <a:pt x="396" y="121"/>
                    <a:pt x="395" y="122"/>
                    <a:pt x="395" y="122"/>
                  </a:cubicBezTo>
                  <a:cubicBezTo>
                    <a:pt x="395" y="122"/>
                    <a:pt x="396" y="121"/>
                    <a:pt x="397" y="119"/>
                  </a:cubicBezTo>
                  <a:cubicBezTo>
                    <a:pt x="397" y="119"/>
                    <a:pt x="397" y="119"/>
                    <a:pt x="397" y="119"/>
                  </a:cubicBezTo>
                  <a:moveTo>
                    <a:pt x="305" y="116"/>
                  </a:moveTo>
                  <a:cubicBezTo>
                    <a:pt x="299" y="117"/>
                    <a:pt x="300" y="121"/>
                    <a:pt x="306" y="126"/>
                  </a:cubicBezTo>
                  <a:cubicBezTo>
                    <a:pt x="306" y="126"/>
                    <a:pt x="306" y="126"/>
                    <a:pt x="306" y="126"/>
                  </a:cubicBezTo>
                  <a:cubicBezTo>
                    <a:pt x="302" y="122"/>
                    <a:pt x="302" y="120"/>
                    <a:pt x="307" y="119"/>
                  </a:cubicBezTo>
                  <a:cubicBezTo>
                    <a:pt x="306" y="118"/>
                    <a:pt x="306" y="117"/>
                    <a:pt x="306" y="117"/>
                  </a:cubicBezTo>
                  <a:cubicBezTo>
                    <a:pt x="306" y="116"/>
                    <a:pt x="305" y="116"/>
                    <a:pt x="305" y="116"/>
                  </a:cubicBezTo>
                  <a:moveTo>
                    <a:pt x="308" y="112"/>
                  </a:moveTo>
                  <a:cubicBezTo>
                    <a:pt x="307" y="112"/>
                    <a:pt x="307" y="112"/>
                    <a:pt x="307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moveTo>
                    <a:pt x="304" y="110"/>
                  </a:moveTo>
                  <a:cubicBezTo>
                    <a:pt x="300" y="111"/>
                    <a:pt x="300" y="111"/>
                    <a:pt x="304" y="113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306" y="113"/>
                    <a:pt x="306" y="113"/>
                    <a:pt x="307" y="113"/>
                  </a:cubicBezTo>
                  <a:cubicBezTo>
                    <a:pt x="307" y="113"/>
                    <a:pt x="306" y="113"/>
                    <a:pt x="306" y="113"/>
                  </a:cubicBezTo>
                  <a:cubicBezTo>
                    <a:pt x="305" y="113"/>
                    <a:pt x="304" y="112"/>
                    <a:pt x="304" y="111"/>
                  </a:cubicBezTo>
                  <a:cubicBezTo>
                    <a:pt x="302" y="111"/>
                    <a:pt x="302" y="111"/>
                    <a:pt x="304" y="110"/>
                  </a:cubicBezTo>
                  <a:cubicBezTo>
                    <a:pt x="304" y="110"/>
                    <a:pt x="304" y="110"/>
                    <a:pt x="304" y="110"/>
                  </a:cubicBezTo>
                  <a:moveTo>
                    <a:pt x="305" y="108"/>
                  </a:moveTo>
                  <a:cubicBezTo>
                    <a:pt x="304" y="108"/>
                    <a:pt x="304" y="109"/>
                    <a:pt x="304" y="110"/>
                  </a:cubicBezTo>
                  <a:cubicBezTo>
                    <a:pt x="304" y="110"/>
                    <a:pt x="305" y="110"/>
                    <a:pt x="305" y="109"/>
                  </a:cubicBezTo>
                  <a:cubicBezTo>
                    <a:pt x="306" y="109"/>
                    <a:pt x="306" y="109"/>
                    <a:pt x="307" y="108"/>
                  </a:cubicBezTo>
                  <a:cubicBezTo>
                    <a:pt x="306" y="108"/>
                    <a:pt x="306" y="108"/>
                    <a:pt x="305" y="108"/>
                  </a:cubicBezTo>
                  <a:moveTo>
                    <a:pt x="307" y="106"/>
                  </a:moveTo>
                  <a:cubicBezTo>
                    <a:pt x="307" y="106"/>
                    <a:pt x="307" y="106"/>
                    <a:pt x="307" y="106"/>
                  </a:cubicBezTo>
                  <a:cubicBezTo>
                    <a:pt x="308" y="106"/>
                    <a:pt x="308" y="106"/>
                    <a:pt x="308" y="106"/>
                  </a:cubicBezTo>
                  <a:cubicBezTo>
                    <a:pt x="308" y="106"/>
                    <a:pt x="308" y="106"/>
                    <a:pt x="307" y="106"/>
                  </a:cubicBezTo>
                  <a:moveTo>
                    <a:pt x="302" y="103"/>
                  </a:moveTo>
                  <a:cubicBezTo>
                    <a:pt x="298" y="103"/>
                    <a:pt x="299" y="106"/>
                    <a:pt x="305" y="108"/>
                  </a:cubicBezTo>
                  <a:cubicBezTo>
                    <a:pt x="305" y="107"/>
                    <a:pt x="305" y="107"/>
                    <a:pt x="306" y="107"/>
                  </a:cubicBezTo>
                  <a:cubicBezTo>
                    <a:pt x="300" y="106"/>
                    <a:pt x="299" y="104"/>
                    <a:pt x="303" y="104"/>
                  </a:cubicBezTo>
                  <a:cubicBezTo>
                    <a:pt x="303" y="104"/>
                    <a:pt x="304" y="104"/>
                    <a:pt x="304" y="104"/>
                  </a:cubicBezTo>
                  <a:cubicBezTo>
                    <a:pt x="304" y="104"/>
                    <a:pt x="304" y="104"/>
                    <a:pt x="305" y="104"/>
                  </a:cubicBezTo>
                  <a:cubicBezTo>
                    <a:pt x="305" y="104"/>
                    <a:pt x="305" y="104"/>
                    <a:pt x="305" y="104"/>
                  </a:cubicBezTo>
                  <a:cubicBezTo>
                    <a:pt x="304" y="104"/>
                    <a:pt x="303" y="103"/>
                    <a:pt x="302" y="103"/>
                  </a:cubicBezTo>
                  <a:moveTo>
                    <a:pt x="303" y="99"/>
                  </a:moveTo>
                  <a:cubicBezTo>
                    <a:pt x="299" y="99"/>
                    <a:pt x="297" y="100"/>
                    <a:pt x="299" y="101"/>
                  </a:cubicBezTo>
                  <a:cubicBezTo>
                    <a:pt x="299" y="100"/>
                    <a:pt x="301" y="100"/>
                    <a:pt x="304" y="99"/>
                  </a:cubicBezTo>
                  <a:cubicBezTo>
                    <a:pt x="304" y="99"/>
                    <a:pt x="303" y="99"/>
                    <a:pt x="303" y="99"/>
                  </a:cubicBezTo>
                  <a:moveTo>
                    <a:pt x="302" y="99"/>
                  </a:moveTo>
                  <a:cubicBezTo>
                    <a:pt x="303" y="99"/>
                    <a:pt x="303" y="99"/>
                    <a:pt x="303" y="99"/>
                  </a:cubicBezTo>
                  <a:cubicBezTo>
                    <a:pt x="303" y="99"/>
                    <a:pt x="303" y="99"/>
                    <a:pt x="304" y="99"/>
                  </a:cubicBezTo>
                  <a:cubicBezTo>
                    <a:pt x="303" y="99"/>
                    <a:pt x="303" y="99"/>
                    <a:pt x="302" y="99"/>
                  </a:cubicBezTo>
                  <a:moveTo>
                    <a:pt x="298" y="98"/>
                  </a:moveTo>
                  <a:cubicBezTo>
                    <a:pt x="298" y="98"/>
                    <a:pt x="298" y="98"/>
                    <a:pt x="298" y="98"/>
                  </a:cubicBezTo>
                  <a:cubicBezTo>
                    <a:pt x="298" y="98"/>
                    <a:pt x="299" y="98"/>
                    <a:pt x="299" y="98"/>
                  </a:cubicBezTo>
                  <a:cubicBezTo>
                    <a:pt x="300" y="98"/>
                    <a:pt x="301" y="98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0" y="98"/>
                    <a:pt x="299" y="98"/>
                    <a:pt x="298" y="98"/>
                  </a:cubicBezTo>
                  <a:moveTo>
                    <a:pt x="303" y="98"/>
                  </a:moveTo>
                  <a:cubicBezTo>
                    <a:pt x="303" y="98"/>
                    <a:pt x="303" y="98"/>
                    <a:pt x="304" y="98"/>
                  </a:cubicBezTo>
                  <a:cubicBezTo>
                    <a:pt x="304" y="98"/>
                    <a:pt x="305" y="98"/>
                    <a:pt x="305" y="98"/>
                  </a:cubicBezTo>
                  <a:cubicBezTo>
                    <a:pt x="305" y="98"/>
                    <a:pt x="304" y="98"/>
                    <a:pt x="304" y="98"/>
                  </a:cubicBezTo>
                  <a:cubicBezTo>
                    <a:pt x="303" y="98"/>
                    <a:pt x="303" y="98"/>
                    <a:pt x="303" y="98"/>
                  </a:cubicBezTo>
                  <a:moveTo>
                    <a:pt x="301" y="98"/>
                  </a:moveTo>
                  <a:cubicBezTo>
                    <a:pt x="302" y="98"/>
                    <a:pt x="302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4" y="98"/>
                    <a:pt x="304" y="98"/>
                    <a:pt x="305" y="98"/>
                  </a:cubicBezTo>
                  <a:cubicBezTo>
                    <a:pt x="304" y="98"/>
                    <a:pt x="302" y="98"/>
                    <a:pt x="301" y="98"/>
                  </a:cubicBezTo>
                  <a:moveTo>
                    <a:pt x="298" y="98"/>
                  </a:moveTo>
                  <a:cubicBezTo>
                    <a:pt x="298" y="98"/>
                    <a:pt x="300" y="98"/>
                    <a:pt x="302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0" y="98"/>
                    <a:pt x="298" y="98"/>
                    <a:pt x="298" y="98"/>
                  </a:cubicBezTo>
                  <a:moveTo>
                    <a:pt x="299" y="98"/>
                  </a:moveTo>
                  <a:cubicBezTo>
                    <a:pt x="299" y="98"/>
                    <a:pt x="300" y="98"/>
                    <a:pt x="301" y="98"/>
                  </a:cubicBezTo>
                  <a:cubicBezTo>
                    <a:pt x="301" y="98"/>
                    <a:pt x="301" y="98"/>
                    <a:pt x="302" y="98"/>
                  </a:cubicBezTo>
                  <a:cubicBezTo>
                    <a:pt x="302" y="98"/>
                    <a:pt x="302" y="98"/>
                    <a:pt x="303" y="98"/>
                  </a:cubicBezTo>
                  <a:cubicBezTo>
                    <a:pt x="303" y="98"/>
                    <a:pt x="303" y="98"/>
                    <a:pt x="303" y="98"/>
                  </a:cubicBezTo>
                  <a:cubicBezTo>
                    <a:pt x="301" y="98"/>
                    <a:pt x="300" y="98"/>
                    <a:pt x="299" y="98"/>
                  </a:cubicBezTo>
                  <a:moveTo>
                    <a:pt x="297" y="97"/>
                  </a:moveTo>
                  <a:cubicBezTo>
                    <a:pt x="297" y="97"/>
                    <a:pt x="297" y="97"/>
                    <a:pt x="298" y="97"/>
                  </a:cubicBezTo>
                  <a:cubicBezTo>
                    <a:pt x="299" y="98"/>
                    <a:pt x="300" y="98"/>
                    <a:pt x="301" y="98"/>
                  </a:cubicBezTo>
                  <a:cubicBezTo>
                    <a:pt x="299" y="98"/>
                    <a:pt x="298" y="97"/>
                    <a:pt x="298" y="97"/>
                  </a:cubicBezTo>
                  <a:cubicBezTo>
                    <a:pt x="298" y="97"/>
                    <a:pt x="298" y="97"/>
                    <a:pt x="298" y="97"/>
                  </a:cubicBezTo>
                  <a:cubicBezTo>
                    <a:pt x="298" y="97"/>
                    <a:pt x="298" y="97"/>
                    <a:pt x="297" y="97"/>
                  </a:cubicBezTo>
                  <a:moveTo>
                    <a:pt x="295" y="97"/>
                  </a:moveTo>
                  <a:cubicBezTo>
                    <a:pt x="295" y="97"/>
                    <a:pt x="296" y="97"/>
                    <a:pt x="299" y="98"/>
                  </a:cubicBezTo>
                  <a:cubicBezTo>
                    <a:pt x="298" y="98"/>
                    <a:pt x="298" y="97"/>
                    <a:pt x="298" y="97"/>
                  </a:cubicBezTo>
                  <a:cubicBezTo>
                    <a:pt x="296" y="97"/>
                    <a:pt x="295" y="97"/>
                    <a:pt x="295" y="97"/>
                  </a:cubicBezTo>
                  <a:moveTo>
                    <a:pt x="297" y="97"/>
                  </a:moveTo>
                  <a:cubicBezTo>
                    <a:pt x="296" y="97"/>
                    <a:pt x="298" y="97"/>
                    <a:pt x="302" y="97"/>
                  </a:cubicBezTo>
                  <a:cubicBezTo>
                    <a:pt x="303" y="97"/>
                    <a:pt x="304" y="98"/>
                    <a:pt x="305" y="98"/>
                  </a:cubicBezTo>
                  <a:cubicBezTo>
                    <a:pt x="299" y="97"/>
                    <a:pt x="297" y="97"/>
                    <a:pt x="297" y="97"/>
                  </a:cubicBezTo>
                  <a:moveTo>
                    <a:pt x="295" y="96"/>
                  </a:moveTo>
                  <a:cubicBezTo>
                    <a:pt x="295" y="96"/>
                    <a:pt x="298" y="97"/>
                    <a:pt x="305" y="97"/>
                  </a:cubicBezTo>
                  <a:cubicBezTo>
                    <a:pt x="303" y="97"/>
                    <a:pt x="302" y="97"/>
                    <a:pt x="301" y="97"/>
                  </a:cubicBezTo>
                  <a:cubicBezTo>
                    <a:pt x="297" y="97"/>
                    <a:pt x="295" y="96"/>
                    <a:pt x="295" y="96"/>
                  </a:cubicBezTo>
                  <a:moveTo>
                    <a:pt x="295" y="96"/>
                  </a:moveTo>
                  <a:cubicBezTo>
                    <a:pt x="295" y="96"/>
                    <a:pt x="295" y="96"/>
                    <a:pt x="295" y="96"/>
                  </a:cubicBezTo>
                  <a:cubicBezTo>
                    <a:pt x="295" y="96"/>
                    <a:pt x="295" y="96"/>
                    <a:pt x="295" y="96"/>
                  </a:cubicBezTo>
                  <a:moveTo>
                    <a:pt x="302" y="91"/>
                  </a:moveTo>
                  <a:cubicBezTo>
                    <a:pt x="301" y="91"/>
                    <a:pt x="301" y="91"/>
                    <a:pt x="301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2" y="91"/>
                    <a:pt x="302" y="91"/>
                  </a:cubicBezTo>
                  <a:moveTo>
                    <a:pt x="302" y="91"/>
                  </a:moveTo>
                  <a:cubicBezTo>
                    <a:pt x="301" y="91"/>
                    <a:pt x="301" y="91"/>
                    <a:pt x="302" y="91"/>
                  </a:cubicBezTo>
                  <a:cubicBezTo>
                    <a:pt x="302" y="91"/>
                    <a:pt x="302" y="91"/>
                    <a:pt x="302" y="91"/>
                  </a:cubicBezTo>
                  <a:moveTo>
                    <a:pt x="290" y="71"/>
                  </a:moveTo>
                  <a:cubicBezTo>
                    <a:pt x="289" y="71"/>
                    <a:pt x="288" y="71"/>
                    <a:pt x="287" y="71"/>
                  </a:cubicBezTo>
                  <a:cubicBezTo>
                    <a:pt x="287" y="71"/>
                    <a:pt x="286" y="71"/>
                    <a:pt x="286" y="71"/>
                  </a:cubicBezTo>
                  <a:cubicBezTo>
                    <a:pt x="285" y="71"/>
                    <a:pt x="285" y="72"/>
                    <a:pt x="286" y="72"/>
                  </a:cubicBezTo>
                  <a:cubicBezTo>
                    <a:pt x="286" y="72"/>
                    <a:pt x="288" y="71"/>
                    <a:pt x="290" y="71"/>
                  </a:cubicBezTo>
                  <a:cubicBezTo>
                    <a:pt x="290" y="71"/>
                    <a:pt x="290" y="71"/>
                    <a:pt x="290" y="71"/>
                  </a:cubicBezTo>
                  <a:moveTo>
                    <a:pt x="289" y="69"/>
                  </a:moveTo>
                  <a:cubicBezTo>
                    <a:pt x="289" y="69"/>
                    <a:pt x="289" y="69"/>
                    <a:pt x="289" y="69"/>
                  </a:cubicBezTo>
                  <a:cubicBezTo>
                    <a:pt x="286" y="70"/>
                    <a:pt x="285" y="71"/>
                    <a:pt x="285" y="71"/>
                  </a:cubicBezTo>
                  <a:cubicBezTo>
                    <a:pt x="286" y="71"/>
                    <a:pt x="286" y="71"/>
                    <a:pt x="287" y="70"/>
                  </a:cubicBezTo>
                  <a:cubicBezTo>
                    <a:pt x="287" y="70"/>
                    <a:pt x="288" y="69"/>
                    <a:pt x="289" y="69"/>
                  </a:cubicBezTo>
                  <a:cubicBezTo>
                    <a:pt x="289" y="69"/>
                    <a:pt x="289" y="69"/>
                    <a:pt x="289" y="69"/>
                  </a:cubicBezTo>
                  <a:moveTo>
                    <a:pt x="390" y="43"/>
                  </a:moveTo>
                  <a:cubicBezTo>
                    <a:pt x="390" y="43"/>
                    <a:pt x="389" y="43"/>
                    <a:pt x="389" y="43"/>
                  </a:cubicBezTo>
                  <a:cubicBezTo>
                    <a:pt x="389" y="44"/>
                    <a:pt x="388" y="44"/>
                    <a:pt x="388" y="45"/>
                  </a:cubicBezTo>
                  <a:cubicBezTo>
                    <a:pt x="388" y="45"/>
                    <a:pt x="389" y="45"/>
                    <a:pt x="389" y="45"/>
                  </a:cubicBezTo>
                  <a:cubicBezTo>
                    <a:pt x="389" y="44"/>
                    <a:pt x="390" y="43"/>
                    <a:pt x="390" y="43"/>
                  </a:cubicBezTo>
                  <a:moveTo>
                    <a:pt x="337" y="30"/>
                  </a:moveTo>
                  <a:cubicBezTo>
                    <a:pt x="338" y="33"/>
                    <a:pt x="338" y="35"/>
                    <a:pt x="339" y="35"/>
                  </a:cubicBezTo>
                  <a:cubicBezTo>
                    <a:pt x="339" y="35"/>
                    <a:pt x="339" y="33"/>
                    <a:pt x="340" y="31"/>
                  </a:cubicBezTo>
                  <a:cubicBezTo>
                    <a:pt x="339" y="31"/>
                    <a:pt x="338" y="30"/>
                    <a:pt x="337" y="30"/>
                  </a:cubicBezTo>
                  <a:moveTo>
                    <a:pt x="359" y="26"/>
                  </a:moveTo>
                  <a:cubicBezTo>
                    <a:pt x="357" y="29"/>
                    <a:pt x="356" y="31"/>
                    <a:pt x="355" y="33"/>
                  </a:cubicBezTo>
                  <a:cubicBezTo>
                    <a:pt x="356" y="34"/>
                    <a:pt x="358" y="34"/>
                    <a:pt x="360" y="34"/>
                  </a:cubicBezTo>
                  <a:cubicBezTo>
                    <a:pt x="360" y="32"/>
                    <a:pt x="359" y="29"/>
                    <a:pt x="359" y="26"/>
                  </a:cubicBezTo>
                  <a:moveTo>
                    <a:pt x="334" y="25"/>
                  </a:moveTo>
                  <a:cubicBezTo>
                    <a:pt x="335" y="26"/>
                    <a:pt x="335" y="28"/>
                    <a:pt x="336" y="29"/>
                  </a:cubicBezTo>
                  <a:cubicBezTo>
                    <a:pt x="336" y="29"/>
                    <a:pt x="336" y="30"/>
                    <a:pt x="337" y="30"/>
                  </a:cubicBezTo>
                  <a:cubicBezTo>
                    <a:pt x="336" y="28"/>
                    <a:pt x="335" y="27"/>
                    <a:pt x="334" y="25"/>
                  </a:cubicBezTo>
                  <a:moveTo>
                    <a:pt x="344" y="20"/>
                  </a:moveTo>
                  <a:cubicBezTo>
                    <a:pt x="344" y="20"/>
                    <a:pt x="344" y="21"/>
                    <a:pt x="343" y="21"/>
                  </a:cubicBezTo>
                  <a:cubicBezTo>
                    <a:pt x="343" y="22"/>
                    <a:pt x="343" y="23"/>
                    <a:pt x="343" y="24"/>
                  </a:cubicBezTo>
                  <a:cubicBezTo>
                    <a:pt x="343" y="23"/>
                    <a:pt x="343" y="23"/>
                    <a:pt x="343" y="23"/>
                  </a:cubicBezTo>
                  <a:cubicBezTo>
                    <a:pt x="343" y="23"/>
                    <a:pt x="343" y="22"/>
                    <a:pt x="343" y="22"/>
                  </a:cubicBezTo>
                  <a:cubicBezTo>
                    <a:pt x="343" y="22"/>
                    <a:pt x="343" y="22"/>
                    <a:pt x="343" y="23"/>
                  </a:cubicBezTo>
                  <a:cubicBezTo>
                    <a:pt x="343" y="22"/>
                    <a:pt x="342" y="21"/>
                    <a:pt x="342" y="20"/>
                  </a:cubicBezTo>
                  <a:cubicBezTo>
                    <a:pt x="342" y="23"/>
                    <a:pt x="341" y="25"/>
                    <a:pt x="341" y="26"/>
                  </a:cubicBezTo>
                  <a:cubicBezTo>
                    <a:pt x="340" y="28"/>
                    <a:pt x="340" y="30"/>
                    <a:pt x="340" y="31"/>
                  </a:cubicBezTo>
                  <a:cubicBezTo>
                    <a:pt x="340" y="31"/>
                    <a:pt x="340" y="31"/>
                    <a:pt x="340" y="31"/>
                  </a:cubicBezTo>
                  <a:cubicBezTo>
                    <a:pt x="342" y="31"/>
                    <a:pt x="343" y="30"/>
                    <a:pt x="343" y="26"/>
                  </a:cubicBezTo>
                  <a:cubicBezTo>
                    <a:pt x="343" y="26"/>
                    <a:pt x="344" y="25"/>
                    <a:pt x="344" y="25"/>
                  </a:cubicBezTo>
                  <a:cubicBezTo>
                    <a:pt x="344" y="23"/>
                    <a:pt x="344" y="22"/>
                    <a:pt x="344" y="20"/>
                  </a:cubicBezTo>
                  <a:moveTo>
                    <a:pt x="342" y="19"/>
                  </a:moveTo>
                  <a:cubicBezTo>
                    <a:pt x="340" y="26"/>
                    <a:pt x="340" y="30"/>
                    <a:pt x="340" y="30"/>
                  </a:cubicBezTo>
                  <a:cubicBezTo>
                    <a:pt x="340" y="30"/>
                    <a:pt x="341" y="26"/>
                    <a:pt x="342" y="20"/>
                  </a:cubicBezTo>
                  <a:cubicBezTo>
                    <a:pt x="342" y="20"/>
                    <a:pt x="342" y="19"/>
                    <a:pt x="342" y="19"/>
                  </a:cubicBezTo>
                  <a:moveTo>
                    <a:pt x="344" y="19"/>
                  </a:moveTo>
                  <a:cubicBezTo>
                    <a:pt x="344" y="20"/>
                    <a:pt x="343" y="21"/>
                    <a:pt x="343" y="22"/>
                  </a:cubicBezTo>
                  <a:cubicBezTo>
                    <a:pt x="343" y="22"/>
                    <a:pt x="343" y="22"/>
                    <a:pt x="343" y="21"/>
                  </a:cubicBezTo>
                  <a:cubicBezTo>
                    <a:pt x="344" y="21"/>
                    <a:pt x="344" y="20"/>
                    <a:pt x="344" y="19"/>
                  </a:cubicBezTo>
                  <a:moveTo>
                    <a:pt x="342" y="19"/>
                  </a:moveTo>
                  <a:cubicBezTo>
                    <a:pt x="342" y="19"/>
                    <a:pt x="342" y="20"/>
                    <a:pt x="342" y="20"/>
                  </a:cubicBezTo>
                  <a:cubicBezTo>
                    <a:pt x="342" y="20"/>
                    <a:pt x="342" y="20"/>
                    <a:pt x="342" y="20"/>
                  </a:cubicBezTo>
                  <a:cubicBezTo>
                    <a:pt x="342" y="20"/>
                    <a:pt x="342" y="19"/>
                    <a:pt x="342" y="19"/>
                  </a:cubicBezTo>
                  <a:moveTo>
                    <a:pt x="342" y="19"/>
                  </a:move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moveTo>
                    <a:pt x="342" y="19"/>
                  </a:moveTo>
                  <a:cubicBezTo>
                    <a:pt x="340" y="26"/>
                    <a:pt x="339" y="30"/>
                    <a:pt x="339" y="30"/>
                  </a:cubicBezTo>
                  <a:cubicBezTo>
                    <a:pt x="339" y="30"/>
                    <a:pt x="340" y="26"/>
                    <a:pt x="342" y="19"/>
                  </a:cubicBezTo>
                  <a:cubicBezTo>
                    <a:pt x="342" y="19"/>
                    <a:pt x="342" y="19"/>
                    <a:pt x="342" y="19"/>
                  </a:cubicBezTo>
                  <a:moveTo>
                    <a:pt x="325" y="18"/>
                  </a:moveTo>
                  <a:cubicBezTo>
                    <a:pt x="324" y="20"/>
                    <a:pt x="324" y="22"/>
                    <a:pt x="324" y="22"/>
                  </a:cubicBezTo>
                  <a:cubicBezTo>
                    <a:pt x="324" y="22"/>
                    <a:pt x="324" y="20"/>
                    <a:pt x="325" y="18"/>
                  </a:cubicBezTo>
                  <a:moveTo>
                    <a:pt x="302" y="17"/>
                  </a:moveTo>
                  <a:cubicBezTo>
                    <a:pt x="302" y="18"/>
                    <a:pt x="302" y="19"/>
                    <a:pt x="302" y="20"/>
                  </a:cubicBezTo>
                  <a:cubicBezTo>
                    <a:pt x="302" y="23"/>
                    <a:pt x="301" y="25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2" y="24"/>
                    <a:pt x="302" y="21"/>
                    <a:pt x="302" y="17"/>
                  </a:cubicBezTo>
                  <a:moveTo>
                    <a:pt x="331" y="16"/>
                  </a:moveTo>
                  <a:cubicBezTo>
                    <a:pt x="331" y="16"/>
                    <a:pt x="331" y="17"/>
                    <a:pt x="331" y="18"/>
                  </a:cubicBezTo>
                  <a:cubicBezTo>
                    <a:pt x="332" y="20"/>
                    <a:pt x="333" y="23"/>
                    <a:pt x="334" y="25"/>
                  </a:cubicBezTo>
                  <a:cubicBezTo>
                    <a:pt x="333" y="22"/>
                    <a:pt x="332" y="19"/>
                    <a:pt x="331" y="16"/>
                  </a:cubicBezTo>
                  <a:moveTo>
                    <a:pt x="329" y="15"/>
                  </a:moveTo>
                  <a:cubicBezTo>
                    <a:pt x="329" y="17"/>
                    <a:pt x="328" y="19"/>
                    <a:pt x="328" y="21"/>
                  </a:cubicBezTo>
                  <a:cubicBezTo>
                    <a:pt x="328" y="21"/>
                    <a:pt x="329" y="22"/>
                    <a:pt x="329" y="23"/>
                  </a:cubicBezTo>
                  <a:cubicBezTo>
                    <a:pt x="330" y="21"/>
                    <a:pt x="330" y="20"/>
                    <a:pt x="331" y="18"/>
                  </a:cubicBezTo>
                  <a:cubicBezTo>
                    <a:pt x="330" y="17"/>
                    <a:pt x="330" y="16"/>
                    <a:pt x="329" y="15"/>
                  </a:cubicBezTo>
                  <a:moveTo>
                    <a:pt x="325" y="13"/>
                  </a:moveTo>
                  <a:cubicBezTo>
                    <a:pt x="325" y="15"/>
                    <a:pt x="325" y="17"/>
                    <a:pt x="325" y="18"/>
                  </a:cubicBezTo>
                  <a:cubicBezTo>
                    <a:pt x="325" y="17"/>
                    <a:pt x="325" y="16"/>
                    <a:pt x="325" y="14"/>
                  </a:cubicBezTo>
                  <a:cubicBezTo>
                    <a:pt x="325" y="14"/>
                    <a:pt x="325" y="14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moveTo>
                    <a:pt x="323" y="13"/>
                  </a:moveTo>
                  <a:cubicBezTo>
                    <a:pt x="323" y="19"/>
                    <a:pt x="321" y="21"/>
                    <a:pt x="320" y="21"/>
                  </a:cubicBezTo>
                  <a:cubicBezTo>
                    <a:pt x="320" y="21"/>
                    <a:pt x="320" y="21"/>
                    <a:pt x="320" y="21"/>
                  </a:cubicBezTo>
                  <a:cubicBezTo>
                    <a:pt x="320" y="28"/>
                    <a:pt x="321" y="31"/>
                    <a:pt x="322" y="31"/>
                  </a:cubicBezTo>
                  <a:cubicBezTo>
                    <a:pt x="324" y="31"/>
                    <a:pt x="326" y="27"/>
                    <a:pt x="328" y="21"/>
                  </a:cubicBezTo>
                  <a:cubicBezTo>
                    <a:pt x="326" y="18"/>
                    <a:pt x="326" y="16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3"/>
                    <a:pt x="325" y="13"/>
                    <a:pt x="325" y="13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5" y="19"/>
                    <a:pt x="324" y="22"/>
                    <a:pt x="324" y="22"/>
                  </a:cubicBezTo>
                  <a:cubicBezTo>
                    <a:pt x="324" y="22"/>
                    <a:pt x="324" y="19"/>
                    <a:pt x="325" y="13"/>
                  </a:cubicBezTo>
                  <a:cubicBezTo>
                    <a:pt x="324" y="19"/>
                    <a:pt x="323" y="22"/>
                    <a:pt x="323" y="22"/>
                  </a:cubicBezTo>
                  <a:cubicBezTo>
                    <a:pt x="323" y="22"/>
                    <a:pt x="322" y="19"/>
                    <a:pt x="323" y="13"/>
                  </a:cubicBezTo>
                  <a:moveTo>
                    <a:pt x="321" y="13"/>
                  </a:moveTo>
                  <a:cubicBezTo>
                    <a:pt x="321" y="14"/>
                    <a:pt x="320" y="16"/>
                    <a:pt x="320" y="17"/>
                  </a:cubicBezTo>
                  <a:cubicBezTo>
                    <a:pt x="319" y="20"/>
                    <a:pt x="320" y="21"/>
                    <a:pt x="320" y="21"/>
                  </a:cubicBezTo>
                  <a:cubicBezTo>
                    <a:pt x="320" y="19"/>
                    <a:pt x="321" y="16"/>
                    <a:pt x="321" y="13"/>
                  </a:cubicBezTo>
                  <a:moveTo>
                    <a:pt x="306" y="9"/>
                  </a:moveTo>
                  <a:cubicBezTo>
                    <a:pt x="306" y="11"/>
                    <a:pt x="306" y="13"/>
                    <a:pt x="305" y="15"/>
                  </a:cubicBezTo>
                  <a:cubicBezTo>
                    <a:pt x="305" y="15"/>
                    <a:pt x="305" y="16"/>
                    <a:pt x="306" y="17"/>
                  </a:cubicBezTo>
                  <a:cubicBezTo>
                    <a:pt x="306" y="16"/>
                    <a:pt x="306" y="15"/>
                    <a:pt x="306" y="14"/>
                  </a:cubicBezTo>
                  <a:cubicBezTo>
                    <a:pt x="306" y="12"/>
                    <a:pt x="306" y="11"/>
                    <a:pt x="306" y="9"/>
                  </a:cubicBezTo>
                  <a:moveTo>
                    <a:pt x="304" y="9"/>
                  </a:moveTo>
                  <a:cubicBezTo>
                    <a:pt x="303" y="12"/>
                    <a:pt x="303" y="14"/>
                    <a:pt x="303" y="17"/>
                  </a:cubicBezTo>
                  <a:cubicBezTo>
                    <a:pt x="303" y="17"/>
                    <a:pt x="303" y="17"/>
                    <a:pt x="303" y="18"/>
                  </a:cubicBezTo>
                  <a:cubicBezTo>
                    <a:pt x="303" y="15"/>
                    <a:pt x="303" y="12"/>
                    <a:pt x="304" y="9"/>
                  </a:cubicBezTo>
                  <a:moveTo>
                    <a:pt x="268" y="9"/>
                  </a:moveTo>
                  <a:cubicBezTo>
                    <a:pt x="266" y="9"/>
                    <a:pt x="265" y="10"/>
                    <a:pt x="265" y="10"/>
                  </a:cubicBezTo>
                  <a:cubicBezTo>
                    <a:pt x="265" y="10"/>
                    <a:pt x="266" y="9"/>
                    <a:pt x="268" y="9"/>
                  </a:cubicBezTo>
                  <a:cubicBezTo>
                    <a:pt x="268" y="9"/>
                    <a:pt x="268" y="9"/>
                    <a:pt x="268" y="9"/>
                  </a:cubicBezTo>
                  <a:moveTo>
                    <a:pt x="303" y="9"/>
                  </a:moveTo>
                  <a:cubicBezTo>
                    <a:pt x="303" y="11"/>
                    <a:pt x="303" y="13"/>
                    <a:pt x="302" y="15"/>
                  </a:cubicBezTo>
                  <a:cubicBezTo>
                    <a:pt x="302" y="16"/>
                    <a:pt x="302" y="16"/>
                    <a:pt x="302" y="17"/>
                  </a:cubicBezTo>
                  <a:cubicBezTo>
                    <a:pt x="303" y="15"/>
                    <a:pt x="303" y="12"/>
                    <a:pt x="303" y="9"/>
                  </a:cubicBezTo>
                  <a:moveTo>
                    <a:pt x="260" y="0"/>
                  </a:moveTo>
                  <a:cubicBezTo>
                    <a:pt x="258" y="4"/>
                    <a:pt x="260" y="6"/>
                    <a:pt x="267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3" y="6"/>
                    <a:pt x="262" y="5"/>
                    <a:pt x="263" y="3"/>
                  </a:cubicBezTo>
                  <a:cubicBezTo>
                    <a:pt x="262" y="2"/>
                    <a:pt x="261" y="1"/>
                    <a:pt x="26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3251200" y="3838576"/>
              <a:ext cx="1633538" cy="484188"/>
            </a:xfrm>
            <a:custGeom>
              <a:avLst/>
              <a:gdLst>
                <a:gd name="T0" fmla="*/ 2147483646 w 435"/>
                <a:gd name="T1" fmla="*/ 2147483646 h 129"/>
                <a:gd name="T2" fmla="*/ 2147483646 w 435"/>
                <a:gd name="T3" fmla="*/ 2147483646 h 129"/>
                <a:gd name="T4" fmla="*/ 2147483646 w 435"/>
                <a:gd name="T5" fmla="*/ 2147483646 h 129"/>
                <a:gd name="T6" fmla="*/ 2147483646 w 435"/>
                <a:gd name="T7" fmla="*/ 2147483646 h 129"/>
                <a:gd name="T8" fmla="*/ 2147483646 w 435"/>
                <a:gd name="T9" fmla="*/ 2147483646 h 129"/>
                <a:gd name="T10" fmla="*/ 2147483646 w 435"/>
                <a:gd name="T11" fmla="*/ 2147483646 h 129"/>
                <a:gd name="T12" fmla="*/ 2147483646 w 435"/>
                <a:gd name="T13" fmla="*/ 2147483646 h 129"/>
                <a:gd name="T14" fmla="*/ 2147483646 w 435"/>
                <a:gd name="T15" fmla="*/ 2147483646 h 129"/>
                <a:gd name="T16" fmla="*/ 2147483646 w 435"/>
                <a:gd name="T17" fmla="*/ 2147483646 h 129"/>
                <a:gd name="T18" fmla="*/ 2147483646 w 435"/>
                <a:gd name="T19" fmla="*/ 2147483646 h 129"/>
                <a:gd name="T20" fmla="*/ 2147483646 w 435"/>
                <a:gd name="T21" fmla="*/ 2147483646 h 129"/>
                <a:gd name="T22" fmla="*/ 2147483646 w 435"/>
                <a:gd name="T23" fmla="*/ 2147483646 h 129"/>
                <a:gd name="T24" fmla="*/ 2147483646 w 435"/>
                <a:gd name="T25" fmla="*/ 2147483646 h 129"/>
                <a:gd name="T26" fmla="*/ 2147483646 w 435"/>
                <a:gd name="T27" fmla="*/ 2147483646 h 129"/>
                <a:gd name="T28" fmla="*/ 2147483646 w 435"/>
                <a:gd name="T29" fmla="*/ 2147483646 h 129"/>
                <a:gd name="T30" fmla="*/ 2147483646 w 435"/>
                <a:gd name="T31" fmla="*/ 2147483646 h 129"/>
                <a:gd name="T32" fmla="*/ 2147483646 w 435"/>
                <a:gd name="T33" fmla="*/ 2147483646 h 129"/>
                <a:gd name="T34" fmla="*/ 2147483646 w 435"/>
                <a:gd name="T35" fmla="*/ 2147483646 h 129"/>
                <a:gd name="T36" fmla="*/ 2147483646 w 435"/>
                <a:gd name="T37" fmla="*/ 2147483646 h 129"/>
                <a:gd name="T38" fmla="*/ 2147483646 w 435"/>
                <a:gd name="T39" fmla="*/ 2147483646 h 129"/>
                <a:gd name="T40" fmla="*/ 2147483646 w 435"/>
                <a:gd name="T41" fmla="*/ 2147483646 h 129"/>
                <a:gd name="T42" fmla="*/ 2147483646 w 435"/>
                <a:gd name="T43" fmla="*/ 2147483646 h 129"/>
                <a:gd name="T44" fmla="*/ 2147483646 w 435"/>
                <a:gd name="T45" fmla="*/ 2147483646 h 129"/>
                <a:gd name="T46" fmla="*/ 2147483646 w 435"/>
                <a:gd name="T47" fmla="*/ 2147483646 h 129"/>
                <a:gd name="T48" fmla="*/ 2147483646 w 435"/>
                <a:gd name="T49" fmla="*/ 2147483646 h 129"/>
                <a:gd name="T50" fmla="*/ 2147483646 w 435"/>
                <a:gd name="T51" fmla="*/ 2147483646 h 129"/>
                <a:gd name="T52" fmla="*/ 2147483646 w 435"/>
                <a:gd name="T53" fmla="*/ 2147483646 h 129"/>
                <a:gd name="T54" fmla="*/ 2147483646 w 435"/>
                <a:gd name="T55" fmla="*/ 2147483646 h 129"/>
                <a:gd name="T56" fmla="*/ 2147483646 w 435"/>
                <a:gd name="T57" fmla="*/ 2147483646 h 129"/>
                <a:gd name="T58" fmla="*/ 2147483646 w 435"/>
                <a:gd name="T59" fmla="*/ 2147483646 h 129"/>
                <a:gd name="T60" fmla="*/ 2147483646 w 435"/>
                <a:gd name="T61" fmla="*/ 2147483646 h 129"/>
                <a:gd name="T62" fmla="*/ 2147483646 w 435"/>
                <a:gd name="T63" fmla="*/ 2147483646 h 129"/>
                <a:gd name="T64" fmla="*/ 2147483646 w 435"/>
                <a:gd name="T65" fmla="*/ 2147483646 h 129"/>
                <a:gd name="T66" fmla="*/ 2147483646 w 435"/>
                <a:gd name="T67" fmla="*/ 2147483646 h 129"/>
                <a:gd name="T68" fmla="*/ 2147483646 w 435"/>
                <a:gd name="T69" fmla="*/ 2147483646 h 129"/>
                <a:gd name="T70" fmla="*/ 2147483646 w 435"/>
                <a:gd name="T71" fmla="*/ 2147483646 h 129"/>
                <a:gd name="T72" fmla="*/ 2147483646 w 435"/>
                <a:gd name="T73" fmla="*/ 2147483646 h 129"/>
                <a:gd name="T74" fmla="*/ 2147483646 w 435"/>
                <a:gd name="T75" fmla="*/ 2147483646 h 129"/>
                <a:gd name="T76" fmla="*/ 2147483646 w 435"/>
                <a:gd name="T77" fmla="*/ 2147483646 h 129"/>
                <a:gd name="T78" fmla="*/ 2147483646 w 435"/>
                <a:gd name="T79" fmla="*/ 2147483646 h 129"/>
                <a:gd name="T80" fmla="*/ 2147483646 w 435"/>
                <a:gd name="T81" fmla="*/ 2147483646 h 129"/>
                <a:gd name="T82" fmla="*/ 2147483646 w 435"/>
                <a:gd name="T83" fmla="*/ 2147483646 h 129"/>
                <a:gd name="T84" fmla="*/ 2147483646 w 435"/>
                <a:gd name="T85" fmla="*/ 2147483646 h 129"/>
                <a:gd name="T86" fmla="*/ 2147483646 w 435"/>
                <a:gd name="T87" fmla="*/ 2147483646 h 129"/>
                <a:gd name="T88" fmla="*/ 2147483646 w 435"/>
                <a:gd name="T89" fmla="*/ 2147483646 h 129"/>
                <a:gd name="T90" fmla="*/ 2147483646 w 435"/>
                <a:gd name="T91" fmla="*/ 2147483646 h 129"/>
                <a:gd name="T92" fmla="*/ 2147483646 w 435"/>
                <a:gd name="T93" fmla="*/ 2147483646 h 129"/>
                <a:gd name="T94" fmla="*/ 2147483646 w 435"/>
                <a:gd name="T95" fmla="*/ 2147483646 h 129"/>
                <a:gd name="T96" fmla="*/ 2147483646 w 435"/>
                <a:gd name="T97" fmla="*/ 2147483646 h 129"/>
                <a:gd name="T98" fmla="*/ 2147483646 w 435"/>
                <a:gd name="T99" fmla="*/ 2147483646 h 129"/>
                <a:gd name="T100" fmla="*/ 2147483646 w 435"/>
                <a:gd name="T101" fmla="*/ 2147483646 h 129"/>
                <a:gd name="T102" fmla="*/ 2147483646 w 435"/>
                <a:gd name="T103" fmla="*/ 2147483646 h 129"/>
                <a:gd name="T104" fmla="*/ 2147483646 w 435"/>
                <a:gd name="T105" fmla="*/ 2147483646 h 129"/>
                <a:gd name="T106" fmla="*/ 2147483646 w 435"/>
                <a:gd name="T107" fmla="*/ 2147483646 h 129"/>
                <a:gd name="T108" fmla="*/ 2147483646 w 435"/>
                <a:gd name="T109" fmla="*/ 2147483646 h 129"/>
                <a:gd name="T110" fmla="*/ 2147483646 w 435"/>
                <a:gd name="T111" fmla="*/ 2147483646 h 129"/>
                <a:gd name="T112" fmla="*/ 2147483646 w 435"/>
                <a:gd name="T113" fmla="*/ 2147483646 h 129"/>
                <a:gd name="T114" fmla="*/ 2147483646 w 435"/>
                <a:gd name="T115" fmla="*/ 2147483646 h 129"/>
                <a:gd name="T116" fmla="*/ 2147483646 w 435"/>
                <a:gd name="T117" fmla="*/ 2147483646 h 129"/>
                <a:gd name="T118" fmla="*/ 2147483646 w 435"/>
                <a:gd name="T119" fmla="*/ 2147483646 h 129"/>
                <a:gd name="T120" fmla="*/ 2147483646 w 435"/>
                <a:gd name="T121" fmla="*/ 2147483646 h 129"/>
                <a:gd name="T122" fmla="*/ 2147483646 w 435"/>
                <a:gd name="T123" fmla="*/ 0 h 1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35" h="129"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3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0" y="129"/>
                  </a:move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cubicBezTo>
                    <a:pt x="400" y="129"/>
                    <a:pt x="400" y="129"/>
                    <a:pt x="400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1" y="129"/>
                  </a:move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cubicBezTo>
                    <a:pt x="401" y="129"/>
                    <a:pt x="401" y="129"/>
                    <a:pt x="401" y="129"/>
                  </a:cubicBezTo>
                  <a:moveTo>
                    <a:pt x="402" y="129"/>
                  </a:move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moveTo>
                    <a:pt x="402" y="128"/>
                  </a:moveTo>
                  <a:cubicBezTo>
                    <a:pt x="402" y="128"/>
                    <a:pt x="402" y="128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9"/>
                    <a:pt x="402" y="129"/>
                    <a:pt x="402" y="129"/>
                  </a:cubicBezTo>
                  <a:cubicBezTo>
                    <a:pt x="402" y="128"/>
                    <a:pt x="402" y="128"/>
                    <a:pt x="402" y="128"/>
                  </a:cubicBezTo>
                  <a:cubicBezTo>
                    <a:pt x="402" y="128"/>
                    <a:pt x="402" y="128"/>
                    <a:pt x="402" y="128"/>
                  </a:cubicBezTo>
                  <a:moveTo>
                    <a:pt x="399" y="128"/>
                  </a:move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moveTo>
                    <a:pt x="401" y="128"/>
                  </a:move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401" y="128"/>
                  </a:moveTo>
                  <a:cubicBezTo>
                    <a:pt x="401" y="128"/>
                    <a:pt x="401" y="129"/>
                    <a:pt x="401" y="129"/>
                  </a:cubicBezTo>
                  <a:cubicBezTo>
                    <a:pt x="401" y="129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400" y="128"/>
                  </a:move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moveTo>
                    <a:pt x="401" y="128"/>
                  </a:move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401" y="128"/>
                    <a:pt x="401" y="128"/>
                    <a:pt x="401" y="128"/>
                  </a:cubicBezTo>
                  <a:moveTo>
                    <a:pt x="399" y="128"/>
                  </a:move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moveTo>
                    <a:pt x="399" y="127"/>
                  </a:moveTo>
                  <a:cubicBezTo>
                    <a:pt x="399" y="127"/>
                    <a:pt x="399" y="128"/>
                    <a:pt x="399" y="128"/>
                  </a:cubicBezTo>
                  <a:cubicBezTo>
                    <a:pt x="399" y="128"/>
                    <a:pt x="399" y="128"/>
                    <a:pt x="399" y="128"/>
                  </a:cubicBezTo>
                  <a:cubicBezTo>
                    <a:pt x="399" y="128"/>
                    <a:pt x="399" y="127"/>
                    <a:pt x="399" y="127"/>
                  </a:cubicBezTo>
                  <a:moveTo>
                    <a:pt x="399" y="127"/>
                  </a:moveTo>
                  <a:cubicBezTo>
                    <a:pt x="399" y="127"/>
                    <a:pt x="399" y="128"/>
                    <a:pt x="399" y="128"/>
                  </a:cubicBezTo>
                  <a:cubicBezTo>
                    <a:pt x="399" y="128"/>
                    <a:pt x="400" y="128"/>
                    <a:pt x="400" y="129"/>
                  </a:cubicBezTo>
                  <a:cubicBezTo>
                    <a:pt x="400" y="128"/>
                    <a:pt x="400" y="127"/>
                    <a:pt x="399" y="127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3" y="126"/>
                  </a:move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cubicBezTo>
                    <a:pt x="393" y="126"/>
                    <a:pt x="393" y="126"/>
                    <a:pt x="393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4" y="126"/>
                  </a:move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4" y="125"/>
                  </a:moveTo>
                  <a:cubicBezTo>
                    <a:pt x="394" y="125"/>
                    <a:pt x="394" y="125"/>
                    <a:pt x="394" y="125"/>
                  </a:cubicBezTo>
                  <a:cubicBezTo>
                    <a:pt x="394" y="125"/>
                    <a:pt x="394" y="125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6"/>
                    <a:pt x="394" y="126"/>
                    <a:pt x="394" y="126"/>
                  </a:cubicBezTo>
                  <a:cubicBezTo>
                    <a:pt x="394" y="125"/>
                    <a:pt x="394" y="125"/>
                    <a:pt x="394" y="125"/>
                  </a:cubicBezTo>
                  <a:cubicBezTo>
                    <a:pt x="394" y="125"/>
                    <a:pt x="394" y="125"/>
                    <a:pt x="394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2" y="125"/>
                  </a:move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1" y="125"/>
                  </a:move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moveTo>
                    <a:pt x="392" y="124"/>
                  </a:moveTo>
                  <a:cubicBezTo>
                    <a:pt x="391" y="124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1" y="125"/>
                    <a:pt x="391" y="125"/>
                  </a:cubicBezTo>
                  <a:cubicBezTo>
                    <a:pt x="391" y="125"/>
                    <a:pt x="392" y="124"/>
                    <a:pt x="392" y="124"/>
                  </a:cubicBezTo>
                  <a:moveTo>
                    <a:pt x="392" y="124"/>
                  </a:moveTo>
                  <a:cubicBezTo>
                    <a:pt x="392" y="124"/>
                    <a:pt x="392" y="124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5"/>
                    <a:pt x="392" y="125"/>
                  </a:cubicBezTo>
                  <a:cubicBezTo>
                    <a:pt x="392" y="125"/>
                    <a:pt x="392" y="124"/>
                    <a:pt x="392" y="124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3"/>
                  </a:move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moveTo>
                    <a:pt x="389" y="122"/>
                  </a:moveTo>
                  <a:cubicBezTo>
                    <a:pt x="389" y="122"/>
                    <a:pt x="389" y="123"/>
                    <a:pt x="389" y="123"/>
                  </a:cubicBezTo>
                  <a:cubicBezTo>
                    <a:pt x="389" y="123"/>
                    <a:pt x="389" y="123"/>
                    <a:pt x="389" y="123"/>
                  </a:cubicBezTo>
                  <a:cubicBezTo>
                    <a:pt x="389" y="123"/>
                    <a:pt x="389" y="122"/>
                    <a:pt x="389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7" y="122"/>
                  </a:move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cubicBezTo>
                    <a:pt x="387" y="122"/>
                    <a:pt x="387" y="122"/>
                    <a:pt x="387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8" y="122"/>
                  </a:move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cubicBezTo>
                    <a:pt x="388" y="122"/>
                    <a:pt x="388" y="122"/>
                    <a:pt x="388" y="122"/>
                  </a:cubicBezTo>
                  <a:moveTo>
                    <a:pt x="383" y="118"/>
                  </a:moveTo>
                  <a:cubicBezTo>
                    <a:pt x="383" y="118"/>
                    <a:pt x="383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cubicBezTo>
                    <a:pt x="383" y="118"/>
                    <a:pt x="383" y="118"/>
                    <a:pt x="383" y="118"/>
                  </a:cubicBezTo>
                  <a:moveTo>
                    <a:pt x="384" y="118"/>
                  </a:move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moveTo>
                    <a:pt x="384" y="118"/>
                  </a:move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cubicBezTo>
                    <a:pt x="384" y="118"/>
                    <a:pt x="384" y="118"/>
                    <a:pt x="384" y="118"/>
                  </a:cubicBezTo>
                  <a:moveTo>
                    <a:pt x="435" y="112"/>
                  </a:move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moveTo>
                    <a:pt x="435" y="112"/>
                  </a:move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cubicBezTo>
                    <a:pt x="435" y="112"/>
                    <a:pt x="435" y="112"/>
                    <a:pt x="435" y="112"/>
                  </a:cubicBezTo>
                  <a:moveTo>
                    <a:pt x="433" y="105"/>
                  </a:move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cubicBezTo>
                    <a:pt x="433" y="105"/>
                    <a:pt x="433" y="105"/>
                    <a:pt x="433" y="105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2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3" y="104"/>
                  </a:move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3" y="104"/>
                    <a:pt x="433" y="104"/>
                  </a:cubicBezTo>
                  <a:cubicBezTo>
                    <a:pt x="433" y="104"/>
                    <a:pt x="433" y="104"/>
                    <a:pt x="433" y="104"/>
                  </a:cubicBezTo>
                  <a:cubicBezTo>
                    <a:pt x="433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2" y="104"/>
                    <a:pt x="431" y="104"/>
                  </a:cubicBezTo>
                  <a:cubicBezTo>
                    <a:pt x="432" y="104"/>
                    <a:pt x="432" y="104"/>
                    <a:pt x="432" y="104"/>
                  </a:cubicBezTo>
                  <a:moveTo>
                    <a:pt x="432" y="104"/>
                  </a:moveTo>
                  <a:cubicBezTo>
                    <a:pt x="432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2" y="104"/>
                  </a:cubicBezTo>
                  <a:moveTo>
                    <a:pt x="431" y="104"/>
                  </a:move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4"/>
                    <a:pt x="431" y="104"/>
                    <a:pt x="431" y="104"/>
                  </a:cubicBezTo>
                  <a:moveTo>
                    <a:pt x="431" y="104"/>
                  </a:move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cubicBezTo>
                    <a:pt x="431" y="104"/>
                    <a:pt x="431" y="104"/>
                    <a:pt x="431" y="104"/>
                  </a:cubicBezTo>
                  <a:moveTo>
                    <a:pt x="433" y="103"/>
                  </a:moveTo>
                  <a:cubicBezTo>
                    <a:pt x="432" y="103"/>
                    <a:pt x="431" y="103"/>
                    <a:pt x="431" y="103"/>
                  </a:cubicBezTo>
                  <a:cubicBezTo>
                    <a:pt x="431" y="103"/>
                    <a:pt x="432" y="103"/>
                    <a:pt x="433" y="103"/>
                  </a:cubicBezTo>
                  <a:moveTo>
                    <a:pt x="432" y="103"/>
                  </a:moveTo>
                  <a:cubicBezTo>
                    <a:pt x="430" y="103"/>
                    <a:pt x="430" y="103"/>
                    <a:pt x="433" y="103"/>
                  </a:cubicBezTo>
                  <a:cubicBezTo>
                    <a:pt x="433" y="103"/>
                    <a:pt x="432" y="103"/>
                    <a:pt x="432" y="103"/>
                  </a:cubicBezTo>
                  <a:moveTo>
                    <a:pt x="433" y="103"/>
                  </a:moveTo>
                  <a:cubicBezTo>
                    <a:pt x="431" y="103"/>
                    <a:pt x="430" y="103"/>
                    <a:pt x="431" y="103"/>
                  </a:cubicBezTo>
                  <a:cubicBezTo>
                    <a:pt x="431" y="103"/>
                    <a:pt x="432" y="103"/>
                    <a:pt x="433" y="103"/>
                  </a:cubicBezTo>
                  <a:moveTo>
                    <a:pt x="432" y="102"/>
                  </a:move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moveTo>
                    <a:pt x="432" y="102"/>
                  </a:move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cubicBezTo>
                    <a:pt x="432" y="102"/>
                    <a:pt x="432" y="102"/>
                    <a:pt x="432" y="102"/>
                  </a:cubicBezTo>
                  <a:moveTo>
                    <a:pt x="372" y="99"/>
                  </a:move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cubicBezTo>
                    <a:pt x="372" y="99"/>
                    <a:pt x="372" y="99"/>
                    <a:pt x="372" y="99"/>
                  </a:cubicBezTo>
                  <a:moveTo>
                    <a:pt x="429" y="97"/>
                  </a:move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7"/>
                    <a:pt x="428" y="97"/>
                    <a:pt x="429" y="97"/>
                  </a:cubicBezTo>
                  <a:moveTo>
                    <a:pt x="429" y="96"/>
                  </a:moveTo>
                  <a:cubicBezTo>
                    <a:pt x="428" y="96"/>
                    <a:pt x="428" y="96"/>
                    <a:pt x="428" y="96"/>
                  </a:cubicBezTo>
                  <a:cubicBezTo>
                    <a:pt x="428" y="96"/>
                    <a:pt x="428" y="96"/>
                    <a:pt x="429" y="96"/>
                  </a:cubicBezTo>
                  <a:cubicBezTo>
                    <a:pt x="429" y="96"/>
                    <a:pt x="429" y="96"/>
                    <a:pt x="429" y="96"/>
                  </a:cubicBezTo>
                  <a:moveTo>
                    <a:pt x="429" y="96"/>
                  </a:moveTo>
                  <a:cubicBezTo>
                    <a:pt x="429" y="96"/>
                    <a:pt x="429" y="96"/>
                    <a:pt x="429" y="96"/>
                  </a:cubicBezTo>
                  <a:cubicBezTo>
                    <a:pt x="428" y="96"/>
                    <a:pt x="427" y="97"/>
                    <a:pt x="428" y="97"/>
                  </a:cubicBezTo>
                  <a:cubicBezTo>
                    <a:pt x="428" y="97"/>
                    <a:pt x="428" y="97"/>
                    <a:pt x="428" y="97"/>
                  </a:cubicBezTo>
                  <a:cubicBezTo>
                    <a:pt x="428" y="96"/>
                    <a:pt x="428" y="96"/>
                    <a:pt x="429" y="96"/>
                  </a:cubicBezTo>
                  <a:moveTo>
                    <a:pt x="371" y="93"/>
                  </a:move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cubicBezTo>
                    <a:pt x="371" y="93"/>
                    <a:pt x="371" y="93"/>
                    <a:pt x="371" y="93"/>
                  </a:cubicBezTo>
                  <a:moveTo>
                    <a:pt x="371" y="93"/>
                  </a:moveTo>
                  <a:cubicBezTo>
                    <a:pt x="371" y="93"/>
                    <a:pt x="371" y="93"/>
                    <a:pt x="371" y="93"/>
                  </a:cubicBezTo>
                  <a:moveTo>
                    <a:pt x="380" y="82"/>
                  </a:moveTo>
                  <a:cubicBezTo>
                    <a:pt x="379" y="83"/>
                    <a:pt x="378" y="85"/>
                    <a:pt x="376" y="86"/>
                  </a:cubicBezTo>
                  <a:cubicBezTo>
                    <a:pt x="378" y="87"/>
                    <a:pt x="378" y="87"/>
                    <a:pt x="378" y="87"/>
                  </a:cubicBezTo>
                  <a:cubicBezTo>
                    <a:pt x="378" y="86"/>
                    <a:pt x="379" y="85"/>
                    <a:pt x="380" y="84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0" y="84"/>
                    <a:pt x="381" y="83"/>
                    <a:pt x="381" y="83"/>
                  </a:cubicBezTo>
                  <a:cubicBezTo>
                    <a:pt x="380" y="83"/>
                    <a:pt x="380" y="84"/>
                    <a:pt x="379" y="84"/>
                  </a:cubicBezTo>
                  <a:cubicBezTo>
                    <a:pt x="380" y="84"/>
                    <a:pt x="380" y="83"/>
                    <a:pt x="380" y="82"/>
                  </a:cubicBezTo>
                  <a:moveTo>
                    <a:pt x="383" y="81"/>
                  </a:moveTo>
                  <a:cubicBezTo>
                    <a:pt x="382" y="82"/>
                    <a:pt x="382" y="82"/>
                    <a:pt x="382" y="82"/>
                  </a:cubicBezTo>
                  <a:cubicBezTo>
                    <a:pt x="382" y="82"/>
                    <a:pt x="381" y="83"/>
                    <a:pt x="381" y="83"/>
                  </a:cubicBezTo>
                  <a:cubicBezTo>
                    <a:pt x="382" y="82"/>
                    <a:pt x="382" y="82"/>
                    <a:pt x="382" y="82"/>
                  </a:cubicBezTo>
                  <a:cubicBezTo>
                    <a:pt x="382" y="82"/>
                    <a:pt x="382" y="82"/>
                    <a:pt x="382" y="82"/>
                  </a:cubicBezTo>
                  <a:cubicBezTo>
                    <a:pt x="383" y="81"/>
                    <a:pt x="383" y="81"/>
                    <a:pt x="383" y="81"/>
                  </a:cubicBezTo>
                  <a:cubicBezTo>
                    <a:pt x="383" y="81"/>
                    <a:pt x="383" y="81"/>
                    <a:pt x="383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384" y="81"/>
                  </a:move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cubicBezTo>
                    <a:pt x="384" y="81"/>
                    <a:pt x="384" y="81"/>
                    <a:pt x="384" y="81"/>
                  </a:cubicBezTo>
                  <a:moveTo>
                    <a:pt x="400" y="80"/>
                  </a:move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moveTo>
                    <a:pt x="400" y="79"/>
                  </a:move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80"/>
                    <a:pt x="400" y="80"/>
                  </a:cubicBezTo>
                  <a:cubicBezTo>
                    <a:pt x="400" y="80"/>
                    <a:pt x="400" y="79"/>
                    <a:pt x="400" y="79"/>
                  </a:cubicBezTo>
                  <a:moveTo>
                    <a:pt x="389" y="78"/>
                  </a:move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8" y="78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8" y="78"/>
                  </a:cubicBezTo>
                  <a:cubicBezTo>
                    <a:pt x="389" y="79"/>
                    <a:pt x="389" y="79"/>
                    <a:pt x="389" y="79"/>
                  </a:cubicBezTo>
                  <a:cubicBezTo>
                    <a:pt x="389" y="79"/>
                    <a:pt x="389" y="79"/>
                    <a:pt x="389" y="78"/>
                  </a:cubicBezTo>
                  <a:moveTo>
                    <a:pt x="399" y="77"/>
                  </a:moveTo>
                  <a:cubicBezTo>
                    <a:pt x="400" y="78"/>
                    <a:pt x="400" y="78"/>
                    <a:pt x="400" y="79"/>
                  </a:cubicBezTo>
                  <a:cubicBezTo>
                    <a:pt x="400" y="79"/>
                    <a:pt x="400" y="79"/>
                    <a:pt x="400" y="79"/>
                  </a:cubicBezTo>
                  <a:cubicBezTo>
                    <a:pt x="400" y="79"/>
                    <a:pt x="400" y="78"/>
                    <a:pt x="399" y="77"/>
                  </a:cubicBezTo>
                  <a:moveTo>
                    <a:pt x="399" y="77"/>
                  </a:moveTo>
                  <a:cubicBezTo>
                    <a:pt x="400" y="78"/>
                    <a:pt x="400" y="78"/>
                    <a:pt x="400" y="79"/>
                  </a:cubicBezTo>
                  <a:cubicBezTo>
                    <a:pt x="400" y="79"/>
                    <a:pt x="400" y="79"/>
                    <a:pt x="400" y="79"/>
                  </a:cubicBezTo>
                  <a:cubicBezTo>
                    <a:pt x="400" y="79"/>
                    <a:pt x="400" y="78"/>
                    <a:pt x="399" y="77"/>
                  </a:cubicBezTo>
                  <a:moveTo>
                    <a:pt x="357" y="77"/>
                  </a:move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moveTo>
                    <a:pt x="357" y="77"/>
                  </a:move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7" y="77"/>
                    <a:pt x="357" y="77"/>
                    <a:pt x="357" y="77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7"/>
                    <a:pt x="399" y="77"/>
                    <a:pt x="399" y="77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99" y="76"/>
                  </a:move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cubicBezTo>
                    <a:pt x="399" y="76"/>
                    <a:pt x="399" y="76"/>
                    <a:pt x="399" y="76"/>
                  </a:cubicBezTo>
                  <a:moveTo>
                    <a:pt x="358" y="76"/>
                  </a:move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57" y="76"/>
                  </a:move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cubicBezTo>
                    <a:pt x="357" y="76"/>
                    <a:pt x="357" y="76"/>
                    <a:pt x="357" y="76"/>
                  </a:cubicBezTo>
                  <a:moveTo>
                    <a:pt x="361" y="76"/>
                  </a:move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60" y="76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moveTo>
                    <a:pt x="353" y="76"/>
                  </a:move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moveTo>
                    <a:pt x="352" y="75"/>
                  </a:move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8" y="75"/>
                  </a:moveTo>
                  <a:cubicBezTo>
                    <a:pt x="358" y="75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6"/>
                    <a:pt x="358" y="76"/>
                  </a:cubicBezTo>
                  <a:cubicBezTo>
                    <a:pt x="358" y="76"/>
                    <a:pt x="358" y="75"/>
                    <a:pt x="358" y="75"/>
                  </a:cubicBezTo>
                  <a:moveTo>
                    <a:pt x="360" y="75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5"/>
                  </a:cubicBezTo>
                  <a:moveTo>
                    <a:pt x="360" y="75"/>
                  </a:move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0" y="76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2" y="75"/>
                  </a:moveTo>
                  <a:cubicBezTo>
                    <a:pt x="352" y="75"/>
                    <a:pt x="352" y="75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2" y="75"/>
                  </a:move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moveTo>
                    <a:pt x="353" y="75"/>
                  </a:moveTo>
                  <a:cubicBezTo>
                    <a:pt x="353" y="75"/>
                    <a:pt x="353" y="75"/>
                    <a:pt x="353" y="75"/>
                  </a:cubicBezTo>
                  <a:cubicBezTo>
                    <a:pt x="353" y="75"/>
                    <a:pt x="353" y="76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3" y="75"/>
                    <a:pt x="353" y="75"/>
                    <a:pt x="353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6"/>
                    <a:pt x="360" y="76"/>
                    <a:pt x="360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0" y="75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1" y="75"/>
                  </a:cubicBezTo>
                  <a:moveTo>
                    <a:pt x="359" y="75"/>
                  </a:moveTo>
                  <a:cubicBezTo>
                    <a:pt x="359" y="75"/>
                    <a:pt x="359" y="75"/>
                    <a:pt x="359" y="76"/>
                  </a:cubicBezTo>
                  <a:cubicBezTo>
                    <a:pt x="359" y="76"/>
                    <a:pt x="359" y="76"/>
                    <a:pt x="359" y="76"/>
                  </a:cubicBezTo>
                  <a:cubicBezTo>
                    <a:pt x="359" y="76"/>
                    <a:pt x="359" y="75"/>
                    <a:pt x="359" y="75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9" y="75"/>
                    <a:pt x="359" y="75"/>
                    <a:pt x="359" y="75"/>
                  </a:cubicBezTo>
                  <a:moveTo>
                    <a:pt x="350" y="75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moveTo>
                    <a:pt x="349" y="75"/>
                  </a:move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1" y="76"/>
                  </a:cubicBezTo>
                  <a:cubicBezTo>
                    <a:pt x="361" y="76"/>
                    <a:pt x="361" y="76"/>
                    <a:pt x="361" y="76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60" y="75"/>
                  </a:move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cubicBezTo>
                    <a:pt x="360" y="75"/>
                    <a:pt x="360" y="75"/>
                    <a:pt x="360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49" y="75"/>
                  </a:move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moveTo>
                    <a:pt x="351" y="75"/>
                  </a:move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moveTo>
                    <a:pt x="352" y="74"/>
                  </a:moveTo>
                  <a:cubicBezTo>
                    <a:pt x="352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3" y="75"/>
                    <a:pt x="353" y="76"/>
                  </a:cubicBezTo>
                  <a:cubicBezTo>
                    <a:pt x="353" y="76"/>
                    <a:pt x="353" y="76"/>
                    <a:pt x="353" y="76"/>
                  </a:cubicBezTo>
                  <a:cubicBezTo>
                    <a:pt x="352" y="75"/>
                    <a:pt x="352" y="74"/>
                    <a:pt x="352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4"/>
                    <a:pt x="350" y="74"/>
                  </a:cubicBezTo>
                  <a:moveTo>
                    <a:pt x="350" y="74"/>
                  </a:move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0" y="74"/>
                  </a:cubicBezTo>
                  <a:cubicBezTo>
                    <a:pt x="351" y="74"/>
                    <a:pt x="351" y="75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5"/>
                    <a:pt x="351" y="74"/>
                    <a:pt x="351" y="74"/>
                  </a:cubicBezTo>
                  <a:moveTo>
                    <a:pt x="350" y="74"/>
                  </a:moveTo>
                  <a:cubicBezTo>
                    <a:pt x="350" y="74"/>
                    <a:pt x="350" y="75"/>
                    <a:pt x="350" y="75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0" y="75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5"/>
                    <a:pt x="349" y="75"/>
                  </a:cubicBezTo>
                  <a:cubicBezTo>
                    <a:pt x="349" y="75"/>
                    <a:pt x="349" y="75"/>
                    <a:pt x="350" y="75"/>
                  </a:cubicBezTo>
                  <a:cubicBezTo>
                    <a:pt x="350" y="75"/>
                    <a:pt x="349" y="75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5"/>
                    <a:pt x="349" y="75"/>
                  </a:cubicBezTo>
                  <a:cubicBezTo>
                    <a:pt x="349" y="75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5"/>
                  </a:cubicBezTo>
                  <a:cubicBezTo>
                    <a:pt x="351" y="75"/>
                    <a:pt x="351" y="75"/>
                    <a:pt x="351" y="75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7" y="74"/>
                  </a:move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46" y="74"/>
                  </a:moveTo>
                  <a:cubicBezTo>
                    <a:pt x="346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6" y="74"/>
                    <a:pt x="346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2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2" y="74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2" y="74"/>
                    <a:pt x="352" y="74"/>
                    <a:pt x="352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51" y="74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moveTo>
                    <a:pt x="349" y="74"/>
                  </a:move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moveTo>
                    <a:pt x="350" y="74"/>
                  </a:move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5"/>
                    <a:pt x="350" y="75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moveTo>
                    <a:pt x="348" y="74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moveTo>
                    <a:pt x="348" y="74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9" y="74"/>
                    <a:pt x="349" y="74"/>
                  </a:cubicBezTo>
                  <a:cubicBezTo>
                    <a:pt x="349" y="74"/>
                    <a:pt x="348" y="74"/>
                    <a:pt x="348" y="74"/>
                  </a:cubicBezTo>
                  <a:moveTo>
                    <a:pt x="348" y="73"/>
                  </a:move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4"/>
                    <a:pt x="348" y="73"/>
                    <a:pt x="348" y="73"/>
                  </a:cubicBezTo>
                  <a:moveTo>
                    <a:pt x="351" y="73"/>
                  </a:move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3"/>
                  </a:cubicBezTo>
                  <a:cubicBezTo>
                    <a:pt x="347" y="73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3"/>
                    <a:pt x="347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51" y="73"/>
                  </a:move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51" y="73"/>
                    <a:pt x="351" y="73"/>
                    <a:pt x="351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4"/>
                  </a:cubicBezTo>
                  <a:cubicBezTo>
                    <a:pt x="348" y="74"/>
                    <a:pt x="348" y="74"/>
                    <a:pt x="348" y="74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50" y="73"/>
                  </a:moveTo>
                  <a:cubicBezTo>
                    <a:pt x="350" y="73"/>
                    <a:pt x="350" y="73"/>
                    <a:pt x="350" y="73"/>
                  </a:cubicBezTo>
                  <a:cubicBezTo>
                    <a:pt x="350" y="73"/>
                    <a:pt x="350" y="73"/>
                    <a:pt x="350" y="74"/>
                  </a:cubicBezTo>
                  <a:cubicBezTo>
                    <a:pt x="350" y="73"/>
                    <a:pt x="350" y="73"/>
                    <a:pt x="350" y="73"/>
                  </a:cubicBezTo>
                  <a:cubicBezTo>
                    <a:pt x="350" y="73"/>
                    <a:pt x="350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1" y="74"/>
                    <a:pt x="351" y="74"/>
                    <a:pt x="351" y="74"/>
                  </a:cubicBezTo>
                  <a:cubicBezTo>
                    <a:pt x="350" y="73"/>
                    <a:pt x="350" y="73"/>
                    <a:pt x="350" y="73"/>
                  </a:cubicBezTo>
                  <a:moveTo>
                    <a:pt x="348" y="73"/>
                  </a:move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4"/>
                  </a:cubicBezTo>
                  <a:cubicBezTo>
                    <a:pt x="347" y="74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4"/>
                    <a:pt x="348" y="75"/>
                  </a:cubicBezTo>
                  <a:cubicBezTo>
                    <a:pt x="348" y="75"/>
                    <a:pt x="348" y="75"/>
                    <a:pt x="348" y="75"/>
                  </a:cubicBezTo>
                  <a:cubicBezTo>
                    <a:pt x="347" y="74"/>
                    <a:pt x="347" y="73"/>
                    <a:pt x="348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4"/>
                    <a:pt x="348" y="75"/>
                  </a:cubicBezTo>
                  <a:cubicBezTo>
                    <a:pt x="347" y="74"/>
                    <a:pt x="347" y="73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5"/>
                  </a:cubicBezTo>
                  <a:cubicBezTo>
                    <a:pt x="347" y="75"/>
                    <a:pt x="347" y="75"/>
                    <a:pt x="347" y="75"/>
                  </a:cubicBezTo>
                  <a:cubicBezTo>
                    <a:pt x="347" y="74"/>
                    <a:pt x="347" y="73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7" y="73"/>
                  </a:moveTo>
                  <a:cubicBezTo>
                    <a:pt x="347" y="73"/>
                    <a:pt x="347" y="73"/>
                    <a:pt x="347" y="73"/>
                  </a:cubicBezTo>
                  <a:cubicBezTo>
                    <a:pt x="347" y="73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3"/>
                    <a:pt x="347" y="73"/>
                    <a:pt x="347" y="73"/>
                  </a:cubicBezTo>
                  <a:moveTo>
                    <a:pt x="345" y="72"/>
                  </a:move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3"/>
                  </a:cubicBezTo>
                  <a:cubicBezTo>
                    <a:pt x="345" y="73"/>
                    <a:pt x="345" y="73"/>
                    <a:pt x="345" y="72"/>
                  </a:cubicBezTo>
                  <a:moveTo>
                    <a:pt x="347" y="72"/>
                  </a:moveTo>
                  <a:cubicBezTo>
                    <a:pt x="347" y="72"/>
                    <a:pt x="347" y="72"/>
                    <a:pt x="347" y="73"/>
                  </a:cubicBezTo>
                  <a:cubicBezTo>
                    <a:pt x="347" y="73"/>
                    <a:pt x="347" y="73"/>
                    <a:pt x="347" y="73"/>
                  </a:cubicBezTo>
                  <a:cubicBezTo>
                    <a:pt x="347" y="72"/>
                    <a:pt x="347" y="72"/>
                    <a:pt x="347" y="72"/>
                  </a:cubicBezTo>
                  <a:moveTo>
                    <a:pt x="348" y="72"/>
                  </a:moveTo>
                  <a:cubicBezTo>
                    <a:pt x="348" y="72"/>
                    <a:pt x="348" y="72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2"/>
                    <a:pt x="348" y="72"/>
                    <a:pt x="348" y="72"/>
                  </a:cubicBezTo>
                  <a:moveTo>
                    <a:pt x="349" y="72"/>
                  </a:moveTo>
                  <a:cubicBezTo>
                    <a:pt x="349" y="72"/>
                    <a:pt x="349" y="72"/>
                    <a:pt x="349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49" y="74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3"/>
                    <a:pt x="349" y="73"/>
                    <a:pt x="350" y="74"/>
                  </a:cubicBezTo>
                  <a:cubicBezTo>
                    <a:pt x="350" y="74"/>
                    <a:pt x="350" y="74"/>
                    <a:pt x="350" y="74"/>
                  </a:cubicBezTo>
                  <a:cubicBezTo>
                    <a:pt x="350" y="73"/>
                    <a:pt x="350" y="73"/>
                    <a:pt x="350" y="73"/>
                  </a:cubicBezTo>
                  <a:cubicBezTo>
                    <a:pt x="349" y="72"/>
                    <a:pt x="349" y="72"/>
                    <a:pt x="349" y="72"/>
                  </a:cubicBezTo>
                  <a:moveTo>
                    <a:pt x="348" y="72"/>
                  </a:moveTo>
                  <a:cubicBezTo>
                    <a:pt x="348" y="72"/>
                    <a:pt x="348" y="72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8" y="72"/>
                    <a:pt x="348" y="72"/>
                    <a:pt x="348" y="72"/>
                  </a:cubicBezTo>
                  <a:moveTo>
                    <a:pt x="343" y="71"/>
                  </a:moveTo>
                  <a:cubicBezTo>
                    <a:pt x="343" y="71"/>
                    <a:pt x="343" y="72"/>
                    <a:pt x="344" y="73"/>
                  </a:cubicBezTo>
                  <a:cubicBezTo>
                    <a:pt x="344" y="72"/>
                    <a:pt x="344" y="72"/>
                    <a:pt x="344" y="72"/>
                  </a:cubicBezTo>
                  <a:cubicBezTo>
                    <a:pt x="343" y="72"/>
                    <a:pt x="343" y="71"/>
                    <a:pt x="343" y="71"/>
                  </a:cubicBezTo>
                  <a:moveTo>
                    <a:pt x="344" y="71"/>
                  </a:moveTo>
                  <a:cubicBezTo>
                    <a:pt x="344" y="71"/>
                    <a:pt x="344" y="72"/>
                    <a:pt x="344" y="72"/>
                  </a:cubicBezTo>
                  <a:cubicBezTo>
                    <a:pt x="344" y="72"/>
                    <a:pt x="344" y="72"/>
                    <a:pt x="345" y="72"/>
                  </a:cubicBezTo>
                  <a:cubicBezTo>
                    <a:pt x="345" y="72"/>
                    <a:pt x="345" y="71"/>
                    <a:pt x="344" y="71"/>
                  </a:cubicBezTo>
                  <a:moveTo>
                    <a:pt x="347" y="71"/>
                  </a:moveTo>
                  <a:cubicBezTo>
                    <a:pt x="347" y="71"/>
                    <a:pt x="347" y="72"/>
                    <a:pt x="347" y="72"/>
                  </a:cubicBezTo>
                  <a:cubicBezTo>
                    <a:pt x="347" y="73"/>
                    <a:pt x="347" y="73"/>
                    <a:pt x="347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47" y="73"/>
                    <a:pt x="347" y="72"/>
                    <a:pt x="347" y="72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7" y="71"/>
                    <a:pt x="347" y="71"/>
                    <a:pt x="347" y="71"/>
                  </a:cubicBezTo>
                  <a:moveTo>
                    <a:pt x="346" y="71"/>
                  </a:moveTo>
                  <a:cubicBezTo>
                    <a:pt x="345" y="71"/>
                    <a:pt x="345" y="72"/>
                    <a:pt x="345" y="73"/>
                  </a:cubicBezTo>
                  <a:cubicBezTo>
                    <a:pt x="345" y="73"/>
                    <a:pt x="346" y="73"/>
                    <a:pt x="346" y="74"/>
                  </a:cubicBezTo>
                  <a:cubicBezTo>
                    <a:pt x="346" y="72"/>
                    <a:pt x="346" y="71"/>
                    <a:pt x="346" y="71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9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4" y="69"/>
                  </a:cubicBezTo>
                  <a:cubicBezTo>
                    <a:pt x="334" y="69"/>
                    <a:pt x="334" y="69"/>
                    <a:pt x="334" y="69"/>
                  </a:cubicBezTo>
                  <a:cubicBezTo>
                    <a:pt x="335" y="69"/>
                    <a:pt x="335" y="69"/>
                    <a:pt x="335" y="69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9"/>
                    <a:pt x="335" y="69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5" y="69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5" y="68"/>
                  </a:move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7"/>
                  </a:cubicBezTo>
                  <a:moveTo>
                    <a:pt x="335" y="67"/>
                  </a:moveTo>
                  <a:cubicBezTo>
                    <a:pt x="335" y="67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8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8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8"/>
                  </a:cubicBezTo>
                  <a:cubicBezTo>
                    <a:pt x="332" y="68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5" y="67"/>
                  </a:moveTo>
                  <a:cubicBezTo>
                    <a:pt x="335" y="67"/>
                    <a:pt x="335" y="67"/>
                    <a:pt x="335" y="68"/>
                  </a:cubicBezTo>
                  <a:cubicBezTo>
                    <a:pt x="335" y="68"/>
                    <a:pt x="335" y="68"/>
                    <a:pt x="335" y="68"/>
                  </a:cubicBezTo>
                  <a:cubicBezTo>
                    <a:pt x="335" y="68"/>
                    <a:pt x="335" y="67"/>
                    <a:pt x="335" y="67"/>
                  </a:cubicBezTo>
                  <a:cubicBezTo>
                    <a:pt x="335" y="67"/>
                    <a:pt x="335" y="67"/>
                    <a:pt x="335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1" y="68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7"/>
                  </a:move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moveTo>
                    <a:pt x="332" y="66"/>
                  </a:moveTo>
                  <a:cubicBezTo>
                    <a:pt x="332" y="66"/>
                    <a:pt x="332" y="66"/>
                    <a:pt x="332" y="66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6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1" y="66"/>
                  </a:move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6"/>
                    <a:pt x="331" y="66"/>
                  </a:cubicBezTo>
                  <a:moveTo>
                    <a:pt x="332" y="66"/>
                  </a:moveTo>
                  <a:cubicBezTo>
                    <a:pt x="332" y="66"/>
                    <a:pt x="332" y="66"/>
                    <a:pt x="332" y="66"/>
                  </a:cubicBezTo>
                  <a:cubicBezTo>
                    <a:pt x="332" y="66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1" y="66"/>
                  </a:moveTo>
                  <a:cubicBezTo>
                    <a:pt x="331" y="66"/>
                    <a:pt x="331" y="66"/>
                    <a:pt x="331" y="66"/>
                  </a:cubicBezTo>
                  <a:cubicBezTo>
                    <a:pt x="331" y="66"/>
                    <a:pt x="331" y="67"/>
                    <a:pt x="331" y="67"/>
                  </a:cubicBezTo>
                  <a:cubicBezTo>
                    <a:pt x="331" y="66"/>
                    <a:pt x="331" y="66"/>
                    <a:pt x="331" y="66"/>
                  </a:cubicBezTo>
                  <a:moveTo>
                    <a:pt x="332" y="66"/>
                  </a:moveTo>
                  <a:cubicBezTo>
                    <a:pt x="332" y="66"/>
                    <a:pt x="331" y="67"/>
                    <a:pt x="331" y="67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2" y="66"/>
                    <a:pt x="332" y="66"/>
                    <a:pt x="332" y="66"/>
                  </a:cubicBezTo>
                  <a:moveTo>
                    <a:pt x="334" y="66"/>
                  </a:moveTo>
                  <a:cubicBezTo>
                    <a:pt x="334" y="66"/>
                    <a:pt x="333" y="67"/>
                    <a:pt x="332" y="68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3" y="67"/>
                    <a:pt x="334" y="67"/>
                    <a:pt x="334" y="67"/>
                  </a:cubicBezTo>
                  <a:cubicBezTo>
                    <a:pt x="334" y="67"/>
                    <a:pt x="334" y="67"/>
                    <a:pt x="334" y="67"/>
                  </a:cubicBezTo>
                  <a:cubicBezTo>
                    <a:pt x="334" y="66"/>
                    <a:pt x="334" y="66"/>
                    <a:pt x="334" y="66"/>
                  </a:cubicBezTo>
                  <a:moveTo>
                    <a:pt x="333" y="66"/>
                  </a:moveTo>
                  <a:cubicBezTo>
                    <a:pt x="333" y="66"/>
                    <a:pt x="333" y="66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2" y="67"/>
                    <a:pt x="332" y="67"/>
                  </a:cubicBezTo>
                  <a:cubicBezTo>
                    <a:pt x="332" y="67"/>
                    <a:pt x="333" y="67"/>
                    <a:pt x="333" y="67"/>
                  </a:cubicBezTo>
                  <a:cubicBezTo>
                    <a:pt x="333" y="67"/>
                    <a:pt x="332" y="67"/>
                    <a:pt x="332" y="67"/>
                  </a:cubicBezTo>
                  <a:cubicBezTo>
                    <a:pt x="333" y="67"/>
                    <a:pt x="333" y="67"/>
                    <a:pt x="333" y="67"/>
                  </a:cubicBezTo>
                  <a:cubicBezTo>
                    <a:pt x="333" y="66"/>
                    <a:pt x="333" y="66"/>
                    <a:pt x="333" y="66"/>
                  </a:cubicBezTo>
                  <a:moveTo>
                    <a:pt x="327" y="65"/>
                  </a:move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27" y="65"/>
                    <a:pt x="327" y="65"/>
                    <a:pt x="327" y="65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7" y="64"/>
                  </a:move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moveTo>
                    <a:pt x="328" y="64"/>
                  </a:moveTo>
                  <a:cubicBezTo>
                    <a:pt x="328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8" y="64"/>
                  </a:cubicBezTo>
                  <a:cubicBezTo>
                    <a:pt x="328" y="64"/>
                    <a:pt x="328" y="64"/>
                    <a:pt x="328" y="64"/>
                  </a:cubicBezTo>
                  <a:moveTo>
                    <a:pt x="328" y="64"/>
                  </a:moveTo>
                  <a:cubicBezTo>
                    <a:pt x="328" y="64"/>
                    <a:pt x="328" y="64"/>
                    <a:pt x="328" y="64"/>
                  </a:cubicBezTo>
                  <a:cubicBezTo>
                    <a:pt x="328" y="64"/>
                    <a:pt x="327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4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4"/>
                    <a:pt x="328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8" y="64"/>
                    <a:pt x="328" y="64"/>
                    <a:pt x="328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4"/>
                    <a:pt x="328" y="64"/>
                    <a:pt x="327" y="64"/>
                  </a:cubicBezTo>
                  <a:cubicBezTo>
                    <a:pt x="327" y="64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4"/>
                  </a:cubicBezTo>
                  <a:cubicBezTo>
                    <a:pt x="328" y="64"/>
                    <a:pt x="328" y="63"/>
                    <a:pt x="328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moveTo>
                    <a:pt x="327" y="63"/>
                  </a:moveTo>
                  <a:cubicBezTo>
                    <a:pt x="327" y="63"/>
                    <a:pt x="327" y="63"/>
                    <a:pt x="327" y="63"/>
                  </a:cubicBezTo>
                  <a:cubicBezTo>
                    <a:pt x="327" y="63"/>
                    <a:pt x="327" y="63"/>
                    <a:pt x="327" y="63"/>
                  </a:cubicBezTo>
                  <a:cubicBezTo>
                    <a:pt x="327" y="63"/>
                    <a:pt x="327" y="63"/>
                    <a:pt x="327" y="63"/>
                  </a:cubicBezTo>
                  <a:moveTo>
                    <a:pt x="328" y="63"/>
                  </a:moveTo>
                  <a:cubicBezTo>
                    <a:pt x="328" y="63"/>
                    <a:pt x="328" y="63"/>
                    <a:pt x="327" y="63"/>
                  </a:cubicBezTo>
                  <a:cubicBezTo>
                    <a:pt x="327" y="63"/>
                    <a:pt x="327" y="64"/>
                    <a:pt x="327" y="64"/>
                  </a:cubicBezTo>
                  <a:cubicBezTo>
                    <a:pt x="327" y="64"/>
                    <a:pt x="328" y="64"/>
                    <a:pt x="328" y="63"/>
                  </a:cubicBezTo>
                  <a:cubicBezTo>
                    <a:pt x="328" y="63"/>
                    <a:pt x="328" y="63"/>
                    <a:pt x="328" y="63"/>
                  </a:cubicBezTo>
                  <a:moveTo>
                    <a:pt x="325" y="63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moveTo>
                    <a:pt x="325" y="63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moveTo>
                    <a:pt x="325" y="62"/>
                  </a:move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3"/>
                    <a:pt x="325" y="63"/>
                    <a:pt x="325" y="63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5" y="62"/>
                  </a:move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6" y="62"/>
                  </a:move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moveTo>
                    <a:pt x="327" y="62"/>
                  </a:moveTo>
                  <a:cubicBezTo>
                    <a:pt x="327" y="62"/>
                    <a:pt x="327" y="62"/>
                    <a:pt x="327" y="62"/>
                  </a:cubicBezTo>
                  <a:cubicBezTo>
                    <a:pt x="327" y="62"/>
                    <a:pt x="327" y="63"/>
                    <a:pt x="326" y="63"/>
                  </a:cubicBezTo>
                  <a:cubicBezTo>
                    <a:pt x="326" y="63"/>
                    <a:pt x="326" y="64"/>
                    <a:pt x="326" y="64"/>
                  </a:cubicBezTo>
                  <a:cubicBezTo>
                    <a:pt x="327" y="62"/>
                    <a:pt x="328" y="62"/>
                    <a:pt x="327" y="62"/>
                  </a:cubicBezTo>
                  <a:moveTo>
                    <a:pt x="327" y="61"/>
                  </a:moveTo>
                  <a:cubicBezTo>
                    <a:pt x="327" y="61"/>
                    <a:pt x="327" y="61"/>
                    <a:pt x="327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7" y="62"/>
                    <a:pt x="327" y="62"/>
                    <a:pt x="327" y="62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2"/>
                    <a:pt x="326" y="61"/>
                  </a:cubicBezTo>
                  <a:moveTo>
                    <a:pt x="325" y="61"/>
                  </a:moveTo>
                  <a:cubicBezTo>
                    <a:pt x="325" y="61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1"/>
                  </a:cubicBezTo>
                  <a:cubicBezTo>
                    <a:pt x="325" y="61"/>
                    <a:pt x="325" y="61"/>
                    <a:pt x="325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5" y="61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6" y="62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6" y="61"/>
                  </a:moveTo>
                  <a:cubicBezTo>
                    <a:pt x="326" y="61"/>
                    <a:pt x="326" y="62"/>
                    <a:pt x="325" y="62"/>
                  </a:cubicBezTo>
                  <a:cubicBezTo>
                    <a:pt x="325" y="62"/>
                    <a:pt x="325" y="62"/>
                    <a:pt x="325" y="62"/>
                  </a:cubicBezTo>
                  <a:cubicBezTo>
                    <a:pt x="326" y="62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327" y="61"/>
                  </a:moveTo>
                  <a:cubicBezTo>
                    <a:pt x="327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7" y="61"/>
                  </a:moveTo>
                  <a:cubicBezTo>
                    <a:pt x="327" y="61"/>
                    <a:pt x="327" y="61"/>
                    <a:pt x="326" y="61"/>
                  </a:cubicBezTo>
                  <a:cubicBezTo>
                    <a:pt x="326" y="62"/>
                    <a:pt x="326" y="62"/>
                    <a:pt x="326" y="62"/>
                  </a:cubicBezTo>
                  <a:cubicBezTo>
                    <a:pt x="326" y="62"/>
                    <a:pt x="326" y="62"/>
                    <a:pt x="327" y="62"/>
                  </a:cubicBezTo>
                  <a:cubicBezTo>
                    <a:pt x="327" y="61"/>
                    <a:pt x="327" y="61"/>
                    <a:pt x="327" y="61"/>
                  </a:cubicBezTo>
                  <a:moveTo>
                    <a:pt x="326" y="61"/>
                  </a:move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5" y="61"/>
                  </a:cubicBezTo>
                  <a:cubicBezTo>
                    <a:pt x="325" y="61"/>
                    <a:pt x="325" y="62"/>
                    <a:pt x="325" y="62"/>
                  </a:cubicBezTo>
                  <a:cubicBezTo>
                    <a:pt x="325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cubicBezTo>
                    <a:pt x="326" y="61"/>
                    <a:pt x="326" y="61"/>
                    <a:pt x="326" y="61"/>
                  </a:cubicBezTo>
                  <a:moveTo>
                    <a:pt x="0" y="56"/>
                  </a:moveTo>
                  <a:cubicBezTo>
                    <a:pt x="0" y="56"/>
                    <a:pt x="0" y="57"/>
                    <a:pt x="0" y="57"/>
                  </a:cubicBezTo>
                  <a:cubicBezTo>
                    <a:pt x="0" y="57"/>
                    <a:pt x="0" y="58"/>
                    <a:pt x="0" y="58"/>
                  </a:cubicBezTo>
                  <a:cubicBezTo>
                    <a:pt x="0" y="58"/>
                    <a:pt x="0" y="58"/>
                    <a:pt x="1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0" y="56"/>
                    <a:pt x="0" y="56"/>
                  </a:cubicBezTo>
                  <a:moveTo>
                    <a:pt x="319" y="55"/>
                  </a:moveTo>
                  <a:cubicBezTo>
                    <a:pt x="319" y="55"/>
                    <a:pt x="318" y="56"/>
                    <a:pt x="318" y="56"/>
                  </a:cubicBezTo>
                  <a:cubicBezTo>
                    <a:pt x="318" y="56"/>
                    <a:pt x="318" y="56"/>
                    <a:pt x="318" y="56"/>
                  </a:cubicBezTo>
                  <a:cubicBezTo>
                    <a:pt x="318" y="56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8" y="55"/>
                    <a:pt x="318" y="55"/>
                    <a:pt x="318" y="56"/>
                  </a:cubicBezTo>
                  <a:cubicBezTo>
                    <a:pt x="318" y="56"/>
                    <a:pt x="318" y="56"/>
                    <a:pt x="318" y="56"/>
                  </a:cubicBezTo>
                  <a:cubicBezTo>
                    <a:pt x="318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319" y="55"/>
                  </a:move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cubicBezTo>
                    <a:pt x="319" y="55"/>
                    <a:pt x="319" y="55"/>
                    <a:pt x="319" y="55"/>
                  </a:cubicBezTo>
                  <a:moveTo>
                    <a:pt x="407" y="44"/>
                  </a:move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moveTo>
                    <a:pt x="404" y="43"/>
                  </a:moveTo>
                  <a:cubicBezTo>
                    <a:pt x="404" y="43"/>
                    <a:pt x="405" y="43"/>
                    <a:pt x="407" y="44"/>
                  </a:cubicBezTo>
                  <a:cubicBezTo>
                    <a:pt x="407" y="44"/>
                    <a:pt x="407" y="44"/>
                    <a:pt x="407" y="44"/>
                  </a:cubicBezTo>
                  <a:cubicBezTo>
                    <a:pt x="405" y="43"/>
                    <a:pt x="404" y="43"/>
                    <a:pt x="404" y="43"/>
                  </a:cubicBezTo>
                  <a:moveTo>
                    <a:pt x="405" y="38"/>
                  </a:moveTo>
                  <a:cubicBezTo>
                    <a:pt x="402" y="39"/>
                    <a:pt x="403" y="40"/>
                    <a:pt x="406" y="43"/>
                  </a:cubicBezTo>
                  <a:cubicBezTo>
                    <a:pt x="404" y="41"/>
                    <a:pt x="404" y="40"/>
                    <a:pt x="406" y="39"/>
                  </a:cubicBezTo>
                  <a:cubicBezTo>
                    <a:pt x="406" y="39"/>
                    <a:pt x="405" y="39"/>
                    <a:pt x="405" y="38"/>
                  </a:cubicBezTo>
                  <a:cubicBezTo>
                    <a:pt x="405" y="38"/>
                    <a:pt x="405" y="38"/>
                    <a:pt x="405" y="38"/>
                  </a:cubicBezTo>
                  <a:moveTo>
                    <a:pt x="406" y="36"/>
                  </a:moveTo>
                  <a:cubicBezTo>
                    <a:pt x="406" y="36"/>
                    <a:pt x="406" y="36"/>
                    <a:pt x="406" y="36"/>
                  </a:cubicBezTo>
                  <a:cubicBezTo>
                    <a:pt x="406" y="36"/>
                    <a:pt x="406" y="36"/>
                    <a:pt x="406" y="37"/>
                  </a:cubicBezTo>
                  <a:cubicBezTo>
                    <a:pt x="406" y="36"/>
                    <a:pt x="406" y="36"/>
                    <a:pt x="406" y="36"/>
                  </a:cubicBezTo>
                  <a:cubicBezTo>
                    <a:pt x="406" y="36"/>
                    <a:pt x="406" y="36"/>
                    <a:pt x="406" y="36"/>
                  </a:cubicBezTo>
                  <a:moveTo>
                    <a:pt x="404" y="35"/>
                  </a:moveTo>
                  <a:cubicBezTo>
                    <a:pt x="403" y="36"/>
                    <a:pt x="402" y="36"/>
                    <a:pt x="405" y="37"/>
                  </a:cubicBezTo>
                  <a:cubicBezTo>
                    <a:pt x="405" y="37"/>
                    <a:pt x="405" y="37"/>
                    <a:pt x="406" y="37"/>
                  </a:cubicBezTo>
                  <a:cubicBezTo>
                    <a:pt x="406" y="37"/>
                    <a:pt x="406" y="37"/>
                    <a:pt x="405" y="37"/>
                  </a:cubicBezTo>
                  <a:cubicBezTo>
                    <a:pt x="405" y="37"/>
                    <a:pt x="405" y="37"/>
                    <a:pt x="405" y="37"/>
                  </a:cubicBezTo>
                  <a:cubicBezTo>
                    <a:pt x="405" y="37"/>
                    <a:pt x="405" y="36"/>
                    <a:pt x="404" y="36"/>
                  </a:cubicBezTo>
                  <a:cubicBezTo>
                    <a:pt x="403" y="36"/>
                    <a:pt x="403" y="36"/>
                    <a:pt x="404" y="35"/>
                  </a:cubicBezTo>
                  <a:cubicBezTo>
                    <a:pt x="404" y="35"/>
                    <a:pt x="404" y="35"/>
                    <a:pt x="404" y="35"/>
                  </a:cubicBezTo>
                  <a:moveTo>
                    <a:pt x="405" y="34"/>
                  </a:moveTo>
                  <a:cubicBezTo>
                    <a:pt x="404" y="35"/>
                    <a:pt x="404" y="35"/>
                    <a:pt x="404" y="35"/>
                  </a:cubicBezTo>
                  <a:cubicBezTo>
                    <a:pt x="404" y="35"/>
                    <a:pt x="405" y="35"/>
                    <a:pt x="405" y="35"/>
                  </a:cubicBezTo>
                  <a:cubicBezTo>
                    <a:pt x="405" y="35"/>
                    <a:pt x="405" y="35"/>
                    <a:pt x="406" y="34"/>
                  </a:cubicBezTo>
                  <a:cubicBezTo>
                    <a:pt x="405" y="34"/>
                    <a:pt x="405" y="34"/>
                    <a:pt x="405" y="34"/>
                  </a:cubicBezTo>
                  <a:moveTo>
                    <a:pt x="406" y="34"/>
                  </a:moveTo>
                  <a:cubicBezTo>
                    <a:pt x="406" y="34"/>
                    <a:pt x="406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cubicBezTo>
                    <a:pt x="406" y="34"/>
                    <a:pt x="406" y="34"/>
                    <a:pt x="406" y="34"/>
                  </a:cubicBezTo>
                  <a:moveTo>
                    <a:pt x="404" y="33"/>
                  </a:moveTo>
                  <a:cubicBezTo>
                    <a:pt x="405" y="33"/>
                    <a:pt x="405" y="33"/>
                    <a:pt x="406" y="34"/>
                  </a:cubicBezTo>
                  <a:cubicBezTo>
                    <a:pt x="405" y="33"/>
                    <a:pt x="405" y="33"/>
                    <a:pt x="404" y="33"/>
                  </a:cubicBezTo>
                  <a:moveTo>
                    <a:pt x="404" y="33"/>
                  </a:moveTo>
                  <a:cubicBezTo>
                    <a:pt x="404" y="33"/>
                    <a:pt x="404" y="33"/>
                    <a:pt x="404" y="33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4" y="33"/>
                    <a:pt x="404" y="33"/>
                    <a:pt x="404" y="33"/>
                  </a:cubicBezTo>
                  <a:moveTo>
                    <a:pt x="403" y="32"/>
                  </a:moveTo>
                  <a:cubicBezTo>
                    <a:pt x="401" y="33"/>
                    <a:pt x="402" y="34"/>
                    <a:pt x="405" y="34"/>
                  </a:cubicBezTo>
                  <a:cubicBezTo>
                    <a:pt x="405" y="34"/>
                    <a:pt x="405" y="34"/>
                    <a:pt x="405" y="34"/>
                  </a:cubicBezTo>
                  <a:cubicBezTo>
                    <a:pt x="402" y="34"/>
                    <a:pt x="402" y="33"/>
                    <a:pt x="404" y="33"/>
                  </a:cubicBezTo>
                  <a:cubicBezTo>
                    <a:pt x="404" y="33"/>
                    <a:pt x="404" y="33"/>
                    <a:pt x="405" y="33"/>
                  </a:cubicBezTo>
                  <a:cubicBezTo>
                    <a:pt x="404" y="33"/>
                    <a:pt x="404" y="32"/>
                    <a:pt x="403" y="32"/>
                  </a:cubicBezTo>
                  <a:moveTo>
                    <a:pt x="404" y="30"/>
                  </a:moveTo>
                  <a:cubicBezTo>
                    <a:pt x="402" y="31"/>
                    <a:pt x="401" y="31"/>
                    <a:pt x="402" y="31"/>
                  </a:cubicBezTo>
                  <a:cubicBezTo>
                    <a:pt x="402" y="31"/>
                    <a:pt x="403" y="31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moveTo>
                    <a:pt x="403" y="30"/>
                  </a:moveTo>
                  <a:cubicBezTo>
                    <a:pt x="403" y="30"/>
                    <a:pt x="403" y="30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3" y="30"/>
                    <a:pt x="403" y="30"/>
                  </a:cubicBezTo>
                  <a:moveTo>
                    <a:pt x="403" y="30"/>
                  </a:moveTo>
                  <a:cubicBezTo>
                    <a:pt x="401" y="30"/>
                    <a:pt x="401" y="30"/>
                    <a:pt x="401" y="30"/>
                  </a:cubicBezTo>
                  <a:cubicBezTo>
                    <a:pt x="402" y="30"/>
                    <a:pt x="402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moveTo>
                    <a:pt x="402" y="30"/>
                  </a:moveTo>
                  <a:cubicBezTo>
                    <a:pt x="401" y="30"/>
                    <a:pt x="402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2" y="30"/>
                    <a:pt x="402" y="30"/>
                    <a:pt x="402" y="30"/>
                  </a:cubicBezTo>
                  <a:moveTo>
                    <a:pt x="404" y="30"/>
                  </a:move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4" y="30"/>
                    <a:pt x="405" y="30"/>
                  </a:cubicBezTo>
                  <a:cubicBezTo>
                    <a:pt x="404" y="30"/>
                    <a:pt x="404" y="30"/>
                    <a:pt x="404" y="30"/>
                  </a:cubicBezTo>
                  <a:cubicBezTo>
                    <a:pt x="404" y="30"/>
                    <a:pt x="404" y="30"/>
                    <a:pt x="404" y="30"/>
                  </a:cubicBezTo>
                  <a:moveTo>
                    <a:pt x="403" y="30"/>
                  </a:move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4" y="30"/>
                  </a:cubicBezTo>
                  <a:cubicBezTo>
                    <a:pt x="404" y="30"/>
                    <a:pt x="404" y="30"/>
                    <a:pt x="405" y="30"/>
                  </a:cubicBezTo>
                  <a:cubicBezTo>
                    <a:pt x="404" y="30"/>
                    <a:pt x="403" y="30"/>
                    <a:pt x="403" y="30"/>
                  </a:cubicBezTo>
                  <a:moveTo>
                    <a:pt x="401" y="30"/>
                  </a:moveTo>
                  <a:cubicBezTo>
                    <a:pt x="402" y="30"/>
                    <a:pt x="402" y="30"/>
                    <a:pt x="402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402" y="30"/>
                    <a:pt x="401" y="30"/>
                  </a:cubicBezTo>
                  <a:moveTo>
                    <a:pt x="401" y="30"/>
                  </a:moveTo>
                  <a:cubicBezTo>
                    <a:pt x="401" y="30"/>
                    <a:pt x="401" y="30"/>
                    <a:pt x="401" y="30"/>
                  </a:cubicBezTo>
                  <a:cubicBezTo>
                    <a:pt x="402" y="30"/>
                    <a:pt x="402" y="30"/>
                    <a:pt x="403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moveTo>
                    <a:pt x="400" y="30"/>
                  </a:moveTo>
                  <a:cubicBezTo>
                    <a:pt x="399" y="30"/>
                    <a:pt x="400" y="30"/>
                    <a:pt x="401" y="30"/>
                  </a:cubicBezTo>
                  <a:cubicBezTo>
                    <a:pt x="401" y="30"/>
                    <a:pt x="401" y="30"/>
                    <a:pt x="401" y="30"/>
                  </a:cubicBezTo>
                  <a:cubicBezTo>
                    <a:pt x="400" y="30"/>
                    <a:pt x="399" y="30"/>
                    <a:pt x="400" y="30"/>
                  </a:cubicBezTo>
                  <a:moveTo>
                    <a:pt x="402" y="30"/>
                  </a:moveTo>
                  <a:cubicBezTo>
                    <a:pt x="400" y="30"/>
                    <a:pt x="400" y="30"/>
                    <a:pt x="403" y="30"/>
                  </a:cubicBezTo>
                  <a:cubicBezTo>
                    <a:pt x="403" y="30"/>
                    <a:pt x="404" y="30"/>
                    <a:pt x="404" y="30"/>
                  </a:cubicBezTo>
                  <a:cubicBezTo>
                    <a:pt x="403" y="30"/>
                    <a:pt x="402" y="30"/>
                    <a:pt x="402" y="30"/>
                  </a:cubicBezTo>
                  <a:moveTo>
                    <a:pt x="403" y="29"/>
                  </a:moveTo>
                  <a:cubicBezTo>
                    <a:pt x="400" y="29"/>
                    <a:pt x="399" y="29"/>
                    <a:pt x="400" y="29"/>
                  </a:cubicBezTo>
                  <a:cubicBezTo>
                    <a:pt x="401" y="29"/>
                    <a:pt x="402" y="29"/>
                    <a:pt x="404" y="29"/>
                  </a:cubicBezTo>
                  <a:cubicBezTo>
                    <a:pt x="404" y="29"/>
                    <a:pt x="403" y="29"/>
                    <a:pt x="403" y="29"/>
                  </a:cubicBezTo>
                  <a:moveTo>
                    <a:pt x="400" y="29"/>
                  </a:moveTo>
                  <a:cubicBezTo>
                    <a:pt x="400" y="29"/>
                    <a:pt x="400" y="29"/>
                    <a:pt x="400" y="29"/>
                  </a:cubicBezTo>
                  <a:cubicBezTo>
                    <a:pt x="400" y="29"/>
                    <a:pt x="400" y="29"/>
                    <a:pt x="400" y="29"/>
                  </a:cubicBezTo>
                  <a:moveTo>
                    <a:pt x="403" y="27"/>
                  </a:moveTo>
                  <a:cubicBezTo>
                    <a:pt x="403" y="27"/>
                    <a:pt x="402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moveTo>
                    <a:pt x="403" y="27"/>
                  </a:moveTo>
                  <a:cubicBezTo>
                    <a:pt x="403" y="27"/>
                    <a:pt x="402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7"/>
                    <a:pt x="403" y="27"/>
                    <a:pt x="403" y="27"/>
                  </a:cubicBezTo>
                  <a:moveTo>
                    <a:pt x="397" y="18"/>
                  </a:moveTo>
                  <a:cubicBezTo>
                    <a:pt x="396" y="18"/>
                    <a:pt x="396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6" y="18"/>
                    <a:pt x="397" y="18"/>
                  </a:cubicBezTo>
                  <a:cubicBezTo>
                    <a:pt x="397" y="18"/>
                    <a:pt x="397" y="18"/>
                    <a:pt x="397" y="18"/>
                  </a:cubicBezTo>
                  <a:moveTo>
                    <a:pt x="396" y="17"/>
                  </a:moveTo>
                  <a:cubicBezTo>
                    <a:pt x="396" y="17"/>
                    <a:pt x="396" y="17"/>
                    <a:pt x="396" y="17"/>
                  </a:cubicBezTo>
                  <a:cubicBezTo>
                    <a:pt x="395" y="17"/>
                    <a:pt x="394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6" y="17"/>
                    <a:pt x="396" y="17"/>
                  </a:cubicBezTo>
                  <a:cubicBezTo>
                    <a:pt x="396" y="17"/>
                    <a:pt x="396" y="17"/>
                    <a:pt x="396" y="17"/>
                  </a:cubicBezTo>
                  <a:moveTo>
                    <a:pt x="296" y="11"/>
                  </a:move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moveTo>
                    <a:pt x="296" y="11"/>
                  </a:move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moveTo>
                    <a:pt x="388" y="6"/>
                  </a:moveTo>
                  <a:cubicBezTo>
                    <a:pt x="388" y="6"/>
                    <a:pt x="387" y="6"/>
                    <a:pt x="387" y="6"/>
                  </a:cubicBezTo>
                  <a:cubicBezTo>
                    <a:pt x="387" y="7"/>
                    <a:pt x="387" y="7"/>
                    <a:pt x="387" y="7"/>
                  </a:cubicBezTo>
                  <a:cubicBezTo>
                    <a:pt x="387" y="7"/>
                    <a:pt x="387" y="7"/>
                    <a:pt x="388" y="6"/>
                  </a:cubicBezTo>
                  <a:cubicBezTo>
                    <a:pt x="388" y="6"/>
                    <a:pt x="388" y="6"/>
                    <a:pt x="388" y="6"/>
                  </a:cubicBezTo>
                  <a:cubicBezTo>
                    <a:pt x="387" y="6"/>
                    <a:pt x="387" y="7"/>
                    <a:pt x="387" y="7"/>
                  </a:cubicBezTo>
                  <a:cubicBezTo>
                    <a:pt x="387" y="7"/>
                    <a:pt x="387" y="6"/>
                    <a:pt x="388" y="6"/>
                  </a:cubicBezTo>
                  <a:cubicBezTo>
                    <a:pt x="388" y="6"/>
                    <a:pt x="388" y="6"/>
                    <a:pt x="388" y="6"/>
                  </a:cubicBezTo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moveTo>
                    <a:pt x="201" y="5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cubicBezTo>
                    <a:pt x="201" y="5"/>
                    <a:pt x="201" y="5"/>
                    <a:pt x="201" y="5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2" y="4"/>
                  </a:move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1" y="4"/>
                  </a:move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cubicBezTo>
                    <a:pt x="201" y="4"/>
                    <a:pt x="201" y="4"/>
                    <a:pt x="201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5" y="4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04" y="4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moveTo>
                    <a:pt x="294" y="4"/>
                  </a:move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moveTo>
                    <a:pt x="197" y="4"/>
                  </a:move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moveTo>
                    <a:pt x="196" y="3"/>
                  </a:moveTo>
                  <a:cubicBezTo>
                    <a:pt x="196" y="4"/>
                    <a:pt x="196" y="4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4"/>
                    <a:pt x="196" y="4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202" y="3"/>
                  </a:moveTo>
                  <a:cubicBezTo>
                    <a:pt x="202" y="3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2" y="4"/>
                    <a:pt x="202" y="3"/>
                    <a:pt x="202" y="3"/>
                  </a:cubicBezTo>
                  <a:moveTo>
                    <a:pt x="204" y="3"/>
                  </a:move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4" y="4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6" y="3"/>
                  </a:moveTo>
                  <a:cubicBezTo>
                    <a:pt x="196" y="3"/>
                    <a:pt x="196" y="3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196" y="3"/>
                  </a:move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4"/>
                  </a:cubicBezTo>
                  <a:cubicBezTo>
                    <a:pt x="196" y="4"/>
                    <a:pt x="196" y="4"/>
                    <a:pt x="196" y="4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3"/>
                    <a:pt x="294" y="3"/>
                  </a:cubicBezTo>
                  <a:moveTo>
                    <a:pt x="197" y="3"/>
                  </a:moveTo>
                  <a:cubicBezTo>
                    <a:pt x="197" y="3"/>
                    <a:pt x="197" y="3"/>
                    <a:pt x="197" y="3"/>
                  </a:cubicBezTo>
                  <a:cubicBezTo>
                    <a:pt x="197" y="3"/>
                    <a:pt x="197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7" y="3"/>
                    <a:pt x="197" y="3"/>
                    <a:pt x="197" y="3"/>
                  </a:cubicBezTo>
                  <a:moveTo>
                    <a:pt x="293" y="3"/>
                  </a:moveTo>
                  <a:cubicBezTo>
                    <a:pt x="293" y="3"/>
                    <a:pt x="293" y="4"/>
                    <a:pt x="293" y="4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4" y="3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moveTo>
                    <a:pt x="294" y="3"/>
                  </a:moveTo>
                  <a:cubicBezTo>
                    <a:pt x="294" y="3"/>
                    <a:pt x="294" y="4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5" y="3"/>
                  </a:cubicBezTo>
                  <a:moveTo>
                    <a:pt x="203" y="3"/>
                  </a:moveTo>
                  <a:cubicBezTo>
                    <a:pt x="203" y="3"/>
                    <a:pt x="203" y="3"/>
                    <a:pt x="203" y="4"/>
                  </a:cubicBezTo>
                  <a:cubicBezTo>
                    <a:pt x="203" y="4"/>
                    <a:pt x="203" y="4"/>
                    <a:pt x="203" y="4"/>
                  </a:cubicBezTo>
                  <a:cubicBezTo>
                    <a:pt x="203" y="4"/>
                    <a:pt x="203" y="3"/>
                    <a:pt x="203" y="3"/>
                  </a:cubicBezTo>
                  <a:cubicBezTo>
                    <a:pt x="203" y="3"/>
                    <a:pt x="203" y="3"/>
                    <a:pt x="203" y="3"/>
                  </a:cubicBezTo>
                  <a:cubicBezTo>
                    <a:pt x="203" y="3"/>
                    <a:pt x="203" y="3"/>
                    <a:pt x="203" y="3"/>
                  </a:cubicBezTo>
                  <a:moveTo>
                    <a:pt x="194" y="3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moveTo>
                    <a:pt x="193" y="3"/>
                  </a:move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5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204" y="3"/>
                  </a:move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4"/>
                    <a:pt x="294" y="4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193" y="3"/>
                  </a:move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195" y="3"/>
                  </a:move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moveTo>
                    <a:pt x="293" y="3"/>
                  </a:move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94" y="3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6" y="2"/>
                  </a:moveTo>
                  <a:cubicBezTo>
                    <a:pt x="196" y="2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7" y="3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6" y="3"/>
                    <a:pt x="196" y="2"/>
                    <a:pt x="196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2"/>
                    <a:pt x="194" y="2"/>
                  </a:cubicBezTo>
                  <a:moveTo>
                    <a:pt x="194" y="2"/>
                  </a:move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3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2"/>
                    <a:pt x="294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4" y="2"/>
                  </a:cubicBezTo>
                  <a:cubicBezTo>
                    <a:pt x="195" y="2"/>
                    <a:pt x="195" y="3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3"/>
                    <a:pt x="195" y="2"/>
                    <a:pt x="195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3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4" y="2"/>
                  </a:moveTo>
                  <a:cubicBezTo>
                    <a:pt x="194" y="2"/>
                    <a:pt x="194" y="3"/>
                    <a:pt x="194" y="3"/>
                  </a:cubicBezTo>
                  <a:cubicBezTo>
                    <a:pt x="194" y="3"/>
                    <a:pt x="194" y="3"/>
                    <a:pt x="194" y="3"/>
                  </a:cubicBezTo>
                  <a:cubicBezTo>
                    <a:pt x="194" y="3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294" y="2"/>
                  </a:moveTo>
                  <a:cubicBezTo>
                    <a:pt x="294" y="3"/>
                    <a:pt x="294" y="3"/>
                    <a:pt x="294" y="4"/>
                  </a:cubicBezTo>
                  <a:cubicBezTo>
                    <a:pt x="294" y="4"/>
                    <a:pt x="294" y="4"/>
                    <a:pt x="294" y="4"/>
                  </a:cubicBezTo>
                  <a:cubicBezTo>
                    <a:pt x="294" y="3"/>
                    <a:pt x="294" y="3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3"/>
                    <a:pt x="193" y="3"/>
                  </a:cubicBezTo>
                  <a:cubicBezTo>
                    <a:pt x="193" y="3"/>
                    <a:pt x="194" y="3"/>
                    <a:pt x="194" y="3"/>
                  </a:cubicBezTo>
                  <a:cubicBezTo>
                    <a:pt x="194" y="3"/>
                    <a:pt x="193" y="3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3"/>
                    <a:pt x="193" y="3"/>
                  </a:cubicBezTo>
                  <a:cubicBezTo>
                    <a:pt x="193" y="3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3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1" y="2"/>
                  </a:move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0" y="2"/>
                  </a:move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0" y="2"/>
                    <a:pt x="190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294" y="2"/>
                  </a:moveTo>
                  <a:cubicBezTo>
                    <a:pt x="294" y="2"/>
                    <a:pt x="293" y="2"/>
                    <a:pt x="293" y="3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4" y="3"/>
                    <a:pt x="294" y="2"/>
                    <a:pt x="2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6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6" y="2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6" y="2"/>
                    <a:pt x="196" y="2"/>
                    <a:pt x="196" y="2"/>
                  </a:cubicBezTo>
                  <a:moveTo>
                    <a:pt x="195" y="2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3" y="2"/>
                  </a:move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3" y="2"/>
                    <a:pt x="193" y="2"/>
                    <a:pt x="193" y="2"/>
                  </a:cubicBezTo>
                  <a:moveTo>
                    <a:pt x="194" y="2"/>
                  </a:move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3"/>
                    <a:pt x="194" y="3"/>
                  </a:cubicBezTo>
                  <a:cubicBezTo>
                    <a:pt x="194" y="2"/>
                    <a:pt x="194" y="2"/>
                    <a:pt x="194" y="2"/>
                  </a:cubicBezTo>
                  <a:cubicBezTo>
                    <a:pt x="194" y="2"/>
                    <a:pt x="194" y="2"/>
                    <a:pt x="194" y="2"/>
                  </a:cubicBezTo>
                  <a:moveTo>
                    <a:pt x="192" y="2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moveTo>
                    <a:pt x="192" y="2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3" y="2"/>
                    <a:pt x="193" y="2"/>
                  </a:cubicBezTo>
                  <a:cubicBezTo>
                    <a:pt x="193" y="2"/>
                    <a:pt x="192" y="2"/>
                    <a:pt x="192" y="2"/>
                  </a:cubicBezTo>
                  <a:moveTo>
                    <a:pt x="192" y="1"/>
                  </a:move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2"/>
                    <a:pt x="192" y="1"/>
                    <a:pt x="192" y="1"/>
                  </a:cubicBezTo>
                  <a:moveTo>
                    <a:pt x="195" y="1"/>
                  </a:move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294" y="1"/>
                  </a:moveTo>
                  <a:cubicBezTo>
                    <a:pt x="294" y="2"/>
                    <a:pt x="294" y="2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cubicBezTo>
                    <a:pt x="294" y="2"/>
                    <a:pt x="294" y="2"/>
                    <a:pt x="294" y="1"/>
                  </a:cubicBezTo>
                  <a:cubicBezTo>
                    <a:pt x="294" y="1"/>
                    <a:pt x="294" y="1"/>
                    <a:pt x="294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1"/>
                    <a:pt x="191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195" y="1"/>
                  </a:move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4" y="1"/>
                  </a:moveTo>
                  <a:cubicBezTo>
                    <a:pt x="194" y="1"/>
                    <a:pt x="194" y="1"/>
                    <a:pt x="194" y="1"/>
                  </a:cubicBezTo>
                  <a:cubicBezTo>
                    <a:pt x="194" y="1"/>
                    <a:pt x="194" y="1"/>
                    <a:pt x="194" y="2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4" y="1"/>
                    <a:pt x="194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1"/>
                    <a:pt x="194" y="1"/>
                    <a:pt x="194" y="1"/>
                  </a:cubicBezTo>
                  <a:moveTo>
                    <a:pt x="192" y="1"/>
                  </a:move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2"/>
                  </a:cubicBezTo>
                  <a:cubicBezTo>
                    <a:pt x="191" y="2"/>
                    <a:pt x="191" y="1"/>
                    <a:pt x="191" y="1"/>
                  </a:cubicBezTo>
                  <a:moveTo>
                    <a:pt x="294" y="1"/>
                  </a:moveTo>
                  <a:cubicBezTo>
                    <a:pt x="294" y="1"/>
                    <a:pt x="293" y="2"/>
                    <a:pt x="293" y="2"/>
                  </a:cubicBezTo>
                  <a:cubicBezTo>
                    <a:pt x="293" y="2"/>
                    <a:pt x="293" y="2"/>
                    <a:pt x="293" y="3"/>
                  </a:cubicBezTo>
                  <a:cubicBezTo>
                    <a:pt x="294" y="2"/>
                    <a:pt x="294" y="1"/>
                    <a:pt x="294" y="1"/>
                  </a:cubicBezTo>
                  <a:cubicBezTo>
                    <a:pt x="294" y="1"/>
                    <a:pt x="294" y="1"/>
                    <a:pt x="294" y="1"/>
                  </a:cubicBezTo>
                  <a:moveTo>
                    <a:pt x="191" y="1"/>
                  </a:moveTo>
                  <a:cubicBezTo>
                    <a:pt x="191" y="1"/>
                    <a:pt x="191" y="2"/>
                    <a:pt x="192" y="3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1" y="2"/>
                    <a:pt x="191" y="1"/>
                    <a:pt x="192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2"/>
                    <a:pt x="192" y="3"/>
                  </a:cubicBezTo>
                  <a:cubicBezTo>
                    <a:pt x="191" y="2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3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91" y="2"/>
                    <a:pt x="191" y="1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191" y="1"/>
                  </a:moveTo>
                  <a:cubicBezTo>
                    <a:pt x="191" y="1"/>
                    <a:pt x="191" y="1"/>
                    <a:pt x="191" y="1"/>
                  </a:cubicBezTo>
                  <a:cubicBezTo>
                    <a:pt x="191" y="1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1" y="1"/>
                    <a:pt x="191" y="1"/>
                    <a:pt x="191" y="1"/>
                  </a:cubicBezTo>
                  <a:moveTo>
                    <a:pt x="295" y="1"/>
                  </a:moveTo>
                  <a:cubicBezTo>
                    <a:pt x="295" y="1"/>
                    <a:pt x="295" y="1"/>
                    <a:pt x="295" y="2"/>
                  </a:cubicBezTo>
                  <a:cubicBezTo>
                    <a:pt x="295" y="2"/>
                    <a:pt x="294" y="2"/>
                    <a:pt x="294" y="2"/>
                  </a:cubicBezTo>
                  <a:cubicBezTo>
                    <a:pt x="295" y="2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moveTo>
                    <a:pt x="189" y="0"/>
                  </a:move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1"/>
                  </a:cubicBezTo>
                  <a:cubicBezTo>
                    <a:pt x="189" y="1"/>
                    <a:pt x="189" y="1"/>
                    <a:pt x="189" y="0"/>
                  </a:cubicBezTo>
                  <a:moveTo>
                    <a:pt x="295" y="0"/>
                  </a:moveTo>
                  <a:cubicBezTo>
                    <a:pt x="295" y="0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cubicBezTo>
                    <a:pt x="295" y="1"/>
                    <a:pt x="295" y="1"/>
                    <a:pt x="295" y="1"/>
                  </a:cubicBezTo>
                  <a:cubicBezTo>
                    <a:pt x="295" y="1"/>
                    <a:pt x="295" y="1"/>
                    <a:pt x="295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1"/>
                  </a:cubicBezTo>
                  <a:cubicBezTo>
                    <a:pt x="191" y="1"/>
                    <a:pt x="191" y="1"/>
                    <a:pt x="191" y="1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296" y="0"/>
                  </a:moveTo>
                  <a:cubicBezTo>
                    <a:pt x="296" y="0"/>
                    <a:pt x="296" y="0"/>
                    <a:pt x="295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5" y="0"/>
                    <a:pt x="296" y="0"/>
                    <a:pt x="296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840163" y="4322763"/>
              <a:ext cx="981075" cy="576263"/>
            </a:xfrm>
            <a:custGeom>
              <a:avLst/>
              <a:gdLst>
                <a:gd name="T0" fmla="*/ 2147483646 w 261"/>
                <a:gd name="T1" fmla="*/ 2147483646 h 153"/>
                <a:gd name="T2" fmla="*/ 2147483646 w 261"/>
                <a:gd name="T3" fmla="*/ 2147483646 h 153"/>
                <a:gd name="T4" fmla="*/ 0 w 261"/>
                <a:gd name="T5" fmla="*/ 2147483646 h 153"/>
                <a:gd name="T6" fmla="*/ 2147483646 w 261"/>
                <a:gd name="T7" fmla="*/ 2147483646 h 153"/>
                <a:gd name="T8" fmla="*/ 2147483646 w 261"/>
                <a:gd name="T9" fmla="*/ 2147483646 h 153"/>
                <a:gd name="T10" fmla="*/ 2147483646 w 261"/>
                <a:gd name="T11" fmla="*/ 2147483646 h 153"/>
                <a:gd name="T12" fmla="*/ 2147483646 w 261"/>
                <a:gd name="T13" fmla="*/ 2147483646 h 153"/>
                <a:gd name="T14" fmla="*/ 2147483646 w 261"/>
                <a:gd name="T15" fmla="*/ 2147483646 h 153"/>
                <a:gd name="T16" fmla="*/ 2147483646 w 261"/>
                <a:gd name="T17" fmla="*/ 2147483646 h 153"/>
                <a:gd name="T18" fmla="*/ 2147483646 w 261"/>
                <a:gd name="T19" fmla="*/ 2147483646 h 153"/>
                <a:gd name="T20" fmla="*/ 2147483646 w 261"/>
                <a:gd name="T21" fmla="*/ 2147483646 h 153"/>
                <a:gd name="T22" fmla="*/ 2147483646 w 261"/>
                <a:gd name="T23" fmla="*/ 2147483646 h 153"/>
                <a:gd name="T24" fmla="*/ 2147483646 w 261"/>
                <a:gd name="T25" fmla="*/ 2147483646 h 153"/>
                <a:gd name="T26" fmla="*/ 2147483646 w 261"/>
                <a:gd name="T27" fmla="*/ 2147483646 h 153"/>
                <a:gd name="T28" fmla="*/ 2147483646 w 261"/>
                <a:gd name="T29" fmla="*/ 2147483646 h 153"/>
                <a:gd name="T30" fmla="*/ 2147483646 w 261"/>
                <a:gd name="T31" fmla="*/ 2147483646 h 153"/>
                <a:gd name="T32" fmla="*/ 2147483646 w 261"/>
                <a:gd name="T33" fmla="*/ 2147483646 h 153"/>
                <a:gd name="T34" fmla="*/ 2147483646 w 261"/>
                <a:gd name="T35" fmla="*/ 2147483646 h 153"/>
                <a:gd name="T36" fmla="*/ 2147483646 w 261"/>
                <a:gd name="T37" fmla="*/ 2147483646 h 153"/>
                <a:gd name="T38" fmla="*/ 2147483646 w 261"/>
                <a:gd name="T39" fmla="*/ 2147483646 h 153"/>
                <a:gd name="T40" fmla="*/ 2147483646 w 261"/>
                <a:gd name="T41" fmla="*/ 2147483646 h 153"/>
                <a:gd name="T42" fmla="*/ 2147483646 w 261"/>
                <a:gd name="T43" fmla="*/ 2147483646 h 153"/>
                <a:gd name="T44" fmla="*/ 2147483646 w 261"/>
                <a:gd name="T45" fmla="*/ 2147483646 h 153"/>
                <a:gd name="T46" fmla="*/ 2147483646 w 261"/>
                <a:gd name="T47" fmla="*/ 2147483646 h 153"/>
                <a:gd name="T48" fmla="*/ 2147483646 w 261"/>
                <a:gd name="T49" fmla="*/ 2147483646 h 153"/>
                <a:gd name="T50" fmla="*/ 2147483646 w 261"/>
                <a:gd name="T51" fmla="*/ 2147483646 h 153"/>
                <a:gd name="T52" fmla="*/ 2147483646 w 261"/>
                <a:gd name="T53" fmla="*/ 2147483646 h 153"/>
                <a:gd name="T54" fmla="*/ 2147483646 w 261"/>
                <a:gd name="T55" fmla="*/ 2147483646 h 153"/>
                <a:gd name="T56" fmla="*/ 2147483646 w 261"/>
                <a:gd name="T57" fmla="*/ 2147483646 h 153"/>
                <a:gd name="T58" fmla="*/ 2147483646 w 261"/>
                <a:gd name="T59" fmla="*/ 2147483646 h 153"/>
                <a:gd name="T60" fmla="*/ 2147483646 w 261"/>
                <a:gd name="T61" fmla="*/ 2147483646 h 153"/>
                <a:gd name="T62" fmla="*/ 2147483646 w 261"/>
                <a:gd name="T63" fmla="*/ 2147483646 h 153"/>
                <a:gd name="T64" fmla="*/ 2147483646 w 261"/>
                <a:gd name="T65" fmla="*/ 2147483646 h 153"/>
                <a:gd name="T66" fmla="*/ 2147483646 w 261"/>
                <a:gd name="T67" fmla="*/ 0 h 153"/>
                <a:gd name="T68" fmla="*/ 2147483646 w 261"/>
                <a:gd name="T69" fmla="*/ 2147483646 h 153"/>
                <a:gd name="T70" fmla="*/ 2147483646 w 261"/>
                <a:gd name="T71" fmla="*/ 2147483646 h 153"/>
                <a:gd name="T72" fmla="*/ 2147483646 w 261"/>
                <a:gd name="T73" fmla="*/ 0 h 153"/>
                <a:gd name="T74" fmla="*/ 2147483646 w 261"/>
                <a:gd name="T75" fmla="*/ 0 h 153"/>
                <a:gd name="T76" fmla="*/ 2147483646 w 261"/>
                <a:gd name="T77" fmla="*/ 2147483646 h 153"/>
                <a:gd name="T78" fmla="*/ 2147483646 w 261"/>
                <a:gd name="T79" fmla="*/ 0 h 153"/>
                <a:gd name="T80" fmla="*/ 2147483646 w 261"/>
                <a:gd name="T81" fmla="*/ 0 h 153"/>
                <a:gd name="T82" fmla="*/ 2147483646 w 261"/>
                <a:gd name="T83" fmla="*/ 0 h 153"/>
                <a:gd name="T84" fmla="*/ 2147483646 w 261"/>
                <a:gd name="T85" fmla="*/ 0 h 153"/>
                <a:gd name="T86" fmla="*/ 2147483646 w 261"/>
                <a:gd name="T87" fmla="*/ 0 h 153"/>
                <a:gd name="T88" fmla="*/ 2147483646 w 261"/>
                <a:gd name="T89" fmla="*/ 0 h 153"/>
                <a:gd name="T90" fmla="*/ 2147483646 w 261"/>
                <a:gd name="T91" fmla="*/ 0 h 153"/>
                <a:gd name="T92" fmla="*/ 2147483646 w 261"/>
                <a:gd name="T93" fmla="*/ 0 h 153"/>
                <a:gd name="T94" fmla="*/ 2147483646 w 261"/>
                <a:gd name="T95" fmla="*/ 0 h 153"/>
                <a:gd name="T96" fmla="*/ 2147483646 w 261"/>
                <a:gd name="T97" fmla="*/ 0 h 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1" h="153">
                  <a:moveTo>
                    <a:pt x="253" y="147"/>
                  </a:moveTo>
                  <a:cubicBezTo>
                    <a:pt x="255" y="148"/>
                    <a:pt x="257" y="150"/>
                    <a:pt x="259" y="152"/>
                  </a:cubicBezTo>
                  <a:cubicBezTo>
                    <a:pt x="259" y="152"/>
                    <a:pt x="259" y="153"/>
                    <a:pt x="259" y="153"/>
                  </a:cubicBezTo>
                  <a:cubicBezTo>
                    <a:pt x="260" y="152"/>
                    <a:pt x="260" y="151"/>
                    <a:pt x="261" y="151"/>
                  </a:cubicBezTo>
                  <a:cubicBezTo>
                    <a:pt x="257" y="148"/>
                    <a:pt x="255" y="147"/>
                    <a:pt x="253" y="147"/>
                  </a:cubicBezTo>
                  <a:moveTo>
                    <a:pt x="3" y="105"/>
                  </a:moveTo>
                  <a:cubicBezTo>
                    <a:pt x="3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5"/>
                    <a:pt x="3" y="105"/>
                    <a:pt x="3" y="105"/>
                  </a:cubicBezTo>
                  <a:moveTo>
                    <a:pt x="0" y="103"/>
                  </a:moveTo>
                  <a:cubicBezTo>
                    <a:pt x="0" y="103"/>
                    <a:pt x="1" y="104"/>
                    <a:pt x="3" y="105"/>
                  </a:cubicBezTo>
                  <a:cubicBezTo>
                    <a:pt x="0" y="104"/>
                    <a:pt x="0" y="103"/>
                    <a:pt x="0" y="103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49" y="1"/>
                  </a:move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51" y="1"/>
                  </a:move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moveTo>
                    <a:pt x="245" y="1"/>
                  </a:move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moveTo>
                    <a:pt x="245" y="1"/>
                  </a:move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cubicBezTo>
                    <a:pt x="245" y="1"/>
                    <a:pt x="245" y="1"/>
                    <a:pt x="245" y="1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51" y="0"/>
                  </a:moveTo>
                  <a:cubicBezTo>
                    <a:pt x="251" y="0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51" y="1"/>
                    <a:pt x="251" y="0"/>
                    <a:pt x="251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1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51" y="0"/>
                  </a:moveTo>
                  <a:cubicBezTo>
                    <a:pt x="251" y="0"/>
                    <a:pt x="251" y="0"/>
                    <a:pt x="251" y="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moveTo>
                    <a:pt x="246" y="0"/>
                  </a:move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0"/>
                    <a:pt x="246" y="0"/>
                    <a:pt x="246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4" y="0"/>
                    <a:pt x="244" y="0"/>
                  </a:cubicBezTo>
                  <a:moveTo>
                    <a:pt x="243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0"/>
                    <a:pt x="243" y="0"/>
                    <a:pt x="243" y="0"/>
                  </a:cubicBezTo>
                  <a:moveTo>
                    <a:pt x="245" y="0"/>
                  </a:move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moveTo>
                    <a:pt x="244" y="0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44" y="0"/>
                    <a:pt x="245" y="0"/>
                    <a:pt x="245" y="0"/>
                  </a:cubicBezTo>
                  <a:cubicBezTo>
                    <a:pt x="245" y="0"/>
                    <a:pt x="244" y="0"/>
                    <a:pt x="24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3036888" y="3387726"/>
              <a:ext cx="11113" cy="7938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0 w 3"/>
                <a:gd name="T7" fmla="*/ 0 h 2"/>
                <a:gd name="T8" fmla="*/ 0 w 3"/>
                <a:gd name="T9" fmla="*/ 0 h 2"/>
                <a:gd name="T10" fmla="*/ 0 w 3"/>
                <a:gd name="T11" fmla="*/ 0 h 2"/>
                <a:gd name="T12" fmla="*/ 0 w 3"/>
                <a:gd name="T13" fmla="*/ 0 h 2"/>
                <a:gd name="T14" fmla="*/ 0 w 3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3048000" y="3390901"/>
              <a:ext cx="19050" cy="1111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2147483646 h 3"/>
                <a:gd name="T4" fmla="*/ 2147483646 w 5"/>
                <a:gd name="T5" fmla="*/ 2147483646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3"/>
                    <a:pt x="4" y="2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028950" y="3432176"/>
              <a:ext cx="15875" cy="15875"/>
            </a:xfrm>
            <a:custGeom>
              <a:avLst/>
              <a:gdLst>
                <a:gd name="T0" fmla="*/ 0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0 w 4"/>
                <a:gd name="T7" fmla="*/ 2147483646 h 4"/>
                <a:gd name="T8" fmla="*/ 0 w 4"/>
                <a:gd name="T9" fmla="*/ 2147483646 h 4"/>
                <a:gd name="T10" fmla="*/ 2147483646 w 4"/>
                <a:gd name="T11" fmla="*/ 2147483646 h 4"/>
                <a:gd name="T12" fmla="*/ 2147483646 w 4"/>
                <a:gd name="T13" fmla="*/ 2147483646 h 4"/>
                <a:gd name="T14" fmla="*/ 0 w 4"/>
                <a:gd name="T15" fmla="*/ 2147483646 h 4"/>
                <a:gd name="T16" fmla="*/ 0 w 4"/>
                <a:gd name="T17" fmla="*/ 2147483646 h 4"/>
                <a:gd name="T18" fmla="*/ 2147483646 w 4"/>
                <a:gd name="T19" fmla="*/ 2147483646 h 4"/>
                <a:gd name="T20" fmla="*/ 2147483646 w 4"/>
                <a:gd name="T21" fmla="*/ 2147483646 h 4"/>
                <a:gd name="T22" fmla="*/ 2147483646 w 4"/>
                <a:gd name="T23" fmla="*/ 2147483646 h 4"/>
                <a:gd name="T24" fmla="*/ 0 w 4"/>
                <a:gd name="T25" fmla="*/ 2147483646 h 4"/>
                <a:gd name="T26" fmla="*/ 0 w 4"/>
                <a:gd name="T27" fmla="*/ 2147483646 h 4"/>
                <a:gd name="T28" fmla="*/ 2147483646 w 4"/>
                <a:gd name="T29" fmla="*/ 2147483646 h 4"/>
                <a:gd name="T30" fmla="*/ 2147483646 w 4"/>
                <a:gd name="T31" fmla="*/ 2147483646 h 4"/>
                <a:gd name="T32" fmla="*/ 0 w 4"/>
                <a:gd name="T33" fmla="*/ 2147483646 h 4"/>
                <a:gd name="T34" fmla="*/ 0 w 4"/>
                <a:gd name="T35" fmla="*/ 2147483646 h 4"/>
                <a:gd name="T36" fmla="*/ 2147483646 w 4"/>
                <a:gd name="T37" fmla="*/ 2147483646 h 4"/>
                <a:gd name="T38" fmla="*/ 2147483646 w 4"/>
                <a:gd name="T39" fmla="*/ 2147483646 h 4"/>
                <a:gd name="T40" fmla="*/ 0 w 4"/>
                <a:gd name="T41" fmla="*/ 2147483646 h 4"/>
                <a:gd name="T42" fmla="*/ 0 w 4"/>
                <a:gd name="T43" fmla="*/ 0 h 4"/>
                <a:gd name="T44" fmla="*/ 2147483646 w 4"/>
                <a:gd name="T45" fmla="*/ 2147483646 h 4"/>
                <a:gd name="T46" fmla="*/ 2147483646 w 4"/>
                <a:gd name="T47" fmla="*/ 2147483646 h 4"/>
                <a:gd name="T48" fmla="*/ 0 w 4"/>
                <a:gd name="T49" fmla="*/ 0 h 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1" y="3"/>
                    <a:pt x="0" y="2"/>
                  </a:cubicBezTo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3"/>
                    <a:pt x="1" y="3"/>
                    <a:pt x="0" y="2"/>
                  </a:cubicBezTo>
                  <a:moveTo>
                    <a:pt x="0" y="2"/>
                  </a:moveTo>
                  <a:cubicBezTo>
                    <a:pt x="1" y="3"/>
                    <a:pt x="2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3187700" y="3486151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147483646 w 2"/>
                <a:gd name="T3" fmla="*/ 2147483646 h 1"/>
                <a:gd name="T4" fmla="*/ 2147483646 w 2"/>
                <a:gd name="T5" fmla="*/ 2147483646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3157538" y="4330701"/>
              <a:ext cx="0" cy="4763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2147483646 h 1"/>
                <a:gd name="T4" fmla="*/ 2147483646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4865688" y="4522788"/>
              <a:ext cx="277813" cy="365125"/>
            </a:xfrm>
            <a:custGeom>
              <a:avLst/>
              <a:gdLst>
                <a:gd name="T0" fmla="*/ 2147483646 w 74"/>
                <a:gd name="T1" fmla="*/ 2147483646 h 97"/>
                <a:gd name="T2" fmla="*/ 0 w 74"/>
                <a:gd name="T3" fmla="*/ 2147483646 h 97"/>
                <a:gd name="T4" fmla="*/ 2147483646 w 74"/>
                <a:gd name="T5" fmla="*/ 2147483646 h 97"/>
                <a:gd name="T6" fmla="*/ 2147483646 w 74"/>
                <a:gd name="T7" fmla="*/ 2147483646 h 97"/>
                <a:gd name="T8" fmla="*/ 2147483646 w 74"/>
                <a:gd name="T9" fmla="*/ 2147483646 h 97"/>
                <a:gd name="T10" fmla="*/ 2147483646 w 74"/>
                <a:gd name="T11" fmla="*/ 2147483646 h 97"/>
                <a:gd name="T12" fmla="*/ 2147483646 w 74"/>
                <a:gd name="T13" fmla="*/ 2147483646 h 97"/>
                <a:gd name="T14" fmla="*/ 2147483646 w 74"/>
                <a:gd name="T15" fmla="*/ 2147483646 h 97"/>
                <a:gd name="T16" fmla="*/ 2147483646 w 74"/>
                <a:gd name="T17" fmla="*/ 2147483646 h 97"/>
                <a:gd name="T18" fmla="*/ 2147483646 w 74"/>
                <a:gd name="T19" fmla="*/ 2147483646 h 97"/>
                <a:gd name="T20" fmla="*/ 2147483646 w 74"/>
                <a:gd name="T21" fmla="*/ 2147483646 h 97"/>
                <a:gd name="T22" fmla="*/ 2147483646 w 74"/>
                <a:gd name="T23" fmla="*/ 2147483646 h 97"/>
                <a:gd name="T24" fmla="*/ 2147483646 w 74"/>
                <a:gd name="T25" fmla="*/ 2147483646 h 97"/>
                <a:gd name="T26" fmla="*/ 2147483646 w 74"/>
                <a:gd name="T27" fmla="*/ 2147483646 h 97"/>
                <a:gd name="T28" fmla="*/ 2147483646 w 74"/>
                <a:gd name="T29" fmla="*/ 2147483646 h 97"/>
                <a:gd name="T30" fmla="*/ 2147483646 w 74"/>
                <a:gd name="T31" fmla="*/ 2147483646 h 97"/>
                <a:gd name="T32" fmla="*/ 2147483646 w 74"/>
                <a:gd name="T33" fmla="*/ 2147483646 h 97"/>
                <a:gd name="T34" fmla="*/ 2147483646 w 74"/>
                <a:gd name="T35" fmla="*/ 2147483646 h 97"/>
                <a:gd name="T36" fmla="*/ 2147483646 w 74"/>
                <a:gd name="T37" fmla="*/ 2147483646 h 97"/>
                <a:gd name="T38" fmla="*/ 2147483646 w 74"/>
                <a:gd name="T39" fmla="*/ 2147483646 h 97"/>
                <a:gd name="T40" fmla="*/ 2147483646 w 74"/>
                <a:gd name="T41" fmla="*/ 2147483646 h 97"/>
                <a:gd name="T42" fmla="*/ 2147483646 w 74"/>
                <a:gd name="T43" fmla="*/ 2147483646 h 97"/>
                <a:gd name="T44" fmla="*/ 2147483646 w 74"/>
                <a:gd name="T45" fmla="*/ 2147483646 h 97"/>
                <a:gd name="T46" fmla="*/ 2147483646 w 74"/>
                <a:gd name="T47" fmla="*/ 2147483646 h 97"/>
                <a:gd name="T48" fmla="*/ 2147483646 w 74"/>
                <a:gd name="T49" fmla="*/ 2147483646 h 97"/>
                <a:gd name="T50" fmla="*/ 2147483646 w 74"/>
                <a:gd name="T51" fmla="*/ 2147483646 h 97"/>
                <a:gd name="T52" fmla="*/ 2147483646 w 74"/>
                <a:gd name="T53" fmla="*/ 2147483646 h 97"/>
                <a:gd name="T54" fmla="*/ 2147483646 w 74"/>
                <a:gd name="T55" fmla="*/ 2147483646 h 97"/>
                <a:gd name="T56" fmla="*/ 2147483646 w 74"/>
                <a:gd name="T57" fmla="*/ 2147483646 h 97"/>
                <a:gd name="T58" fmla="*/ 2147483646 w 74"/>
                <a:gd name="T59" fmla="*/ 2147483646 h 97"/>
                <a:gd name="T60" fmla="*/ 2147483646 w 74"/>
                <a:gd name="T61" fmla="*/ 2147483646 h 97"/>
                <a:gd name="T62" fmla="*/ 2147483646 w 74"/>
                <a:gd name="T63" fmla="*/ 2147483646 h 97"/>
                <a:gd name="T64" fmla="*/ 2147483646 w 74"/>
                <a:gd name="T65" fmla="*/ 2147483646 h 97"/>
                <a:gd name="T66" fmla="*/ 2147483646 w 74"/>
                <a:gd name="T67" fmla="*/ 2147483646 h 97"/>
                <a:gd name="T68" fmla="*/ 2147483646 w 74"/>
                <a:gd name="T69" fmla="*/ 2147483646 h 97"/>
                <a:gd name="T70" fmla="*/ 2147483646 w 74"/>
                <a:gd name="T71" fmla="*/ 2147483646 h 97"/>
                <a:gd name="T72" fmla="*/ 2147483646 w 74"/>
                <a:gd name="T73" fmla="*/ 2147483646 h 97"/>
                <a:gd name="T74" fmla="*/ 2147483646 w 74"/>
                <a:gd name="T75" fmla="*/ 2147483646 h 97"/>
                <a:gd name="T76" fmla="*/ 2147483646 w 74"/>
                <a:gd name="T77" fmla="*/ 2147483646 h 97"/>
                <a:gd name="T78" fmla="*/ 2147483646 w 74"/>
                <a:gd name="T79" fmla="*/ 2147483646 h 97"/>
                <a:gd name="T80" fmla="*/ 2147483646 w 74"/>
                <a:gd name="T81" fmla="*/ 2147483646 h 97"/>
                <a:gd name="T82" fmla="*/ 2147483646 w 74"/>
                <a:gd name="T83" fmla="*/ 2147483646 h 97"/>
                <a:gd name="T84" fmla="*/ 2147483646 w 74"/>
                <a:gd name="T85" fmla="*/ 2147483646 h 97"/>
                <a:gd name="T86" fmla="*/ 2147483646 w 74"/>
                <a:gd name="T87" fmla="*/ 2147483646 h 97"/>
                <a:gd name="T88" fmla="*/ 2147483646 w 74"/>
                <a:gd name="T89" fmla="*/ 2147483646 h 97"/>
                <a:gd name="T90" fmla="*/ 2147483646 w 74"/>
                <a:gd name="T91" fmla="*/ 2147483646 h 97"/>
                <a:gd name="T92" fmla="*/ 2147483646 w 74"/>
                <a:gd name="T93" fmla="*/ 2147483646 h 97"/>
                <a:gd name="T94" fmla="*/ 2147483646 w 74"/>
                <a:gd name="T95" fmla="*/ 2147483646 h 97"/>
                <a:gd name="T96" fmla="*/ 2147483646 w 74"/>
                <a:gd name="T97" fmla="*/ 2147483646 h 97"/>
                <a:gd name="T98" fmla="*/ 2147483646 w 74"/>
                <a:gd name="T99" fmla="*/ 2147483646 h 97"/>
                <a:gd name="T100" fmla="*/ 2147483646 w 74"/>
                <a:gd name="T101" fmla="*/ 2147483646 h 97"/>
                <a:gd name="T102" fmla="*/ 2147483646 w 74"/>
                <a:gd name="T103" fmla="*/ 2147483646 h 97"/>
                <a:gd name="T104" fmla="*/ 2147483646 w 74"/>
                <a:gd name="T105" fmla="*/ 2147483646 h 97"/>
                <a:gd name="T106" fmla="*/ 2147483646 w 74"/>
                <a:gd name="T107" fmla="*/ 2147483646 h 97"/>
                <a:gd name="T108" fmla="*/ 2147483646 w 74"/>
                <a:gd name="T109" fmla="*/ 2147483646 h 97"/>
                <a:gd name="T110" fmla="*/ 2147483646 w 74"/>
                <a:gd name="T111" fmla="*/ 2147483646 h 97"/>
                <a:gd name="T112" fmla="*/ 2147483646 w 74"/>
                <a:gd name="T113" fmla="*/ 0 h 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4" h="97">
                  <a:moveTo>
                    <a:pt x="0" y="87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1" y="89"/>
                    <a:pt x="2" y="91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5" y="94"/>
                    <a:pt x="5" y="95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6" y="96"/>
                    <a:pt x="6" y="97"/>
                    <a:pt x="7" y="97"/>
                  </a:cubicBezTo>
                  <a:cubicBezTo>
                    <a:pt x="6" y="97"/>
                    <a:pt x="6" y="96"/>
                    <a:pt x="6" y="96"/>
                  </a:cubicBezTo>
                  <a:cubicBezTo>
                    <a:pt x="6" y="96"/>
                    <a:pt x="7" y="96"/>
                    <a:pt x="7" y="97"/>
                  </a:cubicBezTo>
                  <a:cubicBezTo>
                    <a:pt x="7" y="96"/>
                    <a:pt x="6" y="95"/>
                    <a:pt x="6" y="95"/>
                  </a:cubicBezTo>
                  <a:cubicBezTo>
                    <a:pt x="5" y="94"/>
                    <a:pt x="5" y="94"/>
                    <a:pt x="4" y="94"/>
                  </a:cubicBezTo>
                  <a:cubicBezTo>
                    <a:pt x="2" y="91"/>
                    <a:pt x="1" y="88"/>
                    <a:pt x="0" y="87"/>
                  </a:cubicBezTo>
                  <a:moveTo>
                    <a:pt x="27" y="82"/>
                  </a:move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moveTo>
                    <a:pt x="27" y="81"/>
                  </a:move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moveTo>
                    <a:pt x="26" y="81"/>
                  </a:moveTo>
                  <a:cubicBezTo>
                    <a:pt x="26" y="81"/>
                    <a:pt x="26" y="81"/>
                    <a:pt x="26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6" y="81"/>
                  </a:cubicBezTo>
                  <a:moveTo>
                    <a:pt x="26" y="80"/>
                  </a:moveTo>
                  <a:cubicBezTo>
                    <a:pt x="26" y="80"/>
                    <a:pt x="26" y="81"/>
                    <a:pt x="26" y="81"/>
                  </a:cubicBezTo>
                  <a:cubicBezTo>
                    <a:pt x="26" y="81"/>
                    <a:pt x="27" y="81"/>
                    <a:pt x="27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6" y="80"/>
                    <a:pt x="26" y="80"/>
                  </a:cubicBezTo>
                  <a:moveTo>
                    <a:pt x="25" y="79"/>
                  </a:moveTo>
                  <a:cubicBezTo>
                    <a:pt x="25" y="80"/>
                    <a:pt x="26" y="81"/>
                    <a:pt x="27" y="82"/>
                  </a:cubicBezTo>
                  <a:cubicBezTo>
                    <a:pt x="27" y="81"/>
                    <a:pt x="26" y="81"/>
                    <a:pt x="26" y="81"/>
                  </a:cubicBezTo>
                  <a:cubicBezTo>
                    <a:pt x="26" y="81"/>
                    <a:pt x="25" y="80"/>
                    <a:pt x="25" y="79"/>
                  </a:cubicBezTo>
                  <a:moveTo>
                    <a:pt x="27" y="79"/>
                  </a:moveTo>
                  <a:cubicBezTo>
                    <a:pt x="27" y="80"/>
                    <a:pt x="28" y="80"/>
                    <a:pt x="28" y="80"/>
                  </a:cubicBezTo>
                  <a:cubicBezTo>
                    <a:pt x="28" y="80"/>
                    <a:pt x="27" y="80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moveTo>
                    <a:pt x="25" y="79"/>
                  </a:moveTo>
                  <a:cubicBezTo>
                    <a:pt x="25" y="80"/>
                    <a:pt x="25" y="80"/>
                    <a:pt x="26" y="80"/>
                  </a:cubicBezTo>
                  <a:cubicBezTo>
                    <a:pt x="26" y="80"/>
                    <a:pt x="26" y="81"/>
                    <a:pt x="27" y="81"/>
                  </a:cubicBezTo>
                  <a:cubicBezTo>
                    <a:pt x="27" y="81"/>
                    <a:pt x="27" y="81"/>
                    <a:pt x="26" y="81"/>
                  </a:cubicBezTo>
                  <a:cubicBezTo>
                    <a:pt x="26" y="80"/>
                    <a:pt x="26" y="80"/>
                    <a:pt x="25" y="79"/>
                  </a:cubicBezTo>
                  <a:moveTo>
                    <a:pt x="29" y="78"/>
                  </a:moveTo>
                  <a:cubicBezTo>
                    <a:pt x="29" y="78"/>
                    <a:pt x="29" y="78"/>
                    <a:pt x="29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29" y="78"/>
                  </a:cubicBezTo>
                  <a:moveTo>
                    <a:pt x="21" y="75"/>
                  </a:moveTo>
                  <a:cubicBezTo>
                    <a:pt x="21" y="75"/>
                    <a:pt x="22" y="76"/>
                    <a:pt x="22" y="76"/>
                  </a:cubicBezTo>
                  <a:cubicBezTo>
                    <a:pt x="23" y="77"/>
                    <a:pt x="24" y="78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4" y="78"/>
                    <a:pt x="22" y="76"/>
                    <a:pt x="21" y="75"/>
                  </a:cubicBezTo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4"/>
                    <a:pt x="21" y="74"/>
                  </a:cubicBezTo>
                  <a:cubicBezTo>
                    <a:pt x="22" y="75"/>
                    <a:pt x="23" y="77"/>
                    <a:pt x="25" y="79"/>
                  </a:cubicBezTo>
                  <a:cubicBezTo>
                    <a:pt x="25" y="79"/>
                    <a:pt x="25" y="79"/>
                    <a:pt x="25" y="78"/>
                  </a:cubicBezTo>
                  <a:cubicBezTo>
                    <a:pt x="22" y="75"/>
                    <a:pt x="20" y="73"/>
                    <a:pt x="20" y="73"/>
                  </a:cubicBezTo>
                  <a:moveTo>
                    <a:pt x="35" y="68"/>
                  </a:moveTo>
                  <a:cubicBezTo>
                    <a:pt x="35" y="69"/>
                    <a:pt x="36" y="70"/>
                    <a:pt x="37" y="71"/>
                  </a:cubicBezTo>
                  <a:cubicBezTo>
                    <a:pt x="37" y="70"/>
                    <a:pt x="36" y="69"/>
                    <a:pt x="35" y="69"/>
                  </a:cubicBezTo>
                  <a:cubicBezTo>
                    <a:pt x="35" y="68"/>
                    <a:pt x="35" y="68"/>
                    <a:pt x="35" y="68"/>
                  </a:cubicBezTo>
                  <a:moveTo>
                    <a:pt x="38" y="68"/>
                  </a:moveTo>
                  <a:cubicBezTo>
                    <a:pt x="39" y="68"/>
                    <a:pt x="39" y="69"/>
                    <a:pt x="39" y="69"/>
                  </a:cubicBezTo>
                  <a:cubicBezTo>
                    <a:pt x="39" y="69"/>
                    <a:pt x="39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moveTo>
                    <a:pt x="38" y="68"/>
                  </a:move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39" y="68"/>
                    <a:pt x="38" y="68"/>
                    <a:pt x="38" y="68"/>
                  </a:cubicBezTo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  <a:cubicBezTo>
                    <a:pt x="34" y="68"/>
                    <a:pt x="34" y="68"/>
                    <a:pt x="35" y="68"/>
                  </a:cubicBezTo>
                  <a:cubicBezTo>
                    <a:pt x="34" y="68"/>
                    <a:pt x="34" y="68"/>
                    <a:pt x="34" y="68"/>
                  </a:cubicBezTo>
                  <a:moveTo>
                    <a:pt x="31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2" y="65"/>
                    <a:pt x="33" y="66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69"/>
                    <a:pt x="36" y="70"/>
                    <a:pt x="37" y="70"/>
                  </a:cubicBezTo>
                  <a:cubicBezTo>
                    <a:pt x="37" y="70"/>
                    <a:pt x="36" y="69"/>
                    <a:pt x="35" y="69"/>
                  </a:cubicBezTo>
                  <a:cubicBezTo>
                    <a:pt x="36" y="69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6" y="69"/>
                    <a:pt x="34" y="67"/>
                    <a:pt x="33" y="66"/>
                  </a:cubicBezTo>
                  <a:cubicBezTo>
                    <a:pt x="33" y="66"/>
                    <a:pt x="33" y="66"/>
                    <a:pt x="34" y="67"/>
                  </a:cubicBezTo>
                  <a:cubicBezTo>
                    <a:pt x="33" y="66"/>
                    <a:pt x="32" y="65"/>
                    <a:pt x="31" y="64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3" y="63"/>
                    <a:pt x="34" y="64"/>
                    <a:pt x="36" y="66"/>
                  </a:cubicBezTo>
                  <a:cubicBezTo>
                    <a:pt x="35" y="65"/>
                    <a:pt x="34" y="64"/>
                    <a:pt x="32" y="63"/>
                  </a:cubicBezTo>
                  <a:cubicBezTo>
                    <a:pt x="32" y="62"/>
                    <a:pt x="32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2" y="63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7"/>
                    <a:pt x="36" y="68"/>
                    <a:pt x="38" y="70"/>
                  </a:cubicBezTo>
                  <a:cubicBezTo>
                    <a:pt x="38" y="70"/>
                    <a:pt x="38" y="69"/>
                    <a:pt x="38" y="69"/>
                  </a:cubicBezTo>
                  <a:cubicBezTo>
                    <a:pt x="38" y="69"/>
                    <a:pt x="38" y="69"/>
                    <a:pt x="39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8"/>
                    <a:pt x="38" y="68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39" y="69"/>
                    <a:pt x="38" y="69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9" y="69"/>
                    <a:pt x="39" y="69"/>
                  </a:cubicBezTo>
                  <a:cubicBezTo>
                    <a:pt x="39" y="69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7"/>
                    <a:pt x="37" y="67"/>
                    <a:pt x="36" y="66"/>
                  </a:cubicBezTo>
                  <a:cubicBezTo>
                    <a:pt x="34" y="64"/>
                    <a:pt x="33" y="63"/>
                    <a:pt x="32" y="62"/>
                  </a:cubicBezTo>
                  <a:moveTo>
                    <a:pt x="32" y="61"/>
                  </a:moveTo>
                  <a:cubicBezTo>
                    <a:pt x="32" y="61"/>
                    <a:pt x="32" y="61"/>
                    <a:pt x="32" y="62"/>
                  </a:cubicBezTo>
                  <a:cubicBezTo>
                    <a:pt x="33" y="63"/>
                    <a:pt x="35" y="65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5" y="65"/>
                    <a:pt x="33" y="63"/>
                    <a:pt x="32" y="61"/>
                  </a:cubicBezTo>
                  <a:moveTo>
                    <a:pt x="36" y="53"/>
                  </a:moveTo>
                  <a:cubicBezTo>
                    <a:pt x="35" y="53"/>
                    <a:pt x="33" y="56"/>
                    <a:pt x="32" y="61"/>
                  </a:cubicBezTo>
                  <a:cubicBezTo>
                    <a:pt x="33" y="63"/>
                    <a:pt x="35" y="65"/>
                    <a:pt x="38" y="68"/>
                  </a:cubicBezTo>
                  <a:cubicBezTo>
                    <a:pt x="39" y="58"/>
                    <a:pt x="38" y="53"/>
                    <a:pt x="36" y="53"/>
                  </a:cubicBezTo>
                  <a:moveTo>
                    <a:pt x="64" y="24"/>
                  </a:moveTo>
                  <a:cubicBezTo>
                    <a:pt x="64" y="24"/>
                    <a:pt x="64" y="24"/>
                    <a:pt x="63" y="24"/>
                  </a:cubicBezTo>
                  <a:cubicBezTo>
                    <a:pt x="65" y="25"/>
                    <a:pt x="66" y="26"/>
                    <a:pt x="68" y="27"/>
                  </a:cubicBezTo>
                  <a:cubicBezTo>
                    <a:pt x="66" y="26"/>
                    <a:pt x="65" y="25"/>
                    <a:pt x="64" y="24"/>
                  </a:cubicBezTo>
                  <a:moveTo>
                    <a:pt x="60" y="22"/>
                  </a:moveTo>
                  <a:cubicBezTo>
                    <a:pt x="59" y="23"/>
                    <a:pt x="58" y="24"/>
                    <a:pt x="57" y="24"/>
                  </a:cubicBezTo>
                  <a:cubicBezTo>
                    <a:pt x="58" y="25"/>
                    <a:pt x="59" y="26"/>
                    <a:pt x="60" y="27"/>
                  </a:cubicBezTo>
                  <a:cubicBezTo>
                    <a:pt x="61" y="26"/>
                    <a:pt x="62" y="25"/>
                    <a:pt x="63" y="24"/>
                  </a:cubicBezTo>
                  <a:cubicBezTo>
                    <a:pt x="62" y="23"/>
                    <a:pt x="61" y="23"/>
                    <a:pt x="60" y="22"/>
                  </a:cubicBezTo>
                  <a:moveTo>
                    <a:pt x="70" y="17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1" y="18"/>
                    <a:pt x="72" y="18"/>
                  </a:cubicBezTo>
                  <a:cubicBezTo>
                    <a:pt x="71" y="18"/>
                    <a:pt x="71" y="18"/>
                    <a:pt x="70" y="17"/>
                  </a:cubicBezTo>
                  <a:moveTo>
                    <a:pt x="68" y="17"/>
                  </a:moveTo>
                  <a:cubicBezTo>
                    <a:pt x="65" y="18"/>
                    <a:pt x="63" y="20"/>
                    <a:pt x="61" y="22"/>
                  </a:cubicBezTo>
                  <a:cubicBezTo>
                    <a:pt x="62" y="22"/>
                    <a:pt x="63" y="23"/>
                    <a:pt x="64" y="24"/>
                  </a:cubicBezTo>
                  <a:cubicBezTo>
                    <a:pt x="66" y="22"/>
                    <a:pt x="69" y="20"/>
                    <a:pt x="7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7"/>
                    <a:pt x="69" y="17"/>
                    <a:pt x="68" y="17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70" y="17"/>
                    <a:pt x="71" y="17"/>
                    <a:pt x="72" y="18"/>
                  </a:cubicBezTo>
                  <a:cubicBezTo>
                    <a:pt x="71" y="17"/>
                    <a:pt x="70" y="17"/>
                    <a:pt x="69" y="16"/>
                  </a:cubicBezTo>
                  <a:moveTo>
                    <a:pt x="69" y="16"/>
                  </a:moveTo>
                  <a:cubicBezTo>
                    <a:pt x="68" y="16"/>
                    <a:pt x="68" y="16"/>
                    <a:pt x="68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6"/>
                    <a:pt x="69" y="16"/>
                  </a:cubicBezTo>
                  <a:cubicBezTo>
                    <a:pt x="69" y="17"/>
                    <a:pt x="70" y="17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0" y="17"/>
                    <a:pt x="69" y="17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1" y="17"/>
                    <a:pt x="72" y="17"/>
                  </a:cubicBezTo>
                  <a:cubicBezTo>
                    <a:pt x="71" y="17"/>
                    <a:pt x="70" y="16"/>
                    <a:pt x="69" y="16"/>
                  </a:cubicBezTo>
                  <a:moveTo>
                    <a:pt x="69" y="16"/>
                  </a:move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moveTo>
                    <a:pt x="70" y="15"/>
                  </a:moveTo>
                  <a:cubicBezTo>
                    <a:pt x="70" y="16"/>
                    <a:pt x="70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5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65" y="12"/>
                  </a:moveTo>
                  <a:cubicBezTo>
                    <a:pt x="65" y="12"/>
                    <a:pt x="64" y="12"/>
                    <a:pt x="64" y="13"/>
                  </a:cubicBezTo>
                  <a:cubicBezTo>
                    <a:pt x="65" y="13"/>
                    <a:pt x="66" y="14"/>
                    <a:pt x="68" y="15"/>
                  </a:cubicBezTo>
                  <a:cubicBezTo>
                    <a:pt x="69" y="14"/>
                    <a:pt x="69" y="14"/>
                    <a:pt x="70" y="13"/>
                  </a:cubicBezTo>
                  <a:cubicBezTo>
                    <a:pt x="68" y="13"/>
                    <a:pt x="67" y="12"/>
                    <a:pt x="65" y="12"/>
                  </a:cubicBezTo>
                  <a:moveTo>
                    <a:pt x="66" y="11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7" y="12"/>
                    <a:pt x="69" y="12"/>
                    <a:pt x="70" y="13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69" y="12"/>
                    <a:pt x="68" y="12"/>
                    <a:pt x="66" y="11"/>
                  </a:cubicBezTo>
                  <a:moveTo>
                    <a:pt x="67" y="11"/>
                  </a:moveTo>
                  <a:cubicBezTo>
                    <a:pt x="67" y="11"/>
                    <a:pt x="67" y="11"/>
                    <a:pt x="67" y="11"/>
                  </a:cubicBezTo>
                  <a:cubicBezTo>
                    <a:pt x="68" y="12"/>
                    <a:pt x="69" y="12"/>
                    <a:pt x="70" y="13"/>
                  </a:cubicBezTo>
                  <a:cubicBezTo>
                    <a:pt x="70" y="13"/>
                    <a:pt x="71" y="13"/>
                    <a:pt x="71" y="13"/>
                  </a:cubicBezTo>
                  <a:cubicBezTo>
                    <a:pt x="69" y="12"/>
                    <a:pt x="68" y="11"/>
                    <a:pt x="67" y="11"/>
                  </a:cubicBezTo>
                  <a:moveTo>
                    <a:pt x="68" y="11"/>
                  </a:moveTo>
                  <a:cubicBezTo>
                    <a:pt x="68" y="11"/>
                    <a:pt x="67" y="11"/>
                    <a:pt x="67" y="11"/>
                  </a:cubicBezTo>
                  <a:cubicBezTo>
                    <a:pt x="68" y="11"/>
                    <a:pt x="69" y="12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69" y="11"/>
                    <a:pt x="68" y="11"/>
                  </a:cubicBezTo>
                  <a:moveTo>
                    <a:pt x="68" y="11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2"/>
                    <a:pt x="69" y="11"/>
                    <a:pt x="68" y="11"/>
                  </a:cubicBezTo>
                  <a:moveTo>
                    <a:pt x="63" y="10"/>
                  </a:moveTo>
                  <a:cubicBezTo>
                    <a:pt x="62" y="11"/>
                    <a:pt x="62" y="11"/>
                    <a:pt x="61" y="11"/>
                  </a:cubicBezTo>
                  <a:cubicBezTo>
                    <a:pt x="62" y="12"/>
                    <a:pt x="63" y="12"/>
                    <a:pt x="63" y="12"/>
                  </a:cubicBezTo>
                  <a:cubicBezTo>
                    <a:pt x="64" y="12"/>
                    <a:pt x="65" y="12"/>
                    <a:pt x="65" y="11"/>
                  </a:cubicBezTo>
                  <a:cubicBezTo>
                    <a:pt x="64" y="11"/>
                    <a:pt x="63" y="11"/>
                    <a:pt x="63" y="10"/>
                  </a:cubicBezTo>
                  <a:moveTo>
                    <a:pt x="63" y="10"/>
                  </a:moveTo>
                  <a:cubicBezTo>
                    <a:pt x="62" y="10"/>
                    <a:pt x="62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1"/>
                    <a:pt x="62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moveTo>
                    <a:pt x="69" y="10"/>
                  </a:moveTo>
                  <a:cubicBezTo>
                    <a:pt x="69" y="10"/>
                    <a:pt x="68" y="10"/>
                    <a:pt x="68" y="10"/>
                  </a:cubicBezTo>
                  <a:cubicBezTo>
                    <a:pt x="69" y="11"/>
                    <a:pt x="70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0" y="11"/>
                    <a:pt x="70" y="11"/>
                    <a:pt x="69" y="10"/>
                  </a:cubicBezTo>
                  <a:moveTo>
                    <a:pt x="64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4" y="10"/>
                    <a:pt x="65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0"/>
                    <a:pt x="64" y="10"/>
                    <a:pt x="64" y="10"/>
                  </a:cubicBezTo>
                  <a:moveTo>
                    <a:pt x="63" y="10"/>
                  </a:move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4" y="10"/>
                  </a:cubicBezTo>
                  <a:cubicBezTo>
                    <a:pt x="63" y="10"/>
                    <a:pt x="63" y="10"/>
                    <a:pt x="63" y="10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10"/>
                  </a:cubicBezTo>
                  <a:cubicBezTo>
                    <a:pt x="65" y="10"/>
                    <a:pt x="65" y="10"/>
                    <a:pt x="66" y="11"/>
                  </a:cubicBezTo>
                  <a:cubicBezTo>
                    <a:pt x="66" y="11"/>
                    <a:pt x="66" y="11"/>
                    <a:pt x="66" y="10"/>
                  </a:cubicBezTo>
                  <a:cubicBezTo>
                    <a:pt x="66" y="10"/>
                    <a:pt x="65" y="10"/>
                    <a:pt x="64" y="9"/>
                  </a:cubicBezTo>
                  <a:moveTo>
                    <a:pt x="71" y="9"/>
                  </a:moveTo>
                  <a:cubicBezTo>
                    <a:pt x="71" y="9"/>
                    <a:pt x="71" y="9"/>
                    <a:pt x="70" y="9"/>
                  </a:cubicBezTo>
                  <a:cubicBezTo>
                    <a:pt x="71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1" y="10"/>
                    <a:pt x="71" y="9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moveTo>
                    <a:pt x="65" y="9"/>
                  </a:moveTo>
                  <a:cubicBezTo>
                    <a:pt x="65" y="9"/>
                    <a:pt x="65" y="9"/>
                    <a:pt x="64" y="9"/>
                  </a:cubicBezTo>
                  <a:cubicBezTo>
                    <a:pt x="65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0"/>
                    <a:pt x="65" y="9"/>
                    <a:pt x="65" y="9"/>
                  </a:cubicBezTo>
                  <a:moveTo>
                    <a:pt x="65" y="9"/>
                  </a:move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0"/>
                    <a:pt x="66" y="9"/>
                    <a:pt x="65" y="9"/>
                  </a:cubicBezTo>
                  <a:moveTo>
                    <a:pt x="64" y="9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5" y="9"/>
                    <a:pt x="65" y="9"/>
                    <a:pt x="64" y="9"/>
                  </a:cubicBezTo>
                  <a:moveTo>
                    <a:pt x="65" y="9"/>
                  </a:moveTo>
                  <a:cubicBezTo>
                    <a:pt x="65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moveTo>
                    <a:pt x="73" y="8"/>
                  </a:moveTo>
                  <a:cubicBezTo>
                    <a:pt x="73" y="8"/>
                    <a:pt x="73" y="8"/>
                    <a:pt x="73" y="9"/>
                  </a:cubicBezTo>
                  <a:cubicBezTo>
                    <a:pt x="73" y="9"/>
                    <a:pt x="73" y="9"/>
                    <a:pt x="74" y="9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4" y="9"/>
                    <a:pt x="73" y="9"/>
                    <a:pt x="73" y="8"/>
                  </a:cubicBezTo>
                  <a:moveTo>
                    <a:pt x="67" y="8"/>
                  </a:move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6" y="9"/>
                    <a:pt x="65" y="9"/>
                  </a:cubicBezTo>
                  <a:cubicBezTo>
                    <a:pt x="66" y="9"/>
                    <a:pt x="66" y="10"/>
                    <a:pt x="67" y="10"/>
                  </a:cubicBezTo>
                  <a:cubicBezTo>
                    <a:pt x="68" y="9"/>
                    <a:pt x="68" y="9"/>
                    <a:pt x="69" y="8"/>
                  </a:cubicBezTo>
                  <a:cubicBezTo>
                    <a:pt x="68" y="8"/>
                    <a:pt x="68" y="8"/>
                    <a:pt x="67" y="8"/>
                  </a:cubicBezTo>
                  <a:moveTo>
                    <a:pt x="66" y="8"/>
                  </a:moveTo>
                  <a:cubicBezTo>
                    <a:pt x="66" y="8"/>
                    <a:pt x="65" y="8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moveTo>
                    <a:pt x="67" y="7"/>
                  </a:move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7"/>
                    <a:pt x="67" y="7"/>
                  </a:cubicBezTo>
                  <a:moveTo>
                    <a:pt x="69" y="7"/>
                  </a:moveTo>
                  <a:cubicBezTo>
                    <a:pt x="69" y="7"/>
                    <a:pt x="68" y="7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0" y="8"/>
                    <a:pt x="70" y="7"/>
                    <a:pt x="69" y="7"/>
                  </a:cubicBezTo>
                  <a:moveTo>
                    <a:pt x="62" y="7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8"/>
                    <a:pt x="63" y="8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8"/>
                    <a:pt x="62" y="8"/>
                    <a:pt x="62" y="7"/>
                  </a:cubicBezTo>
                  <a:moveTo>
                    <a:pt x="68" y="7"/>
                  </a:move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7"/>
                    <a:pt x="68" y="7"/>
                    <a:pt x="68" y="7"/>
                  </a:cubicBezTo>
                  <a:moveTo>
                    <a:pt x="63" y="6"/>
                  </a:moveTo>
                  <a:cubicBezTo>
                    <a:pt x="63" y="6"/>
                    <a:pt x="62" y="7"/>
                    <a:pt x="62" y="7"/>
                  </a:cubicBezTo>
                  <a:cubicBezTo>
                    <a:pt x="62" y="7"/>
                    <a:pt x="63" y="8"/>
                    <a:pt x="64" y="8"/>
                  </a:cubicBezTo>
                  <a:cubicBezTo>
                    <a:pt x="64" y="8"/>
                    <a:pt x="65" y="7"/>
                    <a:pt x="65" y="7"/>
                  </a:cubicBezTo>
                  <a:cubicBezTo>
                    <a:pt x="64" y="6"/>
                    <a:pt x="64" y="6"/>
                    <a:pt x="63" y="6"/>
                  </a:cubicBezTo>
                  <a:moveTo>
                    <a:pt x="64" y="6"/>
                  </a:moveTo>
                  <a:cubicBezTo>
                    <a:pt x="64" y="6"/>
                    <a:pt x="65" y="6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4" y="6"/>
                    <a:pt x="64" y="6"/>
                  </a:cubicBezTo>
                  <a:moveTo>
                    <a:pt x="64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moveTo>
                    <a:pt x="57" y="2"/>
                  </a:move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moveTo>
                    <a:pt x="61" y="0"/>
                  </a:moveTo>
                  <a:cubicBezTo>
                    <a:pt x="60" y="1"/>
                    <a:pt x="59" y="1"/>
                    <a:pt x="58" y="2"/>
                  </a:cubicBezTo>
                  <a:cubicBezTo>
                    <a:pt x="59" y="2"/>
                    <a:pt x="60" y="3"/>
                    <a:pt x="62" y="4"/>
                  </a:cubicBezTo>
                  <a:cubicBezTo>
                    <a:pt x="63" y="4"/>
                    <a:pt x="63" y="5"/>
                    <a:pt x="64" y="6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65" y="3"/>
                    <a:pt x="65" y="2"/>
                    <a:pt x="64" y="0"/>
                  </a:cubicBezTo>
                  <a:cubicBezTo>
                    <a:pt x="63" y="0"/>
                    <a:pt x="63" y="1"/>
                    <a:pt x="62" y="1"/>
                  </a:cubicBezTo>
                  <a:cubicBezTo>
                    <a:pt x="62" y="1"/>
                    <a:pt x="62" y="0"/>
                    <a:pt x="61" y="0"/>
                  </a:cubicBezTo>
                  <a:moveTo>
                    <a:pt x="61" y="0"/>
                  </a:moveTo>
                  <a:cubicBezTo>
                    <a:pt x="60" y="0"/>
                    <a:pt x="59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9" y="1"/>
                    <a:pt x="60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moveTo>
                    <a:pt x="61" y="0"/>
                  </a:moveTo>
                  <a:cubicBezTo>
                    <a:pt x="60" y="0"/>
                    <a:pt x="58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9" y="1"/>
                    <a:pt x="60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 noEditPoints="1"/>
            </p:cNvSpPr>
            <p:nvPr/>
          </p:nvSpPr>
          <p:spPr bwMode="auto">
            <a:xfrm>
              <a:off x="3619500" y="4852988"/>
              <a:ext cx="14288" cy="7938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0 w 4"/>
                <a:gd name="T9" fmla="*/ 0 h 2"/>
                <a:gd name="T10" fmla="*/ 2147483646 w 4"/>
                <a:gd name="T11" fmla="*/ 2147483646 h 2"/>
                <a:gd name="T12" fmla="*/ 0 w 4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1"/>
                    <a:pt x="3" y="1"/>
                  </a:cubicBezTo>
                  <a:moveTo>
                    <a:pt x="0" y="0"/>
                  </a:moveTo>
                  <a:cubicBezTo>
                    <a:pt x="0" y="0"/>
                    <a:pt x="1" y="0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4813300" y="4857751"/>
              <a:ext cx="74613" cy="41275"/>
            </a:xfrm>
            <a:custGeom>
              <a:avLst/>
              <a:gdLst>
                <a:gd name="T0" fmla="*/ 2147483646 w 20"/>
                <a:gd name="T1" fmla="*/ 2147483646 h 11"/>
                <a:gd name="T2" fmla="*/ 2147483646 w 20"/>
                <a:gd name="T3" fmla="*/ 2147483646 h 11"/>
                <a:gd name="T4" fmla="*/ 2147483646 w 20"/>
                <a:gd name="T5" fmla="*/ 2147483646 h 11"/>
                <a:gd name="T6" fmla="*/ 2147483646 w 20"/>
                <a:gd name="T7" fmla="*/ 2147483646 h 11"/>
                <a:gd name="T8" fmla="*/ 2147483646 w 20"/>
                <a:gd name="T9" fmla="*/ 2147483646 h 11"/>
                <a:gd name="T10" fmla="*/ 2147483646 w 20"/>
                <a:gd name="T11" fmla="*/ 2147483646 h 11"/>
                <a:gd name="T12" fmla="*/ 2147483646 w 20"/>
                <a:gd name="T13" fmla="*/ 2147483646 h 11"/>
                <a:gd name="T14" fmla="*/ 2147483646 w 20"/>
                <a:gd name="T15" fmla="*/ 2147483646 h 11"/>
                <a:gd name="T16" fmla="*/ 2147483646 w 20"/>
                <a:gd name="T17" fmla="*/ 2147483646 h 11"/>
                <a:gd name="T18" fmla="*/ 2147483646 w 20"/>
                <a:gd name="T19" fmla="*/ 2147483646 h 11"/>
                <a:gd name="T20" fmla="*/ 2147483646 w 20"/>
                <a:gd name="T21" fmla="*/ 2147483646 h 11"/>
                <a:gd name="T22" fmla="*/ 2147483646 w 20"/>
                <a:gd name="T23" fmla="*/ 2147483646 h 11"/>
                <a:gd name="T24" fmla="*/ 2147483646 w 20"/>
                <a:gd name="T25" fmla="*/ 2147483646 h 11"/>
                <a:gd name="T26" fmla="*/ 2147483646 w 20"/>
                <a:gd name="T27" fmla="*/ 2147483646 h 11"/>
                <a:gd name="T28" fmla="*/ 2147483646 w 20"/>
                <a:gd name="T29" fmla="*/ 2147483646 h 11"/>
                <a:gd name="T30" fmla="*/ 2147483646 w 20"/>
                <a:gd name="T31" fmla="*/ 2147483646 h 11"/>
                <a:gd name="T32" fmla="*/ 2147483646 w 20"/>
                <a:gd name="T33" fmla="*/ 2147483646 h 11"/>
                <a:gd name="T34" fmla="*/ 2147483646 w 20"/>
                <a:gd name="T35" fmla="*/ 2147483646 h 11"/>
                <a:gd name="T36" fmla="*/ 2147483646 w 20"/>
                <a:gd name="T37" fmla="*/ 2147483646 h 11"/>
                <a:gd name="T38" fmla="*/ 2147483646 w 20"/>
                <a:gd name="T39" fmla="*/ 2147483646 h 11"/>
                <a:gd name="T40" fmla="*/ 2147483646 w 20"/>
                <a:gd name="T41" fmla="*/ 2147483646 h 11"/>
                <a:gd name="T42" fmla="*/ 2147483646 w 20"/>
                <a:gd name="T43" fmla="*/ 2147483646 h 11"/>
                <a:gd name="T44" fmla="*/ 2147483646 w 20"/>
                <a:gd name="T45" fmla="*/ 2147483646 h 11"/>
                <a:gd name="T46" fmla="*/ 2147483646 w 20"/>
                <a:gd name="T47" fmla="*/ 2147483646 h 11"/>
                <a:gd name="T48" fmla="*/ 2147483646 w 20"/>
                <a:gd name="T49" fmla="*/ 2147483646 h 11"/>
                <a:gd name="T50" fmla="*/ 2147483646 w 20"/>
                <a:gd name="T51" fmla="*/ 2147483646 h 11"/>
                <a:gd name="T52" fmla="*/ 2147483646 w 20"/>
                <a:gd name="T53" fmla="*/ 2147483646 h 11"/>
                <a:gd name="T54" fmla="*/ 2147483646 w 20"/>
                <a:gd name="T55" fmla="*/ 2147483646 h 11"/>
                <a:gd name="T56" fmla="*/ 2147483646 w 20"/>
                <a:gd name="T57" fmla="*/ 2147483646 h 11"/>
                <a:gd name="T58" fmla="*/ 2147483646 w 20"/>
                <a:gd name="T59" fmla="*/ 2147483646 h 11"/>
                <a:gd name="T60" fmla="*/ 2147483646 w 20"/>
                <a:gd name="T61" fmla="*/ 2147483646 h 11"/>
                <a:gd name="T62" fmla="*/ 2147483646 w 20"/>
                <a:gd name="T63" fmla="*/ 2147483646 h 11"/>
                <a:gd name="T64" fmla="*/ 2147483646 w 20"/>
                <a:gd name="T65" fmla="*/ 2147483646 h 11"/>
                <a:gd name="T66" fmla="*/ 2147483646 w 20"/>
                <a:gd name="T67" fmla="*/ 2147483646 h 11"/>
                <a:gd name="T68" fmla="*/ 2147483646 w 20"/>
                <a:gd name="T69" fmla="*/ 2147483646 h 11"/>
                <a:gd name="T70" fmla="*/ 0 w 20"/>
                <a:gd name="T71" fmla="*/ 2147483646 h 11"/>
                <a:gd name="T72" fmla="*/ 2147483646 w 20"/>
                <a:gd name="T73" fmla="*/ 2147483646 h 11"/>
                <a:gd name="T74" fmla="*/ 2147483646 w 20"/>
                <a:gd name="T75" fmla="*/ 2147483646 h 11"/>
                <a:gd name="T76" fmla="*/ 2147483646 w 20"/>
                <a:gd name="T77" fmla="*/ 2147483646 h 11"/>
                <a:gd name="T78" fmla="*/ 2147483646 w 20"/>
                <a:gd name="T79" fmla="*/ 2147483646 h 11"/>
                <a:gd name="T80" fmla="*/ 2147483646 w 20"/>
                <a:gd name="T81" fmla="*/ 2147483646 h 11"/>
                <a:gd name="T82" fmla="*/ 2147483646 w 20"/>
                <a:gd name="T83" fmla="*/ 0 h 11"/>
                <a:gd name="T84" fmla="*/ 2147483646 w 20"/>
                <a:gd name="T85" fmla="*/ 2147483646 h 11"/>
                <a:gd name="T86" fmla="*/ 2147483646 w 20"/>
                <a:gd name="T87" fmla="*/ 2147483646 h 11"/>
                <a:gd name="T88" fmla="*/ 2147483646 w 20"/>
                <a:gd name="T89" fmla="*/ 2147483646 h 11"/>
                <a:gd name="T90" fmla="*/ 2147483646 w 20"/>
                <a:gd name="T91" fmla="*/ 2147483646 h 11"/>
                <a:gd name="T92" fmla="*/ 2147483646 w 20"/>
                <a:gd name="T93" fmla="*/ 2147483646 h 11"/>
                <a:gd name="T94" fmla="*/ 2147483646 w 20"/>
                <a:gd name="T95" fmla="*/ 2147483646 h 11"/>
                <a:gd name="T96" fmla="*/ 2147483646 w 20"/>
                <a:gd name="T97" fmla="*/ 2147483646 h 11"/>
                <a:gd name="T98" fmla="*/ 2147483646 w 20"/>
                <a:gd name="T99" fmla="*/ 2147483646 h 11"/>
                <a:gd name="T100" fmla="*/ 2147483646 w 20"/>
                <a:gd name="T101" fmla="*/ 2147483646 h 11"/>
                <a:gd name="T102" fmla="*/ 2147483646 w 20"/>
                <a:gd name="T103" fmla="*/ 2147483646 h 11"/>
                <a:gd name="T104" fmla="*/ 2147483646 w 20"/>
                <a:gd name="T105" fmla="*/ 0 h 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" h="11">
                  <a:moveTo>
                    <a:pt x="17" y="4"/>
                  </a:move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6"/>
                    <a:pt x="18" y="6"/>
                    <a:pt x="19" y="6"/>
                  </a:cubicBezTo>
                  <a:cubicBezTo>
                    <a:pt x="19" y="7"/>
                    <a:pt x="19" y="8"/>
                    <a:pt x="20" y="8"/>
                  </a:cubicBezTo>
                  <a:cubicBezTo>
                    <a:pt x="19" y="8"/>
                    <a:pt x="19" y="7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9" y="7"/>
                    <a:pt x="20" y="8"/>
                    <a:pt x="20" y="8"/>
                  </a:cubicBezTo>
                  <a:cubicBezTo>
                    <a:pt x="20" y="8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8" y="6"/>
                    <a:pt x="18" y="5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3" y="4"/>
                  </a:moveTo>
                  <a:cubicBezTo>
                    <a:pt x="4" y="5"/>
                    <a:pt x="5" y="7"/>
                    <a:pt x="5" y="9"/>
                  </a:cubicBezTo>
                  <a:cubicBezTo>
                    <a:pt x="6" y="10"/>
                    <a:pt x="6" y="10"/>
                    <a:pt x="7" y="11"/>
                  </a:cubicBezTo>
                  <a:cubicBezTo>
                    <a:pt x="6" y="9"/>
                    <a:pt x="5" y="7"/>
                    <a:pt x="5" y="6"/>
                  </a:cubicBezTo>
                  <a:cubicBezTo>
                    <a:pt x="4" y="5"/>
                    <a:pt x="4" y="4"/>
                    <a:pt x="3" y="4"/>
                  </a:cubicBezTo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moveTo>
                    <a:pt x="12" y="2"/>
                  </a:moveTo>
                  <a:cubicBezTo>
                    <a:pt x="13" y="2"/>
                    <a:pt x="13" y="3"/>
                    <a:pt x="13" y="4"/>
                  </a:cubicBezTo>
                  <a:cubicBezTo>
                    <a:pt x="15" y="4"/>
                    <a:pt x="16" y="5"/>
                    <a:pt x="18" y="6"/>
                  </a:cubicBezTo>
                  <a:cubicBezTo>
                    <a:pt x="18" y="5"/>
                    <a:pt x="17" y="5"/>
                    <a:pt x="17" y="4"/>
                  </a:cubicBezTo>
                  <a:cubicBezTo>
                    <a:pt x="15" y="3"/>
                    <a:pt x="13" y="2"/>
                    <a:pt x="12" y="2"/>
                  </a:cubicBezTo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4"/>
                    <a:pt x="3" y="6"/>
                    <a:pt x="5" y="8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 noEditPoints="1"/>
            </p:cNvSpPr>
            <p:nvPr/>
          </p:nvSpPr>
          <p:spPr bwMode="auto">
            <a:xfrm>
              <a:off x="4824413" y="4891088"/>
              <a:ext cx="15875" cy="19050"/>
            </a:xfrm>
            <a:custGeom>
              <a:avLst/>
              <a:gdLst>
                <a:gd name="T0" fmla="*/ 0 w 4"/>
                <a:gd name="T1" fmla="*/ 2147483646 h 5"/>
                <a:gd name="T2" fmla="*/ 2147483646 w 4"/>
                <a:gd name="T3" fmla="*/ 2147483646 h 5"/>
                <a:gd name="T4" fmla="*/ 2147483646 w 4"/>
                <a:gd name="T5" fmla="*/ 2147483646 h 5"/>
                <a:gd name="T6" fmla="*/ 2147483646 w 4"/>
                <a:gd name="T7" fmla="*/ 2147483646 h 5"/>
                <a:gd name="T8" fmla="*/ 0 w 4"/>
                <a:gd name="T9" fmla="*/ 2147483646 h 5"/>
                <a:gd name="T10" fmla="*/ 0 w 4"/>
                <a:gd name="T11" fmla="*/ 0 h 5"/>
                <a:gd name="T12" fmla="*/ 2147483646 w 4"/>
                <a:gd name="T13" fmla="*/ 2147483646 h 5"/>
                <a:gd name="T14" fmla="*/ 2147483646 w 4"/>
                <a:gd name="T15" fmla="*/ 2147483646 h 5"/>
                <a:gd name="T16" fmla="*/ 0 w 4"/>
                <a:gd name="T17" fmla="*/ 2147483646 h 5"/>
                <a:gd name="T18" fmla="*/ 0 w 4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5">
                  <a:moveTo>
                    <a:pt x="0" y="1"/>
                  </a:moveTo>
                  <a:cubicBezTo>
                    <a:pt x="1" y="2"/>
                    <a:pt x="2" y="3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3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4813300" y="4872038"/>
              <a:ext cx="79375" cy="38100"/>
            </a:xfrm>
            <a:custGeom>
              <a:avLst/>
              <a:gdLst>
                <a:gd name="T0" fmla="*/ 2147483646 w 21"/>
                <a:gd name="T1" fmla="*/ 2147483646 h 10"/>
                <a:gd name="T2" fmla="*/ 2147483646 w 21"/>
                <a:gd name="T3" fmla="*/ 2147483646 h 10"/>
                <a:gd name="T4" fmla="*/ 2147483646 w 21"/>
                <a:gd name="T5" fmla="*/ 2147483646 h 10"/>
                <a:gd name="T6" fmla="*/ 2147483646 w 21"/>
                <a:gd name="T7" fmla="*/ 2147483646 h 10"/>
                <a:gd name="T8" fmla="*/ 2147483646 w 21"/>
                <a:gd name="T9" fmla="*/ 2147483646 h 10"/>
                <a:gd name="T10" fmla="*/ 2147483646 w 21"/>
                <a:gd name="T11" fmla="*/ 2147483646 h 10"/>
                <a:gd name="T12" fmla="*/ 2147483646 w 21"/>
                <a:gd name="T13" fmla="*/ 2147483646 h 10"/>
                <a:gd name="T14" fmla="*/ 2147483646 w 21"/>
                <a:gd name="T15" fmla="*/ 2147483646 h 10"/>
                <a:gd name="T16" fmla="*/ 2147483646 w 21"/>
                <a:gd name="T17" fmla="*/ 2147483646 h 10"/>
                <a:gd name="T18" fmla="*/ 2147483646 w 21"/>
                <a:gd name="T19" fmla="*/ 2147483646 h 10"/>
                <a:gd name="T20" fmla="*/ 2147483646 w 21"/>
                <a:gd name="T21" fmla="*/ 2147483646 h 10"/>
                <a:gd name="T22" fmla="*/ 2147483646 w 21"/>
                <a:gd name="T23" fmla="*/ 2147483646 h 10"/>
                <a:gd name="T24" fmla="*/ 2147483646 w 21"/>
                <a:gd name="T25" fmla="*/ 2147483646 h 10"/>
                <a:gd name="T26" fmla="*/ 2147483646 w 21"/>
                <a:gd name="T27" fmla="*/ 2147483646 h 10"/>
                <a:gd name="T28" fmla="*/ 2147483646 w 21"/>
                <a:gd name="T29" fmla="*/ 2147483646 h 10"/>
                <a:gd name="T30" fmla="*/ 2147483646 w 21"/>
                <a:gd name="T31" fmla="*/ 2147483646 h 10"/>
                <a:gd name="T32" fmla="*/ 2147483646 w 21"/>
                <a:gd name="T33" fmla="*/ 2147483646 h 10"/>
                <a:gd name="T34" fmla="*/ 2147483646 w 21"/>
                <a:gd name="T35" fmla="*/ 2147483646 h 10"/>
                <a:gd name="T36" fmla="*/ 2147483646 w 21"/>
                <a:gd name="T37" fmla="*/ 2147483646 h 10"/>
                <a:gd name="T38" fmla="*/ 2147483646 w 21"/>
                <a:gd name="T39" fmla="*/ 2147483646 h 10"/>
                <a:gd name="T40" fmla="*/ 0 w 21"/>
                <a:gd name="T41" fmla="*/ 0 h 10"/>
                <a:gd name="T42" fmla="*/ 2147483646 w 21"/>
                <a:gd name="T43" fmla="*/ 2147483646 h 10"/>
                <a:gd name="T44" fmla="*/ 2147483646 w 21"/>
                <a:gd name="T45" fmla="*/ 2147483646 h 10"/>
                <a:gd name="T46" fmla="*/ 2147483646 w 21"/>
                <a:gd name="T47" fmla="*/ 2147483646 h 10"/>
                <a:gd name="T48" fmla="*/ 2147483646 w 21"/>
                <a:gd name="T49" fmla="*/ 2147483646 h 10"/>
                <a:gd name="T50" fmla="*/ 2147483646 w 21"/>
                <a:gd name="T51" fmla="*/ 2147483646 h 10"/>
                <a:gd name="T52" fmla="*/ 2147483646 w 21"/>
                <a:gd name="T53" fmla="*/ 2147483646 h 10"/>
                <a:gd name="T54" fmla="*/ 2147483646 w 21"/>
                <a:gd name="T55" fmla="*/ 2147483646 h 10"/>
                <a:gd name="T56" fmla="*/ 2147483646 w 21"/>
                <a:gd name="T57" fmla="*/ 2147483646 h 10"/>
                <a:gd name="T58" fmla="*/ 2147483646 w 21"/>
                <a:gd name="T59" fmla="*/ 2147483646 h 10"/>
                <a:gd name="T60" fmla="*/ 0 w 21"/>
                <a:gd name="T61" fmla="*/ 0 h 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" h="10">
                  <a:moveTo>
                    <a:pt x="14" y="3"/>
                  </a:moveTo>
                  <a:cubicBezTo>
                    <a:pt x="14" y="4"/>
                    <a:pt x="15" y="5"/>
                    <a:pt x="16" y="6"/>
                  </a:cubicBezTo>
                  <a:cubicBezTo>
                    <a:pt x="16" y="6"/>
                    <a:pt x="15" y="5"/>
                    <a:pt x="15" y="4"/>
                  </a:cubicBezTo>
                  <a:cubicBezTo>
                    <a:pt x="14" y="4"/>
                    <a:pt x="14" y="4"/>
                    <a:pt x="14" y="3"/>
                  </a:cubicBezTo>
                  <a:moveTo>
                    <a:pt x="2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19" y="3"/>
                  </a:moveTo>
                  <a:cubicBezTo>
                    <a:pt x="20" y="3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20" y="3"/>
                    <a:pt x="19" y="3"/>
                    <a:pt x="19" y="3"/>
                  </a:cubicBezTo>
                  <a:moveTo>
                    <a:pt x="18" y="2"/>
                  </a:moveTo>
                  <a:cubicBezTo>
                    <a:pt x="19" y="3"/>
                    <a:pt x="19" y="4"/>
                    <a:pt x="20" y="5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moveTo>
                    <a:pt x="4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4"/>
                    <a:pt x="8" y="7"/>
                    <a:pt x="10" y="10"/>
                  </a:cubicBezTo>
                  <a:cubicBezTo>
                    <a:pt x="8" y="7"/>
                    <a:pt x="6" y="4"/>
                    <a:pt x="4" y="1"/>
                  </a:cubicBezTo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5"/>
                    <a:pt x="3" y="4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4832350" y="489902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2147483646 w 2"/>
                <a:gd name="T3" fmla="*/ 2147483646 h 3"/>
                <a:gd name="T4" fmla="*/ 2147483646 w 2"/>
                <a:gd name="T5" fmla="*/ 2147483646 h 3"/>
                <a:gd name="T6" fmla="*/ 0 w 2"/>
                <a:gd name="T7" fmla="*/ 0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4832350" y="4894263"/>
              <a:ext cx="0" cy="4763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4835525" y="4899026"/>
              <a:ext cx="7938" cy="14288"/>
            </a:xfrm>
            <a:custGeom>
              <a:avLst/>
              <a:gdLst>
                <a:gd name="T0" fmla="*/ 0 w 2"/>
                <a:gd name="T1" fmla="*/ 0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2147483646 w 2"/>
                <a:gd name="T15" fmla="*/ 2147483646 h 4"/>
                <a:gd name="T16" fmla="*/ 2147483646 w 2"/>
                <a:gd name="T17" fmla="*/ 2147483646 h 4"/>
                <a:gd name="T18" fmla="*/ 2147483646 w 2"/>
                <a:gd name="T19" fmla="*/ 2147483646 h 4"/>
                <a:gd name="T20" fmla="*/ 2147483646 w 2"/>
                <a:gd name="T21" fmla="*/ 2147483646 h 4"/>
                <a:gd name="T22" fmla="*/ 2147483646 w 2"/>
                <a:gd name="T23" fmla="*/ 2147483646 h 4"/>
                <a:gd name="T24" fmla="*/ 0 w 2"/>
                <a:gd name="T25" fmla="*/ 0 h 4"/>
                <a:gd name="T26" fmla="*/ 0 w 2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 noEditPoints="1"/>
            </p:cNvSpPr>
            <p:nvPr/>
          </p:nvSpPr>
          <p:spPr bwMode="auto">
            <a:xfrm>
              <a:off x="4832350" y="4899026"/>
              <a:ext cx="14288" cy="14288"/>
            </a:xfrm>
            <a:custGeom>
              <a:avLst/>
              <a:gdLst>
                <a:gd name="T0" fmla="*/ 2147483646 w 4"/>
                <a:gd name="T1" fmla="*/ 0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0 h 4"/>
                <a:gd name="T8" fmla="*/ 0 w 4"/>
                <a:gd name="T9" fmla="*/ 0 h 4"/>
                <a:gd name="T10" fmla="*/ 2147483646 w 4"/>
                <a:gd name="T11" fmla="*/ 0 h 4"/>
                <a:gd name="T12" fmla="*/ 2147483646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3" y="2"/>
                    <a:pt x="2" y="1"/>
                    <a:pt x="2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835525" y="4899026"/>
              <a:ext cx="7938" cy="14288"/>
            </a:xfrm>
            <a:custGeom>
              <a:avLst/>
              <a:gdLst>
                <a:gd name="T0" fmla="*/ 0 w 2"/>
                <a:gd name="T1" fmla="*/ 0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0"/>
            <p:cNvSpPr/>
            <p:nvPr/>
          </p:nvSpPr>
          <p:spPr bwMode="auto">
            <a:xfrm>
              <a:off x="4835525" y="4899026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 noEditPoints="1"/>
            </p:cNvSpPr>
            <p:nvPr/>
          </p:nvSpPr>
          <p:spPr bwMode="auto">
            <a:xfrm>
              <a:off x="4832350" y="4902201"/>
              <a:ext cx="11113" cy="11113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2147483646 h 3"/>
                <a:gd name="T6" fmla="*/ 2147483646 w 3"/>
                <a:gd name="T7" fmla="*/ 2147483646 h 3"/>
                <a:gd name="T8" fmla="*/ 2147483646 w 3"/>
                <a:gd name="T9" fmla="*/ 2147483646 h 3"/>
                <a:gd name="T10" fmla="*/ 0 w 3"/>
                <a:gd name="T11" fmla="*/ 0 h 3"/>
                <a:gd name="T12" fmla="*/ 2147483646 w 3"/>
                <a:gd name="T13" fmla="*/ 2147483646 h 3"/>
                <a:gd name="T14" fmla="*/ 2147483646 w 3"/>
                <a:gd name="T15" fmla="*/ 2147483646 h 3"/>
                <a:gd name="T16" fmla="*/ 2147483646 w 3"/>
                <a:gd name="T17" fmla="*/ 2147483646 h 3"/>
                <a:gd name="T18" fmla="*/ 0 w 3"/>
                <a:gd name="T19" fmla="*/ 0 h 3"/>
                <a:gd name="T20" fmla="*/ 2147483646 w 3"/>
                <a:gd name="T21" fmla="*/ 0 h 3"/>
                <a:gd name="T22" fmla="*/ 2147483646 w 3"/>
                <a:gd name="T23" fmla="*/ 2147483646 h 3"/>
                <a:gd name="T24" fmla="*/ 2147483646 w 3"/>
                <a:gd name="T25" fmla="*/ 2147483646 h 3"/>
                <a:gd name="T26" fmla="*/ 2147483646 w 3"/>
                <a:gd name="T27" fmla="*/ 0 h 3"/>
                <a:gd name="T28" fmla="*/ 2147483646 w 3"/>
                <a:gd name="T29" fmla="*/ 0 h 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/>
            <p:nvPr/>
          </p:nvSpPr>
          <p:spPr bwMode="auto">
            <a:xfrm>
              <a:off x="4840288" y="4902201"/>
              <a:ext cx="0" cy="3175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2147483646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 noEditPoints="1"/>
            </p:cNvSpPr>
            <p:nvPr/>
          </p:nvSpPr>
          <p:spPr bwMode="auto">
            <a:xfrm>
              <a:off x="4430713" y="4905376"/>
              <a:ext cx="412750" cy="120650"/>
            </a:xfrm>
            <a:custGeom>
              <a:avLst/>
              <a:gdLst>
                <a:gd name="T0" fmla="*/ 0 w 110"/>
                <a:gd name="T1" fmla="*/ 2147483646 h 32"/>
                <a:gd name="T2" fmla="*/ 0 w 110"/>
                <a:gd name="T3" fmla="*/ 2147483646 h 32"/>
                <a:gd name="T4" fmla="*/ 2147483646 w 110"/>
                <a:gd name="T5" fmla="*/ 2147483646 h 32"/>
                <a:gd name="T6" fmla="*/ 2147483646 w 110"/>
                <a:gd name="T7" fmla="*/ 2147483646 h 32"/>
                <a:gd name="T8" fmla="*/ 2147483646 w 110"/>
                <a:gd name="T9" fmla="*/ 2147483646 h 32"/>
                <a:gd name="T10" fmla="*/ 2147483646 w 110"/>
                <a:gd name="T11" fmla="*/ 2147483646 h 32"/>
                <a:gd name="T12" fmla="*/ 2147483646 w 110"/>
                <a:gd name="T13" fmla="*/ 2147483646 h 32"/>
                <a:gd name="T14" fmla="*/ 2147483646 w 110"/>
                <a:gd name="T15" fmla="*/ 2147483646 h 32"/>
                <a:gd name="T16" fmla="*/ 2147483646 w 110"/>
                <a:gd name="T17" fmla="*/ 2147483646 h 32"/>
                <a:gd name="T18" fmla="*/ 2147483646 w 110"/>
                <a:gd name="T19" fmla="*/ 2147483646 h 32"/>
                <a:gd name="T20" fmla="*/ 2147483646 w 110"/>
                <a:gd name="T21" fmla="*/ 2147483646 h 32"/>
                <a:gd name="T22" fmla="*/ 2147483646 w 110"/>
                <a:gd name="T23" fmla="*/ 2147483646 h 32"/>
                <a:gd name="T24" fmla="*/ 2147483646 w 110"/>
                <a:gd name="T25" fmla="*/ 2147483646 h 32"/>
                <a:gd name="T26" fmla="*/ 2147483646 w 110"/>
                <a:gd name="T27" fmla="*/ 2147483646 h 32"/>
                <a:gd name="T28" fmla="*/ 2147483646 w 110"/>
                <a:gd name="T29" fmla="*/ 2147483646 h 32"/>
                <a:gd name="T30" fmla="*/ 2147483646 w 110"/>
                <a:gd name="T31" fmla="*/ 2147483646 h 32"/>
                <a:gd name="T32" fmla="*/ 2147483646 w 110"/>
                <a:gd name="T33" fmla="*/ 2147483646 h 32"/>
                <a:gd name="T34" fmla="*/ 2147483646 w 110"/>
                <a:gd name="T35" fmla="*/ 2147483646 h 32"/>
                <a:gd name="T36" fmla="*/ 2147483646 w 110"/>
                <a:gd name="T37" fmla="*/ 2147483646 h 32"/>
                <a:gd name="T38" fmla="*/ 2147483646 w 110"/>
                <a:gd name="T39" fmla="*/ 2147483646 h 32"/>
                <a:gd name="T40" fmla="*/ 2147483646 w 110"/>
                <a:gd name="T41" fmla="*/ 2147483646 h 32"/>
                <a:gd name="T42" fmla="*/ 2147483646 w 110"/>
                <a:gd name="T43" fmla="*/ 2147483646 h 32"/>
                <a:gd name="T44" fmla="*/ 2147483646 w 110"/>
                <a:gd name="T45" fmla="*/ 2147483646 h 32"/>
                <a:gd name="T46" fmla="*/ 2147483646 w 110"/>
                <a:gd name="T47" fmla="*/ 2147483646 h 32"/>
                <a:gd name="T48" fmla="*/ 2147483646 w 110"/>
                <a:gd name="T49" fmla="*/ 2147483646 h 32"/>
                <a:gd name="T50" fmla="*/ 2147483646 w 110"/>
                <a:gd name="T51" fmla="*/ 2147483646 h 32"/>
                <a:gd name="T52" fmla="*/ 2147483646 w 110"/>
                <a:gd name="T53" fmla="*/ 2147483646 h 32"/>
                <a:gd name="T54" fmla="*/ 2147483646 w 110"/>
                <a:gd name="T55" fmla="*/ 2147483646 h 32"/>
                <a:gd name="T56" fmla="*/ 2147483646 w 110"/>
                <a:gd name="T57" fmla="*/ 2147483646 h 32"/>
                <a:gd name="T58" fmla="*/ 2147483646 w 110"/>
                <a:gd name="T59" fmla="*/ 2147483646 h 32"/>
                <a:gd name="T60" fmla="*/ 2147483646 w 110"/>
                <a:gd name="T61" fmla="*/ 2147483646 h 32"/>
                <a:gd name="T62" fmla="*/ 2147483646 w 110"/>
                <a:gd name="T63" fmla="*/ 2147483646 h 32"/>
                <a:gd name="T64" fmla="*/ 2147483646 w 110"/>
                <a:gd name="T65" fmla="*/ 2147483646 h 32"/>
                <a:gd name="T66" fmla="*/ 2147483646 w 110"/>
                <a:gd name="T67" fmla="*/ 2147483646 h 32"/>
                <a:gd name="T68" fmla="*/ 2147483646 w 110"/>
                <a:gd name="T69" fmla="*/ 2147483646 h 32"/>
                <a:gd name="T70" fmla="*/ 2147483646 w 110"/>
                <a:gd name="T71" fmla="*/ 2147483646 h 32"/>
                <a:gd name="T72" fmla="*/ 2147483646 w 110"/>
                <a:gd name="T73" fmla="*/ 2147483646 h 32"/>
                <a:gd name="T74" fmla="*/ 2147483646 w 110"/>
                <a:gd name="T75" fmla="*/ 0 h 32"/>
                <a:gd name="T76" fmla="*/ 2147483646 w 110"/>
                <a:gd name="T77" fmla="*/ 2147483646 h 32"/>
                <a:gd name="T78" fmla="*/ 2147483646 w 110"/>
                <a:gd name="T79" fmla="*/ 0 h 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0" h="32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24" y="31"/>
                  </a:moveTo>
                  <a:cubicBezTo>
                    <a:pt x="23" y="31"/>
                    <a:pt x="22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5" y="31"/>
                    <a:pt x="26" y="31"/>
                    <a:pt x="24" y="31"/>
                  </a:cubicBezTo>
                  <a:moveTo>
                    <a:pt x="67" y="19"/>
                  </a:moveTo>
                  <a:cubicBezTo>
                    <a:pt x="67" y="19"/>
                    <a:pt x="67" y="20"/>
                    <a:pt x="67" y="20"/>
                  </a:cubicBezTo>
                  <a:cubicBezTo>
                    <a:pt x="67" y="20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moveTo>
                    <a:pt x="65" y="18"/>
                  </a:moveTo>
                  <a:cubicBezTo>
                    <a:pt x="66" y="19"/>
                    <a:pt x="66" y="19"/>
                    <a:pt x="66" y="20"/>
                  </a:cubicBezTo>
                  <a:cubicBezTo>
                    <a:pt x="66" y="19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moveTo>
                    <a:pt x="79" y="11"/>
                  </a:moveTo>
                  <a:cubicBezTo>
                    <a:pt x="80" y="13"/>
                    <a:pt x="80" y="14"/>
                    <a:pt x="81" y="15"/>
                  </a:cubicBezTo>
                  <a:cubicBezTo>
                    <a:pt x="81" y="14"/>
                    <a:pt x="80" y="12"/>
                    <a:pt x="79" y="11"/>
                  </a:cubicBezTo>
                  <a:moveTo>
                    <a:pt x="62" y="10"/>
                  </a:moveTo>
                  <a:cubicBezTo>
                    <a:pt x="61" y="12"/>
                    <a:pt x="62" y="15"/>
                    <a:pt x="65" y="18"/>
                  </a:cubicBezTo>
                  <a:cubicBezTo>
                    <a:pt x="64" y="15"/>
                    <a:pt x="63" y="12"/>
                    <a:pt x="62" y="10"/>
                  </a:cubicBezTo>
                  <a:moveTo>
                    <a:pt x="63" y="9"/>
                  </a:moveTo>
                  <a:cubicBezTo>
                    <a:pt x="63" y="9"/>
                    <a:pt x="63" y="9"/>
                    <a:pt x="63" y="10"/>
                  </a:cubicBezTo>
                  <a:cubicBezTo>
                    <a:pt x="63" y="11"/>
                    <a:pt x="64" y="14"/>
                    <a:pt x="65" y="18"/>
                  </a:cubicBezTo>
                  <a:cubicBezTo>
                    <a:pt x="66" y="19"/>
                    <a:pt x="66" y="19"/>
                    <a:pt x="67" y="19"/>
                  </a:cubicBezTo>
                  <a:cubicBezTo>
                    <a:pt x="65" y="14"/>
                    <a:pt x="64" y="11"/>
                    <a:pt x="63" y="9"/>
                  </a:cubicBezTo>
                  <a:moveTo>
                    <a:pt x="63" y="9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64" y="10"/>
                    <a:pt x="65" y="14"/>
                    <a:pt x="67" y="19"/>
                  </a:cubicBezTo>
                  <a:cubicBezTo>
                    <a:pt x="67" y="19"/>
                    <a:pt x="67" y="19"/>
                    <a:pt x="67" y="20"/>
                  </a:cubicBezTo>
                  <a:cubicBezTo>
                    <a:pt x="65" y="14"/>
                    <a:pt x="64" y="10"/>
                    <a:pt x="63" y="9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10" y="2"/>
                  </a:move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moveTo>
                    <a:pt x="109" y="2"/>
                  </a:moveTo>
                  <a:cubicBezTo>
                    <a:pt x="109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moveTo>
                    <a:pt x="109" y="1"/>
                  </a:moveTo>
                  <a:cubicBezTo>
                    <a:pt x="109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09" y="1"/>
                  </a:cubicBezTo>
                  <a:moveTo>
                    <a:pt x="109" y="1"/>
                  </a:moveTo>
                  <a:cubicBezTo>
                    <a:pt x="109" y="1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09" y="1"/>
                  </a:cubicBezTo>
                  <a:cubicBezTo>
                    <a:pt x="109" y="1"/>
                    <a:pt x="109" y="1"/>
                    <a:pt x="109" y="1"/>
                  </a:cubicBezTo>
                  <a:moveTo>
                    <a:pt x="108" y="1"/>
                  </a:moveTo>
                  <a:cubicBezTo>
                    <a:pt x="108" y="2"/>
                    <a:pt x="109" y="2"/>
                    <a:pt x="109" y="3"/>
                  </a:cubicBezTo>
                  <a:cubicBezTo>
                    <a:pt x="109" y="2"/>
                    <a:pt x="108" y="2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10" y="1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2"/>
                    <a:pt x="110" y="2"/>
                  </a:cubicBezTo>
                  <a:cubicBezTo>
                    <a:pt x="110" y="2"/>
                    <a:pt x="110" y="1"/>
                    <a:pt x="110" y="1"/>
                  </a:cubicBezTo>
                  <a:moveTo>
                    <a:pt x="109" y="0"/>
                  </a:moveTo>
                  <a:cubicBezTo>
                    <a:pt x="109" y="0"/>
                    <a:pt x="110" y="1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5316538" y="3282951"/>
              <a:ext cx="1187450" cy="1539875"/>
            </a:xfrm>
            <a:custGeom>
              <a:avLst/>
              <a:gdLst>
                <a:gd name="T0" fmla="*/ 2147483646 w 316"/>
                <a:gd name="T1" fmla="*/ 2147483646 h 410"/>
                <a:gd name="T2" fmla="*/ 2147483646 w 316"/>
                <a:gd name="T3" fmla="*/ 2147483646 h 410"/>
                <a:gd name="T4" fmla="*/ 2147483646 w 316"/>
                <a:gd name="T5" fmla="*/ 2147483646 h 410"/>
                <a:gd name="T6" fmla="*/ 2147483646 w 316"/>
                <a:gd name="T7" fmla="*/ 2147483646 h 410"/>
                <a:gd name="T8" fmla="*/ 2147483646 w 316"/>
                <a:gd name="T9" fmla="*/ 2147483646 h 410"/>
                <a:gd name="T10" fmla="*/ 2147483646 w 316"/>
                <a:gd name="T11" fmla="*/ 2147483646 h 410"/>
                <a:gd name="T12" fmla="*/ 2147483646 w 316"/>
                <a:gd name="T13" fmla="*/ 2147483646 h 410"/>
                <a:gd name="T14" fmla="*/ 2147483646 w 316"/>
                <a:gd name="T15" fmla="*/ 2147483646 h 410"/>
                <a:gd name="T16" fmla="*/ 2147483646 w 316"/>
                <a:gd name="T17" fmla="*/ 2147483646 h 410"/>
                <a:gd name="T18" fmla="*/ 2147483646 w 316"/>
                <a:gd name="T19" fmla="*/ 2147483646 h 410"/>
                <a:gd name="T20" fmla="*/ 2147483646 w 316"/>
                <a:gd name="T21" fmla="*/ 2147483646 h 410"/>
                <a:gd name="T22" fmla="*/ 2147483646 w 316"/>
                <a:gd name="T23" fmla="*/ 2147483646 h 410"/>
                <a:gd name="T24" fmla="*/ 2147483646 w 316"/>
                <a:gd name="T25" fmla="*/ 2147483646 h 410"/>
                <a:gd name="T26" fmla="*/ 2147483646 w 316"/>
                <a:gd name="T27" fmla="*/ 2147483646 h 410"/>
                <a:gd name="T28" fmla="*/ 2147483646 w 316"/>
                <a:gd name="T29" fmla="*/ 2147483646 h 410"/>
                <a:gd name="T30" fmla="*/ 2147483646 w 316"/>
                <a:gd name="T31" fmla="*/ 2147483646 h 410"/>
                <a:gd name="T32" fmla="*/ 2147483646 w 316"/>
                <a:gd name="T33" fmla="*/ 2147483646 h 410"/>
                <a:gd name="T34" fmla="*/ 2147483646 w 316"/>
                <a:gd name="T35" fmla="*/ 2147483646 h 410"/>
                <a:gd name="T36" fmla="*/ 2147483646 w 316"/>
                <a:gd name="T37" fmla="*/ 2147483646 h 410"/>
                <a:gd name="T38" fmla="*/ 2147483646 w 316"/>
                <a:gd name="T39" fmla="*/ 2147483646 h 410"/>
                <a:gd name="T40" fmla="*/ 2147483646 w 316"/>
                <a:gd name="T41" fmla="*/ 2147483646 h 410"/>
                <a:gd name="T42" fmla="*/ 2147483646 w 316"/>
                <a:gd name="T43" fmla="*/ 2147483646 h 410"/>
                <a:gd name="T44" fmla="*/ 2147483646 w 316"/>
                <a:gd name="T45" fmla="*/ 2147483646 h 410"/>
                <a:gd name="T46" fmla="*/ 2147483646 w 316"/>
                <a:gd name="T47" fmla="*/ 2147483646 h 410"/>
                <a:gd name="T48" fmla="*/ 2147483646 w 316"/>
                <a:gd name="T49" fmla="*/ 2147483646 h 410"/>
                <a:gd name="T50" fmla="*/ 2147483646 w 316"/>
                <a:gd name="T51" fmla="*/ 2147483646 h 410"/>
                <a:gd name="T52" fmla="*/ 2147483646 w 316"/>
                <a:gd name="T53" fmla="*/ 2147483646 h 410"/>
                <a:gd name="T54" fmla="*/ 2147483646 w 316"/>
                <a:gd name="T55" fmla="*/ 2147483646 h 410"/>
                <a:gd name="T56" fmla="*/ 2147483646 w 316"/>
                <a:gd name="T57" fmla="*/ 2147483646 h 410"/>
                <a:gd name="T58" fmla="*/ 2147483646 w 316"/>
                <a:gd name="T59" fmla="*/ 2147483646 h 410"/>
                <a:gd name="T60" fmla="*/ 2147483646 w 316"/>
                <a:gd name="T61" fmla="*/ 2147483646 h 410"/>
                <a:gd name="T62" fmla="*/ 2147483646 w 316"/>
                <a:gd name="T63" fmla="*/ 2147483646 h 410"/>
                <a:gd name="T64" fmla="*/ 2147483646 w 316"/>
                <a:gd name="T65" fmla="*/ 2147483646 h 410"/>
                <a:gd name="T66" fmla="*/ 2147483646 w 316"/>
                <a:gd name="T67" fmla="*/ 2147483646 h 410"/>
                <a:gd name="T68" fmla="*/ 2147483646 w 316"/>
                <a:gd name="T69" fmla="*/ 2147483646 h 410"/>
                <a:gd name="T70" fmla="*/ 2147483646 w 316"/>
                <a:gd name="T71" fmla="*/ 2147483646 h 410"/>
                <a:gd name="T72" fmla="*/ 2147483646 w 316"/>
                <a:gd name="T73" fmla="*/ 2147483646 h 410"/>
                <a:gd name="T74" fmla="*/ 2147483646 w 316"/>
                <a:gd name="T75" fmla="*/ 2147483646 h 410"/>
                <a:gd name="T76" fmla="*/ 2147483646 w 316"/>
                <a:gd name="T77" fmla="*/ 2147483646 h 410"/>
                <a:gd name="T78" fmla="*/ 2147483646 w 316"/>
                <a:gd name="T79" fmla="*/ 2147483646 h 410"/>
                <a:gd name="T80" fmla="*/ 2147483646 w 316"/>
                <a:gd name="T81" fmla="*/ 2147483646 h 410"/>
                <a:gd name="T82" fmla="*/ 2147483646 w 316"/>
                <a:gd name="T83" fmla="*/ 2147483646 h 410"/>
                <a:gd name="T84" fmla="*/ 2147483646 w 316"/>
                <a:gd name="T85" fmla="*/ 2147483646 h 410"/>
                <a:gd name="T86" fmla="*/ 2147483646 w 316"/>
                <a:gd name="T87" fmla="*/ 2147483646 h 410"/>
                <a:gd name="T88" fmla="*/ 2147483646 w 316"/>
                <a:gd name="T89" fmla="*/ 2147483646 h 410"/>
                <a:gd name="T90" fmla="*/ 2147483646 w 316"/>
                <a:gd name="T91" fmla="*/ 2147483646 h 410"/>
                <a:gd name="T92" fmla="*/ 2147483646 w 316"/>
                <a:gd name="T93" fmla="*/ 2147483646 h 410"/>
                <a:gd name="T94" fmla="*/ 2147483646 w 316"/>
                <a:gd name="T95" fmla="*/ 2147483646 h 410"/>
                <a:gd name="T96" fmla="*/ 2147483646 w 316"/>
                <a:gd name="T97" fmla="*/ 2147483646 h 410"/>
                <a:gd name="T98" fmla="*/ 2147483646 w 316"/>
                <a:gd name="T99" fmla="*/ 2147483646 h 410"/>
                <a:gd name="T100" fmla="*/ 2147483646 w 316"/>
                <a:gd name="T101" fmla="*/ 2147483646 h 410"/>
                <a:gd name="T102" fmla="*/ 2147483646 w 316"/>
                <a:gd name="T103" fmla="*/ 2147483646 h 410"/>
                <a:gd name="T104" fmla="*/ 2147483646 w 316"/>
                <a:gd name="T105" fmla="*/ 2147483646 h 410"/>
                <a:gd name="T106" fmla="*/ 2147483646 w 316"/>
                <a:gd name="T107" fmla="*/ 2147483646 h 410"/>
                <a:gd name="T108" fmla="*/ 2147483646 w 316"/>
                <a:gd name="T109" fmla="*/ 2147483646 h 410"/>
                <a:gd name="T110" fmla="*/ 2147483646 w 316"/>
                <a:gd name="T111" fmla="*/ 2147483646 h 410"/>
                <a:gd name="T112" fmla="*/ 2147483646 w 316"/>
                <a:gd name="T113" fmla="*/ 2147483646 h 410"/>
                <a:gd name="T114" fmla="*/ 2147483646 w 316"/>
                <a:gd name="T115" fmla="*/ 2147483646 h 410"/>
                <a:gd name="T116" fmla="*/ 2147483646 w 316"/>
                <a:gd name="T117" fmla="*/ 2147483646 h 410"/>
                <a:gd name="T118" fmla="*/ 2147483646 w 316"/>
                <a:gd name="T119" fmla="*/ 2147483646 h 410"/>
                <a:gd name="T120" fmla="*/ 2147483646 w 316"/>
                <a:gd name="T121" fmla="*/ 2147483646 h 410"/>
                <a:gd name="T122" fmla="*/ 2147483646 w 316"/>
                <a:gd name="T123" fmla="*/ 2147483646 h 4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6" h="410">
                  <a:moveTo>
                    <a:pt x="17" y="400"/>
                  </a:moveTo>
                  <a:cubicBezTo>
                    <a:pt x="18" y="400"/>
                    <a:pt x="18" y="401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2"/>
                    <a:pt x="19" y="402"/>
                    <a:pt x="19" y="402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8" y="400"/>
                    <a:pt x="18" y="400"/>
                    <a:pt x="17" y="400"/>
                  </a:cubicBezTo>
                  <a:moveTo>
                    <a:pt x="19" y="400"/>
                  </a:move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6" y="401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20" y="400"/>
                  </a:move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1"/>
                    <a:pt x="20" y="401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0"/>
                    <a:pt x="20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6" y="401"/>
                  </a:cubicBezTo>
                  <a:cubicBezTo>
                    <a:pt x="16" y="401"/>
                    <a:pt x="16" y="401"/>
                    <a:pt x="16" y="401"/>
                  </a:cubicBezTo>
                  <a:cubicBezTo>
                    <a:pt x="16" y="401"/>
                    <a:pt x="16" y="401"/>
                    <a:pt x="16" y="401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17" y="400"/>
                  </a:move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cubicBezTo>
                    <a:pt x="17" y="400"/>
                    <a:pt x="17" y="400"/>
                    <a:pt x="17" y="400"/>
                  </a:cubicBezTo>
                  <a:moveTo>
                    <a:pt x="20" y="399"/>
                  </a:moveTo>
                  <a:cubicBezTo>
                    <a:pt x="20" y="400"/>
                    <a:pt x="20" y="400"/>
                    <a:pt x="19" y="400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400"/>
                    <a:pt x="20" y="400"/>
                    <a:pt x="20" y="400"/>
                  </a:cubicBezTo>
                  <a:cubicBezTo>
                    <a:pt x="20" y="399"/>
                    <a:pt x="20" y="399"/>
                    <a:pt x="20" y="399"/>
                  </a:cubicBezTo>
                  <a:moveTo>
                    <a:pt x="19" y="399"/>
                  </a:moveTo>
                  <a:cubicBezTo>
                    <a:pt x="19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20" y="399"/>
                    <a:pt x="20" y="399"/>
                  </a:cubicBezTo>
                  <a:cubicBezTo>
                    <a:pt x="20" y="399"/>
                    <a:pt x="20" y="399"/>
                    <a:pt x="19" y="399"/>
                  </a:cubicBezTo>
                  <a:moveTo>
                    <a:pt x="18" y="399"/>
                  </a:moveTo>
                  <a:cubicBezTo>
                    <a:pt x="19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399"/>
                    <a:pt x="18" y="399"/>
                  </a:cubicBezTo>
                  <a:moveTo>
                    <a:pt x="18" y="399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400"/>
                    <a:pt x="18" y="400"/>
                    <a:pt x="19" y="401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19" y="400"/>
                    <a:pt x="18" y="400"/>
                    <a:pt x="18" y="400"/>
                  </a:cubicBezTo>
                  <a:cubicBezTo>
                    <a:pt x="18" y="399"/>
                    <a:pt x="18" y="399"/>
                    <a:pt x="18" y="399"/>
                  </a:cubicBezTo>
                  <a:moveTo>
                    <a:pt x="19" y="399"/>
                  </a:moveTo>
                  <a:cubicBezTo>
                    <a:pt x="19" y="399"/>
                    <a:pt x="19" y="399"/>
                    <a:pt x="19" y="400"/>
                  </a:cubicBezTo>
                  <a:cubicBezTo>
                    <a:pt x="19" y="400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moveTo>
                    <a:pt x="17" y="399"/>
                  </a:move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7" y="399"/>
                    <a:pt x="17" y="399"/>
                  </a:cubicBezTo>
                  <a:moveTo>
                    <a:pt x="18" y="399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400"/>
                  </a:cubicBezTo>
                  <a:cubicBezTo>
                    <a:pt x="18" y="400"/>
                    <a:pt x="18" y="400"/>
                    <a:pt x="19" y="400"/>
                  </a:cubicBezTo>
                  <a:cubicBezTo>
                    <a:pt x="18" y="400"/>
                    <a:pt x="18" y="399"/>
                    <a:pt x="18" y="399"/>
                  </a:cubicBezTo>
                  <a:moveTo>
                    <a:pt x="18" y="398"/>
                  </a:move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400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400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moveTo>
                    <a:pt x="17" y="398"/>
                  </a:moveTo>
                  <a:cubicBezTo>
                    <a:pt x="17" y="398"/>
                    <a:pt x="17" y="398"/>
                    <a:pt x="17" y="398"/>
                  </a:cubicBez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9"/>
                    <a:pt x="17" y="399"/>
                  </a:cubicBezTo>
                  <a:cubicBezTo>
                    <a:pt x="17" y="399"/>
                    <a:pt x="17" y="398"/>
                    <a:pt x="17" y="398"/>
                  </a:cubicBezTo>
                  <a:moveTo>
                    <a:pt x="18" y="398"/>
                  </a:moveTo>
                  <a:cubicBezTo>
                    <a:pt x="18" y="398"/>
                    <a:pt x="17" y="398"/>
                    <a:pt x="17" y="398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9"/>
                  </a:cubicBezTo>
                  <a:cubicBezTo>
                    <a:pt x="18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399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399"/>
                    <a:pt x="18" y="399"/>
                    <a:pt x="18" y="398"/>
                  </a:cubicBezTo>
                  <a:moveTo>
                    <a:pt x="19" y="398"/>
                  </a:moveTo>
                  <a:cubicBezTo>
                    <a:pt x="19" y="398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9" y="398"/>
                    <a:pt x="19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9"/>
                    <a:pt x="18" y="399"/>
                  </a:cubicBezTo>
                  <a:cubicBezTo>
                    <a:pt x="18" y="399"/>
                    <a:pt x="18" y="399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9"/>
                    <a:pt x="19" y="399"/>
                    <a:pt x="19" y="400"/>
                  </a:cubicBezTo>
                  <a:cubicBezTo>
                    <a:pt x="19" y="400"/>
                    <a:pt x="19" y="400"/>
                    <a:pt x="19" y="400"/>
                  </a:cubicBezTo>
                  <a:cubicBezTo>
                    <a:pt x="19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9" y="399"/>
                    <a:pt x="19" y="399"/>
                  </a:cubicBezTo>
                  <a:cubicBezTo>
                    <a:pt x="19" y="399"/>
                    <a:pt x="19" y="399"/>
                    <a:pt x="19" y="399"/>
                  </a:cubicBezTo>
                  <a:cubicBezTo>
                    <a:pt x="19" y="399"/>
                    <a:pt x="18" y="398"/>
                    <a:pt x="18" y="398"/>
                  </a:cubicBezTo>
                  <a:moveTo>
                    <a:pt x="18" y="398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moveTo>
                    <a:pt x="21" y="398"/>
                  </a:moveTo>
                  <a:cubicBezTo>
                    <a:pt x="20" y="398"/>
                    <a:pt x="20" y="399"/>
                    <a:pt x="20" y="399"/>
                  </a:cubicBezTo>
                  <a:cubicBezTo>
                    <a:pt x="20" y="399"/>
                    <a:pt x="20" y="400"/>
                    <a:pt x="20" y="400"/>
                  </a:cubicBezTo>
                  <a:cubicBezTo>
                    <a:pt x="20" y="399"/>
                    <a:pt x="21" y="399"/>
                    <a:pt x="21" y="398"/>
                  </a:cubicBezTo>
                  <a:cubicBezTo>
                    <a:pt x="21" y="398"/>
                    <a:pt x="21" y="398"/>
                    <a:pt x="21" y="398"/>
                  </a:cubicBezTo>
                  <a:moveTo>
                    <a:pt x="17" y="398"/>
                  </a:moveTo>
                  <a:cubicBezTo>
                    <a:pt x="17" y="398"/>
                    <a:pt x="17" y="398"/>
                    <a:pt x="17" y="398"/>
                  </a:cubicBezTo>
                  <a:cubicBezTo>
                    <a:pt x="17" y="398"/>
                    <a:pt x="17" y="398"/>
                    <a:pt x="17" y="398"/>
                  </a:cubicBezTo>
                  <a:cubicBezTo>
                    <a:pt x="17" y="398"/>
                    <a:pt x="18" y="398"/>
                    <a:pt x="18" y="398"/>
                  </a:cubicBezTo>
                  <a:cubicBezTo>
                    <a:pt x="17" y="398"/>
                    <a:pt x="17" y="398"/>
                    <a:pt x="17" y="398"/>
                  </a:cubicBezTo>
                  <a:moveTo>
                    <a:pt x="18" y="397"/>
                  </a:move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9" y="398"/>
                  </a:cubicBezTo>
                  <a:cubicBezTo>
                    <a:pt x="18" y="398"/>
                    <a:pt x="18" y="398"/>
                    <a:pt x="18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7"/>
                  </a:cubicBezTo>
                  <a:moveTo>
                    <a:pt x="20" y="397"/>
                  </a:moveTo>
                  <a:cubicBezTo>
                    <a:pt x="20" y="398"/>
                    <a:pt x="20" y="398"/>
                    <a:pt x="20" y="399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0" y="399"/>
                    <a:pt x="20" y="398"/>
                    <a:pt x="21" y="398"/>
                  </a:cubicBezTo>
                  <a:cubicBezTo>
                    <a:pt x="20" y="398"/>
                    <a:pt x="20" y="397"/>
                    <a:pt x="20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8"/>
                  </a:cubicBezTo>
                  <a:cubicBezTo>
                    <a:pt x="17" y="398"/>
                    <a:pt x="17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7" y="398"/>
                    <a:pt x="17" y="398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8"/>
                    <a:pt x="17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7" y="398"/>
                    <a:pt x="17" y="397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17" y="397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8"/>
                    <a:pt x="18" y="398"/>
                  </a:cubicBezTo>
                  <a:cubicBezTo>
                    <a:pt x="18" y="398"/>
                    <a:pt x="18" y="398"/>
                    <a:pt x="18" y="398"/>
                  </a:cubicBezTo>
                  <a:cubicBezTo>
                    <a:pt x="18" y="398"/>
                    <a:pt x="17" y="397"/>
                    <a:pt x="17" y="397"/>
                  </a:cubicBezTo>
                  <a:moveTo>
                    <a:pt x="20" y="397"/>
                  </a:moveTo>
                  <a:cubicBezTo>
                    <a:pt x="20" y="398"/>
                    <a:pt x="20" y="398"/>
                    <a:pt x="20" y="399"/>
                  </a:cubicBezTo>
                  <a:cubicBezTo>
                    <a:pt x="20" y="399"/>
                    <a:pt x="20" y="399"/>
                    <a:pt x="20" y="399"/>
                  </a:cubicBezTo>
                  <a:cubicBezTo>
                    <a:pt x="20" y="398"/>
                    <a:pt x="20" y="398"/>
                    <a:pt x="20" y="397"/>
                  </a:cubicBezTo>
                  <a:cubicBezTo>
                    <a:pt x="20" y="397"/>
                    <a:pt x="20" y="397"/>
                    <a:pt x="20" y="397"/>
                  </a:cubicBezTo>
                  <a:moveTo>
                    <a:pt x="18" y="397"/>
                  </a:move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8"/>
                    <a:pt x="18" y="398"/>
                  </a:cubicBezTo>
                  <a:cubicBezTo>
                    <a:pt x="18" y="398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moveTo>
                    <a:pt x="21" y="397"/>
                  </a:moveTo>
                  <a:cubicBezTo>
                    <a:pt x="21" y="397"/>
                    <a:pt x="21" y="397"/>
                    <a:pt x="21" y="398"/>
                  </a:cubicBezTo>
                  <a:cubicBezTo>
                    <a:pt x="21" y="398"/>
                    <a:pt x="21" y="398"/>
                    <a:pt x="21" y="398"/>
                  </a:cubicBezTo>
                  <a:cubicBezTo>
                    <a:pt x="21" y="398"/>
                    <a:pt x="21" y="397"/>
                    <a:pt x="21" y="397"/>
                  </a:cubicBezTo>
                  <a:cubicBezTo>
                    <a:pt x="21" y="397"/>
                    <a:pt x="21" y="397"/>
                    <a:pt x="21" y="397"/>
                  </a:cubicBezTo>
                  <a:moveTo>
                    <a:pt x="17" y="396"/>
                  </a:moveTo>
                  <a:cubicBezTo>
                    <a:pt x="17" y="397"/>
                    <a:pt x="17" y="397"/>
                    <a:pt x="17" y="397"/>
                  </a:cubicBezTo>
                  <a:cubicBezTo>
                    <a:pt x="17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7" y="397"/>
                    <a:pt x="17" y="397"/>
                    <a:pt x="17" y="396"/>
                  </a:cubicBezTo>
                  <a:moveTo>
                    <a:pt x="17" y="396"/>
                  </a:moveTo>
                  <a:cubicBezTo>
                    <a:pt x="17" y="396"/>
                    <a:pt x="17" y="396"/>
                    <a:pt x="17" y="396"/>
                  </a:cubicBezTo>
                  <a:cubicBezTo>
                    <a:pt x="17" y="397"/>
                    <a:pt x="17" y="397"/>
                    <a:pt x="18" y="397"/>
                  </a:cubicBezTo>
                  <a:cubicBezTo>
                    <a:pt x="17" y="397"/>
                    <a:pt x="17" y="397"/>
                    <a:pt x="17" y="396"/>
                  </a:cubicBezTo>
                  <a:moveTo>
                    <a:pt x="21" y="396"/>
                  </a:moveTo>
                  <a:cubicBezTo>
                    <a:pt x="21" y="397"/>
                    <a:pt x="21" y="397"/>
                    <a:pt x="20" y="397"/>
                  </a:cubicBezTo>
                  <a:cubicBezTo>
                    <a:pt x="20" y="397"/>
                    <a:pt x="20" y="398"/>
                    <a:pt x="21" y="398"/>
                  </a:cubicBezTo>
                  <a:cubicBezTo>
                    <a:pt x="21" y="397"/>
                    <a:pt x="21" y="397"/>
                    <a:pt x="21" y="397"/>
                  </a:cubicBezTo>
                  <a:cubicBezTo>
                    <a:pt x="21" y="396"/>
                    <a:pt x="21" y="396"/>
                    <a:pt x="21" y="396"/>
                  </a:cubicBezTo>
                  <a:moveTo>
                    <a:pt x="20" y="396"/>
                  </a:moveTo>
                  <a:cubicBezTo>
                    <a:pt x="20" y="396"/>
                    <a:pt x="20" y="397"/>
                    <a:pt x="20" y="397"/>
                  </a:cubicBezTo>
                  <a:cubicBezTo>
                    <a:pt x="20" y="397"/>
                    <a:pt x="20" y="397"/>
                    <a:pt x="20" y="397"/>
                  </a:cubicBezTo>
                  <a:cubicBezTo>
                    <a:pt x="20" y="397"/>
                    <a:pt x="20" y="396"/>
                    <a:pt x="21" y="396"/>
                  </a:cubicBezTo>
                  <a:cubicBezTo>
                    <a:pt x="21" y="396"/>
                    <a:pt x="21" y="396"/>
                    <a:pt x="20" y="396"/>
                  </a:cubicBezTo>
                  <a:moveTo>
                    <a:pt x="18" y="395"/>
                  </a:moveTo>
                  <a:cubicBezTo>
                    <a:pt x="17" y="396"/>
                    <a:pt x="17" y="396"/>
                    <a:pt x="17" y="396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7"/>
                    <a:pt x="18" y="397"/>
                    <a:pt x="18" y="397"/>
                  </a:cubicBezTo>
                  <a:cubicBezTo>
                    <a:pt x="18" y="396"/>
                    <a:pt x="18" y="396"/>
                    <a:pt x="18" y="396"/>
                  </a:cubicBezTo>
                  <a:cubicBezTo>
                    <a:pt x="18" y="396"/>
                    <a:pt x="18" y="396"/>
                    <a:pt x="18" y="395"/>
                  </a:cubicBezTo>
                  <a:moveTo>
                    <a:pt x="19" y="395"/>
                  </a:moveTo>
                  <a:cubicBezTo>
                    <a:pt x="19" y="396"/>
                    <a:pt x="19" y="396"/>
                    <a:pt x="18" y="397"/>
                  </a:cubicBezTo>
                  <a:cubicBezTo>
                    <a:pt x="19" y="397"/>
                    <a:pt x="19" y="398"/>
                    <a:pt x="19" y="398"/>
                  </a:cubicBezTo>
                  <a:cubicBezTo>
                    <a:pt x="19" y="398"/>
                    <a:pt x="20" y="397"/>
                    <a:pt x="20" y="396"/>
                  </a:cubicBezTo>
                  <a:cubicBezTo>
                    <a:pt x="20" y="396"/>
                    <a:pt x="19" y="396"/>
                    <a:pt x="19" y="395"/>
                  </a:cubicBezTo>
                  <a:moveTo>
                    <a:pt x="20" y="394"/>
                  </a:moveTo>
                  <a:cubicBezTo>
                    <a:pt x="19" y="395"/>
                    <a:pt x="19" y="395"/>
                    <a:pt x="19" y="395"/>
                  </a:cubicBezTo>
                  <a:cubicBezTo>
                    <a:pt x="19" y="396"/>
                    <a:pt x="20" y="396"/>
                    <a:pt x="20" y="396"/>
                  </a:cubicBezTo>
                  <a:cubicBezTo>
                    <a:pt x="20" y="396"/>
                    <a:pt x="20" y="396"/>
                    <a:pt x="20" y="395"/>
                  </a:cubicBezTo>
                  <a:cubicBezTo>
                    <a:pt x="20" y="395"/>
                    <a:pt x="20" y="395"/>
                    <a:pt x="20" y="394"/>
                  </a:cubicBezTo>
                  <a:moveTo>
                    <a:pt x="12" y="394"/>
                  </a:moveTo>
                  <a:cubicBezTo>
                    <a:pt x="12" y="394"/>
                    <a:pt x="12" y="394"/>
                    <a:pt x="12" y="394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394"/>
                    <a:pt x="12" y="394"/>
                    <a:pt x="12" y="394"/>
                  </a:cubicBezTo>
                  <a:moveTo>
                    <a:pt x="18" y="393"/>
                  </a:moveTo>
                  <a:cubicBezTo>
                    <a:pt x="18" y="394"/>
                    <a:pt x="18" y="395"/>
                    <a:pt x="18" y="395"/>
                  </a:cubicBezTo>
                  <a:cubicBezTo>
                    <a:pt x="18" y="395"/>
                    <a:pt x="18" y="396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6"/>
                    <a:pt x="19" y="396"/>
                    <a:pt x="19" y="395"/>
                  </a:cubicBezTo>
                  <a:cubicBezTo>
                    <a:pt x="19" y="395"/>
                    <a:pt x="18" y="394"/>
                    <a:pt x="18" y="393"/>
                  </a:cubicBezTo>
                  <a:moveTo>
                    <a:pt x="13" y="393"/>
                  </a:moveTo>
                  <a:cubicBezTo>
                    <a:pt x="13" y="393"/>
                    <a:pt x="13" y="393"/>
                    <a:pt x="13" y="394"/>
                  </a:cubicBezTo>
                  <a:cubicBezTo>
                    <a:pt x="13" y="394"/>
                    <a:pt x="13" y="394"/>
                    <a:pt x="13" y="394"/>
                  </a:cubicBezTo>
                  <a:cubicBezTo>
                    <a:pt x="13" y="393"/>
                    <a:pt x="13" y="393"/>
                    <a:pt x="13" y="393"/>
                  </a:cubicBezTo>
                  <a:moveTo>
                    <a:pt x="13" y="393"/>
                  </a:moveTo>
                  <a:cubicBezTo>
                    <a:pt x="13" y="393"/>
                    <a:pt x="13" y="393"/>
                    <a:pt x="12" y="394"/>
                  </a:cubicBezTo>
                  <a:cubicBezTo>
                    <a:pt x="13" y="394"/>
                    <a:pt x="13" y="394"/>
                    <a:pt x="13" y="395"/>
                  </a:cubicBezTo>
                  <a:cubicBezTo>
                    <a:pt x="13" y="394"/>
                    <a:pt x="13" y="394"/>
                    <a:pt x="13" y="394"/>
                  </a:cubicBezTo>
                  <a:cubicBezTo>
                    <a:pt x="13" y="393"/>
                    <a:pt x="13" y="393"/>
                    <a:pt x="13" y="393"/>
                  </a:cubicBezTo>
                  <a:moveTo>
                    <a:pt x="6" y="392"/>
                  </a:moveTo>
                  <a:cubicBezTo>
                    <a:pt x="6" y="394"/>
                    <a:pt x="6" y="396"/>
                    <a:pt x="7" y="399"/>
                  </a:cubicBezTo>
                  <a:cubicBezTo>
                    <a:pt x="8" y="397"/>
                    <a:pt x="9" y="396"/>
                    <a:pt x="9" y="395"/>
                  </a:cubicBezTo>
                  <a:cubicBezTo>
                    <a:pt x="8" y="394"/>
                    <a:pt x="7" y="393"/>
                    <a:pt x="6" y="392"/>
                  </a:cubicBezTo>
                  <a:moveTo>
                    <a:pt x="18" y="392"/>
                  </a:moveTo>
                  <a:cubicBezTo>
                    <a:pt x="18" y="392"/>
                    <a:pt x="18" y="393"/>
                    <a:pt x="18" y="393"/>
                  </a:cubicBezTo>
                  <a:cubicBezTo>
                    <a:pt x="18" y="394"/>
                    <a:pt x="19" y="395"/>
                    <a:pt x="19" y="395"/>
                  </a:cubicBezTo>
                  <a:cubicBezTo>
                    <a:pt x="19" y="395"/>
                    <a:pt x="19" y="394"/>
                    <a:pt x="19" y="394"/>
                  </a:cubicBezTo>
                  <a:cubicBezTo>
                    <a:pt x="19" y="393"/>
                    <a:pt x="19" y="393"/>
                    <a:pt x="18" y="392"/>
                  </a:cubicBezTo>
                  <a:moveTo>
                    <a:pt x="13" y="391"/>
                  </a:moveTo>
                  <a:cubicBezTo>
                    <a:pt x="13" y="391"/>
                    <a:pt x="13" y="392"/>
                    <a:pt x="13" y="392"/>
                  </a:cubicBezTo>
                  <a:cubicBezTo>
                    <a:pt x="13" y="392"/>
                    <a:pt x="14" y="393"/>
                    <a:pt x="14" y="393"/>
                  </a:cubicBezTo>
                  <a:cubicBezTo>
                    <a:pt x="14" y="393"/>
                    <a:pt x="14" y="393"/>
                    <a:pt x="14" y="393"/>
                  </a:cubicBezTo>
                  <a:cubicBezTo>
                    <a:pt x="14" y="392"/>
                    <a:pt x="13" y="392"/>
                    <a:pt x="13" y="391"/>
                  </a:cubicBezTo>
                  <a:moveTo>
                    <a:pt x="13" y="391"/>
                  </a:moveTo>
                  <a:cubicBezTo>
                    <a:pt x="13" y="391"/>
                    <a:pt x="13" y="391"/>
                    <a:pt x="13" y="391"/>
                  </a:cubicBezTo>
                  <a:cubicBezTo>
                    <a:pt x="13" y="392"/>
                    <a:pt x="14" y="392"/>
                    <a:pt x="14" y="393"/>
                  </a:cubicBezTo>
                  <a:cubicBezTo>
                    <a:pt x="14" y="393"/>
                    <a:pt x="14" y="393"/>
                    <a:pt x="14" y="393"/>
                  </a:cubicBezTo>
                  <a:cubicBezTo>
                    <a:pt x="14" y="392"/>
                    <a:pt x="14" y="392"/>
                    <a:pt x="13" y="391"/>
                  </a:cubicBezTo>
                  <a:cubicBezTo>
                    <a:pt x="13" y="391"/>
                    <a:pt x="13" y="391"/>
                    <a:pt x="13" y="391"/>
                  </a:cubicBezTo>
                  <a:moveTo>
                    <a:pt x="13" y="390"/>
                  </a:moveTo>
                  <a:cubicBezTo>
                    <a:pt x="13" y="390"/>
                    <a:pt x="13" y="390"/>
                    <a:pt x="13" y="390"/>
                  </a:cubicBezTo>
                  <a:cubicBezTo>
                    <a:pt x="13" y="391"/>
                    <a:pt x="14" y="392"/>
                    <a:pt x="14" y="392"/>
                  </a:cubicBezTo>
                  <a:cubicBezTo>
                    <a:pt x="14" y="392"/>
                    <a:pt x="14" y="392"/>
                    <a:pt x="14" y="392"/>
                  </a:cubicBezTo>
                  <a:cubicBezTo>
                    <a:pt x="14" y="392"/>
                    <a:pt x="13" y="391"/>
                    <a:pt x="13" y="390"/>
                  </a:cubicBezTo>
                  <a:moveTo>
                    <a:pt x="26" y="390"/>
                  </a:moveTo>
                  <a:cubicBezTo>
                    <a:pt x="26" y="391"/>
                    <a:pt x="25" y="392"/>
                    <a:pt x="25" y="394"/>
                  </a:cubicBezTo>
                  <a:cubicBezTo>
                    <a:pt x="24" y="394"/>
                    <a:pt x="24" y="395"/>
                    <a:pt x="24" y="395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24" y="397"/>
                    <a:pt x="24" y="397"/>
                    <a:pt x="24" y="398"/>
                  </a:cubicBezTo>
                  <a:cubicBezTo>
                    <a:pt x="24" y="398"/>
                    <a:pt x="24" y="398"/>
                    <a:pt x="24" y="398"/>
                  </a:cubicBezTo>
                  <a:cubicBezTo>
                    <a:pt x="24" y="398"/>
                    <a:pt x="24" y="398"/>
                    <a:pt x="25" y="397"/>
                  </a:cubicBezTo>
                  <a:cubicBezTo>
                    <a:pt x="25" y="398"/>
                    <a:pt x="25" y="398"/>
                    <a:pt x="25" y="398"/>
                  </a:cubicBezTo>
                  <a:cubicBezTo>
                    <a:pt x="25" y="398"/>
                    <a:pt x="26" y="398"/>
                    <a:pt x="26" y="399"/>
                  </a:cubicBezTo>
                  <a:cubicBezTo>
                    <a:pt x="26" y="399"/>
                    <a:pt x="26" y="400"/>
                    <a:pt x="25" y="401"/>
                  </a:cubicBezTo>
                  <a:cubicBezTo>
                    <a:pt x="25" y="401"/>
                    <a:pt x="26" y="401"/>
                    <a:pt x="26" y="401"/>
                  </a:cubicBezTo>
                  <a:cubicBezTo>
                    <a:pt x="26" y="400"/>
                    <a:pt x="26" y="399"/>
                    <a:pt x="26" y="399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26" y="399"/>
                    <a:pt x="26" y="400"/>
                    <a:pt x="26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26" y="401"/>
                    <a:pt x="26" y="401"/>
                    <a:pt x="26" y="401"/>
                  </a:cubicBezTo>
                  <a:cubicBezTo>
                    <a:pt x="26" y="400"/>
                    <a:pt x="26" y="399"/>
                    <a:pt x="26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6" y="399"/>
                    <a:pt x="26" y="400"/>
                    <a:pt x="26" y="401"/>
                  </a:cubicBezTo>
                  <a:cubicBezTo>
                    <a:pt x="26" y="400"/>
                    <a:pt x="27" y="399"/>
                    <a:pt x="27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7" y="399"/>
                    <a:pt x="27" y="399"/>
                    <a:pt x="27" y="399"/>
                  </a:cubicBezTo>
                  <a:cubicBezTo>
                    <a:pt x="27" y="399"/>
                    <a:pt x="27" y="398"/>
                    <a:pt x="27" y="398"/>
                  </a:cubicBezTo>
                  <a:cubicBezTo>
                    <a:pt x="27" y="398"/>
                    <a:pt x="27" y="398"/>
                    <a:pt x="27" y="398"/>
                  </a:cubicBezTo>
                  <a:cubicBezTo>
                    <a:pt x="28" y="396"/>
                    <a:pt x="28" y="396"/>
                    <a:pt x="28" y="396"/>
                  </a:cubicBezTo>
                  <a:cubicBezTo>
                    <a:pt x="28" y="396"/>
                    <a:pt x="28" y="396"/>
                    <a:pt x="27" y="397"/>
                  </a:cubicBezTo>
                  <a:cubicBezTo>
                    <a:pt x="27" y="395"/>
                    <a:pt x="27" y="394"/>
                    <a:pt x="27" y="394"/>
                  </a:cubicBezTo>
                  <a:cubicBezTo>
                    <a:pt x="27" y="393"/>
                    <a:pt x="27" y="392"/>
                    <a:pt x="27" y="392"/>
                  </a:cubicBezTo>
                  <a:cubicBezTo>
                    <a:pt x="27" y="392"/>
                    <a:pt x="27" y="391"/>
                    <a:pt x="26" y="391"/>
                  </a:cubicBezTo>
                  <a:cubicBezTo>
                    <a:pt x="26" y="391"/>
                    <a:pt x="26" y="391"/>
                    <a:pt x="26" y="390"/>
                  </a:cubicBezTo>
                  <a:moveTo>
                    <a:pt x="35" y="389"/>
                  </a:moveTo>
                  <a:cubicBezTo>
                    <a:pt x="35" y="390"/>
                    <a:pt x="36" y="390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0"/>
                    <a:pt x="35" y="390"/>
                    <a:pt x="35" y="389"/>
                  </a:cubicBezTo>
                  <a:cubicBezTo>
                    <a:pt x="35" y="389"/>
                    <a:pt x="35" y="389"/>
                    <a:pt x="35" y="389"/>
                  </a:cubicBezTo>
                  <a:moveTo>
                    <a:pt x="15" y="389"/>
                  </a:moveTo>
                  <a:cubicBezTo>
                    <a:pt x="15" y="390"/>
                    <a:pt x="15" y="390"/>
                    <a:pt x="16" y="390"/>
                  </a:cubicBezTo>
                  <a:cubicBezTo>
                    <a:pt x="16" y="390"/>
                    <a:pt x="16" y="390"/>
                    <a:pt x="16" y="390"/>
                  </a:cubicBezTo>
                  <a:cubicBezTo>
                    <a:pt x="16" y="390"/>
                    <a:pt x="15" y="390"/>
                    <a:pt x="15" y="389"/>
                  </a:cubicBezTo>
                  <a:moveTo>
                    <a:pt x="10" y="389"/>
                  </a:moveTo>
                  <a:cubicBezTo>
                    <a:pt x="10" y="390"/>
                    <a:pt x="11" y="391"/>
                    <a:pt x="11" y="391"/>
                  </a:cubicBezTo>
                  <a:cubicBezTo>
                    <a:pt x="11" y="391"/>
                    <a:pt x="12" y="391"/>
                    <a:pt x="12" y="391"/>
                  </a:cubicBezTo>
                  <a:cubicBezTo>
                    <a:pt x="11" y="391"/>
                    <a:pt x="11" y="390"/>
                    <a:pt x="11" y="390"/>
                  </a:cubicBezTo>
                  <a:cubicBezTo>
                    <a:pt x="11" y="390"/>
                    <a:pt x="10" y="389"/>
                    <a:pt x="10" y="389"/>
                  </a:cubicBezTo>
                  <a:moveTo>
                    <a:pt x="32" y="387"/>
                  </a:moveTo>
                  <a:cubicBezTo>
                    <a:pt x="32" y="388"/>
                    <a:pt x="32" y="388"/>
                    <a:pt x="32" y="388"/>
                  </a:cubicBezTo>
                  <a:cubicBezTo>
                    <a:pt x="33" y="389"/>
                    <a:pt x="33" y="390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33" y="389"/>
                    <a:pt x="33" y="388"/>
                    <a:pt x="32" y="388"/>
                  </a:cubicBezTo>
                  <a:cubicBezTo>
                    <a:pt x="32" y="387"/>
                    <a:pt x="32" y="387"/>
                    <a:pt x="32" y="387"/>
                  </a:cubicBezTo>
                  <a:moveTo>
                    <a:pt x="31" y="387"/>
                  </a:moveTo>
                  <a:cubicBezTo>
                    <a:pt x="32" y="387"/>
                    <a:pt x="32" y="388"/>
                    <a:pt x="32" y="388"/>
                  </a:cubicBezTo>
                  <a:cubicBezTo>
                    <a:pt x="32" y="388"/>
                    <a:pt x="32" y="387"/>
                    <a:pt x="32" y="387"/>
                  </a:cubicBezTo>
                  <a:cubicBezTo>
                    <a:pt x="31" y="387"/>
                    <a:pt x="31" y="387"/>
                    <a:pt x="31" y="387"/>
                  </a:cubicBezTo>
                  <a:moveTo>
                    <a:pt x="31" y="387"/>
                  </a:moveTo>
                  <a:cubicBezTo>
                    <a:pt x="31" y="387"/>
                    <a:pt x="31" y="387"/>
                    <a:pt x="31" y="388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moveTo>
                    <a:pt x="30" y="387"/>
                  </a:moveTo>
                  <a:cubicBezTo>
                    <a:pt x="31" y="387"/>
                    <a:pt x="32" y="388"/>
                    <a:pt x="32" y="390"/>
                  </a:cubicBezTo>
                  <a:cubicBezTo>
                    <a:pt x="32" y="390"/>
                    <a:pt x="33" y="390"/>
                    <a:pt x="33" y="390"/>
                  </a:cubicBezTo>
                  <a:cubicBezTo>
                    <a:pt x="32" y="389"/>
                    <a:pt x="32" y="389"/>
                    <a:pt x="32" y="388"/>
                  </a:cubicBezTo>
                  <a:cubicBezTo>
                    <a:pt x="31" y="388"/>
                    <a:pt x="31" y="387"/>
                    <a:pt x="31" y="387"/>
                  </a:cubicBezTo>
                  <a:cubicBezTo>
                    <a:pt x="31" y="387"/>
                    <a:pt x="30" y="387"/>
                    <a:pt x="30" y="387"/>
                  </a:cubicBezTo>
                  <a:moveTo>
                    <a:pt x="13" y="386"/>
                  </a:moveTo>
                  <a:cubicBezTo>
                    <a:pt x="13" y="387"/>
                    <a:pt x="14" y="389"/>
                    <a:pt x="15" y="391"/>
                  </a:cubicBezTo>
                  <a:cubicBezTo>
                    <a:pt x="15" y="391"/>
                    <a:pt x="15" y="391"/>
                    <a:pt x="15" y="391"/>
                  </a:cubicBezTo>
                  <a:cubicBezTo>
                    <a:pt x="14" y="389"/>
                    <a:pt x="14" y="388"/>
                    <a:pt x="13" y="386"/>
                  </a:cubicBezTo>
                  <a:cubicBezTo>
                    <a:pt x="13" y="386"/>
                    <a:pt x="13" y="386"/>
                    <a:pt x="13" y="386"/>
                  </a:cubicBezTo>
                  <a:moveTo>
                    <a:pt x="30" y="385"/>
                  </a:moveTo>
                  <a:cubicBezTo>
                    <a:pt x="30" y="386"/>
                    <a:pt x="31" y="386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1" y="387"/>
                    <a:pt x="30" y="386"/>
                    <a:pt x="30" y="385"/>
                  </a:cubicBezTo>
                  <a:moveTo>
                    <a:pt x="13" y="385"/>
                  </a:moveTo>
                  <a:cubicBezTo>
                    <a:pt x="13" y="385"/>
                    <a:pt x="13" y="386"/>
                    <a:pt x="13" y="386"/>
                  </a:cubicBezTo>
                  <a:cubicBezTo>
                    <a:pt x="14" y="387"/>
                    <a:pt x="15" y="388"/>
                    <a:pt x="15" y="389"/>
                  </a:cubicBezTo>
                  <a:cubicBezTo>
                    <a:pt x="15" y="389"/>
                    <a:pt x="15" y="389"/>
                    <a:pt x="15" y="388"/>
                  </a:cubicBezTo>
                  <a:cubicBezTo>
                    <a:pt x="14" y="387"/>
                    <a:pt x="13" y="386"/>
                    <a:pt x="13" y="385"/>
                  </a:cubicBezTo>
                  <a:moveTo>
                    <a:pt x="9" y="385"/>
                  </a:moveTo>
                  <a:cubicBezTo>
                    <a:pt x="9" y="386"/>
                    <a:pt x="9" y="386"/>
                    <a:pt x="10" y="387"/>
                  </a:cubicBezTo>
                  <a:cubicBezTo>
                    <a:pt x="10" y="388"/>
                    <a:pt x="11" y="389"/>
                    <a:pt x="12" y="391"/>
                  </a:cubicBezTo>
                  <a:cubicBezTo>
                    <a:pt x="12" y="390"/>
                    <a:pt x="12" y="390"/>
                    <a:pt x="12" y="390"/>
                  </a:cubicBezTo>
                  <a:cubicBezTo>
                    <a:pt x="12" y="390"/>
                    <a:pt x="12" y="389"/>
                    <a:pt x="12" y="389"/>
                  </a:cubicBezTo>
                  <a:cubicBezTo>
                    <a:pt x="11" y="387"/>
                    <a:pt x="10" y="386"/>
                    <a:pt x="9" y="385"/>
                  </a:cubicBezTo>
                  <a:moveTo>
                    <a:pt x="13" y="385"/>
                  </a:moveTo>
                  <a:cubicBezTo>
                    <a:pt x="14" y="386"/>
                    <a:pt x="14" y="387"/>
                    <a:pt x="15" y="388"/>
                  </a:cubicBezTo>
                  <a:cubicBezTo>
                    <a:pt x="15" y="389"/>
                    <a:pt x="16" y="390"/>
                    <a:pt x="16" y="390"/>
                  </a:cubicBezTo>
                  <a:cubicBezTo>
                    <a:pt x="16" y="390"/>
                    <a:pt x="16" y="390"/>
                    <a:pt x="16" y="389"/>
                  </a:cubicBezTo>
                  <a:cubicBezTo>
                    <a:pt x="15" y="388"/>
                    <a:pt x="14" y="386"/>
                    <a:pt x="13" y="385"/>
                  </a:cubicBezTo>
                  <a:moveTo>
                    <a:pt x="10" y="384"/>
                  </a:moveTo>
                  <a:cubicBezTo>
                    <a:pt x="11" y="386"/>
                    <a:pt x="13" y="389"/>
                    <a:pt x="15" y="392"/>
                  </a:cubicBezTo>
                  <a:cubicBezTo>
                    <a:pt x="15" y="392"/>
                    <a:pt x="15" y="392"/>
                    <a:pt x="15" y="391"/>
                  </a:cubicBezTo>
                  <a:cubicBezTo>
                    <a:pt x="13" y="389"/>
                    <a:pt x="12" y="386"/>
                    <a:pt x="10" y="384"/>
                  </a:cubicBezTo>
                  <a:moveTo>
                    <a:pt x="15" y="384"/>
                  </a:moveTo>
                  <a:cubicBezTo>
                    <a:pt x="16" y="385"/>
                    <a:pt x="16" y="387"/>
                    <a:pt x="17" y="389"/>
                  </a:cubicBezTo>
                  <a:cubicBezTo>
                    <a:pt x="17" y="389"/>
                    <a:pt x="18" y="389"/>
                    <a:pt x="18" y="389"/>
                  </a:cubicBezTo>
                  <a:cubicBezTo>
                    <a:pt x="18" y="389"/>
                    <a:pt x="18" y="389"/>
                    <a:pt x="18" y="391"/>
                  </a:cubicBezTo>
                  <a:cubicBezTo>
                    <a:pt x="19" y="392"/>
                    <a:pt x="19" y="393"/>
                    <a:pt x="20" y="393"/>
                  </a:cubicBezTo>
                  <a:cubicBezTo>
                    <a:pt x="20" y="393"/>
                    <a:pt x="20" y="393"/>
                    <a:pt x="20" y="393"/>
                  </a:cubicBezTo>
                  <a:cubicBezTo>
                    <a:pt x="21" y="390"/>
                    <a:pt x="22" y="388"/>
                    <a:pt x="22" y="388"/>
                  </a:cubicBezTo>
                  <a:cubicBezTo>
                    <a:pt x="22" y="388"/>
                    <a:pt x="22" y="389"/>
                    <a:pt x="22" y="390"/>
                  </a:cubicBezTo>
                  <a:cubicBezTo>
                    <a:pt x="22" y="390"/>
                    <a:pt x="22" y="390"/>
                    <a:pt x="22" y="390"/>
                  </a:cubicBezTo>
                  <a:cubicBezTo>
                    <a:pt x="22" y="390"/>
                    <a:pt x="21" y="391"/>
                    <a:pt x="20" y="394"/>
                  </a:cubicBezTo>
                  <a:cubicBezTo>
                    <a:pt x="20" y="394"/>
                    <a:pt x="20" y="395"/>
                    <a:pt x="20" y="395"/>
                  </a:cubicBezTo>
                  <a:cubicBezTo>
                    <a:pt x="21" y="395"/>
                    <a:pt x="21" y="394"/>
                    <a:pt x="21" y="394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21" y="395"/>
                    <a:pt x="21" y="396"/>
                    <a:pt x="21" y="396"/>
                  </a:cubicBezTo>
                  <a:cubicBezTo>
                    <a:pt x="21" y="395"/>
                    <a:pt x="21" y="394"/>
                    <a:pt x="21" y="394"/>
                  </a:cubicBezTo>
                  <a:cubicBezTo>
                    <a:pt x="21" y="394"/>
                    <a:pt x="22" y="394"/>
                    <a:pt x="22" y="394"/>
                  </a:cubicBezTo>
                  <a:cubicBezTo>
                    <a:pt x="22" y="394"/>
                    <a:pt x="21" y="395"/>
                    <a:pt x="21" y="396"/>
                  </a:cubicBezTo>
                  <a:cubicBezTo>
                    <a:pt x="21" y="396"/>
                    <a:pt x="21" y="396"/>
                    <a:pt x="21" y="396"/>
                  </a:cubicBezTo>
                  <a:cubicBezTo>
                    <a:pt x="21" y="395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4"/>
                    <a:pt x="21" y="395"/>
                    <a:pt x="21" y="396"/>
                  </a:cubicBezTo>
                  <a:cubicBezTo>
                    <a:pt x="21" y="396"/>
                    <a:pt x="21" y="397"/>
                    <a:pt x="21" y="397"/>
                  </a:cubicBezTo>
                  <a:cubicBezTo>
                    <a:pt x="22" y="395"/>
                    <a:pt x="22" y="394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2" y="393"/>
                    <a:pt x="23" y="393"/>
                    <a:pt x="23" y="393"/>
                  </a:cubicBezTo>
                  <a:cubicBezTo>
                    <a:pt x="23" y="393"/>
                    <a:pt x="22" y="393"/>
                    <a:pt x="22" y="394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23" y="392"/>
                    <a:pt x="24" y="392"/>
                    <a:pt x="24" y="392"/>
                  </a:cubicBezTo>
                  <a:cubicBezTo>
                    <a:pt x="24" y="392"/>
                    <a:pt x="24" y="393"/>
                    <a:pt x="23" y="395"/>
                  </a:cubicBezTo>
                  <a:cubicBezTo>
                    <a:pt x="23" y="395"/>
                    <a:pt x="23" y="395"/>
                    <a:pt x="24" y="395"/>
                  </a:cubicBezTo>
                  <a:cubicBezTo>
                    <a:pt x="25" y="393"/>
                    <a:pt x="25" y="391"/>
                    <a:pt x="25" y="390"/>
                  </a:cubicBezTo>
                  <a:cubicBezTo>
                    <a:pt x="21" y="387"/>
                    <a:pt x="18" y="385"/>
                    <a:pt x="15" y="384"/>
                  </a:cubicBezTo>
                  <a:moveTo>
                    <a:pt x="12" y="384"/>
                  </a:moveTo>
                  <a:cubicBezTo>
                    <a:pt x="12" y="384"/>
                    <a:pt x="12" y="384"/>
                    <a:pt x="13" y="385"/>
                  </a:cubicBezTo>
                  <a:cubicBezTo>
                    <a:pt x="13" y="385"/>
                    <a:pt x="13" y="385"/>
                    <a:pt x="13" y="385"/>
                  </a:cubicBezTo>
                  <a:cubicBezTo>
                    <a:pt x="13" y="385"/>
                    <a:pt x="12" y="384"/>
                    <a:pt x="12" y="384"/>
                  </a:cubicBezTo>
                  <a:moveTo>
                    <a:pt x="9" y="384"/>
                  </a:moveTo>
                  <a:cubicBezTo>
                    <a:pt x="9" y="384"/>
                    <a:pt x="9" y="384"/>
                    <a:pt x="9" y="384"/>
                  </a:cubicBezTo>
                  <a:cubicBezTo>
                    <a:pt x="10" y="385"/>
                    <a:pt x="11" y="387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1" y="387"/>
                    <a:pt x="10" y="385"/>
                    <a:pt x="9" y="384"/>
                  </a:cubicBezTo>
                  <a:moveTo>
                    <a:pt x="9" y="383"/>
                  </a:moveTo>
                  <a:cubicBezTo>
                    <a:pt x="9" y="383"/>
                    <a:pt x="9" y="383"/>
                    <a:pt x="9" y="383"/>
                  </a:cubicBezTo>
                  <a:cubicBezTo>
                    <a:pt x="10" y="385"/>
                    <a:pt x="11" y="387"/>
                    <a:pt x="13" y="390"/>
                  </a:cubicBezTo>
                  <a:cubicBezTo>
                    <a:pt x="13" y="390"/>
                    <a:pt x="13" y="390"/>
                    <a:pt x="13" y="390"/>
                  </a:cubicBezTo>
                  <a:cubicBezTo>
                    <a:pt x="13" y="391"/>
                    <a:pt x="14" y="392"/>
                    <a:pt x="14" y="392"/>
                  </a:cubicBezTo>
                  <a:cubicBezTo>
                    <a:pt x="14" y="392"/>
                    <a:pt x="14" y="392"/>
                    <a:pt x="15" y="392"/>
                  </a:cubicBezTo>
                  <a:cubicBezTo>
                    <a:pt x="12" y="388"/>
                    <a:pt x="10" y="385"/>
                    <a:pt x="9" y="383"/>
                  </a:cubicBezTo>
                  <a:moveTo>
                    <a:pt x="28" y="383"/>
                  </a:moveTo>
                  <a:cubicBezTo>
                    <a:pt x="29" y="384"/>
                    <a:pt x="30" y="385"/>
                    <a:pt x="31" y="387"/>
                  </a:cubicBezTo>
                  <a:cubicBezTo>
                    <a:pt x="31" y="387"/>
                    <a:pt x="31" y="387"/>
                    <a:pt x="31" y="387"/>
                  </a:cubicBezTo>
                  <a:cubicBezTo>
                    <a:pt x="30" y="386"/>
                    <a:pt x="29" y="385"/>
                    <a:pt x="29" y="384"/>
                  </a:cubicBezTo>
                  <a:cubicBezTo>
                    <a:pt x="29" y="384"/>
                    <a:pt x="28" y="383"/>
                    <a:pt x="28" y="383"/>
                  </a:cubicBezTo>
                  <a:moveTo>
                    <a:pt x="7" y="383"/>
                  </a:moveTo>
                  <a:cubicBezTo>
                    <a:pt x="7" y="383"/>
                    <a:pt x="7" y="384"/>
                    <a:pt x="8" y="386"/>
                  </a:cubicBezTo>
                  <a:cubicBezTo>
                    <a:pt x="9" y="387"/>
                    <a:pt x="10" y="388"/>
                    <a:pt x="11" y="390"/>
                  </a:cubicBezTo>
                  <a:cubicBezTo>
                    <a:pt x="11" y="390"/>
                    <a:pt x="11" y="390"/>
                    <a:pt x="11" y="390"/>
                  </a:cubicBezTo>
                  <a:cubicBezTo>
                    <a:pt x="11" y="389"/>
                    <a:pt x="10" y="388"/>
                    <a:pt x="10" y="387"/>
                  </a:cubicBezTo>
                  <a:cubicBezTo>
                    <a:pt x="9" y="386"/>
                    <a:pt x="8" y="384"/>
                    <a:pt x="8" y="384"/>
                  </a:cubicBezTo>
                  <a:cubicBezTo>
                    <a:pt x="8" y="383"/>
                    <a:pt x="7" y="383"/>
                    <a:pt x="7" y="383"/>
                  </a:cubicBezTo>
                  <a:moveTo>
                    <a:pt x="23" y="383"/>
                  </a:moveTo>
                  <a:cubicBezTo>
                    <a:pt x="22" y="383"/>
                    <a:pt x="23" y="384"/>
                    <a:pt x="26" y="386"/>
                  </a:cubicBezTo>
                  <a:cubicBezTo>
                    <a:pt x="26" y="385"/>
                    <a:pt x="25" y="385"/>
                    <a:pt x="25" y="384"/>
                  </a:cubicBezTo>
                  <a:cubicBezTo>
                    <a:pt x="24" y="383"/>
                    <a:pt x="23" y="383"/>
                    <a:pt x="23" y="383"/>
                  </a:cubicBezTo>
                  <a:moveTo>
                    <a:pt x="12" y="383"/>
                  </a:moveTo>
                  <a:cubicBezTo>
                    <a:pt x="13" y="383"/>
                    <a:pt x="13" y="384"/>
                    <a:pt x="13" y="385"/>
                  </a:cubicBezTo>
                  <a:cubicBezTo>
                    <a:pt x="13" y="384"/>
                    <a:pt x="13" y="383"/>
                    <a:pt x="13" y="383"/>
                  </a:cubicBezTo>
                  <a:cubicBezTo>
                    <a:pt x="13" y="383"/>
                    <a:pt x="12" y="383"/>
                    <a:pt x="12" y="383"/>
                  </a:cubicBezTo>
                  <a:moveTo>
                    <a:pt x="10" y="383"/>
                  </a:moveTo>
                  <a:cubicBezTo>
                    <a:pt x="10" y="383"/>
                    <a:pt x="9" y="383"/>
                    <a:pt x="9" y="383"/>
                  </a:cubicBezTo>
                  <a:cubicBezTo>
                    <a:pt x="10" y="383"/>
                    <a:pt x="10" y="384"/>
                    <a:pt x="10" y="384"/>
                  </a:cubicBezTo>
                  <a:cubicBezTo>
                    <a:pt x="10" y="384"/>
                    <a:pt x="10" y="383"/>
                    <a:pt x="10" y="383"/>
                  </a:cubicBezTo>
                  <a:moveTo>
                    <a:pt x="11" y="383"/>
                  </a:moveTo>
                  <a:cubicBezTo>
                    <a:pt x="11" y="384"/>
                    <a:pt x="12" y="385"/>
                    <a:pt x="13" y="386"/>
                  </a:cubicBezTo>
                  <a:cubicBezTo>
                    <a:pt x="13" y="385"/>
                    <a:pt x="13" y="385"/>
                    <a:pt x="13" y="385"/>
                  </a:cubicBezTo>
                  <a:cubicBezTo>
                    <a:pt x="12" y="384"/>
                    <a:pt x="12" y="383"/>
                    <a:pt x="11" y="383"/>
                  </a:cubicBezTo>
                  <a:cubicBezTo>
                    <a:pt x="11" y="383"/>
                    <a:pt x="11" y="383"/>
                    <a:pt x="11" y="383"/>
                  </a:cubicBezTo>
                  <a:moveTo>
                    <a:pt x="12" y="383"/>
                  </a:move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3"/>
                    <a:pt x="12" y="383"/>
                  </a:cubicBezTo>
                  <a:moveTo>
                    <a:pt x="28" y="382"/>
                  </a:moveTo>
                  <a:cubicBezTo>
                    <a:pt x="28" y="382"/>
                    <a:pt x="28" y="382"/>
                    <a:pt x="28" y="383"/>
                  </a:cubicBezTo>
                  <a:cubicBezTo>
                    <a:pt x="29" y="384"/>
                    <a:pt x="30" y="386"/>
                    <a:pt x="32" y="387"/>
                  </a:cubicBezTo>
                  <a:cubicBezTo>
                    <a:pt x="32" y="387"/>
                    <a:pt x="32" y="387"/>
                    <a:pt x="32" y="387"/>
                  </a:cubicBezTo>
                  <a:cubicBezTo>
                    <a:pt x="30" y="385"/>
                    <a:pt x="29" y="383"/>
                    <a:pt x="28" y="382"/>
                  </a:cubicBezTo>
                  <a:moveTo>
                    <a:pt x="2" y="382"/>
                  </a:moveTo>
                  <a:cubicBezTo>
                    <a:pt x="2" y="385"/>
                    <a:pt x="1" y="390"/>
                    <a:pt x="0" y="396"/>
                  </a:cubicBezTo>
                  <a:cubicBezTo>
                    <a:pt x="2" y="394"/>
                    <a:pt x="3" y="392"/>
                    <a:pt x="4" y="391"/>
                  </a:cubicBezTo>
                  <a:cubicBezTo>
                    <a:pt x="1" y="389"/>
                    <a:pt x="1" y="387"/>
                    <a:pt x="2" y="387"/>
                  </a:cubicBezTo>
                  <a:cubicBezTo>
                    <a:pt x="2" y="387"/>
                    <a:pt x="3" y="388"/>
                    <a:pt x="5" y="388"/>
                  </a:cubicBezTo>
                  <a:cubicBezTo>
                    <a:pt x="5" y="388"/>
                    <a:pt x="5" y="387"/>
                    <a:pt x="5" y="387"/>
                  </a:cubicBezTo>
                  <a:cubicBezTo>
                    <a:pt x="5" y="387"/>
                    <a:pt x="5" y="388"/>
                    <a:pt x="5" y="389"/>
                  </a:cubicBezTo>
                  <a:cubicBezTo>
                    <a:pt x="7" y="390"/>
                    <a:pt x="8" y="391"/>
                    <a:pt x="11" y="393"/>
                  </a:cubicBezTo>
                  <a:cubicBezTo>
                    <a:pt x="11" y="392"/>
                    <a:pt x="11" y="392"/>
                    <a:pt x="11" y="392"/>
                  </a:cubicBezTo>
                  <a:cubicBezTo>
                    <a:pt x="10" y="390"/>
                    <a:pt x="9" y="389"/>
                    <a:pt x="9" y="388"/>
                  </a:cubicBezTo>
                  <a:cubicBezTo>
                    <a:pt x="6" y="385"/>
                    <a:pt x="4" y="383"/>
                    <a:pt x="2" y="382"/>
                  </a:cubicBezTo>
                  <a:moveTo>
                    <a:pt x="11" y="380"/>
                  </a:moveTo>
                  <a:cubicBezTo>
                    <a:pt x="11" y="380"/>
                    <a:pt x="11" y="381"/>
                    <a:pt x="12" y="382"/>
                  </a:cubicBezTo>
                  <a:cubicBezTo>
                    <a:pt x="12" y="382"/>
                    <a:pt x="12" y="382"/>
                    <a:pt x="12" y="383"/>
                  </a:cubicBezTo>
                  <a:cubicBezTo>
                    <a:pt x="12" y="382"/>
                    <a:pt x="12" y="382"/>
                    <a:pt x="12" y="381"/>
                  </a:cubicBezTo>
                  <a:cubicBezTo>
                    <a:pt x="12" y="381"/>
                    <a:pt x="11" y="380"/>
                    <a:pt x="11" y="380"/>
                  </a:cubicBezTo>
                  <a:moveTo>
                    <a:pt x="27" y="380"/>
                  </a:moveTo>
                  <a:cubicBezTo>
                    <a:pt x="27" y="380"/>
                    <a:pt x="27" y="380"/>
                    <a:pt x="27" y="380"/>
                  </a:cubicBezTo>
                  <a:cubicBezTo>
                    <a:pt x="28" y="381"/>
                    <a:pt x="30" y="384"/>
                    <a:pt x="32" y="388"/>
                  </a:cubicBezTo>
                  <a:cubicBezTo>
                    <a:pt x="32" y="388"/>
                    <a:pt x="32" y="388"/>
                    <a:pt x="33" y="388"/>
                  </a:cubicBezTo>
                  <a:cubicBezTo>
                    <a:pt x="30" y="384"/>
                    <a:pt x="28" y="381"/>
                    <a:pt x="27" y="380"/>
                  </a:cubicBezTo>
                  <a:moveTo>
                    <a:pt x="8" y="379"/>
                  </a:moveTo>
                  <a:cubicBezTo>
                    <a:pt x="8" y="379"/>
                    <a:pt x="8" y="381"/>
                    <a:pt x="10" y="383"/>
                  </a:cubicBezTo>
                  <a:cubicBezTo>
                    <a:pt x="10" y="383"/>
                    <a:pt x="10" y="383"/>
                    <a:pt x="11" y="383"/>
                  </a:cubicBezTo>
                  <a:cubicBezTo>
                    <a:pt x="11" y="383"/>
                    <a:pt x="11" y="383"/>
                    <a:pt x="11" y="383"/>
                  </a:cubicBezTo>
                  <a:cubicBezTo>
                    <a:pt x="9" y="380"/>
                    <a:pt x="8" y="379"/>
                    <a:pt x="8" y="379"/>
                  </a:cubicBezTo>
                  <a:moveTo>
                    <a:pt x="27" y="379"/>
                  </a:moveTo>
                  <a:cubicBezTo>
                    <a:pt x="27" y="379"/>
                    <a:pt x="27" y="379"/>
                    <a:pt x="27" y="379"/>
                  </a:cubicBezTo>
                  <a:cubicBezTo>
                    <a:pt x="28" y="381"/>
                    <a:pt x="30" y="384"/>
                    <a:pt x="33" y="388"/>
                  </a:cubicBezTo>
                  <a:cubicBezTo>
                    <a:pt x="33" y="388"/>
                    <a:pt x="34" y="389"/>
                    <a:pt x="34" y="389"/>
                  </a:cubicBezTo>
                  <a:cubicBezTo>
                    <a:pt x="33" y="387"/>
                    <a:pt x="32" y="386"/>
                    <a:pt x="31" y="384"/>
                  </a:cubicBezTo>
                  <a:cubicBezTo>
                    <a:pt x="28" y="381"/>
                    <a:pt x="27" y="379"/>
                    <a:pt x="27" y="379"/>
                  </a:cubicBezTo>
                  <a:moveTo>
                    <a:pt x="25" y="378"/>
                  </a:moveTo>
                  <a:cubicBezTo>
                    <a:pt x="25" y="378"/>
                    <a:pt x="26" y="378"/>
                    <a:pt x="26" y="379"/>
                  </a:cubicBezTo>
                  <a:cubicBezTo>
                    <a:pt x="26" y="379"/>
                    <a:pt x="26" y="379"/>
                    <a:pt x="27" y="380"/>
                  </a:cubicBezTo>
                  <a:cubicBezTo>
                    <a:pt x="27" y="380"/>
                    <a:pt x="27" y="379"/>
                    <a:pt x="27" y="379"/>
                  </a:cubicBezTo>
                  <a:cubicBezTo>
                    <a:pt x="26" y="378"/>
                    <a:pt x="25" y="378"/>
                    <a:pt x="25" y="378"/>
                  </a:cubicBezTo>
                  <a:moveTo>
                    <a:pt x="22" y="377"/>
                  </a:moveTo>
                  <a:cubicBezTo>
                    <a:pt x="21" y="377"/>
                    <a:pt x="22" y="379"/>
                    <a:pt x="25" y="384"/>
                  </a:cubicBezTo>
                  <a:cubicBezTo>
                    <a:pt x="26" y="384"/>
                    <a:pt x="28" y="385"/>
                    <a:pt x="30" y="387"/>
                  </a:cubicBezTo>
                  <a:cubicBezTo>
                    <a:pt x="29" y="385"/>
                    <a:pt x="28" y="383"/>
                    <a:pt x="27" y="382"/>
                  </a:cubicBezTo>
                  <a:cubicBezTo>
                    <a:pt x="24" y="379"/>
                    <a:pt x="23" y="377"/>
                    <a:pt x="22" y="377"/>
                  </a:cubicBezTo>
                  <a:moveTo>
                    <a:pt x="8" y="376"/>
                  </a:moveTo>
                  <a:cubicBezTo>
                    <a:pt x="8" y="376"/>
                    <a:pt x="9" y="379"/>
                    <a:pt x="11" y="383"/>
                  </a:cubicBezTo>
                  <a:cubicBezTo>
                    <a:pt x="12" y="383"/>
                    <a:pt x="12" y="383"/>
                    <a:pt x="12" y="383"/>
                  </a:cubicBezTo>
                  <a:cubicBezTo>
                    <a:pt x="12" y="383"/>
                    <a:pt x="12" y="382"/>
                    <a:pt x="12" y="382"/>
                  </a:cubicBezTo>
                  <a:cubicBezTo>
                    <a:pt x="9" y="378"/>
                    <a:pt x="8" y="376"/>
                    <a:pt x="8" y="376"/>
                  </a:cubicBezTo>
                  <a:moveTo>
                    <a:pt x="13" y="376"/>
                  </a:moveTo>
                  <a:cubicBezTo>
                    <a:pt x="12" y="376"/>
                    <a:pt x="12" y="377"/>
                    <a:pt x="13" y="380"/>
                  </a:cubicBezTo>
                  <a:cubicBezTo>
                    <a:pt x="15" y="380"/>
                    <a:pt x="19" y="383"/>
                    <a:pt x="26" y="390"/>
                  </a:cubicBezTo>
                  <a:cubicBezTo>
                    <a:pt x="26" y="390"/>
                    <a:pt x="26" y="390"/>
                    <a:pt x="26" y="390"/>
                  </a:cubicBezTo>
                  <a:cubicBezTo>
                    <a:pt x="26" y="390"/>
                    <a:pt x="26" y="390"/>
                    <a:pt x="26" y="390"/>
                  </a:cubicBezTo>
                  <a:cubicBezTo>
                    <a:pt x="26" y="390"/>
                    <a:pt x="26" y="391"/>
                    <a:pt x="26" y="391"/>
                  </a:cubicBezTo>
                  <a:cubicBezTo>
                    <a:pt x="27" y="391"/>
                    <a:pt x="27" y="391"/>
                    <a:pt x="28" y="392"/>
                  </a:cubicBezTo>
                  <a:cubicBezTo>
                    <a:pt x="28" y="392"/>
                    <a:pt x="28" y="392"/>
                    <a:pt x="28" y="392"/>
                  </a:cubicBezTo>
                  <a:cubicBezTo>
                    <a:pt x="19" y="381"/>
                    <a:pt x="14" y="376"/>
                    <a:pt x="13" y="376"/>
                  </a:cubicBezTo>
                  <a:moveTo>
                    <a:pt x="51" y="374"/>
                  </a:moveTo>
                  <a:cubicBezTo>
                    <a:pt x="51" y="374"/>
                    <a:pt x="51" y="374"/>
                    <a:pt x="51" y="374"/>
                  </a:cubicBezTo>
                  <a:cubicBezTo>
                    <a:pt x="51" y="374"/>
                    <a:pt x="51" y="374"/>
                    <a:pt x="52" y="374"/>
                  </a:cubicBezTo>
                  <a:cubicBezTo>
                    <a:pt x="51" y="374"/>
                    <a:pt x="51" y="374"/>
                    <a:pt x="51" y="374"/>
                  </a:cubicBezTo>
                  <a:moveTo>
                    <a:pt x="51" y="373"/>
                  </a:moveTo>
                  <a:cubicBezTo>
                    <a:pt x="51" y="373"/>
                    <a:pt x="51" y="374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1" y="373"/>
                    <a:pt x="51" y="373"/>
                    <a:pt x="51" y="373"/>
                  </a:cubicBezTo>
                  <a:moveTo>
                    <a:pt x="59" y="370"/>
                  </a:moveTo>
                  <a:cubicBezTo>
                    <a:pt x="59" y="370"/>
                    <a:pt x="59" y="370"/>
                    <a:pt x="59" y="370"/>
                  </a:cubicBezTo>
                  <a:cubicBezTo>
                    <a:pt x="60" y="371"/>
                    <a:pt x="60" y="371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0" y="371"/>
                    <a:pt x="60" y="371"/>
                    <a:pt x="59" y="370"/>
                  </a:cubicBezTo>
                  <a:moveTo>
                    <a:pt x="58" y="368"/>
                  </a:moveTo>
                  <a:cubicBezTo>
                    <a:pt x="58" y="369"/>
                    <a:pt x="59" y="369"/>
                    <a:pt x="59" y="369"/>
                  </a:cubicBezTo>
                  <a:cubicBezTo>
                    <a:pt x="59" y="370"/>
                    <a:pt x="60" y="371"/>
                    <a:pt x="61" y="371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0" y="370"/>
                    <a:pt x="59" y="369"/>
                    <a:pt x="58" y="368"/>
                  </a:cubicBezTo>
                  <a:moveTo>
                    <a:pt x="60" y="368"/>
                  </a:moveTo>
                  <a:cubicBezTo>
                    <a:pt x="60" y="368"/>
                    <a:pt x="60" y="368"/>
                    <a:pt x="60" y="368"/>
                  </a:cubicBezTo>
                  <a:cubicBezTo>
                    <a:pt x="60" y="368"/>
                    <a:pt x="61" y="369"/>
                    <a:pt x="62" y="370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1" y="369"/>
                    <a:pt x="60" y="368"/>
                    <a:pt x="60" y="368"/>
                  </a:cubicBezTo>
                  <a:moveTo>
                    <a:pt x="50" y="365"/>
                  </a:moveTo>
                  <a:cubicBezTo>
                    <a:pt x="50" y="365"/>
                    <a:pt x="53" y="368"/>
                    <a:pt x="58" y="375"/>
                  </a:cubicBezTo>
                  <a:cubicBezTo>
                    <a:pt x="56" y="372"/>
                    <a:pt x="55" y="370"/>
                    <a:pt x="53" y="369"/>
                  </a:cubicBezTo>
                  <a:cubicBezTo>
                    <a:pt x="51" y="366"/>
                    <a:pt x="50" y="365"/>
                    <a:pt x="50" y="365"/>
                  </a:cubicBezTo>
                  <a:moveTo>
                    <a:pt x="55" y="365"/>
                  </a:moveTo>
                  <a:cubicBezTo>
                    <a:pt x="56" y="366"/>
                    <a:pt x="57" y="368"/>
                    <a:pt x="58" y="369"/>
                  </a:cubicBezTo>
                  <a:cubicBezTo>
                    <a:pt x="59" y="370"/>
                    <a:pt x="60" y="371"/>
                    <a:pt x="60" y="372"/>
                  </a:cubicBezTo>
                  <a:cubicBezTo>
                    <a:pt x="60" y="371"/>
                    <a:pt x="60" y="371"/>
                    <a:pt x="59" y="370"/>
                  </a:cubicBezTo>
                  <a:cubicBezTo>
                    <a:pt x="58" y="368"/>
                    <a:pt x="56" y="366"/>
                    <a:pt x="55" y="365"/>
                  </a:cubicBezTo>
                  <a:moveTo>
                    <a:pt x="53" y="363"/>
                  </a:moveTo>
                  <a:cubicBezTo>
                    <a:pt x="53" y="363"/>
                    <a:pt x="53" y="363"/>
                    <a:pt x="53" y="364"/>
                  </a:cubicBezTo>
                  <a:cubicBezTo>
                    <a:pt x="55" y="365"/>
                    <a:pt x="57" y="368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0" y="371"/>
                    <a:pt x="59" y="370"/>
                    <a:pt x="58" y="369"/>
                  </a:cubicBezTo>
                  <a:cubicBezTo>
                    <a:pt x="56" y="366"/>
                    <a:pt x="54" y="364"/>
                    <a:pt x="53" y="363"/>
                  </a:cubicBezTo>
                  <a:moveTo>
                    <a:pt x="53" y="363"/>
                  </a:moveTo>
                  <a:cubicBezTo>
                    <a:pt x="53" y="363"/>
                    <a:pt x="54" y="364"/>
                    <a:pt x="54" y="364"/>
                  </a:cubicBezTo>
                  <a:cubicBezTo>
                    <a:pt x="55" y="365"/>
                    <a:pt x="57" y="368"/>
                    <a:pt x="59" y="370"/>
                  </a:cubicBezTo>
                  <a:cubicBezTo>
                    <a:pt x="59" y="370"/>
                    <a:pt x="59" y="370"/>
                    <a:pt x="59" y="369"/>
                  </a:cubicBezTo>
                  <a:cubicBezTo>
                    <a:pt x="56" y="366"/>
                    <a:pt x="54" y="364"/>
                    <a:pt x="53" y="363"/>
                  </a:cubicBezTo>
                  <a:moveTo>
                    <a:pt x="55" y="363"/>
                  </a:moveTo>
                  <a:cubicBezTo>
                    <a:pt x="55" y="364"/>
                    <a:pt x="56" y="365"/>
                    <a:pt x="57" y="366"/>
                  </a:cubicBezTo>
                  <a:cubicBezTo>
                    <a:pt x="57" y="366"/>
                    <a:pt x="57" y="365"/>
                    <a:pt x="56" y="365"/>
                  </a:cubicBezTo>
                  <a:cubicBezTo>
                    <a:pt x="56" y="364"/>
                    <a:pt x="55" y="363"/>
                    <a:pt x="55" y="363"/>
                  </a:cubicBezTo>
                  <a:moveTo>
                    <a:pt x="52" y="362"/>
                  </a:moveTo>
                  <a:cubicBezTo>
                    <a:pt x="52" y="362"/>
                    <a:pt x="52" y="362"/>
                    <a:pt x="53" y="363"/>
                  </a:cubicBezTo>
                  <a:cubicBezTo>
                    <a:pt x="53" y="363"/>
                    <a:pt x="54" y="364"/>
                    <a:pt x="55" y="365"/>
                  </a:cubicBezTo>
                  <a:cubicBezTo>
                    <a:pt x="55" y="365"/>
                    <a:pt x="54" y="364"/>
                    <a:pt x="54" y="364"/>
                  </a:cubicBezTo>
                  <a:cubicBezTo>
                    <a:pt x="53" y="363"/>
                    <a:pt x="53" y="363"/>
                    <a:pt x="52" y="362"/>
                  </a:cubicBezTo>
                  <a:moveTo>
                    <a:pt x="52" y="361"/>
                  </a:moveTo>
                  <a:cubicBezTo>
                    <a:pt x="52" y="362"/>
                    <a:pt x="52" y="362"/>
                    <a:pt x="52" y="362"/>
                  </a:cubicBezTo>
                  <a:cubicBezTo>
                    <a:pt x="52" y="362"/>
                    <a:pt x="53" y="362"/>
                    <a:pt x="53" y="363"/>
                  </a:cubicBezTo>
                  <a:cubicBezTo>
                    <a:pt x="53" y="362"/>
                    <a:pt x="52" y="362"/>
                    <a:pt x="52" y="361"/>
                  </a:cubicBezTo>
                  <a:moveTo>
                    <a:pt x="52" y="361"/>
                  </a:moveTo>
                  <a:cubicBezTo>
                    <a:pt x="52" y="361"/>
                    <a:pt x="52" y="361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cubicBezTo>
                    <a:pt x="53" y="361"/>
                    <a:pt x="55" y="364"/>
                    <a:pt x="58" y="368"/>
                  </a:cubicBezTo>
                  <a:cubicBezTo>
                    <a:pt x="58" y="368"/>
                    <a:pt x="58" y="368"/>
                    <a:pt x="58" y="368"/>
                  </a:cubicBezTo>
                  <a:cubicBezTo>
                    <a:pt x="55" y="364"/>
                    <a:pt x="53" y="362"/>
                    <a:pt x="52" y="361"/>
                  </a:cubicBezTo>
                  <a:cubicBezTo>
                    <a:pt x="52" y="361"/>
                    <a:pt x="52" y="361"/>
                    <a:pt x="52" y="361"/>
                  </a:cubicBezTo>
                  <a:moveTo>
                    <a:pt x="50" y="356"/>
                  </a:moveTo>
                  <a:cubicBezTo>
                    <a:pt x="50" y="356"/>
                    <a:pt x="51" y="357"/>
                    <a:pt x="53" y="360"/>
                  </a:cubicBezTo>
                  <a:cubicBezTo>
                    <a:pt x="53" y="361"/>
                    <a:pt x="55" y="362"/>
                    <a:pt x="56" y="364"/>
                  </a:cubicBezTo>
                  <a:cubicBezTo>
                    <a:pt x="56" y="364"/>
                    <a:pt x="56" y="363"/>
                    <a:pt x="56" y="363"/>
                  </a:cubicBezTo>
                  <a:cubicBezTo>
                    <a:pt x="54" y="361"/>
                    <a:pt x="53" y="360"/>
                    <a:pt x="53" y="360"/>
                  </a:cubicBezTo>
                  <a:cubicBezTo>
                    <a:pt x="53" y="360"/>
                    <a:pt x="54" y="361"/>
                    <a:pt x="56" y="363"/>
                  </a:cubicBezTo>
                  <a:cubicBezTo>
                    <a:pt x="55" y="362"/>
                    <a:pt x="55" y="360"/>
                    <a:pt x="55" y="359"/>
                  </a:cubicBezTo>
                  <a:cubicBezTo>
                    <a:pt x="52" y="357"/>
                    <a:pt x="51" y="356"/>
                    <a:pt x="50" y="356"/>
                  </a:cubicBezTo>
                  <a:moveTo>
                    <a:pt x="72" y="356"/>
                  </a:moveTo>
                  <a:cubicBezTo>
                    <a:pt x="72" y="356"/>
                    <a:pt x="72" y="356"/>
                    <a:pt x="72" y="356"/>
                  </a:cubicBezTo>
                  <a:cubicBezTo>
                    <a:pt x="72" y="356"/>
                    <a:pt x="72" y="356"/>
                    <a:pt x="72" y="356"/>
                  </a:cubicBezTo>
                  <a:cubicBezTo>
                    <a:pt x="72" y="356"/>
                    <a:pt x="72" y="356"/>
                    <a:pt x="72" y="356"/>
                  </a:cubicBezTo>
                  <a:moveTo>
                    <a:pt x="75" y="355"/>
                  </a:move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moveTo>
                    <a:pt x="70" y="354"/>
                  </a:moveTo>
                  <a:cubicBezTo>
                    <a:pt x="70" y="354"/>
                    <a:pt x="70" y="354"/>
                    <a:pt x="70" y="355"/>
                  </a:cubicBezTo>
                  <a:cubicBezTo>
                    <a:pt x="70" y="355"/>
                    <a:pt x="71" y="355"/>
                    <a:pt x="71" y="355"/>
                  </a:cubicBezTo>
                  <a:cubicBezTo>
                    <a:pt x="71" y="355"/>
                    <a:pt x="71" y="356"/>
                    <a:pt x="72" y="356"/>
                  </a:cubicBezTo>
                  <a:cubicBezTo>
                    <a:pt x="71" y="355"/>
                    <a:pt x="70" y="355"/>
                    <a:pt x="70" y="354"/>
                  </a:cubicBezTo>
                  <a:moveTo>
                    <a:pt x="69" y="352"/>
                  </a:moveTo>
                  <a:cubicBezTo>
                    <a:pt x="69" y="352"/>
                    <a:pt x="69" y="352"/>
                    <a:pt x="69" y="352"/>
                  </a:cubicBezTo>
                  <a:cubicBezTo>
                    <a:pt x="71" y="354"/>
                    <a:pt x="73" y="356"/>
                    <a:pt x="75" y="358"/>
                  </a:cubicBezTo>
                  <a:cubicBezTo>
                    <a:pt x="72" y="356"/>
                    <a:pt x="70" y="354"/>
                    <a:pt x="69" y="352"/>
                  </a:cubicBezTo>
                  <a:moveTo>
                    <a:pt x="68" y="351"/>
                  </a:moveTo>
                  <a:cubicBezTo>
                    <a:pt x="68" y="351"/>
                    <a:pt x="68" y="351"/>
                    <a:pt x="68" y="351"/>
                  </a:cubicBezTo>
                  <a:cubicBezTo>
                    <a:pt x="68" y="351"/>
                    <a:pt x="69" y="352"/>
                    <a:pt x="69" y="352"/>
                  </a:cubicBezTo>
                  <a:cubicBezTo>
                    <a:pt x="69" y="351"/>
                    <a:pt x="68" y="351"/>
                    <a:pt x="68" y="351"/>
                  </a:cubicBezTo>
                  <a:moveTo>
                    <a:pt x="66" y="351"/>
                  </a:moveTo>
                  <a:cubicBezTo>
                    <a:pt x="66" y="351"/>
                    <a:pt x="66" y="352"/>
                    <a:pt x="66" y="352"/>
                  </a:cubicBezTo>
                  <a:cubicBezTo>
                    <a:pt x="67" y="353"/>
                    <a:pt x="69" y="354"/>
                    <a:pt x="70" y="355"/>
                  </a:cubicBezTo>
                  <a:cubicBezTo>
                    <a:pt x="70" y="355"/>
                    <a:pt x="70" y="355"/>
                    <a:pt x="70" y="355"/>
                  </a:cubicBezTo>
                  <a:cubicBezTo>
                    <a:pt x="69" y="353"/>
                    <a:pt x="67" y="352"/>
                    <a:pt x="66" y="351"/>
                  </a:cubicBezTo>
                  <a:moveTo>
                    <a:pt x="66" y="350"/>
                  </a:moveTo>
                  <a:cubicBezTo>
                    <a:pt x="66" y="350"/>
                    <a:pt x="66" y="350"/>
                    <a:pt x="66" y="351"/>
                  </a:cubicBezTo>
                  <a:cubicBezTo>
                    <a:pt x="67" y="352"/>
                    <a:pt x="69" y="353"/>
                    <a:pt x="70" y="354"/>
                  </a:cubicBezTo>
                  <a:cubicBezTo>
                    <a:pt x="70" y="354"/>
                    <a:pt x="70" y="354"/>
                    <a:pt x="70" y="354"/>
                  </a:cubicBezTo>
                  <a:cubicBezTo>
                    <a:pt x="68" y="353"/>
                    <a:pt x="67" y="351"/>
                    <a:pt x="66" y="350"/>
                  </a:cubicBezTo>
                  <a:moveTo>
                    <a:pt x="66" y="350"/>
                  </a:moveTo>
                  <a:cubicBezTo>
                    <a:pt x="66" y="350"/>
                    <a:pt x="66" y="350"/>
                    <a:pt x="66" y="350"/>
                  </a:cubicBezTo>
                  <a:cubicBezTo>
                    <a:pt x="67" y="351"/>
                    <a:pt x="68" y="352"/>
                    <a:pt x="70" y="354"/>
                  </a:cubicBezTo>
                  <a:cubicBezTo>
                    <a:pt x="69" y="353"/>
                    <a:pt x="69" y="353"/>
                    <a:pt x="69" y="352"/>
                  </a:cubicBezTo>
                  <a:cubicBezTo>
                    <a:pt x="68" y="351"/>
                    <a:pt x="67" y="350"/>
                    <a:pt x="66" y="350"/>
                  </a:cubicBezTo>
                  <a:moveTo>
                    <a:pt x="67" y="348"/>
                  </a:moveTo>
                  <a:cubicBezTo>
                    <a:pt x="67" y="348"/>
                    <a:pt x="67" y="349"/>
                    <a:pt x="66" y="349"/>
                  </a:cubicBezTo>
                  <a:cubicBezTo>
                    <a:pt x="67" y="350"/>
                    <a:pt x="68" y="350"/>
                    <a:pt x="68" y="351"/>
                  </a:cubicBezTo>
                  <a:cubicBezTo>
                    <a:pt x="68" y="350"/>
                    <a:pt x="67" y="349"/>
                    <a:pt x="67" y="348"/>
                  </a:cubicBezTo>
                  <a:moveTo>
                    <a:pt x="67" y="348"/>
                  </a:moveTo>
                  <a:cubicBezTo>
                    <a:pt x="67" y="348"/>
                    <a:pt x="67" y="348"/>
                    <a:pt x="67" y="348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67" y="348"/>
                    <a:pt x="67" y="348"/>
                    <a:pt x="67" y="348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7" y="347"/>
                    <a:pt x="67" y="348"/>
                    <a:pt x="67" y="348"/>
                  </a:cubicBezTo>
                  <a:cubicBezTo>
                    <a:pt x="67" y="348"/>
                    <a:pt x="67" y="347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7" y="348"/>
                    <a:pt x="68" y="348"/>
                    <a:pt x="68" y="349"/>
                  </a:cubicBezTo>
                  <a:cubicBezTo>
                    <a:pt x="70" y="350"/>
                    <a:pt x="71" y="351"/>
                    <a:pt x="73" y="353"/>
                  </a:cubicBezTo>
                  <a:cubicBezTo>
                    <a:pt x="71" y="351"/>
                    <a:pt x="69" y="349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9" y="349"/>
                    <a:pt x="71" y="351"/>
                    <a:pt x="73" y="353"/>
                  </a:cubicBezTo>
                  <a:cubicBezTo>
                    <a:pt x="74" y="354"/>
                    <a:pt x="75" y="354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2" y="352"/>
                    <a:pt x="69" y="349"/>
                    <a:pt x="67" y="347"/>
                  </a:cubicBezTo>
                  <a:moveTo>
                    <a:pt x="67" y="347"/>
                  </a:moveTo>
                  <a:cubicBezTo>
                    <a:pt x="67" y="347"/>
                    <a:pt x="67" y="347"/>
                    <a:pt x="67" y="347"/>
                  </a:cubicBezTo>
                  <a:cubicBezTo>
                    <a:pt x="69" y="349"/>
                    <a:pt x="72" y="352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2" y="351"/>
                    <a:pt x="69" y="349"/>
                    <a:pt x="67" y="347"/>
                  </a:cubicBezTo>
                  <a:moveTo>
                    <a:pt x="66" y="347"/>
                  </a:moveTo>
                  <a:cubicBezTo>
                    <a:pt x="66" y="347"/>
                    <a:pt x="66" y="347"/>
                    <a:pt x="66" y="347"/>
                  </a:cubicBezTo>
                  <a:cubicBezTo>
                    <a:pt x="66" y="347"/>
                    <a:pt x="67" y="348"/>
                    <a:pt x="67" y="348"/>
                  </a:cubicBezTo>
                  <a:cubicBezTo>
                    <a:pt x="67" y="348"/>
                    <a:pt x="67" y="347"/>
                    <a:pt x="67" y="347"/>
                  </a:cubicBezTo>
                  <a:cubicBezTo>
                    <a:pt x="67" y="347"/>
                    <a:pt x="66" y="347"/>
                    <a:pt x="66" y="347"/>
                  </a:cubicBezTo>
                  <a:moveTo>
                    <a:pt x="51" y="346"/>
                  </a:moveTo>
                  <a:cubicBezTo>
                    <a:pt x="49" y="346"/>
                    <a:pt x="54" y="353"/>
                    <a:pt x="64" y="367"/>
                  </a:cubicBezTo>
                  <a:cubicBezTo>
                    <a:pt x="64" y="367"/>
                    <a:pt x="64" y="367"/>
                    <a:pt x="64" y="367"/>
                  </a:cubicBezTo>
                  <a:cubicBezTo>
                    <a:pt x="57" y="356"/>
                    <a:pt x="54" y="349"/>
                    <a:pt x="55" y="348"/>
                  </a:cubicBezTo>
                  <a:cubicBezTo>
                    <a:pt x="53" y="347"/>
                    <a:pt x="52" y="346"/>
                    <a:pt x="51" y="346"/>
                  </a:cubicBezTo>
                  <a:moveTo>
                    <a:pt x="66" y="346"/>
                  </a:moveTo>
                  <a:cubicBezTo>
                    <a:pt x="66" y="346"/>
                    <a:pt x="66" y="346"/>
                    <a:pt x="66" y="346"/>
                  </a:cubicBezTo>
                  <a:cubicBezTo>
                    <a:pt x="66" y="347"/>
                    <a:pt x="67" y="347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7" y="347"/>
                    <a:pt x="66" y="346"/>
                    <a:pt x="66" y="346"/>
                  </a:cubicBezTo>
                  <a:moveTo>
                    <a:pt x="65" y="345"/>
                  </a:moveTo>
                  <a:cubicBezTo>
                    <a:pt x="65" y="345"/>
                    <a:pt x="65" y="345"/>
                    <a:pt x="65" y="346"/>
                  </a:cubicBezTo>
                  <a:cubicBezTo>
                    <a:pt x="66" y="346"/>
                    <a:pt x="66" y="346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6" y="346"/>
                    <a:pt x="66" y="346"/>
                    <a:pt x="65" y="345"/>
                  </a:cubicBezTo>
                  <a:moveTo>
                    <a:pt x="65" y="345"/>
                  </a:moveTo>
                  <a:cubicBezTo>
                    <a:pt x="65" y="345"/>
                    <a:pt x="65" y="345"/>
                    <a:pt x="65" y="345"/>
                  </a:cubicBezTo>
                  <a:cubicBezTo>
                    <a:pt x="66" y="346"/>
                    <a:pt x="66" y="346"/>
                    <a:pt x="67" y="347"/>
                  </a:cubicBezTo>
                  <a:cubicBezTo>
                    <a:pt x="67" y="347"/>
                    <a:pt x="67" y="347"/>
                    <a:pt x="67" y="347"/>
                  </a:cubicBezTo>
                  <a:cubicBezTo>
                    <a:pt x="66" y="346"/>
                    <a:pt x="66" y="346"/>
                    <a:pt x="65" y="345"/>
                  </a:cubicBezTo>
                  <a:moveTo>
                    <a:pt x="60" y="344"/>
                  </a:moveTo>
                  <a:cubicBezTo>
                    <a:pt x="60" y="344"/>
                    <a:pt x="62" y="346"/>
                    <a:pt x="66" y="350"/>
                  </a:cubicBezTo>
                  <a:cubicBezTo>
                    <a:pt x="66" y="350"/>
                    <a:pt x="66" y="350"/>
                    <a:pt x="66" y="350"/>
                  </a:cubicBezTo>
                  <a:cubicBezTo>
                    <a:pt x="64" y="348"/>
                    <a:pt x="62" y="346"/>
                    <a:pt x="61" y="345"/>
                  </a:cubicBezTo>
                  <a:cubicBezTo>
                    <a:pt x="60" y="344"/>
                    <a:pt x="60" y="344"/>
                    <a:pt x="60" y="344"/>
                  </a:cubicBezTo>
                  <a:moveTo>
                    <a:pt x="62" y="343"/>
                  </a:moveTo>
                  <a:cubicBezTo>
                    <a:pt x="62" y="343"/>
                    <a:pt x="62" y="343"/>
                    <a:pt x="62" y="343"/>
                  </a:cubicBezTo>
                  <a:cubicBezTo>
                    <a:pt x="63" y="345"/>
                    <a:pt x="65" y="346"/>
                    <a:pt x="67" y="348"/>
                  </a:cubicBezTo>
                  <a:cubicBezTo>
                    <a:pt x="67" y="348"/>
                    <a:pt x="66" y="348"/>
                    <a:pt x="66" y="347"/>
                  </a:cubicBezTo>
                  <a:cubicBezTo>
                    <a:pt x="65" y="346"/>
                    <a:pt x="64" y="345"/>
                    <a:pt x="63" y="344"/>
                  </a:cubicBezTo>
                  <a:cubicBezTo>
                    <a:pt x="62" y="344"/>
                    <a:pt x="62" y="343"/>
                    <a:pt x="62" y="343"/>
                  </a:cubicBezTo>
                  <a:moveTo>
                    <a:pt x="56" y="342"/>
                  </a:moveTo>
                  <a:cubicBezTo>
                    <a:pt x="55" y="342"/>
                    <a:pt x="57" y="344"/>
                    <a:pt x="61" y="349"/>
                  </a:cubicBezTo>
                  <a:cubicBezTo>
                    <a:pt x="62" y="350"/>
                    <a:pt x="64" y="351"/>
                    <a:pt x="65" y="352"/>
                  </a:cubicBezTo>
                  <a:cubicBezTo>
                    <a:pt x="62" y="348"/>
                    <a:pt x="59" y="345"/>
                    <a:pt x="58" y="343"/>
                  </a:cubicBezTo>
                  <a:cubicBezTo>
                    <a:pt x="56" y="343"/>
                    <a:pt x="56" y="342"/>
                    <a:pt x="56" y="342"/>
                  </a:cubicBezTo>
                  <a:moveTo>
                    <a:pt x="100" y="300"/>
                  </a:moveTo>
                  <a:cubicBezTo>
                    <a:pt x="95" y="304"/>
                    <a:pt x="94" y="306"/>
                    <a:pt x="95" y="306"/>
                  </a:cubicBezTo>
                  <a:cubicBezTo>
                    <a:pt x="96" y="306"/>
                    <a:pt x="99" y="305"/>
                    <a:pt x="103" y="303"/>
                  </a:cubicBezTo>
                  <a:cubicBezTo>
                    <a:pt x="102" y="302"/>
                    <a:pt x="101" y="301"/>
                    <a:pt x="100" y="300"/>
                  </a:cubicBezTo>
                  <a:moveTo>
                    <a:pt x="104" y="296"/>
                  </a:moveTo>
                  <a:cubicBezTo>
                    <a:pt x="104" y="296"/>
                    <a:pt x="103" y="297"/>
                    <a:pt x="103" y="297"/>
                  </a:cubicBezTo>
                  <a:cubicBezTo>
                    <a:pt x="104" y="298"/>
                    <a:pt x="106" y="299"/>
                    <a:pt x="107" y="300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107" y="298"/>
                    <a:pt x="105" y="297"/>
                    <a:pt x="104" y="296"/>
                  </a:cubicBezTo>
                  <a:moveTo>
                    <a:pt x="96" y="294"/>
                  </a:moveTo>
                  <a:cubicBezTo>
                    <a:pt x="94" y="294"/>
                    <a:pt x="95" y="296"/>
                    <a:pt x="100" y="300"/>
                  </a:cubicBezTo>
                  <a:cubicBezTo>
                    <a:pt x="101" y="299"/>
                    <a:pt x="102" y="298"/>
                    <a:pt x="103" y="297"/>
                  </a:cubicBezTo>
                  <a:cubicBezTo>
                    <a:pt x="99" y="295"/>
                    <a:pt x="97" y="294"/>
                    <a:pt x="96" y="294"/>
                  </a:cubicBezTo>
                  <a:moveTo>
                    <a:pt x="114" y="290"/>
                  </a:moveTo>
                  <a:cubicBezTo>
                    <a:pt x="114" y="290"/>
                    <a:pt x="114" y="290"/>
                    <a:pt x="113" y="290"/>
                  </a:cubicBezTo>
                  <a:cubicBezTo>
                    <a:pt x="115" y="290"/>
                    <a:pt x="116" y="291"/>
                    <a:pt x="117" y="292"/>
                  </a:cubicBezTo>
                  <a:cubicBezTo>
                    <a:pt x="116" y="291"/>
                    <a:pt x="115" y="290"/>
                    <a:pt x="114" y="290"/>
                  </a:cubicBezTo>
                  <a:moveTo>
                    <a:pt x="114" y="290"/>
                  </a:moveTo>
                  <a:cubicBezTo>
                    <a:pt x="114" y="290"/>
                    <a:pt x="114" y="290"/>
                    <a:pt x="114" y="290"/>
                  </a:cubicBezTo>
                  <a:cubicBezTo>
                    <a:pt x="115" y="290"/>
                    <a:pt x="116" y="290"/>
                    <a:pt x="116" y="291"/>
                  </a:cubicBezTo>
                  <a:cubicBezTo>
                    <a:pt x="116" y="291"/>
                    <a:pt x="116" y="291"/>
                    <a:pt x="116" y="291"/>
                  </a:cubicBezTo>
                  <a:cubicBezTo>
                    <a:pt x="116" y="290"/>
                    <a:pt x="115" y="290"/>
                    <a:pt x="114" y="290"/>
                  </a:cubicBezTo>
                  <a:moveTo>
                    <a:pt x="109" y="287"/>
                  </a:moveTo>
                  <a:cubicBezTo>
                    <a:pt x="110" y="287"/>
                    <a:pt x="110" y="287"/>
                    <a:pt x="110" y="287"/>
                  </a:cubicBezTo>
                  <a:cubicBezTo>
                    <a:pt x="111" y="288"/>
                    <a:pt x="113" y="289"/>
                    <a:pt x="114" y="289"/>
                  </a:cubicBezTo>
                  <a:cubicBezTo>
                    <a:pt x="114" y="289"/>
                    <a:pt x="114" y="289"/>
                    <a:pt x="114" y="289"/>
                  </a:cubicBezTo>
                  <a:cubicBezTo>
                    <a:pt x="112" y="288"/>
                    <a:pt x="111" y="287"/>
                    <a:pt x="109" y="287"/>
                  </a:cubicBezTo>
                  <a:moveTo>
                    <a:pt x="96" y="284"/>
                  </a:moveTo>
                  <a:cubicBezTo>
                    <a:pt x="92" y="284"/>
                    <a:pt x="95" y="288"/>
                    <a:pt x="104" y="296"/>
                  </a:cubicBezTo>
                  <a:cubicBezTo>
                    <a:pt x="107" y="294"/>
                    <a:pt x="110" y="292"/>
                    <a:pt x="113" y="290"/>
                  </a:cubicBezTo>
                  <a:cubicBezTo>
                    <a:pt x="104" y="286"/>
                    <a:pt x="98" y="284"/>
                    <a:pt x="96" y="284"/>
                  </a:cubicBezTo>
                  <a:moveTo>
                    <a:pt x="105" y="281"/>
                  </a:moveTo>
                  <a:cubicBezTo>
                    <a:pt x="107" y="283"/>
                    <a:pt x="111" y="285"/>
                    <a:pt x="118" y="287"/>
                  </a:cubicBezTo>
                  <a:cubicBezTo>
                    <a:pt x="113" y="284"/>
                    <a:pt x="109" y="282"/>
                    <a:pt x="105" y="281"/>
                  </a:cubicBezTo>
                  <a:moveTo>
                    <a:pt x="105" y="279"/>
                  </a:moveTo>
                  <a:cubicBezTo>
                    <a:pt x="105" y="279"/>
                    <a:pt x="105" y="280"/>
                    <a:pt x="105" y="280"/>
                  </a:cubicBezTo>
                  <a:cubicBezTo>
                    <a:pt x="108" y="282"/>
                    <a:pt x="113" y="284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1" y="283"/>
                    <a:pt x="106" y="280"/>
                    <a:pt x="105" y="279"/>
                  </a:cubicBezTo>
                  <a:moveTo>
                    <a:pt x="105" y="278"/>
                  </a:moveTo>
                  <a:cubicBezTo>
                    <a:pt x="105" y="279"/>
                    <a:pt x="105" y="279"/>
                    <a:pt x="105" y="279"/>
                  </a:cubicBezTo>
                  <a:cubicBezTo>
                    <a:pt x="106" y="280"/>
                    <a:pt x="111" y="282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12" y="282"/>
                    <a:pt x="107" y="280"/>
                    <a:pt x="105" y="278"/>
                  </a:cubicBezTo>
                  <a:moveTo>
                    <a:pt x="112" y="278"/>
                  </a:moveTo>
                  <a:cubicBezTo>
                    <a:pt x="112" y="278"/>
                    <a:pt x="112" y="278"/>
                    <a:pt x="112" y="278"/>
                  </a:cubicBezTo>
                  <a:cubicBezTo>
                    <a:pt x="113" y="279"/>
                    <a:pt x="114" y="279"/>
                    <a:pt x="115" y="280"/>
                  </a:cubicBezTo>
                  <a:cubicBezTo>
                    <a:pt x="115" y="280"/>
                    <a:pt x="115" y="280"/>
                    <a:pt x="115" y="280"/>
                  </a:cubicBezTo>
                  <a:cubicBezTo>
                    <a:pt x="114" y="279"/>
                    <a:pt x="113" y="279"/>
                    <a:pt x="112" y="278"/>
                  </a:cubicBezTo>
                  <a:moveTo>
                    <a:pt x="105" y="278"/>
                  </a:moveTo>
                  <a:cubicBezTo>
                    <a:pt x="105" y="278"/>
                    <a:pt x="105" y="278"/>
                    <a:pt x="105" y="278"/>
                  </a:cubicBezTo>
                  <a:cubicBezTo>
                    <a:pt x="107" y="279"/>
                    <a:pt x="112" y="282"/>
                    <a:pt x="120" y="286"/>
                  </a:cubicBezTo>
                  <a:cubicBezTo>
                    <a:pt x="113" y="282"/>
                    <a:pt x="108" y="279"/>
                    <a:pt x="105" y="278"/>
                  </a:cubicBezTo>
                  <a:moveTo>
                    <a:pt x="105" y="278"/>
                  </a:moveTo>
                  <a:cubicBezTo>
                    <a:pt x="105" y="278"/>
                    <a:pt x="105" y="278"/>
                    <a:pt x="105" y="278"/>
                  </a:cubicBezTo>
                  <a:cubicBezTo>
                    <a:pt x="108" y="279"/>
                    <a:pt x="112" y="282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13" y="282"/>
                    <a:pt x="109" y="280"/>
                    <a:pt x="105" y="278"/>
                  </a:cubicBezTo>
                  <a:moveTo>
                    <a:pt x="110" y="277"/>
                  </a:moveTo>
                  <a:cubicBezTo>
                    <a:pt x="110" y="278"/>
                    <a:pt x="111" y="279"/>
                    <a:pt x="112" y="279"/>
                  </a:cubicBezTo>
                  <a:cubicBezTo>
                    <a:pt x="112" y="279"/>
                    <a:pt x="112" y="279"/>
                    <a:pt x="112" y="278"/>
                  </a:cubicBezTo>
                  <a:cubicBezTo>
                    <a:pt x="111" y="278"/>
                    <a:pt x="110" y="278"/>
                    <a:pt x="110" y="277"/>
                  </a:cubicBezTo>
                  <a:moveTo>
                    <a:pt x="103" y="277"/>
                  </a:moveTo>
                  <a:cubicBezTo>
                    <a:pt x="103" y="277"/>
                    <a:pt x="104" y="277"/>
                    <a:pt x="105" y="278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04" y="277"/>
                    <a:pt x="103" y="277"/>
                    <a:pt x="103" y="277"/>
                  </a:cubicBezTo>
                  <a:moveTo>
                    <a:pt x="95" y="277"/>
                  </a:moveTo>
                  <a:cubicBezTo>
                    <a:pt x="94" y="277"/>
                    <a:pt x="96" y="278"/>
                    <a:pt x="102" y="282"/>
                  </a:cubicBezTo>
                  <a:cubicBezTo>
                    <a:pt x="104" y="283"/>
                    <a:pt x="109" y="286"/>
                    <a:pt x="115" y="289"/>
                  </a:cubicBezTo>
                  <a:cubicBezTo>
                    <a:pt x="115" y="289"/>
                    <a:pt x="115" y="289"/>
                    <a:pt x="115" y="289"/>
                  </a:cubicBezTo>
                  <a:cubicBezTo>
                    <a:pt x="103" y="282"/>
                    <a:pt x="97" y="278"/>
                    <a:pt x="98" y="277"/>
                  </a:cubicBezTo>
                  <a:cubicBezTo>
                    <a:pt x="96" y="277"/>
                    <a:pt x="95" y="277"/>
                    <a:pt x="95" y="277"/>
                  </a:cubicBezTo>
                  <a:moveTo>
                    <a:pt x="108" y="276"/>
                  </a:moveTo>
                  <a:cubicBezTo>
                    <a:pt x="108" y="276"/>
                    <a:pt x="108" y="276"/>
                    <a:pt x="107" y="276"/>
                  </a:cubicBezTo>
                  <a:cubicBezTo>
                    <a:pt x="108" y="277"/>
                    <a:pt x="109" y="277"/>
                    <a:pt x="110" y="277"/>
                  </a:cubicBezTo>
                  <a:cubicBezTo>
                    <a:pt x="109" y="277"/>
                    <a:pt x="109" y="276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moveTo>
                    <a:pt x="110" y="275"/>
                  </a:moveTo>
                  <a:cubicBezTo>
                    <a:pt x="109" y="276"/>
                    <a:pt x="109" y="276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9" y="277"/>
                    <a:pt x="111" y="277"/>
                    <a:pt x="112" y="278"/>
                  </a:cubicBezTo>
                  <a:cubicBezTo>
                    <a:pt x="112" y="278"/>
                    <a:pt x="112" y="277"/>
                    <a:pt x="113" y="277"/>
                  </a:cubicBezTo>
                  <a:cubicBezTo>
                    <a:pt x="112" y="276"/>
                    <a:pt x="111" y="276"/>
                    <a:pt x="110" y="275"/>
                  </a:cubicBezTo>
                  <a:moveTo>
                    <a:pt x="113" y="275"/>
                  </a:moveTo>
                  <a:cubicBezTo>
                    <a:pt x="113" y="276"/>
                    <a:pt x="113" y="276"/>
                    <a:pt x="113" y="277"/>
                  </a:cubicBezTo>
                  <a:cubicBezTo>
                    <a:pt x="114" y="277"/>
                    <a:pt x="116" y="278"/>
                    <a:pt x="117" y="279"/>
                  </a:cubicBezTo>
                  <a:cubicBezTo>
                    <a:pt x="117" y="279"/>
                    <a:pt x="118" y="278"/>
                    <a:pt x="118" y="278"/>
                  </a:cubicBezTo>
                  <a:cubicBezTo>
                    <a:pt x="116" y="277"/>
                    <a:pt x="115" y="276"/>
                    <a:pt x="113" y="275"/>
                  </a:cubicBezTo>
                  <a:moveTo>
                    <a:pt x="122" y="275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22" y="275"/>
                    <a:pt x="123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3" y="276"/>
                    <a:pt x="122" y="275"/>
                    <a:pt x="122" y="275"/>
                  </a:cubicBezTo>
                  <a:moveTo>
                    <a:pt x="114" y="275"/>
                  </a:move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5"/>
                    <a:pt x="114" y="275"/>
                  </a:cubicBezTo>
                  <a:moveTo>
                    <a:pt x="102" y="274"/>
                  </a:moveTo>
                  <a:cubicBezTo>
                    <a:pt x="101" y="274"/>
                    <a:pt x="102" y="276"/>
                    <a:pt x="105" y="278"/>
                  </a:cubicBezTo>
                  <a:cubicBezTo>
                    <a:pt x="106" y="277"/>
                    <a:pt x="106" y="277"/>
                    <a:pt x="107" y="276"/>
                  </a:cubicBezTo>
                  <a:cubicBezTo>
                    <a:pt x="104" y="275"/>
                    <a:pt x="102" y="274"/>
                    <a:pt x="102" y="274"/>
                  </a:cubicBezTo>
                  <a:moveTo>
                    <a:pt x="119" y="274"/>
                  </a:moveTo>
                  <a:cubicBezTo>
                    <a:pt x="119" y="274"/>
                    <a:pt x="119" y="274"/>
                    <a:pt x="119" y="274"/>
                  </a:cubicBezTo>
                  <a:cubicBezTo>
                    <a:pt x="120" y="274"/>
                    <a:pt x="121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1" y="275"/>
                    <a:pt x="120" y="274"/>
                    <a:pt x="119" y="274"/>
                  </a:cubicBezTo>
                  <a:moveTo>
                    <a:pt x="120" y="274"/>
                  </a:moveTo>
                  <a:cubicBezTo>
                    <a:pt x="120" y="274"/>
                    <a:pt x="119" y="274"/>
                    <a:pt x="119" y="274"/>
                  </a:cubicBezTo>
                  <a:cubicBezTo>
                    <a:pt x="120" y="274"/>
                    <a:pt x="121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1" y="275"/>
                    <a:pt x="121" y="274"/>
                    <a:pt x="120" y="274"/>
                  </a:cubicBezTo>
                  <a:moveTo>
                    <a:pt x="124" y="273"/>
                  </a:move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moveTo>
                    <a:pt x="119" y="273"/>
                  </a:moveTo>
                  <a:cubicBezTo>
                    <a:pt x="120" y="273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3"/>
                    <a:pt x="119" y="273"/>
                  </a:cubicBezTo>
                  <a:moveTo>
                    <a:pt x="124" y="273"/>
                  </a:moveTo>
                  <a:cubicBezTo>
                    <a:pt x="124" y="273"/>
                    <a:pt x="124" y="273"/>
                    <a:pt x="124" y="273"/>
                  </a:cubicBezTo>
                  <a:cubicBezTo>
                    <a:pt x="124" y="273"/>
                    <a:pt x="125" y="273"/>
                    <a:pt x="125" y="273"/>
                  </a:cubicBezTo>
                  <a:cubicBezTo>
                    <a:pt x="125" y="273"/>
                    <a:pt x="124" y="273"/>
                    <a:pt x="124" y="273"/>
                  </a:cubicBezTo>
                  <a:moveTo>
                    <a:pt x="115" y="272"/>
                  </a:moveTo>
                  <a:cubicBezTo>
                    <a:pt x="115" y="273"/>
                    <a:pt x="114" y="274"/>
                    <a:pt x="114" y="275"/>
                  </a:cubicBezTo>
                  <a:cubicBezTo>
                    <a:pt x="115" y="274"/>
                    <a:pt x="117" y="274"/>
                    <a:pt x="119" y="274"/>
                  </a:cubicBezTo>
                  <a:cubicBezTo>
                    <a:pt x="117" y="273"/>
                    <a:pt x="116" y="273"/>
                    <a:pt x="115" y="272"/>
                  </a:cubicBezTo>
                  <a:moveTo>
                    <a:pt x="115" y="272"/>
                  </a:moveTo>
                  <a:cubicBezTo>
                    <a:pt x="115" y="272"/>
                    <a:pt x="115" y="272"/>
                    <a:pt x="115" y="272"/>
                  </a:cubicBezTo>
                  <a:cubicBezTo>
                    <a:pt x="116" y="273"/>
                    <a:pt x="117" y="273"/>
                    <a:pt x="119" y="274"/>
                  </a:cubicBezTo>
                  <a:cubicBezTo>
                    <a:pt x="119" y="274"/>
                    <a:pt x="119" y="274"/>
                    <a:pt x="119" y="274"/>
                  </a:cubicBezTo>
                  <a:cubicBezTo>
                    <a:pt x="118" y="273"/>
                    <a:pt x="116" y="273"/>
                    <a:pt x="115" y="272"/>
                  </a:cubicBezTo>
                  <a:moveTo>
                    <a:pt x="125" y="272"/>
                  </a:move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moveTo>
                    <a:pt x="101" y="271"/>
                  </a:moveTo>
                  <a:cubicBezTo>
                    <a:pt x="101" y="271"/>
                    <a:pt x="101" y="272"/>
                    <a:pt x="101" y="272"/>
                  </a:cubicBezTo>
                  <a:cubicBezTo>
                    <a:pt x="102" y="273"/>
                    <a:pt x="105" y="274"/>
                    <a:pt x="108" y="27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7" y="275"/>
                    <a:pt x="107" y="274"/>
                    <a:pt x="106" y="273"/>
                  </a:cubicBezTo>
                  <a:cubicBezTo>
                    <a:pt x="104" y="273"/>
                    <a:pt x="102" y="272"/>
                    <a:pt x="101" y="271"/>
                  </a:cubicBezTo>
                  <a:moveTo>
                    <a:pt x="116" y="271"/>
                  </a:moveTo>
                  <a:cubicBezTo>
                    <a:pt x="116" y="271"/>
                    <a:pt x="116" y="271"/>
                    <a:pt x="116" y="272"/>
                  </a:cubicBezTo>
                  <a:cubicBezTo>
                    <a:pt x="117" y="272"/>
                    <a:pt x="118" y="273"/>
                    <a:pt x="119" y="273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8" y="272"/>
                    <a:pt x="117" y="272"/>
                    <a:pt x="116" y="271"/>
                  </a:cubicBezTo>
                  <a:moveTo>
                    <a:pt x="116" y="270"/>
                  </a:moveTo>
                  <a:cubicBezTo>
                    <a:pt x="116" y="270"/>
                    <a:pt x="116" y="271"/>
                    <a:pt x="116" y="271"/>
                  </a:cubicBezTo>
                  <a:cubicBezTo>
                    <a:pt x="117" y="271"/>
                    <a:pt x="118" y="272"/>
                    <a:pt x="119" y="273"/>
                  </a:cubicBezTo>
                  <a:cubicBezTo>
                    <a:pt x="120" y="273"/>
                    <a:pt x="120" y="273"/>
                    <a:pt x="121" y="274"/>
                  </a:cubicBezTo>
                  <a:cubicBezTo>
                    <a:pt x="121" y="274"/>
                    <a:pt x="122" y="274"/>
                    <a:pt x="123" y="273"/>
                  </a:cubicBezTo>
                  <a:cubicBezTo>
                    <a:pt x="123" y="273"/>
                    <a:pt x="123" y="273"/>
                    <a:pt x="124" y="273"/>
                  </a:cubicBezTo>
                  <a:cubicBezTo>
                    <a:pt x="121" y="272"/>
                    <a:pt x="118" y="271"/>
                    <a:pt x="116" y="270"/>
                  </a:cubicBezTo>
                  <a:moveTo>
                    <a:pt x="117" y="270"/>
                  </a:moveTo>
                  <a:cubicBezTo>
                    <a:pt x="117" y="270"/>
                    <a:pt x="117" y="270"/>
                    <a:pt x="117" y="270"/>
                  </a:cubicBezTo>
                  <a:cubicBezTo>
                    <a:pt x="118" y="271"/>
                    <a:pt x="121" y="272"/>
                    <a:pt x="124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2" y="272"/>
                    <a:pt x="120" y="271"/>
                    <a:pt x="119" y="271"/>
                  </a:cubicBezTo>
                  <a:cubicBezTo>
                    <a:pt x="118" y="270"/>
                    <a:pt x="117" y="270"/>
                    <a:pt x="117" y="270"/>
                  </a:cubicBezTo>
                  <a:moveTo>
                    <a:pt x="116" y="270"/>
                  </a:move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7" y="270"/>
                    <a:pt x="117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70"/>
                    <a:pt x="116" y="270"/>
                  </a:cubicBezTo>
                  <a:moveTo>
                    <a:pt x="115" y="269"/>
                  </a:moveTo>
                  <a:cubicBezTo>
                    <a:pt x="115" y="270"/>
                    <a:pt x="115" y="270"/>
                    <a:pt x="115" y="270"/>
                  </a:cubicBezTo>
                  <a:cubicBezTo>
                    <a:pt x="115" y="270"/>
                    <a:pt x="115" y="270"/>
                    <a:pt x="116" y="270"/>
                  </a:cubicBezTo>
                  <a:cubicBezTo>
                    <a:pt x="115" y="270"/>
                    <a:pt x="115" y="270"/>
                    <a:pt x="115" y="269"/>
                  </a:cubicBezTo>
                  <a:moveTo>
                    <a:pt x="111" y="269"/>
                  </a:moveTo>
                  <a:cubicBezTo>
                    <a:pt x="111" y="269"/>
                    <a:pt x="111" y="269"/>
                    <a:pt x="111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69"/>
                    <a:pt x="110" y="269"/>
                    <a:pt x="110" y="269"/>
                  </a:cubicBezTo>
                  <a:cubicBezTo>
                    <a:pt x="111" y="269"/>
                    <a:pt x="112" y="269"/>
                    <a:pt x="112" y="269"/>
                  </a:cubicBezTo>
                  <a:cubicBezTo>
                    <a:pt x="112" y="269"/>
                    <a:pt x="111" y="269"/>
                    <a:pt x="111" y="269"/>
                  </a:cubicBezTo>
                  <a:moveTo>
                    <a:pt x="113" y="268"/>
                  </a:moveTo>
                  <a:cubicBezTo>
                    <a:pt x="112" y="268"/>
                    <a:pt x="112" y="268"/>
                    <a:pt x="112" y="268"/>
                  </a:cubicBezTo>
                  <a:cubicBezTo>
                    <a:pt x="113" y="269"/>
                    <a:pt x="114" y="269"/>
                    <a:pt x="115" y="269"/>
                  </a:cubicBezTo>
                  <a:cubicBezTo>
                    <a:pt x="114" y="269"/>
                    <a:pt x="114" y="269"/>
                    <a:pt x="114" y="269"/>
                  </a:cubicBezTo>
                  <a:cubicBezTo>
                    <a:pt x="113" y="269"/>
                    <a:pt x="113" y="268"/>
                    <a:pt x="113" y="268"/>
                  </a:cubicBezTo>
                  <a:moveTo>
                    <a:pt x="113" y="268"/>
                  </a:moveTo>
                  <a:cubicBezTo>
                    <a:pt x="113" y="268"/>
                    <a:pt x="114" y="269"/>
                    <a:pt x="114" y="269"/>
                  </a:cubicBezTo>
                  <a:cubicBezTo>
                    <a:pt x="115" y="269"/>
                    <a:pt x="116" y="270"/>
                    <a:pt x="116" y="270"/>
                  </a:cubicBezTo>
                  <a:cubicBezTo>
                    <a:pt x="116" y="270"/>
                    <a:pt x="117" y="270"/>
                    <a:pt x="117" y="270"/>
                  </a:cubicBezTo>
                  <a:cubicBezTo>
                    <a:pt x="117" y="270"/>
                    <a:pt x="117" y="270"/>
                    <a:pt x="117" y="270"/>
                  </a:cubicBezTo>
                  <a:cubicBezTo>
                    <a:pt x="116" y="269"/>
                    <a:pt x="114" y="269"/>
                    <a:pt x="113" y="268"/>
                  </a:cubicBezTo>
                  <a:moveTo>
                    <a:pt x="118" y="268"/>
                  </a:moveTo>
                  <a:cubicBezTo>
                    <a:pt x="118" y="268"/>
                    <a:pt x="118" y="268"/>
                    <a:pt x="118" y="269"/>
                  </a:cubicBezTo>
                  <a:cubicBezTo>
                    <a:pt x="120" y="270"/>
                    <a:pt x="122" y="271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2" y="270"/>
                    <a:pt x="120" y="269"/>
                    <a:pt x="118" y="268"/>
                  </a:cubicBezTo>
                  <a:moveTo>
                    <a:pt x="113" y="268"/>
                  </a:move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cubicBezTo>
                    <a:pt x="113" y="268"/>
                    <a:pt x="113" y="268"/>
                    <a:pt x="113" y="268"/>
                  </a:cubicBezTo>
                  <a:moveTo>
                    <a:pt x="115" y="267"/>
                  </a:moveTo>
                  <a:cubicBezTo>
                    <a:pt x="115" y="267"/>
                    <a:pt x="116" y="268"/>
                    <a:pt x="116" y="268"/>
                  </a:cubicBezTo>
                  <a:cubicBezTo>
                    <a:pt x="116" y="268"/>
                    <a:pt x="117" y="268"/>
                    <a:pt x="118" y="269"/>
                  </a:cubicBezTo>
                  <a:cubicBezTo>
                    <a:pt x="118" y="269"/>
                    <a:pt x="118" y="269"/>
                    <a:pt x="118" y="269"/>
                  </a:cubicBezTo>
                  <a:cubicBezTo>
                    <a:pt x="117" y="268"/>
                    <a:pt x="116" y="268"/>
                    <a:pt x="115" y="267"/>
                  </a:cubicBezTo>
                  <a:moveTo>
                    <a:pt x="120" y="267"/>
                  </a:moveTo>
                  <a:cubicBezTo>
                    <a:pt x="120" y="267"/>
                    <a:pt x="120" y="267"/>
                    <a:pt x="120" y="267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1" y="267"/>
                    <a:pt x="120" y="267"/>
                    <a:pt x="120" y="267"/>
                  </a:cubicBezTo>
                  <a:moveTo>
                    <a:pt x="115" y="267"/>
                  </a:moveTo>
                  <a:cubicBezTo>
                    <a:pt x="115" y="267"/>
                    <a:pt x="115" y="267"/>
                    <a:pt x="115" y="267"/>
                  </a:cubicBezTo>
                  <a:cubicBezTo>
                    <a:pt x="115" y="267"/>
                    <a:pt x="115" y="267"/>
                    <a:pt x="115" y="267"/>
                  </a:cubicBezTo>
                  <a:cubicBezTo>
                    <a:pt x="115" y="267"/>
                    <a:pt x="115" y="267"/>
                    <a:pt x="115" y="267"/>
                  </a:cubicBezTo>
                  <a:moveTo>
                    <a:pt x="117" y="267"/>
                  </a:moveTo>
                  <a:cubicBezTo>
                    <a:pt x="118" y="267"/>
                    <a:pt x="118" y="267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18" y="267"/>
                    <a:pt x="118" y="267"/>
                    <a:pt x="118" y="267"/>
                  </a:cubicBezTo>
                  <a:cubicBezTo>
                    <a:pt x="118" y="267"/>
                    <a:pt x="117" y="267"/>
                    <a:pt x="117" y="267"/>
                  </a:cubicBezTo>
                  <a:moveTo>
                    <a:pt x="116" y="267"/>
                  </a:moveTo>
                  <a:cubicBezTo>
                    <a:pt x="117" y="267"/>
                    <a:pt x="117" y="267"/>
                    <a:pt x="118" y="268"/>
                  </a:cubicBezTo>
                  <a:cubicBezTo>
                    <a:pt x="118" y="268"/>
                    <a:pt x="118" y="268"/>
                    <a:pt x="118" y="268"/>
                  </a:cubicBezTo>
                  <a:cubicBezTo>
                    <a:pt x="118" y="267"/>
                    <a:pt x="117" y="267"/>
                    <a:pt x="116" y="267"/>
                  </a:cubicBezTo>
                  <a:cubicBezTo>
                    <a:pt x="116" y="267"/>
                    <a:pt x="116" y="267"/>
                    <a:pt x="116" y="267"/>
                  </a:cubicBezTo>
                  <a:moveTo>
                    <a:pt x="116" y="266"/>
                  </a:moveTo>
                  <a:cubicBezTo>
                    <a:pt x="116" y="266"/>
                    <a:pt x="116" y="266"/>
                    <a:pt x="116" y="266"/>
                  </a:cubicBezTo>
                  <a:cubicBezTo>
                    <a:pt x="116" y="266"/>
                    <a:pt x="116" y="266"/>
                    <a:pt x="116" y="266"/>
                  </a:cubicBezTo>
                  <a:cubicBezTo>
                    <a:pt x="116" y="266"/>
                    <a:pt x="116" y="267"/>
                    <a:pt x="116" y="267"/>
                  </a:cubicBezTo>
                  <a:cubicBezTo>
                    <a:pt x="116" y="267"/>
                    <a:pt x="117" y="267"/>
                    <a:pt x="117" y="267"/>
                  </a:cubicBezTo>
                  <a:cubicBezTo>
                    <a:pt x="117" y="267"/>
                    <a:pt x="116" y="266"/>
                    <a:pt x="116" y="266"/>
                  </a:cubicBezTo>
                  <a:moveTo>
                    <a:pt x="120" y="266"/>
                  </a:moveTo>
                  <a:cubicBezTo>
                    <a:pt x="120" y="266"/>
                    <a:pt x="120" y="266"/>
                    <a:pt x="120" y="266"/>
                  </a:cubicBezTo>
                  <a:cubicBezTo>
                    <a:pt x="121" y="267"/>
                    <a:pt x="124" y="268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4" y="268"/>
                    <a:pt x="122" y="267"/>
                    <a:pt x="120" y="266"/>
                  </a:cubicBezTo>
                  <a:moveTo>
                    <a:pt x="120" y="263"/>
                  </a:moveTo>
                  <a:cubicBezTo>
                    <a:pt x="119" y="264"/>
                    <a:pt x="119" y="264"/>
                    <a:pt x="118" y="265"/>
                  </a:cubicBezTo>
                  <a:cubicBezTo>
                    <a:pt x="119" y="265"/>
                    <a:pt x="119" y="265"/>
                    <a:pt x="120" y="266"/>
                  </a:cubicBezTo>
                  <a:cubicBezTo>
                    <a:pt x="120" y="265"/>
                    <a:pt x="121" y="265"/>
                    <a:pt x="121" y="265"/>
                  </a:cubicBezTo>
                  <a:cubicBezTo>
                    <a:pt x="120" y="264"/>
                    <a:pt x="120" y="264"/>
                    <a:pt x="120" y="263"/>
                  </a:cubicBezTo>
                  <a:cubicBezTo>
                    <a:pt x="120" y="263"/>
                    <a:pt x="120" y="263"/>
                    <a:pt x="120" y="263"/>
                  </a:cubicBezTo>
                  <a:moveTo>
                    <a:pt x="123" y="263"/>
                  </a:moveTo>
                  <a:cubicBezTo>
                    <a:pt x="123" y="264"/>
                    <a:pt x="123" y="264"/>
                    <a:pt x="123" y="264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23" y="264"/>
                    <a:pt x="123" y="263"/>
                    <a:pt x="123" y="263"/>
                  </a:cubicBezTo>
                  <a:moveTo>
                    <a:pt x="122" y="263"/>
                  </a:moveTo>
                  <a:cubicBezTo>
                    <a:pt x="122" y="263"/>
                    <a:pt x="122" y="264"/>
                    <a:pt x="122" y="264"/>
                  </a:cubicBezTo>
                  <a:cubicBezTo>
                    <a:pt x="123" y="264"/>
                    <a:pt x="125" y="265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5" y="265"/>
                    <a:pt x="124" y="264"/>
                    <a:pt x="122" y="263"/>
                  </a:cubicBezTo>
                  <a:moveTo>
                    <a:pt x="120" y="263"/>
                  </a:moveTo>
                  <a:cubicBezTo>
                    <a:pt x="120" y="263"/>
                    <a:pt x="120" y="263"/>
                    <a:pt x="120" y="263"/>
                  </a:cubicBezTo>
                  <a:cubicBezTo>
                    <a:pt x="120" y="263"/>
                    <a:pt x="120" y="263"/>
                    <a:pt x="120" y="263"/>
                  </a:cubicBezTo>
                  <a:cubicBezTo>
                    <a:pt x="120" y="264"/>
                    <a:pt x="121" y="264"/>
                    <a:pt x="122" y="264"/>
                  </a:cubicBezTo>
                  <a:cubicBezTo>
                    <a:pt x="122" y="264"/>
                    <a:pt x="122" y="264"/>
                    <a:pt x="122" y="264"/>
                  </a:cubicBezTo>
                  <a:cubicBezTo>
                    <a:pt x="121" y="263"/>
                    <a:pt x="121" y="263"/>
                    <a:pt x="120" y="263"/>
                  </a:cubicBezTo>
                  <a:moveTo>
                    <a:pt x="125" y="263"/>
                  </a:moveTo>
                  <a:cubicBezTo>
                    <a:pt x="125" y="263"/>
                    <a:pt x="125" y="263"/>
                    <a:pt x="125" y="263"/>
                  </a:cubicBezTo>
                  <a:cubicBezTo>
                    <a:pt x="126" y="263"/>
                    <a:pt x="127" y="264"/>
                    <a:pt x="128" y="264"/>
                  </a:cubicBezTo>
                  <a:cubicBezTo>
                    <a:pt x="127" y="264"/>
                    <a:pt x="126" y="263"/>
                    <a:pt x="125" y="263"/>
                  </a:cubicBezTo>
                  <a:moveTo>
                    <a:pt x="123" y="263"/>
                  </a:moveTo>
                  <a:cubicBezTo>
                    <a:pt x="123" y="263"/>
                    <a:pt x="122" y="263"/>
                    <a:pt x="122" y="263"/>
                  </a:cubicBezTo>
                  <a:cubicBezTo>
                    <a:pt x="122" y="263"/>
                    <a:pt x="123" y="263"/>
                    <a:pt x="123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3" y="263"/>
                    <a:pt x="123" y="263"/>
                    <a:pt x="123" y="263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3"/>
                    <a:pt x="123" y="263"/>
                  </a:cubicBezTo>
                  <a:cubicBezTo>
                    <a:pt x="123" y="263"/>
                    <a:pt x="124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4" y="263"/>
                    <a:pt x="124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4" y="262"/>
                    <a:pt x="125" y="262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5" y="262"/>
                    <a:pt x="124" y="262"/>
                    <a:pt x="123" y="262"/>
                  </a:cubicBezTo>
                  <a:moveTo>
                    <a:pt x="123" y="262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moveTo>
                    <a:pt x="123" y="261"/>
                  </a:move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4" y="262"/>
                    <a:pt x="123" y="262"/>
                    <a:pt x="123" y="261"/>
                  </a:cubicBezTo>
                  <a:moveTo>
                    <a:pt x="121" y="261"/>
                  </a:moveTo>
                  <a:cubicBezTo>
                    <a:pt x="121" y="261"/>
                    <a:pt x="121" y="261"/>
                    <a:pt x="121" y="261"/>
                  </a:cubicBezTo>
                  <a:cubicBezTo>
                    <a:pt x="122" y="262"/>
                    <a:pt x="122" y="262"/>
                    <a:pt x="123" y="262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23" y="262"/>
                    <a:pt x="122" y="262"/>
                    <a:pt x="121" y="261"/>
                  </a:cubicBezTo>
                  <a:moveTo>
                    <a:pt x="122" y="261"/>
                  </a:moveTo>
                  <a:cubicBezTo>
                    <a:pt x="122" y="261"/>
                    <a:pt x="122" y="261"/>
                    <a:pt x="122" y="261"/>
                  </a:cubicBezTo>
                  <a:cubicBezTo>
                    <a:pt x="122" y="261"/>
                    <a:pt x="123" y="261"/>
                    <a:pt x="123" y="261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3" y="261"/>
                    <a:pt x="122" y="261"/>
                    <a:pt x="122" y="261"/>
                  </a:cubicBezTo>
                  <a:moveTo>
                    <a:pt x="124" y="260"/>
                  </a:moveTo>
                  <a:cubicBezTo>
                    <a:pt x="124" y="260"/>
                    <a:pt x="124" y="261"/>
                    <a:pt x="123" y="261"/>
                  </a:cubicBezTo>
                  <a:cubicBezTo>
                    <a:pt x="123" y="262"/>
                    <a:pt x="124" y="262"/>
                    <a:pt x="124" y="262"/>
                  </a:cubicBezTo>
                  <a:cubicBezTo>
                    <a:pt x="124" y="261"/>
                    <a:pt x="125" y="260"/>
                    <a:pt x="125" y="260"/>
                  </a:cubicBezTo>
                  <a:cubicBezTo>
                    <a:pt x="125" y="260"/>
                    <a:pt x="125" y="260"/>
                    <a:pt x="124" y="260"/>
                  </a:cubicBezTo>
                  <a:moveTo>
                    <a:pt x="126" y="260"/>
                  </a:moveTo>
                  <a:cubicBezTo>
                    <a:pt x="125" y="260"/>
                    <a:pt x="125" y="260"/>
                    <a:pt x="125" y="260"/>
                  </a:cubicBezTo>
                  <a:cubicBezTo>
                    <a:pt x="126" y="260"/>
                    <a:pt x="127" y="260"/>
                    <a:pt x="128" y="261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7" y="260"/>
                    <a:pt x="126" y="260"/>
                    <a:pt x="126" y="260"/>
                  </a:cubicBezTo>
                  <a:moveTo>
                    <a:pt x="127" y="256"/>
                  </a:moveTo>
                  <a:cubicBezTo>
                    <a:pt x="126" y="257"/>
                    <a:pt x="125" y="258"/>
                    <a:pt x="125" y="259"/>
                  </a:cubicBezTo>
                  <a:cubicBezTo>
                    <a:pt x="125" y="259"/>
                    <a:pt x="125" y="259"/>
                    <a:pt x="126" y="260"/>
                  </a:cubicBezTo>
                  <a:cubicBezTo>
                    <a:pt x="127" y="258"/>
                    <a:pt x="128" y="257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8" y="256"/>
                    <a:pt x="128" y="256"/>
                    <a:pt x="127" y="256"/>
                  </a:cubicBezTo>
                  <a:moveTo>
                    <a:pt x="127" y="256"/>
                  </a:moveTo>
                  <a:cubicBezTo>
                    <a:pt x="127" y="256"/>
                    <a:pt x="127" y="256"/>
                    <a:pt x="127" y="256"/>
                  </a:cubicBezTo>
                  <a:cubicBezTo>
                    <a:pt x="128" y="256"/>
                    <a:pt x="128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8" y="256"/>
                    <a:pt x="127" y="256"/>
                  </a:cubicBezTo>
                  <a:moveTo>
                    <a:pt x="128" y="255"/>
                  </a:moveTo>
                  <a:cubicBezTo>
                    <a:pt x="128" y="255"/>
                    <a:pt x="128" y="255"/>
                    <a:pt x="128" y="255"/>
                  </a:cubicBezTo>
                  <a:cubicBezTo>
                    <a:pt x="128" y="255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28" y="255"/>
                    <a:pt x="128" y="255"/>
                  </a:cubicBezTo>
                  <a:moveTo>
                    <a:pt x="126" y="255"/>
                  </a:moveTo>
                  <a:cubicBezTo>
                    <a:pt x="126" y="255"/>
                    <a:pt x="125" y="256"/>
                    <a:pt x="125" y="256"/>
                  </a:cubicBezTo>
                  <a:cubicBezTo>
                    <a:pt x="126" y="256"/>
                    <a:pt x="126" y="256"/>
                    <a:pt x="127" y="256"/>
                  </a:cubicBezTo>
                  <a:cubicBezTo>
                    <a:pt x="127" y="256"/>
                    <a:pt x="127" y="256"/>
                    <a:pt x="127" y="256"/>
                  </a:cubicBezTo>
                  <a:cubicBezTo>
                    <a:pt x="127" y="256"/>
                    <a:pt x="127" y="256"/>
                    <a:pt x="127" y="255"/>
                  </a:cubicBezTo>
                  <a:cubicBezTo>
                    <a:pt x="126" y="255"/>
                    <a:pt x="126" y="255"/>
                    <a:pt x="126" y="255"/>
                  </a:cubicBezTo>
                  <a:moveTo>
                    <a:pt x="129" y="254"/>
                  </a:moveTo>
                  <a:cubicBezTo>
                    <a:pt x="129" y="254"/>
                    <a:pt x="129" y="254"/>
                    <a:pt x="129" y="254"/>
                  </a:cubicBezTo>
                  <a:cubicBezTo>
                    <a:pt x="129" y="254"/>
                    <a:pt x="130" y="254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0" y="254"/>
                    <a:pt x="130" y="254"/>
                    <a:pt x="129" y="254"/>
                  </a:cubicBezTo>
                  <a:moveTo>
                    <a:pt x="127" y="252"/>
                  </a:moveTo>
                  <a:cubicBezTo>
                    <a:pt x="127" y="252"/>
                    <a:pt x="127" y="252"/>
                    <a:pt x="127" y="252"/>
                  </a:cubicBezTo>
                  <a:cubicBezTo>
                    <a:pt x="128" y="252"/>
                    <a:pt x="129" y="253"/>
                    <a:pt x="130" y="253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3"/>
                    <a:pt x="128" y="252"/>
                    <a:pt x="127" y="252"/>
                  </a:cubicBezTo>
                  <a:moveTo>
                    <a:pt x="130" y="250"/>
                  </a:moveTo>
                  <a:cubicBezTo>
                    <a:pt x="130" y="250"/>
                    <a:pt x="130" y="250"/>
                    <a:pt x="131" y="250"/>
                  </a:cubicBezTo>
                  <a:cubicBezTo>
                    <a:pt x="131" y="250"/>
                    <a:pt x="132" y="250"/>
                    <a:pt x="132" y="251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2" y="250"/>
                    <a:pt x="131" y="250"/>
                    <a:pt x="130" y="250"/>
                  </a:cubicBezTo>
                  <a:moveTo>
                    <a:pt x="128" y="248"/>
                  </a:moveTo>
                  <a:cubicBezTo>
                    <a:pt x="128" y="248"/>
                    <a:pt x="128" y="248"/>
                    <a:pt x="128" y="248"/>
                  </a:cubicBezTo>
                  <a:cubicBezTo>
                    <a:pt x="128" y="248"/>
                    <a:pt x="129" y="248"/>
                    <a:pt x="129" y="248"/>
                  </a:cubicBezTo>
                  <a:cubicBezTo>
                    <a:pt x="129" y="248"/>
                    <a:pt x="129" y="249"/>
                    <a:pt x="130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29" y="248"/>
                    <a:pt x="128" y="248"/>
                    <a:pt x="128" y="248"/>
                  </a:cubicBezTo>
                  <a:moveTo>
                    <a:pt x="139" y="224"/>
                  </a:move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4"/>
                  </a:cubicBezTo>
                  <a:moveTo>
                    <a:pt x="139" y="223"/>
                  </a:moveTo>
                  <a:cubicBezTo>
                    <a:pt x="139" y="223"/>
                    <a:pt x="139" y="223"/>
                    <a:pt x="139" y="22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4"/>
                    <a:pt x="139" y="224"/>
                    <a:pt x="139" y="223"/>
                  </a:cubicBezTo>
                  <a:moveTo>
                    <a:pt x="134" y="223"/>
                  </a:moveTo>
                  <a:cubicBezTo>
                    <a:pt x="134" y="223"/>
                    <a:pt x="134" y="223"/>
                    <a:pt x="135" y="223"/>
                  </a:cubicBezTo>
                  <a:cubicBezTo>
                    <a:pt x="135" y="223"/>
                    <a:pt x="135" y="223"/>
                    <a:pt x="135" y="223"/>
                  </a:cubicBezTo>
                  <a:cubicBezTo>
                    <a:pt x="135" y="223"/>
                    <a:pt x="136" y="223"/>
                    <a:pt x="137" y="223"/>
                  </a:cubicBezTo>
                  <a:cubicBezTo>
                    <a:pt x="137" y="223"/>
                    <a:pt x="137" y="223"/>
                    <a:pt x="137" y="223"/>
                  </a:cubicBezTo>
                  <a:cubicBezTo>
                    <a:pt x="135" y="223"/>
                    <a:pt x="135" y="223"/>
                    <a:pt x="134" y="223"/>
                  </a:cubicBezTo>
                  <a:moveTo>
                    <a:pt x="137" y="216"/>
                  </a:moveTo>
                  <a:cubicBezTo>
                    <a:pt x="137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8" y="216"/>
                  </a:cubicBezTo>
                  <a:cubicBezTo>
                    <a:pt x="137" y="216"/>
                    <a:pt x="137" y="216"/>
                    <a:pt x="137" y="216"/>
                  </a:cubicBezTo>
                  <a:moveTo>
                    <a:pt x="132" y="215"/>
                  </a:moveTo>
                  <a:cubicBezTo>
                    <a:pt x="130" y="215"/>
                    <a:pt x="130" y="216"/>
                    <a:pt x="133" y="217"/>
                  </a:cubicBezTo>
                  <a:cubicBezTo>
                    <a:pt x="133" y="216"/>
                    <a:pt x="133" y="216"/>
                    <a:pt x="134" y="216"/>
                  </a:cubicBezTo>
                  <a:cubicBezTo>
                    <a:pt x="134" y="216"/>
                    <a:pt x="135" y="216"/>
                    <a:pt x="136" y="217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5" y="216"/>
                    <a:pt x="135" y="216"/>
                    <a:pt x="135" y="216"/>
                  </a:cubicBezTo>
                  <a:cubicBezTo>
                    <a:pt x="135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4" y="215"/>
                    <a:pt x="133" y="215"/>
                    <a:pt x="132" y="215"/>
                  </a:cubicBezTo>
                  <a:moveTo>
                    <a:pt x="130" y="204"/>
                  </a:moveTo>
                  <a:cubicBezTo>
                    <a:pt x="125" y="205"/>
                    <a:pt x="127" y="207"/>
                    <a:pt x="135" y="210"/>
                  </a:cubicBezTo>
                  <a:cubicBezTo>
                    <a:pt x="135" y="210"/>
                    <a:pt x="135" y="210"/>
                    <a:pt x="135" y="210"/>
                  </a:cubicBezTo>
                  <a:cubicBezTo>
                    <a:pt x="130" y="207"/>
                    <a:pt x="129" y="205"/>
                    <a:pt x="130" y="204"/>
                  </a:cubicBezTo>
                  <a:moveTo>
                    <a:pt x="133" y="202"/>
                  </a:moveTo>
                  <a:cubicBezTo>
                    <a:pt x="133" y="202"/>
                    <a:pt x="133" y="202"/>
                    <a:pt x="133" y="202"/>
                  </a:cubicBezTo>
                  <a:cubicBezTo>
                    <a:pt x="133" y="202"/>
                    <a:pt x="134" y="202"/>
                    <a:pt x="134" y="202"/>
                  </a:cubicBezTo>
                  <a:cubicBezTo>
                    <a:pt x="134" y="202"/>
                    <a:pt x="133" y="202"/>
                    <a:pt x="133" y="202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6" y="201"/>
                    <a:pt x="135" y="201"/>
                    <a:pt x="133" y="201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7" y="201"/>
                    <a:pt x="135" y="201"/>
                    <a:pt x="133" y="201"/>
                  </a:cubicBezTo>
                  <a:moveTo>
                    <a:pt x="137" y="201"/>
                  </a:moveTo>
                  <a:cubicBezTo>
                    <a:pt x="137" y="201"/>
                    <a:pt x="137" y="201"/>
                    <a:pt x="137" y="201"/>
                  </a:cubicBezTo>
                  <a:cubicBezTo>
                    <a:pt x="138" y="201"/>
                    <a:pt x="138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8" y="201"/>
                    <a:pt x="138" y="201"/>
                    <a:pt x="137" y="201"/>
                  </a:cubicBezTo>
                  <a:moveTo>
                    <a:pt x="133" y="201"/>
                  </a:moveTo>
                  <a:cubicBezTo>
                    <a:pt x="133" y="201"/>
                    <a:pt x="133" y="201"/>
                    <a:pt x="133" y="201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6" y="201"/>
                    <a:pt x="135" y="201"/>
                    <a:pt x="133" y="201"/>
                  </a:cubicBezTo>
                  <a:moveTo>
                    <a:pt x="129" y="201"/>
                  </a:moveTo>
                  <a:cubicBezTo>
                    <a:pt x="128" y="201"/>
                    <a:pt x="128" y="201"/>
                    <a:pt x="133" y="202"/>
                  </a:cubicBezTo>
                  <a:cubicBezTo>
                    <a:pt x="133" y="202"/>
                    <a:pt x="133" y="201"/>
                    <a:pt x="133" y="201"/>
                  </a:cubicBezTo>
                  <a:cubicBezTo>
                    <a:pt x="132" y="201"/>
                    <a:pt x="130" y="201"/>
                    <a:pt x="129" y="201"/>
                  </a:cubicBezTo>
                  <a:moveTo>
                    <a:pt x="137" y="200"/>
                  </a:moveTo>
                  <a:cubicBezTo>
                    <a:pt x="137" y="200"/>
                    <a:pt x="137" y="200"/>
                    <a:pt x="137" y="200"/>
                  </a:cubicBezTo>
                  <a:cubicBezTo>
                    <a:pt x="138" y="201"/>
                    <a:pt x="138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8" y="201"/>
                    <a:pt x="137" y="201"/>
                    <a:pt x="137" y="200"/>
                  </a:cubicBezTo>
                  <a:moveTo>
                    <a:pt x="131" y="200"/>
                  </a:moveTo>
                  <a:cubicBezTo>
                    <a:pt x="131" y="200"/>
                    <a:pt x="132" y="200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200"/>
                    <a:pt x="131" y="200"/>
                    <a:pt x="131" y="200"/>
                  </a:cubicBezTo>
                  <a:moveTo>
                    <a:pt x="131" y="200"/>
                  </a:moveTo>
                  <a:cubicBezTo>
                    <a:pt x="131" y="200"/>
                    <a:pt x="132" y="200"/>
                    <a:pt x="133" y="201"/>
                  </a:cubicBezTo>
                  <a:cubicBezTo>
                    <a:pt x="133" y="201"/>
                    <a:pt x="133" y="201"/>
                    <a:pt x="133" y="201"/>
                  </a:cubicBezTo>
                  <a:cubicBezTo>
                    <a:pt x="132" y="200"/>
                    <a:pt x="131" y="200"/>
                    <a:pt x="131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5" y="201"/>
                    <a:pt x="137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8" y="201"/>
                    <a:pt x="138" y="201"/>
                    <a:pt x="137" y="201"/>
                  </a:cubicBezTo>
                  <a:cubicBezTo>
                    <a:pt x="136" y="200"/>
                    <a:pt x="135" y="200"/>
                    <a:pt x="134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4" y="200"/>
                    <a:pt x="136" y="200"/>
                    <a:pt x="137" y="201"/>
                  </a:cubicBezTo>
                  <a:cubicBezTo>
                    <a:pt x="137" y="201"/>
                    <a:pt x="137" y="201"/>
                    <a:pt x="137" y="200"/>
                  </a:cubicBezTo>
                  <a:cubicBezTo>
                    <a:pt x="136" y="200"/>
                    <a:pt x="134" y="200"/>
                    <a:pt x="134" y="200"/>
                  </a:cubicBezTo>
                  <a:moveTo>
                    <a:pt x="138" y="200"/>
                  </a:moveTo>
                  <a:cubicBezTo>
                    <a:pt x="138" y="200"/>
                    <a:pt x="138" y="200"/>
                    <a:pt x="138" y="200"/>
                  </a:cubicBezTo>
                  <a:cubicBezTo>
                    <a:pt x="138" y="200"/>
                    <a:pt x="138" y="200"/>
                    <a:pt x="139" y="200"/>
                  </a:cubicBezTo>
                  <a:cubicBezTo>
                    <a:pt x="138" y="200"/>
                    <a:pt x="138" y="200"/>
                    <a:pt x="138" y="200"/>
                  </a:cubicBezTo>
                  <a:moveTo>
                    <a:pt x="134" y="200"/>
                  </a:moveTo>
                  <a:cubicBezTo>
                    <a:pt x="134" y="200"/>
                    <a:pt x="134" y="200"/>
                    <a:pt x="134" y="200"/>
                  </a:cubicBezTo>
                  <a:cubicBezTo>
                    <a:pt x="134" y="200"/>
                    <a:pt x="135" y="200"/>
                    <a:pt x="137" y="200"/>
                  </a:cubicBezTo>
                  <a:cubicBezTo>
                    <a:pt x="137" y="200"/>
                    <a:pt x="137" y="200"/>
                    <a:pt x="137" y="200"/>
                  </a:cubicBezTo>
                  <a:cubicBezTo>
                    <a:pt x="135" y="200"/>
                    <a:pt x="134" y="200"/>
                    <a:pt x="134" y="200"/>
                  </a:cubicBezTo>
                  <a:moveTo>
                    <a:pt x="136" y="199"/>
                  </a:moveTo>
                  <a:cubicBezTo>
                    <a:pt x="136" y="200"/>
                    <a:pt x="136" y="200"/>
                    <a:pt x="137" y="200"/>
                  </a:cubicBezTo>
                  <a:cubicBezTo>
                    <a:pt x="137" y="200"/>
                    <a:pt x="138" y="201"/>
                    <a:pt x="139" y="201"/>
                  </a:cubicBezTo>
                  <a:cubicBezTo>
                    <a:pt x="139" y="201"/>
                    <a:pt x="139" y="200"/>
                    <a:pt x="139" y="200"/>
                  </a:cubicBezTo>
                  <a:cubicBezTo>
                    <a:pt x="139" y="200"/>
                    <a:pt x="138" y="200"/>
                    <a:pt x="138" y="200"/>
                  </a:cubicBezTo>
                  <a:cubicBezTo>
                    <a:pt x="137" y="200"/>
                    <a:pt x="137" y="199"/>
                    <a:pt x="136" y="199"/>
                  </a:cubicBezTo>
                  <a:moveTo>
                    <a:pt x="136" y="199"/>
                  </a:moveTo>
                  <a:cubicBezTo>
                    <a:pt x="136" y="199"/>
                    <a:pt x="136" y="199"/>
                    <a:pt x="136" y="199"/>
                  </a:cubicBezTo>
                  <a:cubicBezTo>
                    <a:pt x="137" y="199"/>
                    <a:pt x="137" y="200"/>
                    <a:pt x="138" y="200"/>
                  </a:cubicBezTo>
                  <a:cubicBezTo>
                    <a:pt x="137" y="199"/>
                    <a:pt x="136" y="199"/>
                    <a:pt x="136" y="199"/>
                  </a:cubicBezTo>
                  <a:moveTo>
                    <a:pt x="131" y="198"/>
                  </a:moveTo>
                  <a:cubicBezTo>
                    <a:pt x="131" y="199"/>
                    <a:pt x="132" y="199"/>
                    <a:pt x="133" y="200"/>
                  </a:cubicBezTo>
                  <a:cubicBezTo>
                    <a:pt x="133" y="200"/>
                    <a:pt x="134" y="200"/>
                    <a:pt x="134" y="20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0"/>
                    <a:pt x="133" y="200"/>
                    <a:pt x="134" y="200"/>
                  </a:cubicBezTo>
                  <a:cubicBezTo>
                    <a:pt x="134" y="200"/>
                    <a:pt x="134" y="200"/>
                    <a:pt x="134" y="200"/>
                  </a:cubicBezTo>
                  <a:cubicBezTo>
                    <a:pt x="133" y="200"/>
                    <a:pt x="133" y="200"/>
                    <a:pt x="133" y="200"/>
                  </a:cubicBezTo>
                  <a:cubicBezTo>
                    <a:pt x="133" y="200"/>
                    <a:pt x="133" y="200"/>
                    <a:pt x="134" y="200"/>
                  </a:cubicBezTo>
                  <a:cubicBezTo>
                    <a:pt x="134" y="199"/>
                    <a:pt x="135" y="199"/>
                    <a:pt x="135" y="199"/>
                  </a:cubicBezTo>
                  <a:cubicBezTo>
                    <a:pt x="134" y="199"/>
                    <a:pt x="132" y="198"/>
                    <a:pt x="131" y="198"/>
                  </a:cubicBezTo>
                  <a:moveTo>
                    <a:pt x="134" y="196"/>
                  </a:moveTo>
                  <a:cubicBezTo>
                    <a:pt x="132" y="197"/>
                    <a:pt x="131" y="197"/>
                    <a:pt x="131" y="198"/>
                  </a:cubicBezTo>
                  <a:cubicBezTo>
                    <a:pt x="132" y="198"/>
                    <a:pt x="134" y="199"/>
                    <a:pt x="135" y="199"/>
                  </a:cubicBezTo>
                  <a:cubicBezTo>
                    <a:pt x="135" y="199"/>
                    <a:pt x="135" y="199"/>
                    <a:pt x="136" y="199"/>
                  </a:cubicBezTo>
                  <a:cubicBezTo>
                    <a:pt x="136" y="199"/>
                    <a:pt x="136" y="199"/>
                    <a:pt x="136" y="199"/>
                  </a:cubicBezTo>
                  <a:cubicBezTo>
                    <a:pt x="135" y="198"/>
                    <a:pt x="135" y="197"/>
                    <a:pt x="134" y="196"/>
                  </a:cubicBezTo>
                  <a:cubicBezTo>
                    <a:pt x="134" y="196"/>
                    <a:pt x="134" y="196"/>
                    <a:pt x="134" y="196"/>
                  </a:cubicBezTo>
                  <a:moveTo>
                    <a:pt x="139" y="196"/>
                  </a:move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moveTo>
                    <a:pt x="127" y="196"/>
                  </a:moveTo>
                  <a:cubicBezTo>
                    <a:pt x="126" y="196"/>
                    <a:pt x="127" y="197"/>
                    <a:pt x="131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28" y="197"/>
                    <a:pt x="127" y="196"/>
                    <a:pt x="127" y="196"/>
                  </a:cubicBezTo>
                  <a:moveTo>
                    <a:pt x="135" y="196"/>
                  </a:moveTo>
                  <a:cubicBezTo>
                    <a:pt x="135" y="196"/>
                    <a:pt x="135" y="196"/>
                    <a:pt x="135" y="196"/>
                  </a:cubicBezTo>
                  <a:cubicBezTo>
                    <a:pt x="135" y="196"/>
                    <a:pt x="135" y="196"/>
                    <a:pt x="135" y="196"/>
                  </a:cubicBezTo>
                  <a:cubicBezTo>
                    <a:pt x="136" y="196"/>
                    <a:pt x="137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7" y="196"/>
                    <a:pt x="136" y="196"/>
                    <a:pt x="135" y="196"/>
                  </a:cubicBezTo>
                  <a:moveTo>
                    <a:pt x="138" y="195"/>
                  </a:moveTo>
                  <a:cubicBezTo>
                    <a:pt x="138" y="195"/>
                    <a:pt x="138" y="195"/>
                    <a:pt x="138" y="195"/>
                  </a:cubicBezTo>
                  <a:cubicBezTo>
                    <a:pt x="138" y="195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8" y="195"/>
                    <a:pt x="138" y="195"/>
                  </a:cubicBezTo>
                  <a:moveTo>
                    <a:pt x="127" y="194"/>
                  </a:moveTo>
                  <a:cubicBezTo>
                    <a:pt x="127" y="194"/>
                    <a:pt x="129" y="195"/>
                    <a:pt x="134" y="196"/>
                  </a:cubicBezTo>
                  <a:cubicBezTo>
                    <a:pt x="134" y="196"/>
                    <a:pt x="134" y="196"/>
                    <a:pt x="134" y="195"/>
                  </a:cubicBezTo>
                  <a:cubicBezTo>
                    <a:pt x="130" y="195"/>
                    <a:pt x="127" y="194"/>
                    <a:pt x="127" y="194"/>
                  </a:cubicBezTo>
                  <a:moveTo>
                    <a:pt x="138" y="194"/>
                  </a:moveTo>
                  <a:cubicBezTo>
                    <a:pt x="138" y="194"/>
                    <a:pt x="138" y="194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8" y="194"/>
                  </a:cubicBezTo>
                  <a:moveTo>
                    <a:pt x="142" y="168"/>
                  </a:move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moveTo>
                    <a:pt x="53" y="407"/>
                  </a:move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moveTo>
                    <a:pt x="53" y="407"/>
                  </a:move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moveTo>
                    <a:pt x="53" y="405"/>
                  </a:moveTo>
                  <a:cubicBezTo>
                    <a:pt x="53" y="405"/>
                    <a:pt x="53" y="405"/>
                    <a:pt x="53" y="405"/>
                  </a:cubicBezTo>
                  <a:cubicBezTo>
                    <a:pt x="53" y="405"/>
                    <a:pt x="53" y="405"/>
                    <a:pt x="53" y="406"/>
                  </a:cubicBezTo>
                  <a:cubicBezTo>
                    <a:pt x="53" y="406"/>
                    <a:pt x="53" y="406"/>
                    <a:pt x="53" y="406"/>
                  </a:cubicBezTo>
                  <a:cubicBezTo>
                    <a:pt x="53" y="405"/>
                    <a:pt x="53" y="405"/>
                    <a:pt x="53" y="405"/>
                  </a:cubicBezTo>
                  <a:cubicBezTo>
                    <a:pt x="53" y="405"/>
                    <a:pt x="53" y="405"/>
                    <a:pt x="53" y="405"/>
                  </a:cubicBezTo>
                  <a:moveTo>
                    <a:pt x="82" y="404"/>
                  </a:move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moveTo>
                    <a:pt x="67" y="403"/>
                  </a:moveTo>
                  <a:cubicBezTo>
                    <a:pt x="67" y="400"/>
                    <a:pt x="67" y="399"/>
                    <a:pt x="67" y="399"/>
                  </a:cubicBezTo>
                  <a:cubicBezTo>
                    <a:pt x="67" y="399"/>
                    <a:pt x="67" y="400"/>
                    <a:pt x="67" y="402"/>
                  </a:cubicBezTo>
                  <a:cubicBezTo>
                    <a:pt x="67" y="402"/>
                    <a:pt x="67" y="402"/>
                    <a:pt x="67" y="403"/>
                  </a:cubicBezTo>
                  <a:moveTo>
                    <a:pt x="306" y="187"/>
                  </a:moveTo>
                  <a:cubicBezTo>
                    <a:pt x="307" y="187"/>
                    <a:pt x="308" y="187"/>
                    <a:pt x="309" y="187"/>
                  </a:cubicBezTo>
                  <a:cubicBezTo>
                    <a:pt x="307" y="187"/>
                    <a:pt x="306" y="187"/>
                    <a:pt x="305" y="187"/>
                  </a:cubicBezTo>
                  <a:cubicBezTo>
                    <a:pt x="304" y="187"/>
                    <a:pt x="304" y="187"/>
                    <a:pt x="304" y="187"/>
                  </a:cubicBezTo>
                  <a:cubicBezTo>
                    <a:pt x="304" y="187"/>
                    <a:pt x="305" y="187"/>
                    <a:pt x="306" y="187"/>
                  </a:cubicBezTo>
                  <a:moveTo>
                    <a:pt x="301" y="187"/>
                  </a:moveTo>
                  <a:cubicBezTo>
                    <a:pt x="304" y="187"/>
                    <a:pt x="306" y="187"/>
                    <a:pt x="308" y="187"/>
                  </a:cubicBezTo>
                  <a:cubicBezTo>
                    <a:pt x="307" y="187"/>
                    <a:pt x="306" y="187"/>
                    <a:pt x="304" y="187"/>
                  </a:cubicBezTo>
                  <a:cubicBezTo>
                    <a:pt x="304" y="187"/>
                    <a:pt x="304" y="187"/>
                    <a:pt x="303" y="187"/>
                  </a:cubicBezTo>
                  <a:cubicBezTo>
                    <a:pt x="304" y="187"/>
                    <a:pt x="304" y="187"/>
                    <a:pt x="304" y="187"/>
                  </a:cubicBezTo>
                  <a:cubicBezTo>
                    <a:pt x="303" y="187"/>
                    <a:pt x="302" y="187"/>
                    <a:pt x="301" y="187"/>
                  </a:cubicBezTo>
                  <a:cubicBezTo>
                    <a:pt x="299" y="188"/>
                    <a:pt x="298" y="188"/>
                    <a:pt x="297" y="188"/>
                  </a:cubicBezTo>
                  <a:cubicBezTo>
                    <a:pt x="293" y="188"/>
                    <a:pt x="291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0" y="188"/>
                    <a:pt x="290" y="188"/>
                    <a:pt x="290" y="188"/>
                  </a:cubicBezTo>
                  <a:cubicBezTo>
                    <a:pt x="291" y="188"/>
                    <a:pt x="293" y="188"/>
                    <a:pt x="296" y="188"/>
                  </a:cubicBezTo>
                  <a:cubicBezTo>
                    <a:pt x="296" y="188"/>
                    <a:pt x="295" y="188"/>
                    <a:pt x="295" y="188"/>
                  </a:cubicBezTo>
                  <a:cubicBezTo>
                    <a:pt x="294" y="188"/>
                    <a:pt x="294" y="188"/>
                    <a:pt x="295" y="188"/>
                  </a:cubicBezTo>
                  <a:cubicBezTo>
                    <a:pt x="295" y="188"/>
                    <a:pt x="296" y="188"/>
                    <a:pt x="297" y="188"/>
                  </a:cubicBezTo>
                  <a:cubicBezTo>
                    <a:pt x="296" y="188"/>
                    <a:pt x="295" y="188"/>
                    <a:pt x="296" y="188"/>
                  </a:cubicBezTo>
                  <a:cubicBezTo>
                    <a:pt x="296" y="188"/>
                    <a:pt x="298" y="188"/>
                    <a:pt x="301" y="187"/>
                  </a:cubicBezTo>
                  <a:moveTo>
                    <a:pt x="291" y="186"/>
                  </a:moveTo>
                  <a:cubicBezTo>
                    <a:pt x="291" y="186"/>
                    <a:pt x="291" y="186"/>
                    <a:pt x="292" y="186"/>
                  </a:cubicBezTo>
                  <a:cubicBezTo>
                    <a:pt x="291" y="186"/>
                    <a:pt x="291" y="186"/>
                    <a:pt x="291" y="186"/>
                  </a:cubicBezTo>
                  <a:cubicBezTo>
                    <a:pt x="291" y="186"/>
                    <a:pt x="291" y="186"/>
                    <a:pt x="291" y="186"/>
                  </a:cubicBezTo>
                  <a:cubicBezTo>
                    <a:pt x="291" y="186"/>
                    <a:pt x="291" y="186"/>
                    <a:pt x="291" y="186"/>
                  </a:cubicBezTo>
                  <a:moveTo>
                    <a:pt x="294" y="187"/>
                  </a:moveTo>
                  <a:cubicBezTo>
                    <a:pt x="293" y="187"/>
                    <a:pt x="298" y="187"/>
                    <a:pt x="309" y="186"/>
                  </a:cubicBezTo>
                  <a:cubicBezTo>
                    <a:pt x="306" y="186"/>
                    <a:pt x="304" y="186"/>
                    <a:pt x="303" y="187"/>
                  </a:cubicBezTo>
                  <a:cubicBezTo>
                    <a:pt x="297" y="187"/>
                    <a:pt x="294" y="187"/>
                    <a:pt x="294" y="187"/>
                  </a:cubicBezTo>
                  <a:moveTo>
                    <a:pt x="303" y="185"/>
                  </a:moveTo>
                  <a:cubicBezTo>
                    <a:pt x="304" y="185"/>
                    <a:pt x="306" y="185"/>
                    <a:pt x="308" y="185"/>
                  </a:cubicBezTo>
                  <a:cubicBezTo>
                    <a:pt x="297" y="186"/>
                    <a:pt x="291" y="187"/>
                    <a:pt x="291" y="187"/>
                  </a:cubicBezTo>
                  <a:cubicBezTo>
                    <a:pt x="291" y="187"/>
                    <a:pt x="295" y="186"/>
                    <a:pt x="303" y="185"/>
                  </a:cubicBezTo>
                  <a:moveTo>
                    <a:pt x="308" y="184"/>
                  </a:moveTo>
                  <a:cubicBezTo>
                    <a:pt x="308" y="184"/>
                    <a:pt x="308" y="184"/>
                    <a:pt x="308" y="184"/>
                  </a:cubicBezTo>
                  <a:cubicBezTo>
                    <a:pt x="308" y="184"/>
                    <a:pt x="308" y="184"/>
                    <a:pt x="308" y="184"/>
                  </a:cubicBezTo>
                  <a:moveTo>
                    <a:pt x="306" y="175"/>
                  </a:moveTo>
                  <a:cubicBezTo>
                    <a:pt x="306" y="175"/>
                    <a:pt x="306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4"/>
                    <a:pt x="306" y="175"/>
                    <a:pt x="306" y="175"/>
                  </a:cubicBezTo>
                  <a:moveTo>
                    <a:pt x="306" y="174"/>
                  </a:moveTo>
                  <a:cubicBezTo>
                    <a:pt x="306" y="174"/>
                    <a:pt x="306" y="174"/>
                    <a:pt x="307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6" y="174"/>
                    <a:pt x="306" y="174"/>
                    <a:pt x="306" y="174"/>
                  </a:cubicBezTo>
                  <a:moveTo>
                    <a:pt x="132" y="0"/>
                  </a:moveTo>
                  <a:cubicBezTo>
                    <a:pt x="132" y="0"/>
                    <a:pt x="131" y="1"/>
                    <a:pt x="130" y="3"/>
                  </a:cubicBezTo>
                  <a:cubicBezTo>
                    <a:pt x="134" y="14"/>
                    <a:pt x="136" y="25"/>
                    <a:pt x="138" y="36"/>
                  </a:cubicBezTo>
                  <a:cubicBezTo>
                    <a:pt x="133" y="52"/>
                    <a:pt x="138" y="67"/>
                    <a:pt x="151" y="78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3"/>
                    <a:pt x="158" y="85"/>
                    <a:pt x="160" y="96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4" y="102"/>
                    <a:pt x="151" y="104"/>
                    <a:pt x="148" y="108"/>
                  </a:cubicBezTo>
                  <a:cubicBezTo>
                    <a:pt x="143" y="114"/>
                    <a:pt x="138" y="121"/>
                    <a:pt x="137" y="128"/>
                  </a:cubicBezTo>
                  <a:cubicBezTo>
                    <a:pt x="133" y="136"/>
                    <a:pt x="133" y="143"/>
                    <a:pt x="140" y="151"/>
                  </a:cubicBezTo>
                  <a:cubicBezTo>
                    <a:pt x="140" y="151"/>
                    <a:pt x="140" y="151"/>
                    <a:pt x="140" y="151"/>
                  </a:cubicBezTo>
                  <a:cubicBezTo>
                    <a:pt x="138" y="151"/>
                    <a:pt x="141" y="156"/>
                    <a:pt x="142" y="156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141" y="156"/>
                    <a:pt x="142" y="158"/>
                    <a:pt x="143" y="158"/>
                  </a:cubicBezTo>
                  <a:cubicBezTo>
                    <a:pt x="142" y="158"/>
                    <a:pt x="143" y="158"/>
                    <a:pt x="143" y="158"/>
                  </a:cubicBezTo>
                  <a:cubicBezTo>
                    <a:pt x="143" y="163"/>
                    <a:pt x="143" y="166"/>
                    <a:pt x="142" y="167"/>
                  </a:cubicBezTo>
                  <a:cubicBezTo>
                    <a:pt x="142" y="167"/>
                    <a:pt x="143" y="167"/>
                    <a:pt x="143" y="167"/>
                  </a:cubicBezTo>
                  <a:cubicBezTo>
                    <a:pt x="143" y="167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3" y="168"/>
                  </a:cubicBezTo>
                  <a:cubicBezTo>
                    <a:pt x="143" y="168"/>
                    <a:pt x="143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2" y="168"/>
                    <a:pt x="142" y="168"/>
                    <a:pt x="142" y="168"/>
                  </a:cubicBezTo>
                  <a:cubicBezTo>
                    <a:pt x="141" y="168"/>
                    <a:pt x="139" y="170"/>
                    <a:pt x="141" y="170"/>
                  </a:cubicBezTo>
                  <a:cubicBezTo>
                    <a:pt x="135" y="173"/>
                    <a:pt x="132" y="175"/>
                    <a:pt x="139" y="180"/>
                  </a:cubicBezTo>
                  <a:cubicBezTo>
                    <a:pt x="139" y="180"/>
                    <a:pt x="139" y="180"/>
                    <a:pt x="139" y="180"/>
                  </a:cubicBezTo>
                  <a:cubicBezTo>
                    <a:pt x="129" y="180"/>
                    <a:pt x="128" y="181"/>
                    <a:pt x="139" y="183"/>
                  </a:cubicBezTo>
                  <a:cubicBezTo>
                    <a:pt x="128" y="185"/>
                    <a:pt x="126" y="188"/>
                    <a:pt x="134" y="194"/>
                  </a:cubicBezTo>
                  <a:cubicBezTo>
                    <a:pt x="134" y="190"/>
                    <a:pt x="134" y="187"/>
                    <a:pt x="136" y="187"/>
                  </a:cubicBezTo>
                  <a:cubicBezTo>
                    <a:pt x="136" y="187"/>
                    <a:pt x="137" y="189"/>
                    <a:pt x="138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4"/>
                    <a:pt x="139" y="194"/>
                  </a:cubicBezTo>
                  <a:cubicBezTo>
                    <a:pt x="139" y="194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5"/>
                    <a:pt x="138" y="195"/>
                    <a:pt x="138" y="195"/>
                  </a:cubicBezTo>
                  <a:cubicBezTo>
                    <a:pt x="138" y="195"/>
                    <a:pt x="138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39" y="196"/>
                    <a:pt x="139" y="196"/>
                    <a:pt x="139" y="197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197"/>
                    <a:pt x="139" y="197"/>
                    <a:pt x="139" y="197"/>
                  </a:cubicBezTo>
                  <a:cubicBezTo>
                    <a:pt x="139" y="198"/>
                    <a:pt x="139" y="199"/>
                    <a:pt x="139" y="200"/>
                  </a:cubicBezTo>
                  <a:cubicBezTo>
                    <a:pt x="139" y="200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1"/>
                  </a:cubicBezTo>
                  <a:cubicBezTo>
                    <a:pt x="139" y="201"/>
                    <a:pt x="139" y="201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7" y="202"/>
                    <a:pt x="135" y="202"/>
                    <a:pt x="134" y="202"/>
                  </a:cubicBezTo>
                  <a:cubicBezTo>
                    <a:pt x="135" y="202"/>
                    <a:pt x="137" y="203"/>
                    <a:pt x="138" y="203"/>
                  </a:cubicBezTo>
                  <a:cubicBezTo>
                    <a:pt x="136" y="203"/>
                    <a:pt x="135" y="203"/>
                    <a:pt x="133" y="203"/>
                  </a:cubicBezTo>
                  <a:cubicBezTo>
                    <a:pt x="133" y="205"/>
                    <a:pt x="134" y="207"/>
                    <a:pt x="135" y="210"/>
                  </a:cubicBezTo>
                  <a:cubicBezTo>
                    <a:pt x="136" y="210"/>
                    <a:pt x="137" y="211"/>
                    <a:pt x="138" y="212"/>
                  </a:cubicBezTo>
                  <a:cubicBezTo>
                    <a:pt x="137" y="211"/>
                    <a:pt x="136" y="211"/>
                    <a:pt x="135" y="210"/>
                  </a:cubicBezTo>
                  <a:cubicBezTo>
                    <a:pt x="136" y="212"/>
                    <a:pt x="137" y="214"/>
                    <a:pt x="138" y="216"/>
                  </a:cubicBezTo>
                  <a:cubicBezTo>
                    <a:pt x="138" y="216"/>
                    <a:pt x="138" y="216"/>
                    <a:pt x="138" y="216"/>
                  </a:cubicBezTo>
                  <a:cubicBezTo>
                    <a:pt x="138" y="216"/>
                    <a:pt x="139" y="216"/>
                    <a:pt x="139" y="217"/>
                  </a:cubicBezTo>
                  <a:cubicBezTo>
                    <a:pt x="138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7" y="217"/>
                    <a:pt x="139" y="217"/>
                  </a:cubicBezTo>
                  <a:cubicBezTo>
                    <a:pt x="138" y="217"/>
                    <a:pt x="137" y="217"/>
                    <a:pt x="136" y="217"/>
                  </a:cubicBezTo>
                  <a:cubicBezTo>
                    <a:pt x="136" y="217"/>
                    <a:pt x="136" y="217"/>
                    <a:pt x="136" y="218"/>
                  </a:cubicBezTo>
                  <a:cubicBezTo>
                    <a:pt x="136" y="218"/>
                    <a:pt x="137" y="218"/>
                    <a:pt x="138" y="219"/>
                  </a:cubicBezTo>
                  <a:cubicBezTo>
                    <a:pt x="137" y="218"/>
                    <a:pt x="136" y="218"/>
                    <a:pt x="136" y="218"/>
                  </a:cubicBezTo>
                  <a:cubicBezTo>
                    <a:pt x="136" y="219"/>
                    <a:pt x="136" y="220"/>
                    <a:pt x="137" y="221"/>
                  </a:cubicBezTo>
                  <a:cubicBezTo>
                    <a:pt x="137" y="221"/>
                    <a:pt x="138" y="220"/>
                    <a:pt x="138" y="220"/>
                  </a:cubicBezTo>
                  <a:cubicBezTo>
                    <a:pt x="138" y="220"/>
                    <a:pt x="139" y="221"/>
                    <a:pt x="139" y="223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25"/>
                    <a:pt x="139" y="225"/>
                    <a:pt x="139" y="226"/>
                  </a:cubicBezTo>
                  <a:cubicBezTo>
                    <a:pt x="137" y="226"/>
                    <a:pt x="136" y="226"/>
                    <a:pt x="136" y="226"/>
                  </a:cubicBezTo>
                  <a:cubicBezTo>
                    <a:pt x="136" y="226"/>
                    <a:pt x="137" y="226"/>
                    <a:pt x="139" y="226"/>
                  </a:cubicBezTo>
                  <a:cubicBezTo>
                    <a:pt x="136" y="233"/>
                    <a:pt x="148" y="225"/>
                    <a:pt x="139" y="246"/>
                  </a:cubicBezTo>
                  <a:cubicBezTo>
                    <a:pt x="139" y="246"/>
                    <a:pt x="139" y="246"/>
                    <a:pt x="139" y="246"/>
                  </a:cubicBezTo>
                  <a:cubicBezTo>
                    <a:pt x="138" y="246"/>
                    <a:pt x="129" y="247"/>
                    <a:pt x="134" y="249"/>
                  </a:cubicBezTo>
                  <a:cubicBezTo>
                    <a:pt x="133" y="248"/>
                    <a:pt x="132" y="248"/>
                    <a:pt x="131" y="248"/>
                  </a:cubicBezTo>
                  <a:cubicBezTo>
                    <a:pt x="130" y="248"/>
                    <a:pt x="130" y="248"/>
                    <a:pt x="130" y="249"/>
                  </a:cubicBezTo>
                  <a:cubicBezTo>
                    <a:pt x="131" y="249"/>
                    <a:pt x="132" y="249"/>
                    <a:pt x="133" y="250"/>
                  </a:cubicBezTo>
                  <a:cubicBezTo>
                    <a:pt x="132" y="249"/>
                    <a:pt x="130" y="249"/>
                    <a:pt x="130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1" y="249"/>
                    <a:pt x="132" y="249"/>
                    <a:pt x="133" y="250"/>
                  </a:cubicBezTo>
                  <a:cubicBezTo>
                    <a:pt x="133" y="250"/>
                    <a:pt x="133" y="250"/>
                    <a:pt x="132" y="251"/>
                  </a:cubicBezTo>
                  <a:cubicBezTo>
                    <a:pt x="133" y="251"/>
                    <a:pt x="133" y="251"/>
                    <a:pt x="133" y="251"/>
                  </a:cubicBezTo>
                  <a:cubicBezTo>
                    <a:pt x="133" y="251"/>
                    <a:pt x="133" y="251"/>
                    <a:pt x="132" y="251"/>
                  </a:cubicBezTo>
                  <a:cubicBezTo>
                    <a:pt x="132" y="251"/>
                    <a:pt x="132" y="251"/>
                    <a:pt x="132" y="251"/>
                  </a:cubicBezTo>
                  <a:cubicBezTo>
                    <a:pt x="132" y="251"/>
                    <a:pt x="133" y="251"/>
                    <a:pt x="133" y="252"/>
                  </a:cubicBezTo>
                  <a:cubicBezTo>
                    <a:pt x="133" y="252"/>
                    <a:pt x="132" y="251"/>
                    <a:pt x="132" y="251"/>
                  </a:cubicBezTo>
                  <a:cubicBezTo>
                    <a:pt x="131" y="252"/>
                    <a:pt x="130" y="252"/>
                    <a:pt x="130" y="253"/>
                  </a:cubicBezTo>
                  <a:cubicBezTo>
                    <a:pt x="130" y="253"/>
                    <a:pt x="131" y="253"/>
                    <a:pt x="131" y="253"/>
                  </a:cubicBezTo>
                  <a:cubicBezTo>
                    <a:pt x="131" y="253"/>
                    <a:pt x="130" y="253"/>
                    <a:pt x="130" y="253"/>
                  </a:cubicBezTo>
                  <a:cubicBezTo>
                    <a:pt x="130" y="253"/>
                    <a:pt x="129" y="253"/>
                    <a:pt x="129" y="254"/>
                  </a:cubicBezTo>
                  <a:cubicBezTo>
                    <a:pt x="130" y="254"/>
                    <a:pt x="130" y="254"/>
                    <a:pt x="131" y="254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1" y="255"/>
                    <a:pt x="131" y="255"/>
                    <a:pt x="131" y="255"/>
                  </a:cubicBezTo>
                  <a:cubicBezTo>
                    <a:pt x="130" y="255"/>
                    <a:pt x="130" y="255"/>
                    <a:pt x="129" y="256"/>
                  </a:cubicBezTo>
                  <a:cubicBezTo>
                    <a:pt x="130" y="256"/>
                    <a:pt x="131" y="256"/>
                    <a:pt x="131" y="257"/>
                  </a:cubicBezTo>
                  <a:cubicBezTo>
                    <a:pt x="131" y="256"/>
                    <a:pt x="130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29" y="256"/>
                    <a:pt x="130" y="256"/>
                    <a:pt x="130" y="256"/>
                  </a:cubicBezTo>
                  <a:cubicBezTo>
                    <a:pt x="130" y="256"/>
                    <a:pt x="129" y="256"/>
                    <a:pt x="129" y="256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0" y="257"/>
                    <a:pt x="130" y="257"/>
                    <a:pt x="131" y="257"/>
                  </a:cubicBezTo>
                  <a:cubicBezTo>
                    <a:pt x="130" y="259"/>
                    <a:pt x="129" y="260"/>
                    <a:pt x="128" y="261"/>
                  </a:cubicBezTo>
                  <a:cubicBezTo>
                    <a:pt x="128" y="261"/>
                    <a:pt x="128" y="261"/>
                    <a:pt x="129" y="261"/>
                  </a:cubicBezTo>
                  <a:cubicBezTo>
                    <a:pt x="128" y="261"/>
                    <a:pt x="128" y="261"/>
                    <a:pt x="128" y="261"/>
                  </a:cubicBezTo>
                  <a:cubicBezTo>
                    <a:pt x="127" y="261"/>
                    <a:pt x="126" y="262"/>
                    <a:pt x="126" y="262"/>
                  </a:cubicBezTo>
                  <a:cubicBezTo>
                    <a:pt x="126" y="263"/>
                    <a:pt x="127" y="263"/>
                    <a:pt x="128" y="263"/>
                  </a:cubicBezTo>
                  <a:cubicBezTo>
                    <a:pt x="127" y="263"/>
                    <a:pt x="126" y="263"/>
                    <a:pt x="126" y="262"/>
                  </a:cubicBezTo>
                  <a:cubicBezTo>
                    <a:pt x="125" y="262"/>
                    <a:pt x="125" y="263"/>
                    <a:pt x="125" y="263"/>
                  </a:cubicBezTo>
                  <a:cubicBezTo>
                    <a:pt x="126" y="263"/>
                    <a:pt x="127" y="263"/>
                    <a:pt x="128" y="264"/>
                  </a:cubicBezTo>
                  <a:cubicBezTo>
                    <a:pt x="127" y="263"/>
                    <a:pt x="126" y="263"/>
                    <a:pt x="125" y="263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6" y="263"/>
                    <a:pt x="127" y="264"/>
                    <a:pt x="128" y="264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8" y="264"/>
                    <a:pt x="128" y="264"/>
                    <a:pt x="128" y="264"/>
                  </a:cubicBezTo>
                  <a:cubicBezTo>
                    <a:pt x="127" y="264"/>
                    <a:pt x="126" y="263"/>
                    <a:pt x="125" y="263"/>
                  </a:cubicBezTo>
                  <a:cubicBezTo>
                    <a:pt x="124" y="263"/>
                    <a:pt x="124" y="264"/>
                    <a:pt x="123" y="264"/>
                  </a:cubicBezTo>
                  <a:cubicBezTo>
                    <a:pt x="125" y="264"/>
                    <a:pt x="126" y="265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7" y="266"/>
                    <a:pt x="127" y="266"/>
                    <a:pt x="127" y="266"/>
                  </a:cubicBezTo>
                  <a:cubicBezTo>
                    <a:pt x="125" y="265"/>
                    <a:pt x="123" y="264"/>
                    <a:pt x="122" y="264"/>
                  </a:cubicBezTo>
                  <a:cubicBezTo>
                    <a:pt x="121" y="264"/>
                    <a:pt x="121" y="264"/>
                    <a:pt x="121" y="265"/>
                  </a:cubicBezTo>
                  <a:cubicBezTo>
                    <a:pt x="122" y="266"/>
                    <a:pt x="124" y="267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7" y="269"/>
                    <a:pt x="127" y="269"/>
                    <a:pt x="127" y="269"/>
                  </a:cubicBezTo>
                  <a:cubicBezTo>
                    <a:pt x="126" y="269"/>
                    <a:pt x="125" y="269"/>
                    <a:pt x="125" y="269"/>
                  </a:cubicBezTo>
                  <a:cubicBezTo>
                    <a:pt x="125" y="269"/>
                    <a:pt x="126" y="269"/>
                    <a:pt x="126" y="269"/>
                  </a:cubicBezTo>
                  <a:cubicBezTo>
                    <a:pt x="124" y="269"/>
                    <a:pt x="123" y="268"/>
                    <a:pt x="122" y="268"/>
                  </a:cubicBezTo>
                  <a:cubicBezTo>
                    <a:pt x="121" y="268"/>
                    <a:pt x="121" y="268"/>
                    <a:pt x="121" y="268"/>
                  </a:cubicBezTo>
                  <a:cubicBezTo>
                    <a:pt x="123" y="268"/>
                    <a:pt x="124" y="269"/>
                    <a:pt x="126" y="270"/>
                  </a:cubicBezTo>
                  <a:cubicBezTo>
                    <a:pt x="124" y="269"/>
                    <a:pt x="122" y="268"/>
                    <a:pt x="120" y="267"/>
                  </a:cubicBezTo>
                  <a:cubicBezTo>
                    <a:pt x="120" y="267"/>
                    <a:pt x="119" y="267"/>
                    <a:pt x="119" y="267"/>
                  </a:cubicBezTo>
                  <a:cubicBezTo>
                    <a:pt x="119" y="267"/>
                    <a:pt x="119" y="267"/>
                    <a:pt x="119" y="267"/>
                  </a:cubicBezTo>
                  <a:cubicBezTo>
                    <a:pt x="121" y="268"/>
                    <a:pt x="123" y="269"/>
                    <a:pt x="126" y="271"/>
                  </a:cubicBezTo>
                  <a:cubicBezTo>
                    <a:pt x="126" y="271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5" y="272"/>
                    <a:pt x="124" y="273"/>
                    <a:pt x="124" y="273"/>
                  </a:cubicBezTo>
                  <a:cubicBezTo>
                    <a:pt x="124" y="273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274"/>
                    <a:pt x="124" y="274"/>
                    <a:pt x="125" y="274"/>
                  </a:cubicBezTo>
                  <a:cubicBezTo>
                    <a:pt x="124" y="274"/>
                    <a:pt x="124" y="274"/>
                    <a:pt x="124" y="273"/>
                  </a:cubicBezTo>
                  <a:cubicBezTo>
                    <a:pt x="124" y="273"/>
                    <a:pt x="124" y="273"/>
                    <a:pt x="123" y="273"/>
                  </a:cubicBezTo>
                  <a:cubicBezTo>
                    <a:pt x="123" y="274"/>
                    <a:pt x="123" y="274"/>
                    <a:pt x="122" y="275"/>
                  </a:cubicBezTo>
                  <a:cubicBezTo>
                    <a:pt x="123" y="275"/>
                    <a:pt x="124" y="275"/>
                    <a:pt x="124" y="276"/>
                  </a:cubicBezTo>
                  <a:cubicBezTo>
                    <a:pt x="124" y="275"/>
                    <a:pt x="123" y="275"/>
                    <a:pt x="122" y="275"/>
                  </a:cubicBezTo>
                  <a:cubicBezTo>
                    <a:pt x="122" y="275"/>
                    <a:pt x="122" y="275"/>
                    <a:pt x="122" y="275"/>
                  </a:cubicBezTo>
                  <a:cubicBezTo>
                    <a:pt x="122" y="275"/>
                    <a:pt x="123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4" y="276"/>
                    <a:pt x="124" y="276"/>
                    <a:pt x="124" y="276"/>
                  </a:cubicBezTo>
                  <a:cubicBezTo>
                    <a:pt x="123" y="276"/>
                    <a:pt x="122" y="276"/>
                    <a:pt x="122" y="275"/>
                  </a:cubicBezTo>
                  <a:cubicBezTo>
                    <a:pt x="120" y="276"/>
                    <a:pt x="119" y="277"/>
                    <a:pt x="118" y="278"/>
                  </a:cubicBezTo>
                  <a:cubicBezTo>
                    <a:pt x="119" y="279"/>
                    <a:pt x="120" y="280"/>
                    <a:pt x="122" y="281"/>
                  </a:cubicBezTo>
                  <a:cubicBezTo>
                    <a:pt x="120" y="280"/>
                    <a:pt x="119" y="279"/>
                    <a:pt x="117" y="279"/>
                  </a:cubicBezTo>
                  <a:cubicBezTo>
                    <a:pt x="117" y="279"/>
                    <a:pt x="116" y="280"/>
                    <a:pt x="115" y="280"/>
                  </a:cubicBezTo>
                  <a:cubicBezTo>
                    <a:pt x="117" y="281"/>
                    <a:pt x="119" y="282"/>
                    <a:pt x="121" y="283"/>
                  </a:cubicBezTo>
                  <a:cubicBezTo>
                    <a:pt x="119" y="282"/>
                    <a:pt x="117" y="281"/>
                    <a:pt x="115" y="280"/>
                  </a:cubicBezTo>
                  <a:cubicBezTo>
                    <a:pt x="115" y="280"/>
                    <a:pt x="114" y="281"/>
                    <a:pt x="113" y="281"/>
                  </a:cubicBezTo>
                  <a:cubicBezTo>
                    <a:pt x="115" y="282"/>
                    <a:pt x="117" y="284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6"/>
                    <a:pt x="120" y="286"/>
                  </a:cubicBezTo>
                  <a:cubicBezTo>
                    <a:pt x="120" y="286"/>
                    <a:pt x="120" y="287"/>
                    <a:pt x="120" y="287"/>
                  </a:cubicBezTo>
                  <a:cubicBezTo>
                    <a:pt x="120" y="287"/>
                    <a:pt x="120" y="286"/>
                    <a:pt x="120" y="286"/>
                  </a:cubicBezTo>
                  <a:cubicBezTo>
                    <a:pt x="119" y="286"/>
                    <a:pt x="119" y="287"/>
                    <a:pt x="119" y="287"/>
                  </a:cubicBezTo>
                  <a:cubicBezTo>
                    <a:pt x="119" y="287"/>
                    <a:pt x="120" y="287"/>
                    <a:pt x="120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7" y="288"/>
                    <a:pt x="116" y="288"/>
                    <a:pt x="115" y="289"/>
                  </a:cubicBezTo>
                  <a:cubicBezTo>
                    <a:pt x="116" y="290"/>
                    <a:pt x="117" y="290"/>
                    <a:pt x="118" y="291"/>
                  </a:cubicBezTo>
                  <a:cubicBezTo>
                    <a:pt x="117" y="290"/>
                    <a:pt x="116" y="290"/>
                    <a:pt x="115" y="289"/>
                  </a:cubicBezTo>
                  <a:cubicBezTo>
                    <a:pt x="115" y="289"/>
                    <a:pt x="115" y="289"/>
                    <a:pt x="114" y="289"/>
                  </a:cubicBezTo>
                  <a:cubicBezTo>
                    <a:pt x="115" y="290"/>
                    <a:pt x="117" y="291"/>
                    <a:pt x="118" y="291"/>
                  </a:cubicBezTo>
                  <a:cubicBezTo>
                    <a:pt x="117" y="291"/>
                    <a:pt x="115" y="290"/>
                    <a:pt x="114" y="289"/>
                  </a:cubicBezTo>
                  <a:cubicBezTo>
                    <a:pt x="114" y="289"/>
                    <a:pt x="114" y="289"/>
                    <a:pt x="114" y="290"/>
                  </a:cubicBezTo>
                  <a:cubicBezTo>
                    <a:pt x="115" y="290"/>
                    <a:pt x="116" y="290"/>
                    <a:pt x="116" y="291"/>
                  </a:cubicBezTo>
                  <a:cubicBezTo>
                    <a:pt x="117" y="291"/>
                    <a:pt x="117" y="291"/>
                    <a:pt x="118" y="292"/>
                  </a:cubicBezTo>
                  <a:cubicBezTo>
                    <a:pt x="117" y="291"/>
                    <a:pt x="117" y="291"/>
                    <a:pt x="116" y="291"/>
                  </a:cubicBezTo>
                  <a:cubicBezTo>
                    <a:pt x="117" y="291"/>
                    <a:pt x="117" y="291"/>
                    <a:pt x="118" y="292"/>
                  </a:cubicBezTo>
                  <a:cubicBezTo>
                    <a:pt x="117" y="292"/>
                    <a:pt x="117" y="292"/>
                    <a:pt x="117" y="292"/>
                  </a:cubicBezTo>
                  <a:cubicBezTo>
                    <a:pt x="118" y="292"/>
                    <a:pt x="118" y="292"/>
                    <a:pt x="118" y="292"/>
                  </a:cubicBezTo>
                  <a:cubicBezTo>
                    <a:pt x="114" y="295"/>
                    <a:pt x="111" y="297"/>
                    <a:pt x="108" y="299"/>
                  </a:cubicBezTo>
                  <a:cubicBezTo>
                    <a:pt x="109" y="300"/>
                    <a:pt x="111" y="301"/>
                    <a:pt x="113" y="303"/>
                  </a:cubicBezTo>
                  <a:cubicBezTo>
                    <a:pt x="111" y="301"/>
                    <a:pt x="109" y="300"/>
                    <a:pt x="107" y="300"/>
                  </a:cubicBezTo>
                  <a:cubicBezTo>
                    <a:pt x="106" y="301"/>
                    <a:pt x="104" y="302"/>
                    <a:pt x="103" y="303"/>
                  </a:cubicBezTo>
                  <a:cubicBezTo>
                    <a:pt x="105" y="304"/>
                    <a:pt x="108" y="306"/>
                    <a:pt x="110" y="308"/>
                  </a:cubicBezTo>
                  <a:cubicBezTo>
                    <a:pt x="104" y="309"/>
                    <a:pt x="99" y="309"/>
                    <a:pt x="95" y="309"/>
                  </a:cubicBezTo>
                  <a:cubicBezTo>
                    <a:pt x="93" y="309"/>
                    <a:pt x="91" y="309"/>
                    <a:pt x="90" y="309"/>
                  </a:cubicBezTo>
                  <a:cubicBezTo>
                    <a:pt x="89" y="309"/>
                    <a:pt x="88" y="309"/>
                    <a:pt x="88" y="309"/>
                  </a:cubicBezTo>
                  <a:cubicBezTo>
                    <a:pt x="87" y="309"/>
                    <a:pt x="93" y="310"/>
                    <a:pt x="103" y="321"/>
                  </a:cubicBezTo>
                  <a:cubicBezTo>
                    <a:pt x="90" y="316"/>
                    <a:pt x="80" y="313"/>
                    <a:pt x="72" y="313"/>
                  </a:cubicBezTo>
                  <a:cubicBezTo>
                    <a:pt x="58" y="313"/>
                    <a:pt x="55" y="323"/>
                    <a:pt x="65" y="345"/>
                  </a:cubicBezTo>
                  <a:cubicBezTo>
                    <a:pt x="66" y="345"/>
                    <a:pt x="66" y="346"/>
                    <a:pt x="67" y="347"/>
                  </a:cubicBezTo>
                  <a:cubicBezTo>
                    <a:pt x="69" y="340"/>
                    <a:pt x="71" y="337"/>
                    <a:pt x="73" y="337"/>
                  </a:cubicBezTo>
                  <a:cubicBezTo>
                    <a:pt x="75" y="337"/>
                    <a:pt x="77" y="342"/>
                    <a:pt x="75" y="355"/>
                  </a:cubicBezTo>
                  <a:cubicBezTo>
                    <a:pt x="76" y="355"/>
                    <a:pt x="76" y="356"/>
                    <a:pt x="77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6" y="355"/>
                    <a:pt x="76" y="356"/>
                    <a:pt x="76" y="356"/>
                  </a:cubicBezTo>
                  <a:cubicBezTo>
                    <a:pt x="76" y="356"/>
                    <a:pt x="77" y="356"/>
                    <a:pt x="77" y="356"/>
                  </a:cubicBezTo>
                  <a:cubicBezTo>
                    <a:pt x="77" y="356"/>
                    <a:pt x="76" y="356"/>
                    <a:pt x="76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6" y="355"/>
                    <a:pt x="76" y="356"/>
                    <a:pt x="77" y="356"/>
                  </a:cubicBezTo>
                  <a:cubicBezTo>
                    <a:pt x="76" y="356"/>
                    <a:pt x="76" y="355"/>
                    <a:pt x="75" y="355"/>
                  </a:cubicBezTo>
                  <a:cubicBezTo>
                    <a:pt x="75" y="355"/>
                    <a:pt x="75" y="355"/>
                    <a:pt x="75" y="355"/>
                  </a:cubicBezTo>
                  <a:cubicBezTo>
                    <a:pt x="76" y="356"/>
                    <a:pt x="76" y="356"/>
                    <a:pt x="76" y="356"/>
                  </a:cubicBezTo>
                  <a:cubicBezTo>
                    <a:pt x="76" y="356"/>
                    <a:pt x="76" y="356"/>
                    <a:pt x="75" y="355"/>
                  </a:cubicBezTo>
                  <a:cubicBezTo>
                    <a:pt x="75" y="356"/>
                    <a:pt x="75" y="356"/>
                    <a:pt x="75" y="356"/>
                  </a:cubicBezTo>
                  <a:cubicBezTo>
                    <a:pt x="75" y="356"/>
                    <a:pt x="76" y="356"/>
                    <a:pt x="76" y="357"/>
                  </a:cubicBezTo>
                  <a:cubicBezTo>
                    <a:pt x="76" y="356"/>
                    <a:pt x="75" y="356"/>
                    <a:pt x="75" y="356"/>
                  </a:cubicBezTo>
                  <a:cubicBezTo>
                    <a:pt x="75" y="357"/>
                    <a:pt x="75" y="357"/>
                    <a:pt x="75" y="358"/>
                  </a:cubicBezTo>
                  <a:cubicBezTo>
                    <a:pt x="73" y="355"/>
                    <a:pt x="71" y="354"/>
                    <a:pt x="69" y="352"/>
                  </a:cubicBezTo>
                  <a:cubicBezTo>
                    <a:pt x="71" y="354"/>
                    <a:pt x="73" y="356"/>
                    <a:pt x="75" y="358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75" y="358"/>
                    <a:pt x="75" y="358"/>
                    <a:pt x="75" y="358"/>
                  </a:cubicBezTo>
                  <a:cubicBezTo>
                    <a:pt x="74" y="357"/>
                    <a:pt x="73" y="357"/>
                    <a:pt x="72" y="356"/>
                  </a:cubicBezTo>
                  <a:cubicBezTo>
                    <a:pt x="73" y="357"/>
                    <a:pt x="73" y="357"/>
                    <a:pt x="74" y="358"/>
                  </a:cubicBezTo>
                  <a:cubicBezTo>
                    <a:pt x="73" y="357"/>
                    <a:pt x="73" y="357"/>
                    <a:pt x="72" y="356"/>
                  </a:cubicBezTo>
                  <a:cubicBezTo>
                    <a:pt x="73" y="357"/>
                    <a:pt x="73" y="358"/>
                    <a:pt x="74" y="358"/>
                  </a:cubicBezTo>
                  <a:cubicBezTo>
                    <a:pt x="73" y="357"/>
                    <a:pt x="72" y="356"/>
                    <a:pt x="71" y="355"/>
                  </a:cubicBezTo>
                  <a:cubicBezTo>
                    <a:pt x="71" y="355"/>
                    <a:pt x="70" y="355"/>
                    <a:pt x="70" y="355"/>
                  </a:cubicBezTo>
                  <a:cubicBezTo>
                    <a:pt x="71" y="356"/>
                    <a:pt x="72" y="358"/>
                    <a:pt x="73" y="359"/>
                  </a:cubicBezTo>
                  <a:cubicBezTo>
                    <a:pt x="70" y="357"/>
                    <a:pt x="68" y="354"/>
                    <a:pt x="66" y="352"/>
                  </a:cubicBezTo>
                  <a:cubicBezTo>
                    <a:pt x="66" y="353"/>
                    <a:pt x="66" y="354"/>
                    <a:pt x="65" y="354"/>
                  </a:cubicBezTo>
                  <a:cubicBezTo>
                    <a:pt x="67" y="356"/>
                    <a:pt x="69" y="358"/>
                    <a:pt x="72" y="361"/>
                  </a:cubicBezTo>
                  <a:cubicBezTo>
                    <a:pt x="69" y="359"/>
                    <a:pt x="67" y="357"/>
                    <a:pt x="65" y="356"/>
                  </a:cubicBezTo>
                  <a:cubicBezTo>
                    <a:pt x="65" y="359"/>
                    <a:pt x="64" y="363"/>
                    <a:pt x="64" y="367"/>
                  </a:cubicBezTo>
                  <a:cubicBezTo>
                    <a:pt x="64" y="367"/>
                    <a:pt x="65" y="368"/>
                    <a:pt x="65" y="368"/>
                  </a:cubicBezTo>
                  <a:cubicBezTo>
                    <a:pt x="65" y="368"/>
                    <a:pt x="64" y="367"/>
                    <a:pt x="64" y="367"/>
                  </a:cubicBezTo>
                  <a:cubicBezTo>
                    <a:pt x="64" y="368"/>
                    <a:pt x="64" y="368"/>
                    <a:pt x="64" y="369"/>
                  </a:cubicBezTo>
                  <a:cubicBezTo>
                    <a:pt x="62" y="366"/>
                    <a:pt x="60" y="364"/>
                    <a:pt x="58" y="362"/>
                  </a:cubicBezTo>
                  <a:cubicBezTo>
                    <a:pt x="59" y="364"/>
                    <a:pt x="59" y="365"/>
                    <a:pt x="60" y="367"/>
                  </a:cubicBezTo>
                  <a:cubicBezTo>
                    <a:pt x="61" y="368"/>
                    <a:pt x="62" y="369"/>
                    <a:pt x="63" y="371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2" y="370"/>
                    <a:pt x="62" y="370"/>
                    <a:pt x="63" y="371"/>
                  </a:cubicBezTo>
                  <a:cubicBezTo>
                    <a:pt x="62" y="370"/>
                    <a:pt x="62" y="370"/>
                    <a:pt x="62" y="370"/>
                  </a:cubicBezTo>
                  <a:cubicBezTo>
                    <a:pt x="61" y="369"/>
                    <a:pt x="60" y="368"/>
                    <a:pt x="60" y="368"/>
                  </a:cubicBezTo>
                  <a:cubicBezTo>
                    <a:pt x="60" y="369"/>
                    <a:pt x="60" y="369"/>
                    <a:pt x="60" y="370"/>
                  </a:cubicBezTo>
                  <a:cubicBezTo>
                    <a:pt x="61" y="371"/>
                    <a:pt x="61" y="371"/>
                    <a:pt x="61" y="371"/>
                  </a:cubicBezTo>
                  <a:cubicBezTo>
                    <a:pt x="61" y="371"/>
                    <a:pt x="61" y="371"/>
                    <a:pt x="60" y="370"/>
                  </a:cubicBezTo>
                  <a:cubicBezTo>
                    <a:pt x="60" y="371"/>
                    <a:pt x="61" y="371"/>
                    <a:pt x="61" y="371"/>
                  </a:cubicBezTo>
                  <a:cubicBezTo>
                    <a:pt x="61" y="371"/>
                    <a:pt x="61" y="372"/>
                    <a:pt x="61" y="372"/>
                  </a:cubicBezTo>
                  <a:cubicBezTo>
                    <a:pt x="61" y="372"/>
                    <a:pt x="61" y="371"/>
                    <a:pt x="61" y="371"/>
                  </a:cubicBezTo>
                  <a:cubicBezTo>
                    <a:pt x="61" y="371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0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61" y="372"/>
                    <a:pt x="61" y="372"/>
                    <a:pt x="61" y="372"/>
                  </a:cubicBezTo>
                  <a:cubicBezTo>
                    <a:pt x="57" y="368"/>
                    <a:pt x="55" y="365"/>
                    <a:pt x="53" y="364"/>
                  </a:cubicBezTo>
                  <a:cubicBezTo>
                    <a:pt x="54" y="366"/>
                    <a:pt x="56" y="369"/>
                    <a:pt x="60" y="373"/>
                  </a:cubicBezTo>
                  <a:cubicBezTo>
                    <a:pt x="54" y="367"/>
                    <a:pt x="51" y="364"/>
                    <a:pt x="50" y="364"/>
                  </a:cubicBezTo>
                  <a:cubicBezTo>
                    <a:pt x="50" y="364"/>
                    <a:pt x="53" y="367"/>
                    <a:pt x="59" y="374"/>
                  </a:cubicBezTo>
                  <a:cubicBezTo>
                    <a:pt x="57" y="372"/>
                    <a:pt x="55" y="371"/>
                    <a:pt x="54" y="369"/>
                  </a:cubicBezTo>
                  <a:cubicBezTo>
                    <a:pt x="55" y="371"/>
                    <a:pt x="57" y="372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8" y="375"/>
                    <a:pt x="58" y="375"/>
                    <a:pt x="58" y="375"/>
                  </a:cubicBezTo>
                  <a:cubicBezTo>
                    <a:pt x="54" y="370"/>
                    <a:pt x="52" y="368"/>
                    <a:pt x="51" y="368"/>
                  </a:cubicBezTo>
                  <a:cubicBezTo>
                    <a:pt x="50" y="368"/>
                    <a:pt x="52" y="372"/>
                    <a:pt x="56" y="377"/>
                  </a:cubicBezTo>
                  <a:cubicBezTo>
                    <a:pt x="53" y="374"/>
                    <a:pt x="51" y="372"/>
                    <a:pt x="51" y="372"/>
                  </a:cubicBezTo>
                  <a:cubicBezTo>
                    <a:pt x="51" y="372"/>
                    <a:pt x="51" y="373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2" y="374"/>
                    <a:pt x="52" y="374"/>
                    <a:pt x="52" y="374"/>
                  </a:cubicBezTo>
                  <a:cubicBezTo>
                    <a:pt x="53" y="375"/>
                    <a:pt x="54" y="377"/>
                    <a:pt x="55" y="378"/>
                  </a:cubicBezTo>
                  <a:cubicBezTo>
                    <a:pt x="54" y="376"/>
                    <a:pt x="53" y="375"/>
                    <a:pt x="52" y="374"/>
                  </a:cubicBezTo>
                  <a:cubicBezTo>
                    <a:pt x="52" y="374"/>
                    <a:pt x="52" y="375"/>
                    <a:pt x="52" y="375"/>
                  </a:cubicBezTo>
                  <a:cubicBezTo>
                    <a:pt x="53" y="376"/>
                    <a:pt x="54" y="377"/>
                    <a:pt x="55" y="379"/>
                  </a:cubicBezTo>
                  <a:cubicBezTo>
                    <a:pt x="54" y="377"/>
                    <a:pt x="53" y="376"/>
                    <a:pt x="52" y="375"/>
                  </a:cubicBezTo>
                  <a:cubicBezTo>
                    <a:pt x="52" y="375"/>
                    <a:pt x="52" y="375"/>
                    <a:pt x="52" y="375"/>
                  </a:cubicBezTo>
                  <a:cubicBezTo>
                    <a:pt x="53" y="376"/>
                    <a:pt x="54" y="377"/>
                    <a:pt x="55" y="379"/>
                  </a:cubicBezTo>
                  <a:cubicBezTo>
                    <a:pt x="53" y="378"/>
                    <a:pt x="52" y="377"/>
                    <a:pt x="51" y="376"/>
                  </a:cubicBezTo>
                  <a:cubicBezTo>
                    <a:pt x="50" y="378"/>
                    <a:pt x="48" y="382"/>
                    <a:pt x="44" y="387"/>
                  </a:cubicBezTo>
                  <a:cubicBezTo>
                    <a:pt x="41" y="384"/>
                    <a:pt x="39" y="382"/>
                    <a:pt x="39" y="382"/>
                  </a:cubicBezTo>
                  <a:cubicBezTo>
                    <a:pt x="38" y="382"/>
                    <a:pt x="39" y="384"/>
                    <a:pt x="42" y="388"/>
                  </a:cubicBezTo>
                  <a:cubicBezTo>
                    <a:pt x="39" y="383"/>
                    <a:pt x="34" y="380"/>
                    <a:pt x="33" y="380"/>
                  </a:cubicBezTo>
                  <a:cubicBezTo>
                    <a:pt x="31" y="380"/>
                    <a:pt x="32" y="383"/>
                    <a:pt x="37" y="391"/>
                  </a:cubicBezTo>
                  <a:cubicBezTo>
                    <a:pt x="37" y="390"/>
                    <a:pt x="36" y="390"/>
                    <a:pt x="35" y="389"/>
                  </a:cubicBezTo>
                  <a:cubicBezTo>
                    <a:pt x="36" y="390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1"/>
                    <a:pt x="36" y="391"/>
                    <a:pt x="36" y="391"/>
                  </a:cubicBezTo>
                  <a:cubicBezTo>
                    <a:pt x="36" y="390"/>
                    <a:pt x="35" y="390"/>
                    <a:pt x="35" y="389"/>
                  </a:cubicBezTo>
                  <a:cubicBezTo>
                    <a:pt x="35" y="389"/>
                    <a:pt x="35" y="389"/>
                    <a:pt x="34" y="389"/>
                  </a:cubicBezTo>
                  <a:cubicBezTo>
                    <a:pt x="35" y="390"/>
                    <a:pt x="36" y="391"/>
                    <a:pt x="36" y="391"/>
                  </a:cubicBezTo>
                  <a:cubicBezTo>
                    <a:pt x="36" y="391"/>
                    <a:pt x="35" y="391"/>
                    <a:pt x="35" y="391"/>
                  </a:cubicBezTo>
                  <a:cubicBezTo>
                    <a:pt x="35" y="391"/>
                    <a:pt x="35" y="391"/>
                    <a:pt x="35" y="392"/>
                  </a:cubicBezTo>
                  <a:cubicBezTo>
                    <a:pt x="35" y="391"/>
                    <a:pt x="35" y="391"/>
                    <a:pt x="35" y="391"/>
                  </a:cubicBezTo>
                  <a:cubicBezTo>
                    <a:pt x="34" y="391"/>
                    <a:pt x="34" y="391"/>
                    <a:pt x="34" y="390"/>
                  </a:cubicBezTo>
                  <a:cubicBezTo>
                    <a:pt x="34" y="391"/>
                    <a:pt x="35" y="391"/>
                    <a:pt x="35" y="392"/>
                  </a:cubicBezTo>
                  <a:cubicBezTo>
                    <a:pt x="35" y="391"/>
                    <a:pt x="34" y="391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34" y="391"/>
                    <a:pt x="34" y="391"/>
                    <a:pt x="35" y="392"/>
                  </a:cubicBezTo>
                  <a:cubicBezTo>
                    <a:pt x="34" y="391"/>
                    <a:pt x="34" y="391"/>
                    <a:pt x="34" y="390"/>
                  </a:cubicBezTo>
                  <a:cubicBezTo>
                    <a:pt x="33" y="390"/>
                    <a:pt x="33" y="390"/>
                    <a:pt x="33" y="390"/>
                  </a:cubicBezTo>
                  <a:cubicBezTo>
                    <a:pt x="33" y="391"/>
                    <a:pt x="34" y="391"/>
                    <a:pt x="35" y="392"/>
                  </a:cubicBezTo>
                  <a:cubicBezTo>
                    <a:pt x="34" y="391"/>
                    <a:pt x="33" y="391"/>
                    <a:pt x="33" y="390"/>
                  </a:cubicBezTo>
                  <a:cubicBezTo>
                    <a:pt x="33" y="390"/>
                    <a:pt x="33" y="390"/>
                    <a:pt x="33" y="390"/>
                  </a:cubicBezTo>
                  <a:cubicBezTo>
                    <a:pt x="33" y="391"/>
                    <a:pt x="34" y="392"/>
                    <a:pt x="34" y="393"/>
                  </a:cubicBezTo>
                  <a:cubicBezTo>
                    <a:pt x="34" y="391"/>
                    <a:pt x="33" y="390"/>
                    <a:pt x="32" y="390"/>
                  </a:cubicBezTo>
                  <a:cubicBezTo>
                    <a:pt x="30" y="388"/>
                    <a:pt x="28" y="387"/>
                    <a:pt x="26" y="386"/>
                  </a:cubicBezTo>
                  <a:cubicBezTo>
                    <a:pt x="27" y="388"/>
                    <a:pt x="28" y="389"/>
                    <a:pt x="29" y="390"/>
                  </a:cubicBezTo>
                  <a:cubicBezTo>
                    <a:pt x="29" y="390"/>
                    <a:pt x="29" y="390"/>
                    <a:pt x="29" y="390"/>
                  </a:cubicBezTo>
                  <a:cubicBezTo>
                    <a:pt x="30" y="390"/>
                    <a:pt x="30" y="391"/>
                    <a:pt x="30" y="392"/>
                  </a:cubicBezTo>
                  <a:cubicBezTo>
                    <a:pt x="30" y="393"/>
                    <a:pt x="31" y="394"/>
                    <a:pt x="31" y="394"/>
                  </a:cubicBezTo>
                  <a:cubicBezTo>
                    <a:pt x="31" y="394"/>
                    <a:pt x="30" y="394"/>
                    <a:pt x="30" y="393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5"/>
                    <a:pt x="30" y="395"/>
                    <a:pt x="30" y="395"/>
                  </a:cubicBezTo>
                  <a:cubicBezTo>
                    <a:pt x="30" y="395"/>
                    <a:pt x="30" y="395"/>
                    <a:pt x="30" y="394"/>
                  </a:cubicBezTo>
                  <a:cubicBezTo>
                    <a:pt x="30" y="394"/>
                    <a:pt x="30" y="395"/>
                    <a:pt x="30" y="395"/>
                  </a:cubicBezTo>
                  <a:cubicBezTo>
                    <a:pt x="30" y="395"/>
                    <a:pt x="29" y="396"/>
                    <a:pt x="29" y="397"/>
                  </a:cubicBezTo>
                  <a:cubicBezTo>
                    <a:pt x="29" y="397"/>
                    <a:pt x="29" y="397"/>
                    <a:pt x="29" y="397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8" y="399"/>
                    <a:pt x="28" y="399"/>
                    <a:pt x="28" y="400"/>
                  </a:cubicBezTo>
                  <a:cubicBezTo>
                    <a:pt x="28" y="400"/>
                    <a:pt x="28" y="400"/>
                    <a:pt x="29" y="400"/>
                  </a:cubicBezTo>
                  <a:cubicBezTo>
                    <a:pt x="29" y="399"/>
                    <a:pt x="29" y="399"/>
                    <a:pt x="29" y="399"/>
                  </a:cubicBezTo>
                  <a:cubicBezTo>
                    <a:pt x="29" y="399"/>
                    <a:pt x="29" y="399"/>
                    <a:pt x="29" y="399"/>
                  </a:cubicBezTo>
                  <a:cubicBezTo>
                    <a:pt x="29" y="399"/>
                    <a:pt x="29" y="399"/>
                    <a:pt x="29" y="398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398"/>
                    <a:pt x="29" y="399"/>
                    <a:pt x="29" y="399"/>
                  </a:cubicBezTo>
                  <a:cubicBezTo>
                    <a:pt x="29" y="399"/>
                    <a:pt x="29" y="399"/>
                    <a:pt x="29" y="400"/>
                  </a:cubicBezTo>
                  <a:cubicBezTo>
                    <a:pt x="29" y="400"/>
                    <a:pt x="29" y="400"/>
                    <a:pt x="29" y="400"/>
                  </a:cubicBezTo>
                  <a:cubicBezTo>
                    <a:pt x="29" y="400"/>
                    <a:pt x="29" y="400"/>
                    <a:pt x="29" y="400"/>
                  </a:cubicBezTo>
                  <a:cubicBezTo>
                    <a:pt x="29" y="400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1"/>
                    <a:pt x="29" y="401"/>
                  </a:cubicBezTo>
                  <a:cubicBezTo>
                    <a:pt x="29" y="401"/>
                    <a:pt x="29" y="402"/>
                    <a:pt x="29" y="402"/>
                  </a:cubicBezTo>
                  <a:cubicBezTo>
                    <a:pt x="29" y="402"/>
                    <a:pt x="29" y="403"/>
                    <a:pt x="29" y="404"/>
                  </a:cubicBezTo>
                  <a:cubicBezTo>
                    <a:pt x="29" y="404"/>
                    <a:pt x="29" y="403"/>
                    <a:pt x="29" y="403"/>
                  </a:cubicBezTo>
                  <a:cubicBezTo>
                    <a:pt x="29" y="404"/>
                    <a:pt x="29" y="404"/>
                    <a:pt x="29" y="404"/>
                  </a:cubicBezTo>
                  <a:cubicBezTo>
                    <a:pt x="29" y="404"/>
                    <a:pt x="29" y="404"/>
                    <a:pt x="29" y="404"/>
                  </a:cubicBezTo>
                  <a:cubicBezTo>
                    <a:pt x="29" y="403"/>
                    <a:pt x="29" y="401"/>
                    <a:pt x="30" y="400"/>
                  </a:cubicBezTo>
                  <a:cubicBezTo>
                    <a:pt x="30" y="400"/>
                    <a:pt x="30" y="401"/>
                    <a:pt x="30" y="401"/>
                  </a:cubicBezTo>
                  <a:cubicBezTo>
                    <a:pt x="30" y="399"/>
                    <a:pt x="31" y="398"/>
                    <a:pt x="31" y="397"/>
                  </a:cubicBezTo>
                  <a:cubicBezTo>
                    <a:pt x="31" y="396"/>
                    <a:pt x="31" y="395"/>
                    <a:pt x="31" y="395"/>
                  </a:cubicBezTo>
                  <a:cubicBezTo>
                    <a:pt x="31" y="394"/>
                    <a:pt x="32" y="394"/>
                    <a:pt x="32" y="394"/>
                  </a:cubicBezTo>
                  <a:cubicBezTo>
                    <a:pt x="32" y="394"/>
                    <a:pt x="32" y="396"/>
                    <a:pt x="32" y="399"/>
                  </a:cubicBezTo>
                  <a:cubicBezTo>
                    <a:pt x="32" y="399"/>
                    <a:pt x="32" y="399"/>
                    <a:pt x="31" y="400"/>
                  </a:cubicBezTo>
                  <a:cubicBezTo>
                    <a:pt x="31" y="400"/>
                    <a:pt x="31" y="401"/>
                    <a:pt x="31" y="401"/>
                  </a:cubicBezTo>
                  <a:cubicBezTo>
                    <a:pt x="31" y="401"/>
                    <a:pt x="31" y="401"/>
                    <a:pt x="31" y="401"/>
                  </a:cubicBezTo>
                  <a:cubicBezTo>
                    <a:pt x="31" y="402"/>
                    <a:pt x="31" y="403"/>
                    <a:pt x="30" y="404"/>
                  </a:cubicBezTo>
                  <a:cubicBezTo>
                    <a:pt x="31" y="404"/>
                    <a:pt x="31" y="403"/>
                    <a:pt x="31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1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0"/>
                    <a:pt x="33" y="399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8"/>
                    <a:pt x="33" y="398"/>
                    <a:pt x="33" y="397"/>
                  </a:cubicBezTo>
                  <a:cubicBezTo>
                    <a:pt x="33" y="397"/>
                    <a:pt x="33" y="396"/>
                    <a:pt x="33" y="396"/>
                  </a:cubicBezTo>
                  <a:cubicBezTo>
                    <a:pt x="34" y="395"/>
                    <a:pt x="34" y="394"/>
                    <a:pt x="34" y="394"/>
                  </a:cubicBezTo>
                  <a:cubicBezTo>
                    <a:pt x="34" y="394"/>
                    <a:pt x="34" y="395"/>
                    <a:pt x="34" y="396"/>
                  </a:cubicBezTo>
                  <a:cubicBezTo>
                    <a:pt x="34" y="396"/>
                    <a:pt x="34" y="396"/>
                    <a:pt x="34" y="396"/>
                  </a:cubicBezTo>
                  <a:cubicBezTo>
                    <a:pt x="34" y="396"/>
                    <a:pt x="33" y="396"/>
                    <a:pt x="33" y="397"/>
                  </a:cubicBezTo>
                  <a:cubicBezTo>
                    <a:pt x="33" y="397"/>
                    <a:pt x="33" y="397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9"/>
                    <a:pt x="32" y="400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2" y="402"/>
                    <a:pt x="32" y="402"/>
                    <a:pt x="32" y="402"/>
                  </a:cubicBezTo>
                  <a:cubicBezTo>
                    <a:pt x="33" y="400"/>
                    <a:pt x="33" y="399"/>
                    <a:pt x="33" y="398"/>
                  </a:cubicBezTo>
                  <a:cubicBezTo>
                    <a:pt x="33" y="398"/>
                    <a:pt x="33" y="398"/>
                    <a:pt x="33" y="398"/>
                  </a:cubicBezTo>
                  <a:cubicBezTo>
                    <a:pt x="33" y="397"/>
                    <a:pt x="34" y="396"/>
                    <a:pt x="34" y="396"/>
                  </a:cubicBezTo>
                  <a:cubicBezTo>
                    <a:pt x="34" y="396"/>
                    <a:pt x="34" y="396"/>
                    <a:pt x="34" y="396"/>
                  </a:cubicBezTo>
                  <a:cubicBezTo>
                    <a:pt x="34" y="395"/>
                    <a:pt x="34" y="395"/>
                    <a:pt x="34" y="395"/>
                  </a:cubicBezTo>
                  <a:cubicBezTo>
                    <a:pt x="34" y="395"/>
                    <a:pt x="34" y="394"/>
                    <a:pt x="34" y="394"/>
                  </a:cubicBezTo>
                  <a:cubicBezTo>
                    <a:pt x="34" y="394"/>
                    <a:pt x="34" y="395"/>
                    <a:pt x="34" y="395"/>
                  </a:cubicBezTo>
                  <a:cubicBezTo>
                    <a:pt x="34" y="395"/>
                    <a:pt x="34" y="395"/>
                    <a:pt x="34" y="395"/>
                  </a:cubicBezTo>
                  <a:cubicBezTo>
                    <a:pt x="34" y="395"/>
                    <a:pt x="34" y="396"/>
                    <a:pt x="34" y="398"/>
                  </a:cubicBezTo>
                  <a:cubicBezTo>
                    <a:pt x="34" y="398"/>
                    <a:pt x="34" y="398"/>
                    <a:pt x="34" y="398"/>
                  </a:cubicBezTo>
                  <a:cubicBezTo>
                    <a:pt x="34" y="398"/>
                    <a:pt x="33" y="398"/>
                    <a:pt x="33" y="398"/>
                  </a:cubicBezTo>
                  <a:cubicBezTo>
                    <a:pt x="33" y="399"/>
                    <a:pt x="33" y="400"/>
                    <a:pt x="32" y="402"/>
                  </a:cubicBezTo>
                  <a:cubicBezTo>
                    <a:pt x="33" y="402"/>
                    <a:pt x="33" y="402"/>
                    <a:pt x="33" y="402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4" y="403"/>
                    <a:pt x="34" y="403"/>
                  </a:cubicBezTo>
                  <a:cubicBezTo>
                    <a:pt x="34" y="403"/>
                    <a:pt x="35" y="403"/>
                    <a:pt x="35" y="404"/>
                  </a:cubicBezTo>
                  <a:cubicBezTo>
                    <a:pt x="35" y="401"/>
                    <a:pt x="35" y="400"/>
                    <a:pt x="35" y="399"/>
                  </a:cubicBezTo>
                  <a:cubicBezTo>
                    <a:pt x="35" y="398"/>
                    <a:pt x="36" y="397"/>
                    <a:pt x="36" y="397"/>
                  </a:cubicBezTo>
                  <a:cubicBezTo>
                    <a:pt x="36" y="397"/>
                    <a:pt x="36" y="399"/>
                    <a:pt x="36" y="403"/>
                  </a:cubicBezTo>
                  <a:cubicBezTo>
                    <a:pt x="36" y="403"/>
                    <a:pt x="36" y="403"/>
                    <a:pt x="36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5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6" y="404"/>
                  </a:cubicBezTo>
                  <a:cubicBezTo>
                    <a:pt x="36" y="404"/>
                    <a:pt x="36" y="404"/>
                    <a:pt x="36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6" y="405"/>
                    <a:pt x="37" y="405"/>
                    <a:pt x="37" y="404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7" y="405"/>
                    <a:pt x="36" y="405"/>
                    <a:pt x="36" y="405"/>
                  </a:cubicBezTo>
                  <a:cubicBezTo>
                    <a:pt x="36" y="405"/>
                    <a:pt x="36" y="405"/>
                    <a:pt x="36" y="405"/>
                  </a:cubicBezTo>
                  <a:cubicBezTo>
                    <a:pt x="37" y="405"/>
                    <a:pt x="37" y="405"/>
                    <a:pt x="37" y="404"/>
                  </a:cubicBezTo>
                  <a:cubicBezTo>
                    <a:pt x="37" y="404"/>
                    <a:pt x="37" y="405"/>
                    <a:pt x="37" y="405"/>
                  </a:cubicBezTo>
                  <a:cubicBezTo>
                    <a:pt x="38" y="402"/>
                    <a:pt x="38" y="401"/>
                    <a:pt x="38" y="401"/>
                  </a:cubicBezTo>
                  <a:cubicBezTo>
                    <a:pt x="38" y="401"/>
                    <a:pt x="38" y="401"/>
                    <a:pt x="38" y="401"/>
                  </a:cubicBezTo>
                  <a:cubicBezTo>
                    <a:pt x="38" y="400"/>
                    <a:pt x="38" y="400"/>
                    <a:pt x="38" y="400"/>
                  </a:cubicBezTo>
                  <a:cubicBezTo>
                    <a:pt x="38" y="400"/>
                    <a:pt x="38" y="401"/>
                    <a:pt x="37" y="405"/>
                  </a:cubicBezTo>
                  <a:cubicBezTo>
                    <a:pt x="38" y="405"/>
                    <a:pt x="38" y="405"/>
                    <a:pt x="38" y="405"/>
                  </a:cubicBezTo>
                  <a:cubicBezTo>
                    <a:pt x="38" y="406"/>
                    <a:pt x="38" y="406"/>
                    <a:pt x="38" y="406"/>
                  </a:cubicBezTo>
                  <a:cubicBezTo>
                    <a:pt x="38" y="406"/>
                    <a:pt x="38" y="406"/>
                    <a:pt x="38" y="406"/>
                  </a:cubicBezTo>
                  <a:cubicBezTo>
                    <a:pt x="38" y="406"/>
                    <a:pt x="39" y="406"/>
                    <a:pt x="39" y="406"/>
                  </a:cubicBezTo>
                  <a:cubicBezTo>
                    <a:pt x="39" y="405"/>
                    <a:pt x="39" y="405"/>
                    <a:pt x="39" y="405"/>
                  </a:cubicBezTo>
                  <a:cubicBezTo>
                    <a:pt x="39" y="405"/>
                    <a:pt x="39" y="405"/>
                    <a:pt x="39" y="405"/>
                  </a:cubicBezTo>
                  <a:cubicBezTo>
                    <a:pt x="39" y="405"/>
                    <a:pt x="39" y="405"/>
                    <a:pt x="39" y="406"/>
                  </a:cubicBezTo>
                  <a:cubicBezTo>
                    <a:pt x="39" y="406"/>
                    <a:pt x="39" y="406"/>
                    <a:pt x="39" y="406"/>
                  </a:cubicBezTo>
                  <a:cubicBezTo>
                    <a:pt x="39" y="405"/>
                    <a:pt x="39" y="405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39" y="404"/>
                    <a:pt x="39" y="404"/>
                    <a:pt x="39" y="404"/>
                  </a:cubicBezTo>
                  <a:cubicBezTo>
                    <a:pt x="40" y="403"/>
                    <a:pt x="40" y="403"/>
                    <a:pt x="40" y="403"/>
                  </a:cubicBezTo>
                  <a:cubicBezTo>
                    <a:pt x="40" y="403"/>
                    <a:pt x="40" y="403"/>
                    <a:pt x="39" y="404"/>
                  </a:cubicBezTo>
                  <a:cubicBezTo>
                    <a:pt x="40" y="404"/>
                    <a:pt x="40" y="405"/>
                    <a:pt x="40" y="406"/>
                  </a:cubicBezTo>
                  <a:cubicBezTo>
                    <a:pt x="40" y="406"/>
                    <a:pt x="40" y="406"/>
                    <a:pt x="40" y="406"/>
                  </a:cubicBezTo>
                  <a:cubicBezTo>
                    <a:pt x="41" y="406"/>
                    <a:pt x="42" y="409"/>
                    <a:pt x="42" y="409"/>
                  </a:cubicBezTo>
                  <a:cubicBezTo>
                    <a:pt x="44" y="409"/>
                    <a:pt x="46" y="410"/>
                    <a:pt x="47" y="410"/>
                  </a:cubicBezTo>
                  <a:cubicBezTo>
                    <a:pt x="49" y="410"/>
                    <a:pt x="50" y="409"/>
                    <a:pt x="50" y="408"/>
                  </a:cubicBezTo>
                  <a:cubicBezTo>
                    <a:pt x="50" y="408"/>
                    <a:pt x="50" y="407"/>
                    <a:pt x="51" y="407"/>
                  </a:cubicBezTo>
                  <a:cubicBezTo>
                    <a:pt x="51" y="407"/>
                    <a:pt x="51" y="407"/>
                    <a:pt x="52" y="407"/>
                  </a:cubicBezTo>
                  <a:cubicBezTo>
                    <a:pt x="52" y="406"/>
                    <a:pt x="52" y="406"/>
                    <a:pt x="52" y="406"/>
                  </a:cubicBezTo>
                  <a:cubicBezTo>
                    <a:pt x="52" y="406"/>
                    <a:pt x="52" y="406"/>
                    <a:pt x="52" y="407"/>
                  </a:cubicBezTo>
                  <a:cubicBezTo>
                    <a:pt x="52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3" y="407"/>
                    <a:pt x="53" y="407"/>
                    <a:pt x="53" y="407"/>
                  </a:cubicBezTo>
                  <a:cubicBezTo>
                    <a:pt x="55" y="407"/>
                    <a:pt x="55" y="406"/>
                    <a:pt x="54" y="406"/>
                  </a:cubicBezTo>
                  <a:cubicBezTo>
                    <a:pt x="55" y="405"/>
                    <a:pt x="55" y="405"/>
                    <a:pt x="56" y="405"/>
                  </a:cubicBezTo>
                  <a:cubicBezTo>
                    <a:pt x="56" y="405"/>
                    <a:pt x="56" y="406"/>
                    <a:pt x="56" y="406"/>
                  </a:cubicBezTo>
                  <a:cubicBezTo>
                    <a:pt x="56" y="406"/>
                    <a:pt x="56" y="405"/>
                    <a:pt x="56" y="40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56" y="404"/>
                    <a:pt x="56" y="403"/>
                    <a:pt x="56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6" y="403"/>
                    <a:pt x="57" y="402"/>
                    <a:pt x="57" y="402"/>
                  </a:cubicBezTo>
                  <a:cubicBezTo>
                    <a:pt x="57" y="402"/>
                    <a:pt x="57" y="403"/>
                    <a:pt x="57" y="405"/>
                  </a:cubicBezTo>
                  <a:cubicBezTo>
                    <a:pt x="57" y="405"/>
                    <a:pt x="57" y="405"/>
                    <a:pt x="57" y="406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5"/>
                    <a:pt x="59" y="405"/>
                    <a:pt x="60" y="404"/>
                  </a:cubicBezTo>
                  <a:cubicBezTo>
                    <a:pt x="60" y="401"/>
                    <a:pt x="61" y="400"/>
                    <a:pt x="62" y="400"/>
                  </a:cubicBezTo>
                  <a:cubicBezTo>
                    <a:pt x="62" y="400"/>
                    <a:pt x="62" y="400"/>
                    <a:pt x="63" y="401"/>
                  </a:cubicBezTo>
                  <a:cubicBezTo>
                    <a:pt x="63" y="401"/>
                    <a:pt x="62" y="401"/>
                    <a:pt x="62" y="401"/>
                  </a:cubicBezTo>
                  <a:cubicBezTo>
                    <a:pt x="62" y="401"/>
                    <a:pt x="61" y="402"/>
                    <a:pt x="60" y="404"/>
                  </a:cubicBezTo>
                  <a:cubicBezTo>
                    <a:pt x="61" y="403"/>
                    <a:pt x="62" y="403"/>
                    <a:pt x="63" y="403"/>
                  </a:cubicBezTo>
                  <a:cubicBezTo>
                    <a:pt x="63" y="403"/>
                    <a:pt x="64" y="404"/>
                    <a:pt x="64" y="405"/>
                  </a:cubicBezTo>
                  <a:cubicBezTo>
                    <a:pt x="64" y="404"/>
                    <a:pt x="64" y="403"/>
                    <a:pt x="64" y="403"/>
                  </a:cubicBezTo>
                  <a:cubicBezTo>
                    <a:pt x="64" y="403"/>
                    <a:pt x="64" y="403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4" y="401"/>
                    <a:pt x="64" y="400"/>
                    <a:pt x="64" y="400"/>
                  </a:cubicBezTo>
                  <a:cubicBezTo>
                    <a:pt x="64" y="400"/>
                    <a:pt x="64" y="401"/>
                    <a:pt x="64" y="402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5" y="401"/>
                    <a:pt x="65" y="401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1"/>
                    <a:pt x="65" y="401"/>
                    <a:pt x="65" y="401"/>
                  </a:cubicBezTo>
                  <a:cubicBezTo>
                    <a:pt x="65" y="401"/>
                    <a:pt x="65" y="401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3"/>
                    <a:pt x="64" y="404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4" y="405"/>
                    <a:pt x="64" y="405"/>
                    <a:pt x="64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4"/>
                  </a:cubicBezTo>
                  <a:cubicBezTo>
                    <a:pt x="65" y="405"/>
                    <a:pt x="65" y="405"/>
                    <a:pt x="64" y="405"/>
                  </a:cubicBezTo>
                  <a:cubicBezTo>
                    <a:pt x="65" y="404"/>
                    <a:pt x="65" y="403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2"/>
                    <a:pt x="65" y="402"/>
                    <a:pt x="65" y="402"/>
                  </a:cubicBezTo>
                  <a:cubicBezTo>
                    <a:pt x="65" y="401"/>
                    <a:pt x="65" y="401"/>
                    <a:pt x="66" y="401"/>
                  </a:cubicBezTo>
                  <a:cubicBezTo>
                    <a:pt x="66" y="401"/>
                    <a:pt x="66" y="401"/>
                    <a:pt x="66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6" y="399"/>
                    <a:pt x="66" y="400"/>
                    <a:pt x="66" y="401"/>
                  </a:cubicBezTo>
                  <a:cubicBezTo>
                    <a:pt x="66" y="401"/>
                    <a:pt x="66" y="402"/>
                    <a:pt x="67" y="402"/>
                  </a:cubicBezTo>
                  <a:cubicBezTo>
                    <a:pt x="67" y="402"/>
                    <a:pt x="67" y="403"/>
                    <a:pt x="67" y="403"/>
                  </a:cubicBezTo>
                  <a:cubicBezTo>
                    <a:pt x="66" y="403"/>
                    <a:pt x="66" y="403"/>
                    <a:pt x="66" y="403"/>
                  </a:cubicBezTo>
                  <a:cubicBezTo>
                    <a:pt x="66" y="404"/>
                    <a:pt x="66" y="404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5" y="405"/>
                    <a:pt x="65" y="405"/>
                    <a:pt x="65" y="405"/>
                  </a:cubicBezTo>
                  <a:cubicBezTo>
                    <a:pt x="66" y="405"/>
                    <a:pt x="66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4"/>
                    <a:pt x="67" y="403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7" y="404"/>
                    <a:pt x="67" y="404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7" y="405"/>
                    <a:pt x="67" y="405"/>
                    <a:pt x="67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4"/>
                    <a:pt x="68" y="404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68" y="404"/>
                    <a:pt x="68" y="404"/>
                    <a:pt x="68" y="404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5"/>
                  </a:cubicBezTo>
                  <a:cubicBezTo>
                    <a:pt x="68" y="405"/>
                    <a:pt x="68" y="405"/>
                    <a:pt x="68" y="404"/>
                  </a:cubicBezTo>
                  <a:cubicBezTo>
                    <a:pt x="73" y="403"/>
                    <a:pt x="72" y="402"/>
                    <a:pt x="70" y="402"/>
                  </a:cubicBezTo>
                  <a:cubicBezTo>
                    <a:pt x="70" y="402"/>
                    <a:pt x="69" y="402"/>
                    <a:pt x="68" y="402"/>
                  </a:cubicBezTo>
                  <a:cubicBezTo>
                    <a:pt x="69" y="400"/>
                    <a:pt x="70" y="399"/>
                    <a:pt x="71" y="399"/>
                  </a:cubicBezTo>
                  <a:cubicBezTo>
                    <a:pt x="72" y="399"/>
                    <a:pt x="73" y="401"/>
                    <a:pt x="74" y="404"/>
                  </a:cubicBezTo>
                  <a:cubicBezTo>
                    <a:pt x="74" y="401"/>
                    <a:pt x="75" y="400"/>
                    <a:pt x="75" y="400"/>
                  </a:cubicBezTo>
                  <a:cubicBezTo>
                    <a:pt x="75" y="400"/>
                    <a:pt x="75" y="401"/>
                    <a:pt x="76" y="404"/>
                  </a:cubicBezTo>
                  <a:cubicBezTo>
                    <a:pt x="77" y="402"/>
                    <a:pt x="77" y="401"/>
                    <a:pt x="78" y="401"/>
                  </a:cubicBezTo>
                  <a:cubicBezTo>
                    <a:pt x="79" y="401"/>
                    <a:pt x="80" y="403"/>
                    <a:pt x="81" y="404"/>
                  </a:cubicBezTo>
                  <a:cubicBezTo>
                    <a:pt x="81" y="404"/>
                    <a:pt x="81" y="404"/>
                    <a:pt x="81" y="404"/>
                  </a:cubicBezTo>
                  <a:cubicBezTo>
                    <a:pt x="81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2" y="405"/>
                    <a:pt x="82" y="405"/>
                    <a:pt x="82" y="404"/>
                  </a:cubicBezTo>
                  <a:cubicBezTo>
                    <a:pt x="82" y="404"/>
                    <a:pt x="82" y="404"/>
                    <a:pt x="82" y="404"/>
                  </a:cubicBezTo>
                  <a:cubicBezTo>
                    <a:pt x="82" y="405"/>
                    <a:pt x="82" y="405"/>
                    <a:pt x="82" y="405"/>
                  </a:cubicBezTo>
                  <a:cubicBezTo>
                    <a:pt x="83" y="405"/>
                    <a:pt x="83" y="404"/>
                    <a:pt x="83" y="404"/>
                  </a:cubicBezTo>
                  <a:cubicBezTo>
                    <a:pt x="83" y="404"/>
                    <a:pt x="85" y="404"/>
                    <a:pt x="87" y="404"/>
                  </a:cubicBezTo>
                  <a:cubicBezTo>
                    <a:pt x="88" y="404"/>
                    <a:pt x="88" y="404"/>
                    <a:pt x="88" y="404"/>
                  </a:cubicBezTo>
                  <a:cubicBezTo>
                    <a:pt x="88" y="404"/>
                    <a:pt x="88" y="403"/>
                    <a:pt x="88" y="403"/>
                  </a:cubicBezTo>
                  <a:cubicBezTo>
                    <a:pt x="88" y="403"/>
                    <a:pt x="88" y="403"/>
                    <a:pt x="88" y="404"/>
                  </a:cubicBezTo>
                  <a:cubicBezTo>
                    <a:pt x="88" y="403"/>
                    <a:pt x="90" y="401"/>
                    <a:pt x="90" y="401"/>
                  </a:cubicBezTo>
                  <a:cubicBezTo>
                    <a:pt x="91" y="401"/>
                    <a:pt x="91" y="402"/>
                    <a:pt x="91" y="402"/>
                  </a:cubicBezTo>
                  <a:cubicBezTo>
                    <a:pt x="93" y="399"/>
                    <a:pt x="96" y="398"/>
                    <a:pt x="99" y="398"/>
                  </a:cubicBezTo>
                  <a:cubicBezTo>
                    <a:pt x="100" y="398"/>
                    <a:pt x="101" y="398"/>
                    <a:pt x="102" y="399"/>
                  </a:cubicBezTo>
                  <a:cubicBezTo>
                    <a:pt x="102" y="398"/>
                    <a:pt x="102" y="398"/>
                    <a:pt x="103" y="398"/>
                  </a:cubicBezTo>
                  <a:cubicBezTo>
                    <a:pt x="106" y="398"/>
                    <a:pt x="110" y="401"/>
                    <a:pt x="114" y="403"/>
                  </a:cubicBezTo>
                  <a:cubicBezTo>
                    <a:pt x="116" y="404"/>
                    <a:pt x="117" y="406"/>
                    <a:pt x="119" y="407"/>
                  </a:cubicBezTo>
                  <a:cubicBezTo>
                    <a:pt x="121" y="408"/>
                    <a:pt x="121" y="408"/>
                    <a:pt x="121" y="408"/>
                  </a:cubicBezTo>
                  <a:cubicBezTo>
                    <a:pt x="132" y="404"/>
                    <a:pt x="124" y="406"/>
                    <a:pt x="127" y="405"/>
                  </a:cubicBezTo>
                  <a:cubicBezTo>
                    <a:pt x="129" y="402"/>
                    <a:pt x="129" y="402"/>
                    <a:pt x="129" y="402"/>
                  </a:cubicBezTo>
                  <a:cubicBezTo>
                    <a:pt x="133" y="395"/>
                    <a:pt x="140" y="392"/>
                    <a:pt x="147" y="392"/>
                  </a:cubicBezTo>
                  <a:cubicBezTo>
                    <a:pt x="148" y="392"/>
                    <a:pt x="149" y="392"/>
                    <a:pt x="150" y="392"/>
                  </a:cubicBezTo>
                  <a:cubicBezTo>
                    <a:pt x="160" y="389"/>
                    <a:pt x="170" y="384"/>
                    <a:pt x="179" y="379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208" y="364"/>
                    <a:pt x="234" y="343"/>
                    <a:pt x="254" y="318"/>
                  </a:cubicBezTo>
                  <a:cubicBezTo>
                    <a:pt x="264" y="306"/>
                    <a:pt x="272" y="292"/>
                    <a:pt x="280" y="278"/>
                  </a:cubicBezTo>
                  <a:cubicBezTo>
                    <a:pt x="284" y="268"/>
                    <a:pt x="288" y="257"/>
                    <a:pt x="293" y="247"/>
                  </a:cubicBezTo>
                  <a:cubicBezTo>
                    <a:pt x="288" y="245"/>
                    <a:pt x="285" y="244"/>
                    <a:pt x="285" y="244"/>
                  </a:cubicBezTo>
                  <a:cubicBezTo>
                    <a:pt x="285" y="244"/>
                    <a:pt x="288" y="244"/>
                    <a:pt x="294" y="246"/>
                  </a:cubicBezTo>
                  <a:cubicBezTo>
                    <a:pt x="294" y="246"/>
                    <a:pt x="294" y="246"/>
                    <a:pt x="294" y="246"/>
                  </a:cubicBezTo>
                  <a:cubicBezTo>
                    <a:pt x="294" y="246"/>
                    <a:pt x="294" y="246"/>
                    <a:pt x="294" y="247"/>
                  </a:cubicBezTo>
                  <a:cubicBezTo>
                    <a:pt x="295" y="247"/>
                    <a:pt x="295" y="247"/>
                    <a:pt x="295" y="247"/>
                  </a:cubicBezTo>
                  <a:cubicBezTo>
                    <a:pt x="295" y="247"/>
                    <a:pt x="294" y="246"/>
                    <a:pt x="294" y="246"/>
                  </a:cubicBezTo>
                  <a:cubicBezTo>
                    <a:pt x="296" y="242"/>
                    <a:pt x="298" y="238"/>
                    <a:pt x="301" y="234"/>
                  </a:cubicBezTo>
                  <a:cubicBezTo>
                    <a:pt x="299" y="232"/>
                    <a:pt x="298" y="229"/>
                    <a:pt x="298" y="227"/>
                  </a:cubicBezTo>
                  <a:cubicBezTo>
                    <a:pt x="289" y="231"/>
                    <a:pt x="287" y="235"/>
                    <a:pt x="291" y="242"/>
                  </a:cubicBezTo>
                  <a:cubicBezTo>
                    <a:pt x="285" y="233"/>
                    <a:pt x="286" y="227"/>
                    <a:pt x="296" y="222"/>
                  </a:cubicBezTo>
                  <a:cubicBezTo>
                    <a:pt x="297" y="222"/>
                    <a:pt x="297" y="223"/>
                    <a:pt x="298" y="223"/>
                  </a:cubicBezTo>
                  <a:cubicBezTo>
                    <a:pt x="298" y="222"/>
                    <a:pt x="299" y="222"/>
                    <a:pt x="299" y="221"/>
                  </a:cubicBezTo>
                  <a:cubicBezTo>
                    <a:pt x="301" y="220"/>
                    <a:pt x="303" y="220"/>
                    <a:pt x="305" y="219"/>
                  </a:cubicBezTo>
                  <a:cubicBezTo>
                    <a:pt x="304" y="219"/>
                    <a:pt x="303" y="218"/>
                    <a:pt x="302" y="218"/>
                  </a:cubicBezTo>
                  <a:cubicBezTo>
                    <a:pt x="303" y="217"/>
                    <a:pt x="304" y="217"/>
                    <a:pt x="306" y="216"/>
                  </a:cubicBezTo>
                  <a:cubicBezTo>
                    <a:pt x="304" y="216"/>
                    <a:pt x="303" y="216"/>
                    <a:pt x="302" y="215"/>
                  </a:cubicBezTo>
                  <a:cubicBezTo>
                    <a:pt x="300" y="216"/>
                    <a:pt x="299" y="216"/>
                    <a:pt x="297" y="216"/>
                  </a:cubicBezTo>
                  <a:cubicBezTo>
                    <a:pt x="291" y="214"/>
                    <a:pt x="291" y="214"/>
                    <a:pt x="299" y="211"/>
                  </a:cubicBezTo>
                  <a:cubicBezTo>
                    <a:pt x="299" y="209"/>
                    <a:pt x="301" y="207"/>
                    <a:pt x="302" y="206"/>
                  </a:cubicBezTo>
                  <a:cubicBezTo>
                    <a:pt x="293" y="204"/>
                    <a:pt x="292" y="199"/>
                    <a:pt x="300" y="197"/>
                  </a:cubicBezTo>
                  <a:cubicBezTo>
                    <a:pt x="302" y="198"/>
                    <a:pt x="303" y="198"/>
                    <a:pt x="305" y="199"/>
                  </a:cubicBezTo>
                  <a:cubicBezTo>
                    <a:pt x="306" y="199"/>
                    <a:pt x="307" y="198"/>
                    <a:pt x="308" y="198"/>
                  </a:cubicBezTo>
                  <a:cubicBezTo>
                    <a:pt x="307" y="198"/>
                    <a:pt x="305" y="197"/>
                    <a:pt x="304" y="197"/>
                  </a:cubicBezTo>
                  <a:cubicBezTo>
                    <a:pt x="305" y="197"/>
                    <a:pt x="307" y="197"/>
                    <a:pt x="308" y="197"/>
                  </a:cubicBezTo>
                  <a:cubicBezTo>
                    <a:pt x="306" y="196"/>
                    <a:pt x="304" y="196"/>
                    <a:pt x="303" y="196"/>
                  </a:cubicBezTo>
                  <a:cubicBezTo>
                    <a:pt x="300" y="194"/>
                    <a:pt x="302" y="192"/>
                    <a:pt x="309" y="190"/>
                  </a:cubicBezTo>
                  <a:cubicBezTo>
                    <a:pt x="308" y="190"/>
                    <a:pt x="307" y="190"/>
                    <a:pt x="306" y="190"/>
                  </a:cubicBezTo>
                  <a:cubicBezTo>
                    <a:pt x="300" y="191"/>
                    <a:pt x="296" y="193"/>
                    <a:pt x="296" y="194"/>
                  </a:cubicBezTo>
                  <a:cubicBezTo>
                    <a:pt x="293" y="193"/>
                    <a:pt x="296" y="191"/>
                    <a:pt x="304" y="189"/>
                  </a:cubicBezTo>
                  <a:cubicBezTo>
                    <a:pt x="303" y="189"/>
                    <a:pt x="303" y="189"/>
                    <a:pt x="303" y="189"/>
                  </a:cubicBezTo>
                  <a:cubicBezTo>
                    <a:pt x="304" y="189"/>
                    <a:pt x="304" y="189"/>
                    <a:pt x="305" y="189"/>
                  </a:cubicBezTo>
                  <a:cubicBezTo>
                    <a:pt x="306" y="189"/>
                    <a:pt x="307" y="189"/>
                    <a:pt x="309" y="188"/>
                  </a:cubicBezTo>
                  <a:cubicBezTo>
                    <a:pt x="306" y="189"/>
                    <a:pt x="304" y="189"/>
                    <a:pt x="302" y="189"/>
                  </a:cubicBezTo>
                  <a:cubicBezTo>
                    <a:pt x="301" y="189"/>
                    <a:pt x="302" y="188"/>
                    <a:pt x="303" y="188"/>
                  </a:cubicBezTo>
                  <a:cubicBezTo>
                    <a:pt x="299" y="189"/>
                    <a:pt x="297" y="189"/>
                    <a:pt x="296" y="189"/>
                  </a:cubicBezTo>
                  <a:cubicBezTo>
                    <a:pt x="294" y="189"/>
                    <a:pt x="296" y="189"/>
                    <a:pt x="304" y="188"/>
                  </a:cubicBezTo>
                  <a:cubicBezTo>
                    <a:pt x="305" y="188"/>
                    <a:pt x="307" y="187"/>
                    <a:pt x="309" y="187"/>
                  </a:cubicBezTo>
                  <a:cubicBezTo>
                    <a:pt x="305" y="188"/>
                    <a:pt x="302" y="188"/>
                    <a:pt x="302" y="188"/>
                  </a:cubicBezTo>
                  <a:cubicBezTo>
                    <a:pt x="301" y="188"/>
                    <a:pt x="302" y="188"/>
                    <a:pt x="303" y="187"/>
                  </a:cubicBezTo>
                  <a:cubicBezTo>
                    <a:pt x="299" y="188"/>
                    <a:pt x="297" y="188"/>
                    <a:pt x="297" y="188"/>
                  </a:cubicBezTo>
                  <a:cubicBezTo>
                    <a:pt x="296" y="188"/>
                    <a:pt x="299" y="188"/>
                    <a:pt x="303" y="187"/>
                  </a:cubicBezTo>
                  <a:cubicBezTo>
                    <a:pt x="304" y="187"/>
                    <a:pt x="304" y="187"/>
                    <a:pt x="305" y="187"/>
                  </a:cubicBezTo>
                  <a:cubicBezTo>
                    <a:pt x="306" y="187"/>
                    <a:pt x="307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09" y="187"/>
                    <a:pt x="309" y="187"/>
                    <a:pt x="309" y="187"/>
                  </a:cubicBezTo>
                  <a:cubicBezTo>
                    <a:pt x="314" y="175"/>
                    <a:pt x="314" y="172"/>
                    <a:pt x="312" y="172"/>
                  </a:cubicBezTo>
                  <a:cubicBezTo>
                    <a:pt x="311" y="172"/>
                    <a:pt x="309" y="173"/>
                    <a:pt x="308" y="174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05" y="174"/>
                    <a:pt x="305" y="172"/>
                    <a:pt x="309" y="171"/>
                  </a:cubicBezTo>
                  <a:cubicBezTo>
                    <a:pt x="303" y="170"/>
                    <a:pt x="302" y="166"/>
                    <a:pt x="307" y="162"/>
                  </a:cubicBezTo>
                  <a:cubicBezTo>
                    <a:pt x="314" y="153"/>
                    <a:pt x="316" y="150"/>
                    <a:pt x="315" y="150"/>
                  </a:cubicBezTo>
                  <a:cubicBezTo>
                    <a:pt x="315" y="150"/>
                    <a:pt x="313" y="152"/>
                    <a:pt x="311" y="153"/>
                  </a:cubicBezTo>
                  <a:cubicBezTo>
                    <a:pt x="309" y="155"/>
                    <a:pt x="308" y="157"/>
                    <a:pt x="308" y="157"/>
                  </a:cubicBezTo>
                  <a:cubicBezTo>
                    <a:pt x="308" y="157"/>
                    <a:pt x="308" y="156"/>
                    <a:pt x="310" y="154"/>
                  </a:cubicBezTo>
                  <a:cubicBezTo>
                    <a:pt x="310" y="154"/>
                    <a:pt x="310" y="154"/>
                    <a:pt x="310" y="154"/>
                  </a:cubicBezTo>
                  <a:cubicBezTo>
                    <a:pt x="310" y="153"/>
                    <a:pt x="310" y="153"/>
                    <a:pt x="310" y="153"/>
                  </a:cubicBezTo>
                  <a:cubicBezTo>
                    <a:pt x="308" y="151"/>
                    <a:pt x="308" y="151"/>
                    <a:pt x="308" y="151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8" y="150"/>
                    <a:pt x="308" y="150"/>
                    <a:pt x="308" y="150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7"/>
                    <a:pt x="301" y="140"/>
                    <a:pt x="302" y="139"/>
                  </a:cubicBezTo>
                  <a:cubicBezTo>
                    <a:pt x="302" y="139"/>
                    <a:pt x="302" y="139"/>
                    <a:pt x="302" y="139"/>
                  </a:cubicBezTo>
                  <a:cubicBezTo>
                    <a:pt x="301" y="139"/>
                    <a:pt x="300" y="138"/>
                    <a:pt x="299" y="137"/>
                  </a:cubicBezTo>
                  <a:cubicBezTo>
                    <a:pt x="294" y="139"/>
                    <a:pt x="291" y="140"/>
                    <a:pt x="290" y="140"/>
                  </a:cubicBezTo>
                  <a:cubicBezTo>
                    <a:pt x="290" y="140"/>
                    <a:pt x="290" y="140"/>
                    <a:pt x="292" y="139"/>
                  </a:cubicBezTo>
                  <a:cubicBezTo>
                    <a:pt x="292" y="139"/>
                    <a:pt x="292" y="139"/>
                    <a:pt x="292" y="139"/>
                  </a:cubicBezTo>
                  <a:cubicBezTo>
                    <a:pt x="293" y="139"/>
                    <a:pt x="296" y="138"/>
                    <a:pt x="299" y="137"/>
                  </a:cubicBezTo>
                  <a:cubicBezTo>
                    <a:pt x="299" y="136"/>
                    <a:pt x="299" y="136"/>
                    <a:pt x="298" y="135"/>
                  </a:cubicBezTo>
                  <a:cubicBezTo>
                    <a:pt x="299" y="135"/>
                    <a:pt x="299" y="135"/>
                    <a:pt x="299" y="135"/>
                  </a:cubicBezTo>
                  <a:cubicBezTo>
                    <a:pt x="299" y="135"/>
                    <a:pt x="299" y="135"/>
                    <a:pt x="298" y="135"/>
                  </a:cubicBezTo>
                  <a:cubicBezTo>
                    <a:pt x="298" y="135"/>
                    <a:pt x="298" y="134"/>
                    <a:pt x="298" y="134"/>
                  </a:cubicBezTo>
                  <a:cubicBezTo>
                    <a:pt x="295" y="135"/>
                    <a:pt x="294" y="137"/>
                    <a:pt x="293" y="138"/>
                  </a:cubicBezTo>
                  <a:cubicBezTo>
                    <a:pt x="291" y="138"/>
                    <a:pt x="291" y="138"/>
                    <a:pt x="290" y="138"/>
                  </a:cubicBezTo>
                  <a:cubicBezTo>
                    <a:pt x="290" y="138"/>
                    <a:pt x="292" y="137"/>
                    <a:pt x="298" y="134"/>
                  </a:cubicBezTo>
                  <a:cubicBezTo>
                    <a:pt x="298" y="134"/>
                    <a:pt x="298" y="134"/>
                    <a:pt x="298" y="134"/>
                  </a:cubicBezTo>
                  <a:cubicBezTo>
                    <a:pt x="298" y="134"/>
                    <a:pt x="298" y="134"/>
                    <a:pt x="298" y="134"/>
                  </a:cubicBezTo>
                  <a:cubicBezTo>
                    <a:pt x="298" y="133"/>
                    <a:pt x="298" y="133"/>
                    <a:pt x="299" y="133"/>
                  </a:cubicBezTo>
                  <a:cubicBezTo>
                    <a:pt x="298" y="133"/>
                    <a:pt x="298" y="133"/>
                    <a:pt x="298" y="134"/>
                  </a:cubicBezTo>
                  <a:cubicBezTo>
                    <a:pt x="298" y="132"/>
                    <a:pt x="298" y="132"/>
                    <a:pt x="299" y="131"/>
                  </a:cubicBezTo>
                  <a:cubicBezTo>
                    <a:pt x="297" y="132"/>
                    <a:pt x="297" y="132"/>
                    <a:pt x="297" y="132"/>
                  </a:cubicBezTo>
                  <a:cubicBezTo>
                    <a:pt x="297" y="132"/>
                    <a:pt x="297" y="132"/>
                    <a:pt x="299" y="131"/>
                  </a:cubicBezTo>
                  <a:cubicBezTo>
                    <a:pt x="298" y="131"/>
                    <a:pt x="297" y="132"/>
                    <a:pt x="297" y="132"/>
                  </a:cubicBezTo>
                  <a:cubicBezTo>
                    <a:pt x="297" y="132"/>
                    <a:pt x="297" y="131"/>
                    <a:pt x="299" y="131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8" y="131"/>
                    <a:pt x="299" y="130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8" y="131"/>
                    <a:pt x="299" y="130"/>
                  </a:cubicBezTo>
                  <a:cubicBezTo>
                    <a:pt x="298" y="131"/>
                    <a:pt x="297" y="131"/>
                    <a:pt x="297" y="131"/>
                  </a:cubicBezTo>
                  <a:cubicBezTo>
                    <a:pt x="297" y="131"/>
                    <a:pt x="297" y="131"/>
                    <a:pt x="299" y="130"/>
                  </a:cubicBezTo>
                  <a:cubicBezTo>
                    <a:pt x="298" y="130"/>
                    <a:pt x="298" y="131"/>
                    <a:pt x="297" y="131"/>
                  </a:cubicBezTo>
                  <a:cubicBezTo>
                    <a:pt x="297" y="131"/>
                    <a:pt x="297" y="130"/>
                    <a:pt x="298" y="129"/>
                  </a:cubicBezTo>
                  <a:cubicBezTo>
                    <a:pt x="298" y="129"/>
                    <a:pt x="297" y="129"/>
                    <a:pt x="297" y="129"/>
                  </a:cubicBezTo>
                  <a:cubicBezTo>
                    <a:pt x="296" y="129"/>
                    <a:pt x="295" y="128"/>
                    <a:pt x="297" y="127"/>
                  </a:cubicBezTo>
                  <a:cubicBezTo>
                    <a:pt x="297" y="128"/>
                    <a:pt x="296" y="128"/>
                    <a:pt x="296" y="128"/>
                  </a:cubicBezTo>
                  <a:cubicBezTo>
                    <a:pt x="295" y="128"/>
                    <a:pt x="295" y="127"/>
                    <a:pt x="297" y="126"/>
                  </a:cubicBezTo>
                  <a:cubicBezTo>
                    <a:pt x="303" y="119"/>
                    <a:pt x="309" y="112"/>
                    <a:pt x="309" y="112"/>
                  </a:cubicBezTo>
                  <a:cubicBezTo>
                    <a:pt x="309" y="112"/>
                    <a:pt x="306" y="114"/>
                    <a:pt x="301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299" y="119"/>
                    <a:pt x="299" y="119"/>
                    <a:pt x="299" y="119"/>
                  </a:cubicBezTo>
                  <a:cubicBezTo>
                    <a:pt x="299" y="119"/>
                    <a:pt x="299" y="119"/>
                    <a:pt x="299" y="119"/>
                  </a:cubicBezTo>
                  <a:cubicBezTo>
                    <a:pt x="299" y="119"/>
                    <a:pt x="296" y="116"/>
                    <a:pt x="297" y="116"/>
                  </a:cubicBezTo>
                  <a:cubicBezTo>
                    <a:pt x="297" y="116"/>
                    <a:pt x="297" y="116"/>
                    <a:pt x="297" y="116"/>
                  </a:cubicBezTo>
                  <a:cubicBezTo>
                    <a:pt x="296" y="116"/>
                    <a:pt x="290" y="109"/>
                    <a:pt x="293" y="109"/>
                  </a:cubicBezTo>
                  <a:cubicBezTo>
                    <a:pt x="289" y="108"/>
                    <a:pt x="288" y="107"/>
                    <a:pt x="291" y="104"/>
                  </a:cubicBezTo>
                  <a:cubicBezTo>
                    <a:pt x="296" y="95"/>
                    <a:pt x="302" y="87"/>
                    <a:pt x="301" y="87"/>
                  </a:cubicBezTo>
                  <a:cubicBezTo>
                    <a:pt x="301" y="87"/>
                    <a:pt x="299" y="90"/>
                    <a:pt x="294" y="97"/>
                  </a:cubicBezTo>
                  <a:cubicBezTo>
                    <a:pt x="294" y="97"/>
                    <a:pt x="293" y="97"/>
                    <a:pt x="293" y="97"/>
                  </a:cubicBezTo>
                  <a:cubicBezTo>
                    <a:pt x="293" y="97"/>
                    <a:pt x="293" y="97"/>
                    <a:pt x="294" y="97"/>
                  </a:cubicBezTo>
                  <a:cubicBezTo>
                    <a:pt x="294" y="97"/>
                    <a:pt x="293" y="97"/>
                    <a:pt x="293" y="97"/>
                  </a:cubicBezTo>
                  <a:cubicBezTo>
                    <a:pt x="293" y="97"/>
                    <a:pt x="293" y="97"/>
                    <a:pt x="294" y="97"/>
                  </a:cubicBezTo>
                  <a:cubicBezTo>
                    <a:pt x="294" y="97"/>
                    <a:pt x="294" y="97"/>
                    <a:pt x="293" y="97"/>
                  </a:cubicBezTo>
                  <a:cubicBezTo>
                    <a:pt x="293" y="97"/>
                    <a:pt x="289" y="94"/>
                    <a:pt x="286" y="90"/>
                  </a:cubicBezTo>
                  <a:cubicBezTo>
                    <a:pt x="282" y="92"/>
                    <a:pt x="280" y="93"/>
                    <a:pt x="279" y="93"/>
                  </a:cubicBezTo>
                  <a:cubicBezTo>
                    <a:pt x="279" y="93"/>
                    <a:pt x="280" y="93"/>
                    <a:pt x="281" y="92"/>
                  </a:cubicBezTo>
                  <a:cubicBezTo>
                    <a:pt x="282" y="91"/>
                    <a:pt x="284" y="91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83" y="87"/>
                    <a:pt x="282" y="84"/>
                    <a:pt x="285" y="82"/>
                  </a:cubicBezTo>
                  <a:cubicBezTo>
                    <a:pt x="274" y="82"/>
                    <a:pt x="269" y="78"/>
                    <a:pt x="275" y="66"/>
                  </a:cubicBezTo>
                  <a:cubicBezTo>
                    <a:pt x="270" y="68"/>
                    <a:pt x="266" y="69"/>
                    <a:pt x="264" y="69"/>
                  </a:cubicBezTo>
                  <a:cubicBezTo>
                    <a:pt x="260" y="69"/>
                    <a:pt x="262" y="65"/>
                    <a:pt x="269" y="55"/>
                  </a:cubicBezTo>
                  <a:cubicBezTo>
                    <a:pt x="261" y="60"/>
                    <a:pt x="257" y="63"/>
                    <a:pt x="255" y="63"/>
                  </a:cubicBezTo>
                  <a:cubicBezTo>
                    <a:pt x="253" y="63"/>
                    <a:pt x="256" y="58"/>
                    <a:pt x="263" y="48"/>
                  </a:cubicBezTo>
                  <a:cubicBezTo>
                    <a:pt x="254" y="56"/>
                    <a:pt x="249" y="59"/>
                    <a:pt x="249" y="59"/>
                  </a:cubicBezTo>
                  <a:cubicBezTo>
                    <a:pt x="248" y="59"/>
                    <a:pt x="252" y="55"/>
                    <a:pt x="262" y="46"/>
                  </a:cubicBezTo>
                  <a:cubicBezTo>
                    <a:pt x="253" y="53"/>
                    <a:pt x="247" y="56"/>
                    <a:pt x="245" y="56"/>
                  </a:cubicBezTo>
                  <a:cubicBezTo>
                    <a:pt x="243" y="56"/>
                    <a:pt x="246" y="50"/>
                    <a:pt x="255" y="39"/>
                  </a:cubicBezTo>
                  <a:cubicBezTo>
                    <a:pt x="248" y="43"/>
                    <a:pt x="242" y="45"/>
                    <a:pt x="238" y="45"/>
                  </a:cubicBezTo>
                  <a:cubicBezTo>
                    <a:pt x="228" y="45"/>
                    <a:pt x="226" y="36"/>
                    <a:pt x="227" y="18"/>
                  </a:cubicBezTo>
                  <a:cubicBezTo>
                    <a:pt x="220" y="28"/>
                    <a:pt x="217" y="34"/>
                    <a:pt x="216" y="34"/>
                  </a:cubicBezTo>
                  <a:cubicBezTo>
                    <a:pt x="216" y="34"/>
                    <a:pt x="219" y="28"/>
                    <a:pt x="226" y="17"/>
                  </a:cubicBezTo>
                  <a:cubicBezTo>
                    <a:pt x="219" y="28"/>
                    <a:pt x="216" y="33"/>
                    <a:pt x="215" y="33"/>
                  </a:cubicBezTo>
                  <a:cubicBezTo>
                    <a:pt x="215" y="33"/>
                    <a:pt x="218" y="27"/>
                    <a:pt x="224" y="16"/>
                  </a:cubicBezTo>
                  <a:cubicBezTo>
                    <a:pt x="215" y="23"/>
                    <a:pt x="208" y="26"/>
                    <a:pt x="204" y="26"/>
                  </a:cubicBezTo>
                  <a:cubicBezTo>
                    <a:pt x="200" y="26"/>
                    <a:pt x="199" y="20"/>
                    <a:pt x="201" y="8"/>
                  </a:cubicBezTo>
                  <a:cubicBezTo>
                    <a:pt x="195" y="17"/>
                    <a:pt x="192" y="22"/>
                    <a:pt x="190" y="22"/>
                  </a:cubicBezTo>
                  <a:cubicBezTo>
                    <a:pt x="188" y="22"/>
                    <a:pt x="189" y="17"/>
                    <a:pt x="191" y="5"/>
                  </a:cubicBezTo>
                  <a:cubicBezTo>
                    <a:pt x="185" y="13"/>
                    <a:pt x="182" y="18"/>
                    <a:pt x="180" y="18"/>
                  </a:cubicBezTo>
                  <a:cubicBezTo>
                    <a:pt x="178" y="18"/>
                    <a:pt x="178" y="13"/>
                    <a:pt x="179" y="3"/>
                  </a:cubicBezTo>
                  <a:cubicBezTo>
                    <a:pt x="176" y="11"/>
                    <a:pt x="174" y="14"/>
                    <a:pt x="172" y="14"/>
                  </a:cubicBezTo>
                  <a:cubicBezTo>
                    <a:pt x="171" y="14"/>
                    <a:pt x="171" y="10"/>
                    <a:pt x="171" y="3"/>
                  </a:cubicBezTo>
                  <a:cubicBezTo>
                    <a:pt x="171" y="3"/>
                    <a:pt x="171" y="3"/>
                    <a:pt x="171" y="3"/>
                  </a:cubicBezTo>
                  <a:cubicBezTo>
                    <a:pt x="169" y="9"/>
                    <a:pt x="167" y="12"/>
                    <a:pt x="166" y="12"/>
                  </a:cubicBezTo>
                  <a:cubicBezTo>
                    <a:pt x="165" y="12"/>
                    <a:pt x="165" y="9"/>
                    <a:pt x="164" y="3"/>
                  </a:cubicBezTo>
                  <a:cubicBezTo>
                    <a:pt x="164" y="3"/>
                    <a:pt x="163" y="4"/>
                    <a:pt x="162" y="5"/>
                  </a:cubicBezTo>
                  <a:cubicBezTo>
                    <a:pt x="159" y="25"/>
                    <a:pt x="157" y="35"/>
                    <a:pt x="157" y="35"/>
                  </a:cubicBezTo>
                  <a:cubicBezTo>
                    <a:pt x="157" y="35"/>
                    <a:pt x="159" y="27"/>
                    <a:pt x="161" y="12"/>
                  </a:cubicBezTo>
                  <a:cubicBezTo>
                    <a:pt x="161" y="9"/>
                    <a:pt x="162" y="7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4"/>
                    <a:pt x="162" y="4"/>
                    <a:pt x="162" y="3"/>
                  </a:cubicBezTo>
                  <a:cubicBezTo>
                    <a:pt x="162" y="4"/>
                    <a:pt x="162" y="4"/>
                    <a:pt x="162" y="5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4"/>
                    <a:pt x="162" y="4"/>
                    <a:pt x="162" y="3"/>
                  </a:cubicBezTo>
                  <a:cubicBezTo>
                    <a:pt x="162" y="4"/>
                    <a:pt x="162" y="4"/>
                    <a:pt x="162" y="5"/>
                  </a:cubicBezTo>
                  <a:cubicBezTo>
                    <a:pt x="162" y="5"/>
                    <a:pt x="161" y="5"/>
                    <a:pt x="161" y="5"/>
                  </a:cubicBezTo>
                  <a:cubicBezTo>
                    <a:pt x="159" y="18"/>
                    <a:pt x="158" y="27"/>
                    <a:pt x="158" y="31"/>
                  </a:cubicBezTo>
                  <a:cubicBezTo>
                    <a:pt x="158" y="31"/>
                    <a:pt x="157" y="32"/>
                    <a:pt x="157" y="32"/>
                  </a:cubicBezTo>
                  <a:cubicBezTo>
                    <a:pt x="157" y="32"/>
                    <a:pt x="157" y="32"/>
                    <a:pt x="158" y="31"/>
                  </a:cubicBezTo>
                  <a:cubicBezTo>
                    <a:pt x="157" y="32"/>
                    <a:pt x="157" y="32"/>
                    <a:pt x="157" y="33"/>
                  </a:cubicBezTo>
                  <a:cubicBezTo>
                    <a:pt x="157" y="33"/>
                    <a:pt x="157" y="34"/>
                    <a:pt x="157" y="34"/>
                  </a:cubicBezTo>
                  <a:cubicBezTo>
                    <a:pt x="157" y="34"/>
                    <a:pt x="157" y="34"/>
                    <a:pt x="157" y="33"/>
                  </a:cubicBezTo>
                  <a:cubicBezTo>
                    <a:pt x="157" y="34"/>
                    <a:pt x="157" y="34"/>
                    <a:pt x="157" y="34"/>
                  </a:cubicBezTo>
                  <a:cubicBezTo>
                    <a:pt x="157" y="34"/>
                    <a:pt x="157" y="33"/>
                    <a:pt x="157" y="31"/>
                  </a:cubicBezTo>
                  <a:cubicBezTo>
                    <a:pt x="157" y="30"/>
                    <a:pt x="158" y="28"/>
                    <a:pt x="158" y="26"/>
                  </a:cubicBezTo>
                  <a:cubicBezTo>
                    <a:pt x="158" y="27"/>
                    <a:pt x="158" y="28"/>
                    <a:pt x="157" y="29"/>
                  </a:cubicBezTo>
                  <a:cubicBezTo>
                    <a:pt x="157" y="32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1"/>
                  </a:cubicBezTo>
                  <a:cubicBezTo>
                    <a:pt x="157" y="32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1"/>
                    <a:pt x="158" y="29"/>
                  </a:cubicBezTo>
                  <a:cubicBezTo>
                    <a:pt x="158" y="25"/>
                    <a:pt x="159" y="17"/>
                    <a:pt x="161" y="5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4"/>
                    <a:pt x="159" y="21"/>
                    <a:pt x="158" y="26"/>
                  </a:cubicBezTo>
                  <a:cubicBezTo>
                    <a:pt x="158" y="25"/>
                    <a:pt x="158" y="24"/>
                    <a:pt x="158" y="23"/>
                  </a:cubicBezTo>
                  <a:cubicBezTo>
                    <a:pt x="159" y="19"/>
                    <a:pt x="160" y="13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5"/>
                    <a:pt x="161" y="4"/>
                    <a:pt x="161" y="3"/>
                  </a:cubicBezTo>
                  <a:cubicBezTo>
                    <a:pt x="161" y="3"/>
                    <a:pt x="161" y="4"/>
                    <a:pt x="161" y="4"/>
                  </a:cubicBezTo>
                  <a:cubicBezTo>
                    <a:pt x="161" y="5"/>
                    <a:pt x="161" y="5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8"/>
                    <a:pt x="160" y="11"/>
                    <a:pt x="160" y="13"/>
                  </a:cubicBezTo>
                  <a:cubicBezTo>
                    <a:pt x="160" y="11"/>
                    <a:pt x="160" y="8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3"/>
                    <a:pt x="159" y="19"/>
                    <a:pt x="158" y="23"/>
                  </a:cubicBezTo>
                  <a:cubicBezTo>
                    <a:pt x="158" y="23"/>
                    <a:pt x="158" y="22"/>
                    <a:pt x="158" y="21"/>
                  </a:cubicBezTo>
                  <a:cubicBezTo>
                    <a:pt x="159" y="17"/>
                    <a:pt x="160" y="12"/>
                    <a:pt x="161" y="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11"/>
                    <a:pt x="159" y="15"/>
                    <a:pt x="159" y="19"/>
                  </a:cubicBezTo>
                  <a:cubicBezTo>
                    <a:pt x="159" y="18"/>
                    <a:pt x="159" y="17"/>
                    <a:pt x="159" y="17"/>
                  </a:cubicBezTo>
                  <a:cubicBezTo>
                    <a:pt x="159" y="14"/>
                    <a:pt x="160" y="10"/>
                    <a:pt x="161" y="6"/>
                  </a:cubicBezTo>
                  <a:cubicBezTo>
                    <a:pt x="161" y="6"/>
                    <a:pt x="160" y="6"/>
                    <a:pt x="160" y="6"/>
                  </a:cubicBezTo>
                  <a:cubicBezTo>
                    <a:pt x="161" y="5"/>
                    <a:pt x="161" y="4"/>
                    <a:pt x="161" y="3"/>
                  </a:cubicBezTo>
                  <a:cubicBezTo>
                    <a:pt x="161" y="4"/>
                    <a:pt x="161" y="5"/>
                    <a:pt x="160" y="6"/>
                  </a:cubicBezTo>
                  <a:cubicBezTo>
                    <a:pt x="158" y="7"/>
                    <a:pt x="156" y="8"/>
                    <a:pt x="154" y="8"/>
                  </a:cubicBezTo>
                  <a:cubicBezTo>
                    <a:pt x="150" y="8"/>
                    <a:pt x="146" y="6"/>
                    <a:pt x="143" y="4"/>
                  </a:cubicBezTo>
                  <a:cubicBezTo>
                    <a:pt x="143" y="4"/>
                    <a:pt x="142" y="4"/>
                    <a:pt x="142" y="4"/>
                  </a:cubicBezTo>
                  <a:cubicBezTo>
                    <a:pt x="139" y="4"/>
                    <a:pt x="133" y="2"/>
                    <a:pt x="133" y="2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2" y="1"/>
                    <a:pt x="132" y="0"/>
                    <a:pt x="13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 noEditPoints="1"/>
            </p:cNvSpPr>
            <p:nvPr/>
          </p:nvSpPr>
          <p:spPr bwMode="auto">
            <a:xfrm>
              <a:off x="5376863" y="4786313"/>
              <a:ext cx="14288" cy="6350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2147483646 w 4"/>
                <a:gd name="T9" fmla="*/ 2147483646 h 2"/>
                <a:gd name="T10" fmla="*/ 0 w 4"/>
                <a:gd name="T11" fmla="*/ 2147483646 h 2"/>
                <a:gd name="T12" fmla="*/ 0 w 4"/>
                <a:gd name="T13" fmla="*/ 2147483646 h 2"/>
                <a:gd name="T14" fmla="*/ 2147483646 w 4"/>
                <a:gd name="T15" fmla="*/ 2147483646 h 2"/>
                <a:gd name="T16" fmla="*/ 2147483646 w 4"/>
                <a:gd name="T17" fmla="*/ 2147483646 h 2"/>
                <a:gd name="T18" fmla="*/ 2147483646 w 4"/>
                <a:gd name="T19" fmla="*/ 2147483646 h 2"/>
                <a:gd name="T20" fmla="*/ 2147483646 w 4"/>
                <a:gd name="T21" fmla="*/ 2147483646 h 2"/>
                <a:gd name="T22" fmla="*/ 2147483646 w 4"/>
                <a:gd name="T23" fmla="*/ 2147483646 h 2"/>
                <a:gd name="T24" fmla="*/ 2147483646 w 4"/>
                <a:gd name="T25" fmla="*/ 2147483646 h 2"/>
                <a:gd name="T26" fmla="*/ 2147483646 w 4"/>
                <a:gd name="T27" fmla="*/ 2147483646 h 2"/>
                <a:gd name="T28" fmla="*/ 2147483646 w 4"/>
                <a:gd name="T29" fmla="*/ 2147483646 h 2"/>
                <a:gd name="T30" fmla="*/ 2147483646 w 4"/>
                <a:gd name="T31" fmla="*/ 2147483646 h 2"/>
                <a:gd name="T32" fmla="*/ 2147483646 w 4"/>
                <a:gd name="T33" fmla="*/ 2147483646 h 2"/>
                <a:gd name="T34" fmla="*/ 2147483646 w 4"/>
                <a:gd name="T35" fmla="*/ 2147483646 h 2"/>
                <a:gd name="T36" fmla="*/ 2147483646 w 4"/>
                <a:gd name="T37" fmla="*/ 2147483646 h 2"/>
                <a:gd name="T38" fmla="*/ 2147483646 w 4"/>
                <a:gd name="T39" fmla="*/ 2147483646 h 2"/>
                <a:gd name="T40" fmla="*/ 2147483646 w 4"/>
                <a:gd name="T41" fmla="*/ 2147483646 h 2"/>
                <a:gd name="T42" fmla="*/ 2147483646 w 4"/>
                <a:gd name="T43" fmla="*/ 2147483646 h 2"/>
                <a:gd name="T44" fmla="*/ 2147483646 w 4"/>
                <a:gd name="T45" fmla="*/ 2147483646 h 2"/>
                <a:gd name="T46" fmla="*/ 2147483646 w 4"/>
                <a:gd name="T47" fmla="*/ 2147483646 h 2"/>
                <a:gd name="T48" fmla="*/ 2147483646 w 4"/>
                <a:gd name="T49" fmla="*/ 2147483646 h 2"/>
                <a:gd name="T50" fmla="*/ 2147483646 w 4"/>
                <a:gd name="T51" fmla="*/ 2147483646 h 2"/>
                <a:gd name="T52" fmla="*/ 2147483646 w 4"/>
                <a:gd name="T53" fmla="*/ 2147483646 h 2"/>
                <a:gd name="T54" fmla="*/ 2147483646 w 4"/>
                <a:gd name="T55" fmla="*/ 2147483646 h 2"/>
                <a:gd name="T56" fmla="*/ 2147483646 w 4"/>
                <a:gd name="T57" fmla="*/ 2147483646 h 2"/>
                <a:gd name="T58" fmla="*/ 2147483646 w 4"/>
                <a:gd name="T59" fmla="*/ 2147483646 h 2"/>
                <a:gd name="T60" fmla="*/ 2147483646 w 4"/>
                <a:gd name="T61" fmla="*/ 2147483646 h 2"/>
                <a:gd name="T62" fmla="*/ 2147483646 w 4"/>
                <a:gd name="T63" fmla="*/ 2147483646 h 2"/>
                <a:gd name="T64" fmla="*/ 2147483646 w 4"/>
                <a:gd name="T65" fmla="*/ 2147483646 h 2"/>
                <a:gd name="T66" fmla="*/ 2147483646 w 4"/>
                <a:gd name="T67" fmla="*/ 0 h 2"/>
                <a:gd name="T68" fmla="*/ 2147483646 w 4"/>
                <a:gd name="T69" fmla="*/ 2147483646 h 2"/>
                <a:gd name="T70" fmla="*/ 2147483646 w 4"/>
                <a:gd name="T71" fmla="*/ 0 h 2"/>
                <a:gd name="T72" fmla="*/ 2147483646 w 4"/>
                <a:gd name="T73" fmla="*/ 0 h 2"/>
                <a:gd name="T74" fmla="*/ 2147483646 w 4"/>
                <a:gd name="T75" fmla="*/ 0 h 2"/>
                <a:gd name="T76" fmla="*/ 2147483646 w 4"/>
                <a:gd name="T77" fmla="*/ 0 h 2"/>
                <a:gd name="T78" fmla="*/ 2147483646 w 4"/>
                <a:gd name="T79" fmla="*/ 2147483646 h 2"/>
                <a:gd name="T80" fmla="*/ 2147483646 w 4"/>
                <a:gd name="T81" fmla="*/ 2147483646 h 2"/>
                <a:gd name="T82" fmla="*/ 2147483646 w 4"/>
                <a:gd name="T83" fmla="*/ 2147483646 h 2"/>
                <a:gd name="T84" fmla="*/ 2147483646 w 4"/>
                <a:gd name="T85" fmla="*/ 2147483646 h 2"/>
                <a:gd name="T86" fmla="*/ 2147483646 w 4"/>
                <a:gd name="T87" fmla="*/ 2147483646 h 2"/>
                <a:gd name="T88" fmla="*/ 2147483646 w 4"/>
                <a:gd name="T89" fmla="*/ 2147483646 h 2"/>
                <a:gd name="T90" fmla="*/ 2147483646 w 4"/>
                <a:gd name="T91" fmla="*/ 2147483646 h 2"/>
                <a:gd name="T92" fmla="*/ 2147483646 w 4"/>
                <a:gd name="T93" fmla="*/ 2147483646 h 2"/>
                <a:gd name="T94" fmla="*/ 2147483646 w 4"/>
                <a:gd name="T95" fmla="*/ 2147483646 h 2"/>
                <a:gd name="T96" fmla="*/ 2147483646 w 4"/>
                <a:gd name="T97" fmla="*/ 0 h 2"/>
                <a:gd name="T98" fmla="*/ 2147483646 w 4"/>
                <a:gd name="T99" fmla="*/ 0 h 2"/>
                <a:gd name="T100" fmla="*/ 2147483646 w 4"/>
                <a:gd name="T101" fmla="*/ 0 h 2"/>
                <a:gd name="T102" fmla="*/ 2147483646 w 4"/>
                <a:gd name="T103" fmla="*/ 0 h 2"/>
                <a:gd name="T104" fmla="*/ 2147483646 w 4"/>
                <a:gd name="T105" fmla="*/ 2147483646 h 2"/>
                <a:gd name="T106" fmla="*/ 2147483646 w 4"/>
                <a:gd name="T107" fmla="*/ 0 h 2"/>
                <a:gd name="T108" fmla="*/ 2147483646 w 4"/>
                <a:gd name="T109" fmla="*/ 2147483646 h 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 noEditPoints="1"/>
            </p:cNvSpPr>
            <p:nvPr/>
          </p:nvSpPr>
          <p:spPr bwMode="auto">
            <a:xfrm>
              <a:off x="5140325" y="3259138"/>
              <a:ext cx="777875" cy="981075"/>
            </a:xfrm>
            <a:custGeom>
              <a:avLst/>
              <a:gdLst>
                <a:gd name="T0" fmla="*/ 2147483646 w 207"/>
                <a:gd name="T1" fmla="*/ 2147483646 h 261"/>
                <a:gd name="T2" fmla="*/ 2147483646 w 207"/>
                <a:gd name="T3" fmla="*/ 2147483646 h 261"/>
                <a:gd name="T4" fmla="*/ 2147483646 w 207"/>
                <a:gd name="T5" fmla="*/ 2147483646 h 261"/>
                <a:gd name="T6" fmla="*/ 2147483646 w 207"/>
                <a:gd name="T7" fmla="*/ 2147483646 h 261"/>
                <a:gd name="T8" fmla="*/ 2147483646 w 207"/>
                <a:gd name="T9" fmla="*/ 2147483646 h 261"/>
                <a:gd name="T10" fmla="*/ 2147483646 w 207"/>
                <a:gd name="T11" fmla="*/ 2147483646 h 261"/>
                <a:gd name="T12" fmla="*/ 2147483646 w 207"/>
                <a:gd name="T13" fmla="*/ 2147483646 h 261"/>
                <a:gd name="T14" fmla="*/ 2147483646 w 207"/>
                <a:gd name="T15" fmla="*/ 2147483646 h 261"/>
                <a:gd name="T16" fmla="*/ 2147483646 w 207"/>
                <a:gd name="T17" fmla="*/ 2147483646 h 261"/>
                <a:gd name="T18" fmla="*/ 2147483646 w 207"/>
                <a:gd name="T19" fmla="*/ 2147483646 h 261"/>
                <a:gd name="T20" fmla="*/ 2147483646 w 207"/>
                <a:gd name="T21" fmla="*/ 2147483646 h 261"/>
                <a:gd name="T22" fmla="*/ 2147483646 w 207"/>
                <a:gd name="T23" fmla="*/ 2147483646 h 261"/>
                <a:gd name="T24" fmla="*/ 2147483646 w 207"/>
                <a:gd name="T25" fmla="*/ 2147483646 h 261"/>
                <a:gd name="T26" fmla="*/ 2147483646 w 207"/>
                <a:gd name="T27" fmla="*/ 2147483646 h 261"/>
                <a:gd name="T28" fmla="*/ 2147483646 w 207"/>
                <a:gd name="T29" fmla="*/ 2147483646 h 261"/>
                <a:gd name="T30" fmla="*/ 2147483646 w 207"/>
                <a:gd name="T31" fmla="*/ 2147483646 h 261"/>
                <a:gd name="T32" fmla="*/ 2147483646 w 207"/>
                <a:gd name="T33" fmla="*/ 2147483646 h 261"/>
                <a:gd name="T34" fmla="*/ 2147483646 w 207"/>
                <a:gd name="T35" fmla="*/ 2147483646 h 261"/>
                <a:gd name="T36" fmla="*/ 2147483646 w 207"/>
                <a:gd name="T37" fmla="*/ 2147483646 h 261"/>
                <a:gd name="T38" fmla="*/ 2147483646 w 207"/>
                <a:gd name="T39" fmla="*/ 2147483646 h 261"/>
                <a:gd name="T40" fmla="*/ 2147483646 w 207"/>
                <a:gd name="T41" fmla="*/ 2147483646 h 261"/>
                <a:gd name="T42" fmla="*/ 2147483646 w 207"/>
                <a:gd name="T43" fmla="*/ 2147483646 h 261"/>
                <a:gd name="T44" fmla="*/ 2147483646 w 207"/>
                <a:gd name="T45" fmla="*/ 2147483646 h 261"/>
                <a:gd name="T46" fmla="*/ 2147483646 w 207"/>
                <a:gd name="T47" fmla="*/ 2147483646 h 261"/>
                <a:gd name="T48" fmla="*/ 2147483646 w 207"/>
                <a:gd name="T49" fmla="*/ 2147483646 h 261"/>
                <a:gd name="T50" fmla="*/ 2147483646 w 207"/>
                <a:gd name="T51" fmla="*/ 2147483646 h 261"/>
                <a:gd name="T52" fmla="*/ 2147483646 w 207"/>
                <a:gd name="T53" fmla="*/ 2147483646 h 261"/>
                <a:gd name="T54" fmla="*/ 2147483646 w 207"/>
                <a:gd name="T55" fmla="*/ 2147483646 h 261"/>
                <a:gd name="T56" fmla="*/ 2147483646 w 207"/>
                <a:gd name="T57" fmla="*/ 2147483646 h 261"/>
                <a:gd name="T58" fmla="*/ 2147483646 w 207"/>
                <a:gd name="T59" fmla="*/ 2147483646 h 261"/>
                <a:gd name="T60" fmla="*/ 2147483646 w 207"/>
                <a:gd name="T61" fmla="*/ 2147483646 h 261"/>
                <a:gd name="T62" fmla="*/ 2147483646 w 207"/>
                <a:gd name="T63" fmla="*/ 2147483646 h 261"/>
                <a:gd name="T64" fmla="*/ 2147483646 w 207"/>
                <a:gd name="T65" fmla="*/ 2147483646 h 261"/>
                <a:gd name="T66" fmla="*/ 2147483646 w 207"/>
                <a:gd name="T67" fmla="*/ 2147483646 h 261"/>
                <a:gd name="T68" fmla="*/ 2147483646 w 207"/>
                <a:gd name="T69" fmla="*/ 2147483646 h 261"/>
                <a:gd name="T70" fmla="*/ 2147483646 w 207"/>
                <a:gd name="T71" fmla="*/ 2147483646 h 261"/>
                <a:gd name="T72" fmla="*/ 2147483646 w 207"/>
                <a:gd name="T73" fmla="*/ 2147483646 h 261"/>
                <a:gd name="T74" fmla="*/ 2147483646 w 207"/>
                <a:gd name="T75" fmla="*/ 2147483646 h 261"/>
                <a:gd name="T76" fmla="*/ 2147483646 w 207"/>
                <a:gd name="T77" fmla="*/ 2147483646 h 261"/>
                <a:gd name="T78" fmla="*/ 2147483646 w 207"/>
                <a:gd name="T79" fmla="*/ 2147483646 h 261"/>
                <a:gd name="T80" fmla="*/ 2147483646 w 207"/>
                <a:gd name="T81" fmla="*/ 2147483646 h 261"/>
                <a:gd name="T82" fmla="*/ 2147483646 w 207"/>
                <a:gd name="T83" fmla="*/ 2147483646 h 261"/>
                <a:gd name="T84" fmla="*/ 2147483646 w 207"/>
                <a:gd name="T85" fmla="*/ 2147483646 h 261"/>
                <a:gd name="T86" fmla="*/ 2147483646 w 207"/>
                <a:gd name="T87" fmla="*/ 2147483646 h 261"/>
                <a:gd name="T88" fmla="*/ 2147483646 w 207"/>
                <a:gd name="T89" fmla="*/ 2147483646 h 261"/>
                <a:gd name="T90" fmla="*/ 2147483646 w 207"/>
                <a:gd name="T91" fmla="*/ 2147483646 h 261"/>
                <a:gd name="T92" fmla="*/ 2147483646 w 207"/>
                <a:gd name="T93" fmla="*/ 2147483646 h 261"/>
                <a:gd name="T94" fmla="*/ 2147483646 w 207"/>
                <a:gd name="T95" fmla="*/ 2147483646 h 261"/>
                <a:gd name="T96" fmla="*/ 2147483646 w 207"/>
                <a:gd name="T97" fmla="*/ 2147483646 h 261"/>
                <a:gd name="T98" fmla="*/ 2147483646 w 207"/>
                <a:gd name="T99" fmla="*/ 2147483646 h 261"/>
                <a:gd name="T100" fmla="*/ 2147483646 w 207"/>
                <a:gd name="T101" fmla="*/ 2147483646 h 261"/>
                <a:gd name="T102" fmla="*/ 2147483646 w 207"/>
                <a:gd name="T103" fmla="*/ 2147483646 h 261"/>
                <a:gd name="T104" fmla="*/ 2147483646 w 207"/>
                <a:gd name="T105" fmla="*/ 2147483646 h 261"/>
                <a:gd name="T106" fmla="*/ 2147483646 w 207"/>
                <a:gd name="T107" fmla="*/ 2147483646 h 261"/>
                <a:gd name="T108" fmla="*/ 2147483646 w 207"/>
                <a:gd name="T109" fmla="*/ 2147483646 h 261"/>
                <a:gd name="T110" fmla="*/ 2147483646 w 207"/>
                <a:gd name="T111" fmla="*/ 2147483646 h 261"/>
                <a:gd name="T112" fmla="*/ 2147483646 w 207"/>
                <a:gd name="T113" fmla="*/ 2147483646 h 261"/>
                <a:gd name="T114" fmla="*/ 2147483646 w 207"/>
                <a:gd name="T115" fmla="*/ 2147483646 h 261"/>
                <a:gd name="T116" fmla="*/ 2147483646 w 207"/>
                <a:gd name="T117" fmla="*/ 2147483646 h 261"/>
                <a:gd name="T118" fmla="*/ 2147483646 w 207"/>
                <a:gd name="T119" fmla="*/ 2147483646 h 261"/>
                <a:gd name="T120" fmla="*/ 2147483646 w 207"/>
                <a:gd name="T121" fmla="*/ 2147483646 h 261"/>
                <a:gd name="T122" fmla="*/ 2147483646 w 207"/>
                <a:gd name="T123" fmla="*/ 2147483646 h 26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7" h="261">
                  <a:moveTo>
                    <a:pt x="88" y="257"/>
                  </a:moveTo>
                  <a:cubicBezTo>
                    <a:pt x="88" y="257"/>
                    <a:pt x="87" y="257"/>
                    <a:pt x="87" y="258"/>
                  </a:cubicBezTo>
                  <a:cubicBezTo>
                    <a:pt x="87" y="258"/>
                    <a:pt x="87" y="258"/>
                    <a:pt x="87" y="258"/>
                  </a:cubicBezTo>
                  <a:cubicBezTo>
                    <a:pt x="87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88" y="257"/>
                  </a:move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88" y="257"/>
                    <a:pt x="88" y="257"/>
                    <a:pt x="88" y="257"/>
                  </a:cubicBezTo>
                  <a:moveTo>
                    <a:pt x="179" y="257"/>
                  </a:moveTo>
                  <a:cubicBezTo>
                    <a:pt x="179" y="257"/>
                    <a:pt x="179" y="257"/>
                    <a:pt x="179" y="257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0" y="257"/>
                    <a:pt x="180" y="257"/>
                    <a:pt x="179" y="257"/>
                  </a:cubicBezTo>
                  <a:moveTo>
                    <a:pt x="86" y="256"/>
                  </a:moveTo>
                  <a:cubicBezTo>
                    <a:pt x="83" y="257"/>
                    <a:pt x="84" y="258"/>
                    <a:pt x="87" y="261"/>
                  </a:cubicBezTo>
                  <a:cubicBezTo>
                    <a:pt x="85" y="259"/>
                    <a:pt x="85" y="258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7" y="257"/>
                    <a:pt x="86" y="257"/>
                    <a:pt x="86" y="257"/>
                  </a:cubicBezTo>
                  <a:cubicBezTo>
                    <a:pt x="86" y="257"/>
                    <a:pt x="86" y="257"/>
                    <a:pt x="87" y="257"/>
                  </a:cubicBezTo>
                  <a:cubicBezTo>
                    <a:pt x="87" y="257"/>
                    <a:pt x="86" y="257"/>
                    <a:pt x="86" y="256"/>
                  </a:cubicBezTo>
                  <a:cubicBezTo>
                    <a:pt x="86" y="256"/>
                    <a:pt x="86" y="256"/>
                    <a:pt x="86" y="256"/>
                  </a:cubicBezTo>
                  <a:moveTo>
                    <a:pt x="88" y="256"/>
                  </a:moveTo>
                  <a:cubicBezTo>
                    <a:pt x="87" y="256"/>
                    <a:pt x="87" y="256"/>
                    <a:pt x="87" y="256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87" y="256"/>
                    <a:pt x="87" y="257"/>
                    <a:pt x="87" y="257"/>
                  </a:cubicBezTo>
                  <a:cubicBezTo>
                    <a:pt x="87" y="256"/>
                    <a:pt x="88" y="256"/>
                    <a:pt x="88" y="256"/>
                  </a:cubicBezTo>
                  <a:moveTo>
                    <a:pt x="87" y="255"/>
                  </a:moveTo>
                  <a:cubicBezTo>
                    <a:pt x="87" y="255"/>
                    <a:pt x="87" y="255"/>
                    <a:pt x="87" y="255"/>
                  </a:cubicBezTo>
                  <a:cubicBezTo>
                    <a:pt x="87" y="255"/>
                    <a:pt x="87" y="255"/>
                    <a:pt x="88" y="256"/>
                  </a:cubicBezTo>
                  <a:cubicBezTo>
                    <a:pt x="88" y="255"/>
                    <a:pt x="88" y="255"/>
                    <a:pt x="87" y="255"/>
                  </a:cubicBezTo>
                  <a:moveTo>
                    <a:pt x="177" y="255"/>
                  </a:moveTo>
                  <a:cubicBezTo>
                    <a:pt x="177" y="255"/>
                    <a:pt x="177" y="255"/>
                    <a:pt x="177" y="255"/>
                  </a:cubicBezTo>
                  <a:cubicBezTo>
                    <a:pt x="177" y="255"/>
                    <a:pt x="179" y="255"/>
                    <a:pt x="180" y="256"/>
                  </a:cubicBezTo>
                  <a:cubicBezTo>
                    <a:pt x="179" y="255"/>
                    <a:pt x="178" y="255"/>
                    <a:pt x="177" y="255"/>
                  </a:cubicBezTo>
                  <a:moveTo>
                    <a:pt x="175" y="254"/>
                  </a:moveTo>
                  <a:cubicBezTo>
                    <a:pt x="175" y="255"/>
                    <a:pt x="174" y="257"/>
                    <a:pt x="174" y="258"/>
                  </a:cubicBezTo>
                  <a:cubicBezTo>
                    <a:pt x="175" y="258"/>
                    <a:pt x="176" y="259"/>
                    <a:pt x="177" y="259"/>
                  </a:cubicBezTo>
                  <a:cubicBezTo>
                    <a:pt x="177" y="258"/>
                    <a:pt x="178" y="258"/>
                    <a:pt x="179" y="257"/>
                  </a:cubicBezTo>
                  <a:cubicBezTo>
                    <a:pt x="179" y="257"/>
                    <a:pt x="180" y="258"/>
                    <a:pt x="180" y="258"/>
                  </a:cubicBezTo>
                  <a:cubicBezTo>
                    <a:pt x="180" y="257"/>
                    <a:pt x="179" y="257"/>
                    <a:pt x="179" y="257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9" y="256"/>
                    <a:pt x="178" y="256"/>
                    <a:pt x="178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8" y="256"/>
                    <a:pt x="179" y="256"/>
                    <a:pt x="179" y="257"/>
                  </a:cubicBezTo>
                  <a:cubicBezTo>
                    <a:pt x="180" y="256"/>
                    <a:pt x="180" y="256"/>
                    <a:pt x="180" y="256"/>
                  </a:cubicBezTo>
                  <a:cubicBezTo>
                    <a:pt x="179" y="255"/>
                    <a:pt x="178" y="255"/>
                    <a:pt x="177" y="255"/>
                  </a:cubicBezTo>
                  <a:cubicBezTo>
                    <a:pt x="177" y="255"/>
                    <a:pt x="177" y="255"/>
                    <a:pt x="177" y="255"/>
                  </a:cubicBezTo>
                  <a:cubicBezTo>
                    <a:pt x="176" y="255"/>
                    <a:pt x="176" y="254"/>
                    <a:pt x="176" y="254"/>
                  </a:cubicBezTo>
                  <a:cubicBezTo>
                    <a:pt x="176" y="254"/>
                    <a:pt x="175" y="254"/>
                    <a:pt x="175" y="254"/>
                  </a:cubicBezTo>
                  <a:moveTo>
                    <a:pt x="85" y="253"/>
                  </a:moveTo>
                  <a:cubicBezTo>
                    <a:pt x="84" y="254"/>
                    <a:pt x="84" y="254"/>
                    <a:pt x="85" y="254"/>
                  </a:cubicBezTo>
                  <a:cubicBezTo>
                    <a:pt x="85" y="254"/>
                    <a:pt x="85" y="254"/>
                    <a:pt x="85" y="254"/>
                  </a:cubicBezTo>
                  <a:cubicBezTo>
                    <a:pt x="84" y="254"/>
                    <a:pt x="85" y="254"/>
                    <a:pt x="85" y="254"/>
                  </a:cubicBezTo>
                  <a:cubicBezTo>
                    <a:pt x="85" y="254"/>
                    <a:pt x="85" y="254"/>
                    <a:pt x="85" y="253"/>
                  </a:cubicBezTo>
                  <a:moveTo>
                    <a:pt x="176" y="246"/>
                  </a:move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moveTo>
                    <a:pt x="173" y="245"/>
                  </a:moveTo>
                  <a:cubicBezTo>
                    <a:pt x="173" y="245"/>
                    <a:pt x="174" y="245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4" y="245"/>
                    <a:pt x="173" y="245"/>
                    <a:pt x="173" y="245"/>
                  </a:cubicBezTo>
                  <a:moveTo>
                    <a:pt x="174" y="240"/>
                  </a:moveTo>
                  <a:cubicBezTo>
                    <a:pt x="171" y="241"/>
                    <a:pt x="172" y="242"/>
                    <a:pt x="175" y="245"/>
                  </a:cubicBezTo>
                  <a:cubicBezTo>
                    <a:pt x="173" y="243"/>
                    <a:pt x="173" y="242"/>
                    <a:pt x="175" y="241"/>
                  </a:cubicBezTo>
                  <a:cubicBezTo>
                    <a:pt x="175" y="241"/>
                    <a:pt x="174" y="241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moveTo>
                    <a:pt x="175" y="238"/>
                  </a:move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9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moveTo>
                    <a:pt x="173" y="237"/>
                  </a:moveTo>
                  <a:cubicBezTo>
                    <a:pt x="172" y="238"/>
                    <a:pt x="171" y="238"/>
                    <a:pt x="174" y="239"/>
                  </a:cubicBezTo>
                  <a:cubicBezTo>
                    <a:pt x="174" y="239"/>
                    <a:pt x="174" y="239"/>
                    <a:pt x="175" y="239"/>
                  </a:cubicBezTo>
                  <a:cubicBezTo>
                    <a:pt x="175" y="239"/>
                    <a:pt x="175" y="239"/>
                    <a:pt x="174" y="239"/>
                  </a:cubicBezTo>
                  <a:cubicBezTo>
                    <a:pt x="174" y="239"/>
                    <a:pt x="174" y="239"/>
                    <a:pt x="174" y="239"/>
                  </a:cubicBezTo>
                  <a:cubicBezTo>
                    <a:pt x="174" y="239"/>
                    <a:pt x="174" y="238"/>
                    <a:pt x="173" y="238"/>
                  </a:cubicBezTo>
                  <a:cubicBezTo>
                    <a:pt x="172" y="238"/>
                    <a:pt x="172" y="238"/>
                    <a:pt x="173" y="237"/>
                  </a:cubicBezTo>
                  <a:cubicBezTo>
                    <a:pt x="173" y="237"/>
                    <a:pt x="173" y="237"/>
                    <a:pt x="173" y="237"/>
                  </a:cubicBezTo>
                  <a:moveTo>
                    <a:pt x="174" y="236"/>
                  </a:moveTo>
                  <a:cubicBezTo>
                    <a:pt x="173" y="237"/>
                    <a:pt x="173" y="237"/>
                    <a:pt x="173" y="237"/>
                  </a:cubicBezTo>
                  <a:cubicBezTo>
                    <a:pt x="173" y="237"/>
                    <a:pt x="174" y="237"/>
                    <a:pt x="174" y="237"/>
                  </a:cubicBezTo>
                  <a:cubicBezTo>
                    <a:pt x="174" y="237"/>
                    <a:pt x="174" y="237"/>
                    <a:pt x="175" y="236"/>
                  </a:cubicBezTo>
                  <a:cubicBezTo>
                    <a:pt x="174" y="236"/>
                    <a:pt x="174" y="236"/>
                    <a:pt x="174" y="236"/>
                  </a:cubicBezTo>
                  <a:moveTo>
                    <a:pt x="175" y="236"/>
                  </a:move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moveTo>
                    <a:pt x="173" y="235"/>
                  </a:moveTo>
                  <a:cubicBezTo>
                    <a:pt x="174" y="235"/>
                    <a:pt x="174" y="235"/>
                    <a:pt x="175" y="236"/>
                  </a:cubicBezTo>
                  <a:cubicBezTo>
                    <a:pt x="174" y="235"/>
                    <a:pt x="174" y="235"/>
                    <a:pt x="173" y="235"/>
                  </a:cubicBezTo>
                  <a:moveTo>
                    <a:pt x="173" y="235"/>
                  </a:move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moveTo>
                    <a:pt x="172" y="234"/>
                  </a:moveTo>
                  <a:cubicBezTo>
                    <a:pt x="170" y="235"/>
                    <a:pt x="171" y="236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1" y="236"/>
                    <a:pt x="171" y="235"/>
                    <a:pt x="173" y="235"/>
                  </a:cubicBezTo>
                  <a:cubicBezTo>
                    <a:pt x="173" y="235"/>
                    <a:pt x="173" y="235"/>
                    <a:pt x="174" y="235"/>
                  </a:cubicBezTo>
                  <a:cubicBezTo>
                    <a:pt x="173" y="235"/>
                    <a:pt x="173" y="234"/>
                    <a:pt x="172" y="234"/>
                  </a:cubicBezTo>
                  <a:moveTo>
                    <a:pt x="173" y="232"/>
                  </a:moveTo>
                  <a:cubicBezTo>
                    <a:pt x="171" y="233"/>
                    <a:pt x="170" y="233"/>
                    <a:pt x="171" y="233"/>
                  </a:cubicBezTo>
                  <a:cubicBezTo>
                    <a:pt x="171" y="233"/>
                    <a:pt x="172" y="233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moveTo>
                    <a:pt x="172" y="232"/>
                  </a:moveTo>
                  <a:cubicBezTo>
                    <a:pt x="172" y="232"/>
                    <a:pt x="172" y="232"/>
                    <a:pt x="173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2" y="232"/>
                    <a:pt x="172" y="232"/>
                  </a:cubicBezTo>
                  <a:moveTo>
                    <a:pt x="172" y="232"/>
                  </a:moveTo>
                  <a:cubicBezTo>
                    <a:pt x="170" y="232"/>
                    <a:pt x="170" y="232"/>
                    <a:pt x="170" y="232"/>
                  </a:cubicBezTo>
                  <a:cubicBezTo>
                    <a:pt x="171" y="232"/>
                    <a:pt x="171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moveTo>
                    <a:pt x="171" y="232"/>
                  </a:moveTo>
                  <a:cubicBezTo>
                    <a:pt x="170" y="232"/>
                    <a:pt x="171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1" y="232"/>
                    <a:pt x="171" y="232"/>
                    <a:pt x="171" y="232"/>
                  </a:cubicBezTo>
                  <a:moveTo>
                    <a:pt x="172" y="232"/>
                  </a:move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2" y="232"/>
                  </a:cubicBezTo>
                  <a:moveTo>
                    <a:pt x="172" y="232"/>
                  </a:move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2" y="232"/>
                    <a:pt x="172" y="232"/>
                  </a:cubicBezTo>
                  <a:moveTo>
                    <a:pt x="170" y="232"/>
                  </a:moveTo>
                  <a:cubicBezTo>
                    <a:pt x="171" y="232"/>
                    <a:pt x="171" y="232"/>
                    <a:pt x="171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1" y="232"/>
                    <a:pt x="171" y="232"/>
                    <a:pt x="170" y="232"/>
                  </a:cubicBezTo>
                  <a:moveTo>
                    <a:pt x="169" y="232"/>
                  </a:moveTo>
                  <a:cubicBezTo>
                    <a:pt x="169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69" y="232"/>
                    <a:pt x="169" y="232"/>
                  </a:cubicBezTo>
                  <a:moveTo>
                    <a:pt x="170" y="232"/>
                  </a:moveTo>
                  <a:cubicBezTo>
                    <a:pt x="170" y="232"/>
                    <a:pt x="170" y="232"/>
                    <a:pt x="170" y="232"/>
                  </a:cubicBezTo>
                  <a:cubicBezTo>
                    <a:pt x="171" y="232"/>
                    <a:pt x="171" y="232"/>
                    <a:pt x="172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232"/>
                    <a:pt x="170" y="232"/>
                    <a:pt x="170" y="232"/>
                  </a:cubicBezTo>
                  <a:moveTo>
                    <a:pt x="169" y="232"/>
                  </a:moveTo>
                  <a:cubicBezTo>
                    <a:pt x="169" y="232"/>
                    <a:pt x="169" y="232"/>
                    <a:pt x="169" y="232"/>
                  </a:cubicBezTo>
                  <a:cubicBezTo>
                    <a:pt x="169" y="232"/>
                    <a:pt x="169" y="232"/>
                    <a:pt x="169" y="232"/>
                  </a:cubicBezTo>
                  <a:moveTo>
                    <a:pt x="171" y="232"/>
                  </a:moveTo>
                  <a:cubicBezTo>
                    <a:pt x="169" y="232"/>
                    <a:pt x="169" y="232"/>
                    <a:pt x="172" y="232"/>
                  </a:cubicBezTo>
                  <a:cubicBezTo>
                    <a:pt x="172" y="232"/>
                    <a:pt x="173" y="232"/>
                    <a:pt x="173" y="232"/>
                  </a:cubicBezTo>
                  <a:cubicBezTo>
                    <a:pt x="172" y="232"/>
                    <a:pt x="171" y="232"/>
                    <a:pt x="171" y="232"/>
                  </a:cubicBezTo>
                  <a:moveTo>
                    <a:pt x="172" y="231"/>
                  </a:moveTo>
                  <a:cubicBezTo>
                    <a:pt x="169" y="231"/>
                    <a:pt x="168" y="231"/>
                    <a:pt x="169" y="231"/>
                  </a:cubicBezTo>
                  <a:cubicBezTo>
                    <a:pt x="170" y="231"/>
                    <a:pt x="171" y="231"/>
                    <a:pt x="173" y="231"/>
                  </a:cubicBezTo>
                  <a:cubicBezTo>
                    <a:pt x="173" y="231"/>
                    <a:pt x="172" y="231"/>
                    <a:pt x="172" y="231"/>
                  </a:cubicBezTo>
                  <a:moveTo>
                    <a:pt x="169" y="231"/>
                  </a:moveTo>
                  <a:cubicBezTo>
                    <a:pt x="169" y="231"/>
                    <a:pt x="169" y="231"/>
                    <a:pt x="169" y="231"/>
                  </a:cubicBezTo>
                  <a:cubicBezTo>
                    <a:pt x="169" y="231"/>
                    <a:pt x="169" y="231"/>
                    <a:pt x="169" y="231"/>
                  </a:cubicBezTo>
                  <a:moveTo>
                    <a:pt x="172" y="229"/>
                  </a:moveTo>
                  <a:cubicBezTo>
                    <a:pt x="172" y="229"/>
                    <a:pt x="171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moveTo>
                    <a:pt x="172" y="229"/>
                  </a:moveTo>
                  <a:cubicBezTo>
                    <a:pt x="172" y="229"/>
                    <a:pt x="171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cubicBezTo>
                    <a:pt x="172" y="229"/>
                    <a:pt x="172" y="229"/>
                    <a:pt x="172" y="229"/>
                  </a:cubicBezTo>
                  <a:moveTo>
                    <a:pt x="183" y="222"/>
                  </a:moveTo>
                  <a:cubicBezTo>
                    <a:pt x="183" y="222"/>
                    <a:pt x="183" y="222"/>
                    <a:pt x="183" y="223"/>
                  </a:cubicBezTo>
                  <a:cubicBezTo>
                    <a:pt x="184" y="223"/>
                    <a:pt x="185" y="223"/>
                    <a:pt x="186" y="223"/>
                  </a:cubicBezTo>
                  <a:cubicBezTo>
                    <a:pt x="184" y="223"/>
                    <a:pt x="183" y="222"/>
                    <a:pt x="183" y="222"/>
                  </a:cubicBezTo>
                  <a:moveTo>
                    <a:pt x="182" y="222"/>
                  </a:moveTo>
                  <a:cubicBezTo>
                    <a:pt x="182" y="222"/>
                    <a:pt x="182" y="222"/>
                    <a:pt x="183" y="222"/>
                  </a:cubicBezTo>
                  <a:cubicBezTo>
                    <a:pt x="183" y="222"/>
                    <a:pt x="183" y="222"/>
                    <a:pt x="183" y="222"/>
                  </a:cubicBezTo>
                  <a:cubicBezTo>
                    <a:pt x="183" y="222"/>
                    <a:pt x="182" y="222"/>
                    <a:pt x="182" y="222"/>
                  </a:cubicBezTo>
                  <a:moveTo>
                    <a:pt x="183" y="222"/>
                  </a:moveTo>
                  <a:cubicBezTo>
                    <a:pt x="183" y="222"/>
                    <a:pt x="183" y="222"/>
                    <a:pt x="183" y="222"/>
                  </a:cubicBezTo>
                  <a:cubicBezTo>
                    <a:pt x="183" y="222"/>
                    <a:pt x="185" y="222"/>
                    <a:pt x="186" y="223"/>
                  </a:cubicBezTo>
                  <a:cubicBezTo>
                    <a:pt x="186" y="222"/>
                    <a:pt x="185" y="222"/>
                    <a:pt x="185" y="222"/>
                  </a:cubicBezTo>
                  <a:cubicBezTo>
                    <a:pt x="184" y="222"/>
                    <a:pt x="184" y="222"/>
                    <a:pt x="183" y="222"/>
                  </a:cubicBezTo>
                  <a:moveTo>
                    <a:pt x="166" y="220"/>
                  </a:moveTo>
                  <a:cubicBezTo>
                    <a:pt x="165" y="220"/>
                    <a:pt x="165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20"/>
                    <a:pt x="165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moveTo>
                    <a:pt x="165" y="219"/>
                  </a:moveTo>
                  <a:cubicBezTo>
                    <a:pt x="165" y="219"/>
                    <a:pt x="165" y="219"/>
                    <a:pt x="165" y="219"/>
                  </a:cubicBezTo>
                  <a:cubicBezTo>
                    <a:pt x="164" y="219"/>
                    <a:pt x="163" y="220"/>
                    <a:pt x="164" y="22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moveTo>
                    <a:pt x="182" y="216"/>
                  </a:moveTo>
                  <a:cubicBezTo>
                    <a:pt x="182" y="216"/>
                    <a:pt x="182" y="216"/>
                    <a:pt x="182" y="216"/>
                  </a:cubicBezTo>
                  <a:cubicBezTo>
                    <a:pt x="183" y="217"/>
                    <a:pt x="184" y="217"/>
                    <a:pt x="185" y="218"/>
                  </a:cubicBezTo>
                  <a:cubicBezTo>
                    <a:pt x="184" y="217"/>
                    <a:pt x="183" y="216"/>
                    <a:pt x="182" y="216"/>
                  </a:cubicBezTo>
                  <a:moveTo>
                    <a:pt x="65" y="213"/>
                  </a:move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moveTo>
                    <a:pt x="65" y="213"/>
                  </a:move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moveTo>
                    <a:pt x="157" y="208"/>
                  </a:moveTo>
                  <a:cubicBezTo>
                    <a:pt x="157" y="208"/>
                    <a:pt x="156" y="208"/>
                    <a:pt x="156" y="208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6" y="209"/>
                    <a:pt x="156" y="209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6" y="208"/>
                    <a:pt x="156" y="209"/>
                    <a:pt x="156" y="209"/>
                  </a:cubicBezTo>
                  <a:cubicBezTo>
                    <a:pt x="156" y="209"/>
                    <a:pt x="156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moveTo>
                    <a:pt x="186" y="208"/>
                  </a:move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moveTo>
                    <a:pt x="186" y="208"/>
                  </a:move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moveTo>
                    <a:pt x="186" y="207"/>
                  </a:move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moveTo>
                    <a:pt x="28" y="207"/>
                  </a:move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moveTo>
                    <a:pt x="180" y="207"/>
                  </a:moveTo>
                  <a:cubicBezTo>
                    <a:pt x="180" y="207"/>
                    <a:pt x="180" y="208"/>
                    <a:pt x="180" y="208"/>
                  </a:cubicBezTo>
                  <a:cubicBezTo>
                    <a:pt x="180" y="208"/>
                    <a:pt x="181" y="208"/>
                    <a:pt x="181" y="208"/>
                  </a:cubicBezTo>
                  <a:cubicBezTo>
                    <a:pt x="182" y="208"/>
                    <a:pt x="184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6" y="207"/>
                  </a:move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moveTo>
                    <a:pt x="184" y="207"/>
                  </a:moveTo>
                  <a:cubicBezTo>
                    <a:pt x="185" y="207"/>
                    <a:pt x="185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5" y="207"/>
                    <a:pt x="184" y="207"/>
                  </a:cubicBezTo>
                  <a:moveTo>
                    <a:pt x="180" y="207"/>
                  </a:move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3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0" y="207"/>
                  </a:move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4" y="207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6" y="208"/>
                    <a:pt x="186" y="208"/>
                    <a:pt x="186" y="208"/>
                  </a:cubicBezTo>
                  <a:cubicBezTo>
                    <a:pt x="184" y="207"/>
                    <a:pt x="182" y="207"/>
                    <a:pt x="180" y="207"/>
                  </a:cubicBezTo>
                  <a:moveTo>
                    <a:pt x="184" y="206"/>
                  </a:moveTo>
                  <a:cubicBezTo>
                    <a:pt x="184" y="207"/>
                    <a:pt x="184" y="207"/>
                    <a:pt x="184" y="207"/>
                  </a:cubicBezTo>
                  <a:cubicBezTo>
                    <a:pt x="185" y="207"/>
                    <a:pt x="185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5" y="207"/>
                    <a:pt x="184" y="206"/>
                  </a:cubicBezTo>
                  <a:moveTo>
                    <a:pt x="186" y="206"/>
                  </a:moveTo>
                  <a:cubicBezTo>
                    <a:pt x="186" y="206"/>
                    <a:pt x="186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6" y="207"/>
                    <a:pt x="186" y="206"/>
                    <a:pt x="186" y="206"/>
                  </a:cubicBezTo>
                  <a:moveTo>
                    <a:pt x="184" y="206"/>
                  </a:moveTo>
                  <a:cubicBezTo>
                    <a:pt x="184" y="206"/>
                    <a:pt x="184" y="206"/>
                    <a:pt x="184" y="206"/>
                  </a:cubicBezTo>
                  <a:cubicBezTo>
                    <a:pt x="184" y="207"/>
                    <a:pt x="185" y="207"/>
                    <a:pt x="186" y="207"/>
                  </a:cubicBezTo>
                  <a:cubicBezTo>
                    <a:pt x="186" y="207"/>
                    <a:pt x="186" y="207"/>
                    <a:pt x="186" y="207"/>
                  </a:cubicBezTo>
                  <a:cubicBezTo>
                    <a:pt x="185" y="207"/>
                    <a:pt x="184" y="206"/>
                    <a:pt x="184" y="206"/>
                  </a:cubicBezTo>
                  <a:moveTo>
                    <a:pt x="181" y="206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82" y="206"/>
                    <a:pt x="183" y="206"/>
                    <a:pt x="184" y="207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3" y="206"/>
                    <a:pt x="181" y="206"/>
                    <a:pt x="181" y="206"/>
                  </a:cubicBezTo>
                  <a:moveTo>
                    <a:pt x="181" y="206"/>
                  </a:moveTo>
                  <a:cubicBezTo>
                    <a:pt x="181" y="206"/>
                    <a:pt x="181" y="206"/>
                    <a:pt x="181" y="206"/>
                  </a:cubicBezTo>
                  <a:cubicBezTo>
                    <a:pt x="181" y="206"/>
                    <a:pt x="183" y="206"/>
                    <a:pt x="184" y="206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2" y="206"/>
                    <a:pt x="181" y="206"/>
                    <a:pt x="181" y="206"/>
                  </a:cubicBezTo>
                  <a:moveTo>
                    <a:pt x="180" y="206"/>
                  </a:moveTo>
                  <a:cubicBezTo>
                    <a:pt x="180" y="206"/>
                    <a:pt x="180" y="206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0" y="206"/>
                    <a:pt x="180" y="206"/>
                    <a:pt x="180" y="206"/>
                  </a:cubicBezTo>
                  <a:moveTo>
                    <a:pt x="180" y="206"/>
                  </a:moveTo>
                  <a:cubicBezTo>
                    <a:pt x="180" y="206"/>
                    <a:pt x="180" y="206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0" y="206"/>
                    <a:pt x="180" y="206"/>
                    <a:pt x="180" y="206"/>
                  </a:cubicBezTo>
                  <a:moveTo>
                    <a:pt x="28" y="206"/>
                  </a:moveTo>
                  <a:cubicBezTo>
                    <a:pt x="28" y="206"/>
                    <a:pt x="28" y="207"/>
                    <a:pt x="28" y="207"/>
                  </a:cubicBezTo>
                  <a:cubicBezTo>
                    <a:pt x="28" y="207"/>
                    <a:pt x="28" y="208"/>
                    <a:pt x="28" y="208"/>
                  </a:cubicBezTo>
                  <a:cubicBezTo>
                    <a:pt x="28" y="208"/>
                    <a:pt x="28" y="208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6"/>
                  </a:cubicBezTo>
                  <a:cubicBezTo>
                    <a:pt x="28" y="206"/>
                    <a:pt x="28" y="206"/>
                    <a:pt x="28" y="206"/>
                  </a:cubicBezTo>
                  <a:moveTo>
                    <a:pt x="27" y="205"/>
                  </a:move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6"/>
                  </a:cubicBezTo>
                  <a:cubicBezTo>
                    <a:pt x="27" y="206"/>
                    <a:pt x="27" y="206"/>
                    <a:pt x="27" y="205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4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7" y="205"/>
                    <a:pt x="27" y="205"/>
                  </a:cubicBezTo>
                  <a:cubicBezTo>
                    <a:pt x="27" y="205"/>
                    <a:pt x="28" y="205"/>
                    <a:pt x="28" y="206"/>
                  </a:cubicBezTo>
                  <a:cubicBezTo>
                    <a:pt x="27" y="205"/>
                    <a:pt x="27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8" y="206"/>
                    <a:pt x="28" y="206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28" y="206"/>
                    <a:pt x="28" y="205"/>
                    <a:pt x="27" y="204"/>
                  </a:cubicBezTo>
                  <a:moveTo>
                    <a:pt x="27" y="204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8" y="207"/>
                    <a:pt x="28" y="208"/>
                    <a:pt x="28" y="208"/>
                  </a:cubicBezTo>
                  <a:cubicBezTo>
                    <a:pt x="28" y="208"/>
                    <a:pt x="28" y="207"/>
                    <a:pt x="27" y="204"/>
                  </a:cubicBezTo>
                  <a:moveTo>
                    <a:pt x="178" y="204"/>
                  </a:moveTo>
                  <a:cubicBezTo>
                    <a:pt x="178" y="204"/>
                    <a:pt x="178" y="204"/>
                    <a:pt x="178" y="204"/>
                  </a:cubicBezTo>
                  <a:cubicBezTo>
                    <a:pt x="179" y="204"/>
                    <a:pt x="181" y="205"/>
                    <a:pt x="182" y="205"/>
                  </a:cubicBezTo>
                  <a:cubicBezTo>
                    <a:pt x="182" y="205"/>
                    <a:pt x="181" y="205"/>
                    <a:pt x="181" y="206"/>
                  </a:cubicBezTo>
                  <a:cubicBezTo>
                    <a:pt x="181" y="206"/>
                    <a:pt x="182" y="206"/>
                    <a:pt x="184" y="206"/>
                  </a:cubicBezTo>
                  <a:cubicBezTo>
                    <a:pt x="183" y="206"/>
                    <a:pt x="183" y="206"/>
                    <a:pt x="183" y="205"/>
                  </a:cubicBezTo>
                  <a:cubicBezTo>
                    <a:pt x="184" y="205"/>
                    <a:pt x="184" y="206"/>
                    <a:pt x="185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4" y="206"/>
                    <a:pt x="184" y="205"/>
                    <a:pt x="183" y="205"/>
                  </a:cubicBezTo>
                  <a:cubicBezTo>
                    <a:pt x="183" y="205"/>
                    <a:pt x="183" y="205"/>
                    <a:pt x="183" y="205"/>
                  </a:cubicBezTo>
                  <a:cubicBezTo>
                    <a:pt x="183" y="205"/>
                    <a:pt x="183" y="205"/>
                    <a:pt x="183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79" y="204"/>
                    <a:pt x="178" y="204"/>
                  </a:cubicBezTo>
                  <a:moveTo>
                    <a:pt x="186" y="202"/>
                  </a:move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moveTo>
                    <a:pt x="186" y="201"/>
                  </a:moveTo>
                  <a:cubicBezTo>
                    <a:pt x="186" y="201"/>
                    <a:pt x="186" y="201"/>
                    <a:pt x="186" y="201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6" y="201"/>
                    <a:pt x="186" y="201"/>
                    <a:pt x="186" y="201"/>
                  </a:cubicBezTo>
                  <a:moveTo>
                    <a:pt x="186" y="200"/>
                  </a:move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moveTo>
                    <a:pt x="81" y="194"/>
                  </a:moveTo>
                  <a:cubicBezTo>
                    <a:pt x="79" y="196"/>
                    <a:pt x="76" y="199"/>
                    <a:pt x="74" y="201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8" y="201"/>
                    <a:pt x="79" y="200"/>
                    <a:pt x="80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1" y="197"/>
                    <a:pt x="82" y="196"/>
                    <a:pt x="82" y="195"/>
                  </a:cubicBezTo>
                  <a:cubicBezTo>
                    <a:pt x="81" y="196"/>
                    <a:pt x="80" y="197"/>
                    <a:pt x="79" y="198"/>
                  </a:cubicBezTo>
                  <a:cubicBezTo>
                    <a:pt x="80" y="197"/>
                    <a:pt x="81" y="196"/>
                    <a:pt x="81" y="194"/>
                  </a:cubicBezTo>
                  <a:moveTo>
                    <a:pt x="86" y="193"/>
                  </a:moveTo>
                  <a:cubicBezTo>
                    <a:pt x="86" y="193"/>
                    <a:pt x="85" y="194"/>
                    <a:pt x="85" y="194"/>
                  </a:cubicBezTo>
                  <a:cubicBezTo>
                    <a:pt x="83" y="194"/>
                    <a:pt x="83" y="195"/>
                    <a:pt x="82" y="196"/>
                  </a:cubicBezTo>
                  <a:cubicBezTo>
                    <a:pt x="83" y="196"/>
                    <a:pt x="83" y="195"/>
                    <a:pt x="83" y="195"/>
                  </a:cubicBezTo>
                  <a:cubicBezTo>
                    <a:pt x="84" y="195"/>
                    <a:pt x="84" y="195"/>
                    <a:pt x="85" y="194"/>
                  </a:cubicBezTo>
                  <a:cubicBezTo>
                    <a:pt x="85" y="194"/>
                    <a:pt x="86" y="194"/>
                    <a:pt x="86" y="193"/>
                  </a:cubicBezTo>
                  <a:cubicBezTo>
                    <a:pt x="86" y="193"/>
                    <a:pt x="86" y="193"/>
                    <a:pt x="86" y="193"/>
                  </a:cubicBezTo>
                  <a:moveTo>
                    <a:pt x="87" y="192"/>
                  </a:move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moveTo>
                    <a:pt x="87" y="192"/>
                  </a:moveTo>
                  <a:cubicBezTo>
                    <a:pt x="87" y="192"/>
                    <a:pt x="87" y="192"/>
                    <a:pt x="87" y="192"/>
                  </a:cubicBezTo>
                  <a:cubicBezTo>
                    <a:pt x="87" y="192"/>
                    <a:pt x="87" y="192"/>
                    <a:pt x="87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7" y="192"/>
                    <a:pt x="87" y="192"/>
                    <a:pt x="87" y="192"/>
                  </a:cubicBezTo>
                  <a:moveTo>
                    <a:pt x="116" y="191"/>
                  </a:move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moveTo>
                    <a:pt x="116" y="190"/>
                  </a:moveTo>
                  <a:cubicBezTo>
                    <a:pt x="116" y="190"/>
                    <a:pt x="116" y="191"/>
                    <a:pt x="116" y="191"/>
                  </a:cubicBezTo>
                  <a:cubicBezTo>
                    <a:pt x="116" y="191"/>
                    <a:pt x="116" y="192"/>
                    <a:pt x="116" y="192"/>
                  </a:cubicBezTo>
                  <a:cubicBezTo>
                    <a:pt x="116" y="192"/>
                    <a:pt x="116" y="192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0"/>
                  </a:cubicBezTo>
                  <a:cubicBezTo>
                    <a:pt x="116" y="190"/>
                    <a:pt x="116" y="190"/>
                    <a:pt x="116" y="190"/>
                  </a:cubicBezTo>
                  <a:moveTo>
                    <a:pt x="115" y="189"/>
                  </a:move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moveTo>
                    <a:pt x="95" y="188"/>
                  </a:move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5" y="188"/>
                  </a:cubicBezTo>
                  <a:cubicBezTo>
                    <a:pt x="95" y="188"/>
                    <a:pt x="95" y="188"/>
                    <a:pt x="95" y="188"/>
                  </a:cubicBezTo>
                  <a:moveTo>
                    <a:pt x="96" y="188"/>
                  </a:moveTo>
                  <a:cubicBezTo>
                    <a:pt x="96" y="188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8"/>
                    <a:pt x="96" y="188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5" y="187"/>
                    <a:pt x="115" y="187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5" y="187"/>
                    <a:pt x="115" y="186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6"/>
                    <a:pt x="115" y="188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5" y="188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9"/>
                    <a:pt x="115" y="189"/>
                    <a:pt x="115" y="189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5" y="188"/>
                    <a:pt x="115" y="189"/>
                  </a:cubicBezTo>
                  <a:cubicBezTo>
                    <a:pt x="115" y="189"/>
                    <a:pt x="116" y="189"/>
                    <a:pt x="116" y="190"/>
                  </a:cubicBezTo>
                  <a:cubicBezTo>
                    <a:pt x="115" y="188"/>
                    <a:pt x="115" y="187"/>
                    <a:pt x="114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5" y="187"/>
                    <a:pt x="116" y="189"/>
                    <a:pt x="116" y="190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1"/>
                    <a:pt x="116" y="191"/>
                    <a:pt x="116" y="191"/>
                  </a:cubicBezTo>
                  <a:cubicBezTo>
                    <a:pt x="116" y="190"/>
                    <a:pt x="115" y="188"/>
                    <a:pt x="114" y="185"/>
                  </a:cubicBezTo>
                  <a:moveTo>
                    <a:pt x="115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6"/>
                    <a:pt x="115" y="187"/>
                  </a:cubicBezTo>
                  <a:cubicBezTo>
                    <a:pt x="116" y="190"/>
                    <a:pt x="116" y="192"/>
                    <a:pt x="116" y="192"/>
                  </a:cubicBezTo>
                  <a:cubicBezTo>
                    <a:pt x="116" y="192"/>
                    <a:pt x="116" y="189"/>
                    <a:pt x="115" y="185"/>
                  </a:cubicBezTo>
                  <a:moveTo>
                    <a:pt x="114" y="185"/>
                  </a:move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moveTo>
                    <a:pt x="99" y="184"/>
                  </a:moveTo>
                  <a:cubicBezTo>
                    <a:pt x="99" y="184"/>
                    <a:pt x="99" y="184"/>
                    <a:pt x="100" y="184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99" y="184"/>
                    <a:pt x="99" y="184"/>
                    <a:pt x="99" y="184"/>
                  </a:cubicBezTo>
                  <a:moveTo>
                    <a:pt x="186" y="230"/>
                  </a:move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0"/>
                  </a:cubicBezTo>
                  <a:moveTo>
                    <a:pt x="186" y="229"/>
                  </a:moveTo>
                  <a:cubicBezTo>
                    <a:pt x="186" y="229"/>
                    <a:pt x="186" y="229"/>
                    <a:pt x="186" y="229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29"/>
                  </a:cubicBezTo>
                  <a:moveTo>
                    <a:pt x="182" y="229"/>
                  </a:move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4" y="229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moveTo>
                    <a:pt x="181" y="202"/>
                  </a:moveTo>
                  <a:cubicBezTo>
                    <a:pt x="176" y="201"/>
                    <a:pt x="174" y="200"/>
                    <a:pt x="174" y="200"/>
                  </a:cubicBezTo>
                  <a:cubicBezTo>
                    <a:pt x="174" y="200"/>
                    <a:pt x="177" y="201"/>
                    <a:pt x="181" y="201"/>
                  </a:cubicBezTo>
                  <a:cubicBezTo>
                    <a:pt x="181" y="202"/>
                    <a:pt x="181" y="202"/>
                    <a:pt x="181" y="202"/>
                  </a:cubicBezTo>
                  <a:moveTo>
                    <a:pt x="77" y="192"/>
                  </a:move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moveTo>
                    <a:pt x="189" y="174"/>
                  </a:move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moveTo>
                    <a:pt x="37" y="101"/>
                  </a:moveTo>
                  <a:cubicBezTo>
                    <a:pt x="30" y="98"/>
                    <a:pt x="30" y="98"/>
                    <a:pt x="30" y="98"/>
                  </a:cubicBezTo>
                  <a:cubicBezTo>
                    <a:pt x="42" y="86"/>
                    <a:pt x="55" y="74"/>
                    <a:pt x="65" y="66"/>
                  </a:cubicBezTo>
                  <a:cubicBezTo>
                    <a:pt x="63" y="71"/>
                    <a:pt x="58" y="77"/>
                    <a:pt x="53" y="83"/>
                  </a:cubicBezTo>
                  <a:cubicBezTo>
                    <a:pt x="58" y="78"/>
                    <a:pt x="65" y="74"/>
                    <a:pt x="68" y="69"/>
                  </a:cubicBezTo>
                  <a:cubicBezTo>
                    <a:pt x="66" y="73"/>
                    <a:pt x="62" y="77"/>
                    <a:pt x="61" y="79"/>
                  </a:cubicBezTo>
                  <a:cubicBezTo>
                    <a:pt x="60" y="81"/>
                    <a:pt x="58" y="82"/>
                    <a:pt x="56" y="84"/>
                  </a:cubicBezTo>
                  <a:cubicBezTo>
                    <a:pt x="50" y="89"/>
                    <a:pt x="43" y="95"/>
                    <a:pt x="37" y="101"/>
                  </a:cubicBezTo>
                  <a:moveTo>
                    <a:pt x="68" y="74"/>
                  </a:moveTo>
                  <a:cubicBezTo>
                    <a:pt x="72" y="68"/>
                    <a:pt x="77" y="62"/>
                    <a:pt x="82" y="61"/>
                  </a:cubicBezTo>
                  <a:cubicBezTo>
                    <a:pt x="83" y="60"/>
                    <a:pt x="86" y="59"/>
                    <a:pt x="89" y="57"/>
                  </a:cubicBezTo>
                  <a:cubicBezTo>
                    <a:pt x="89" y="58"/>
                    <a:pt x="89" y="59"/>
                    <a:pt x="88" y="59"/>
                  </a:cubicBezTo>
                  <a:cubicBezTo>
                    <a:pt x="85" y="61"/>
                    <a:pt x="82" y="63"/>
                    <a:pt x="80" y="65"/>
                  </a:cubicBezTo>
                  <a:cubicBezTo>
                    <a:pt x="78" y="65"/>
                    <a:pt x="77" y="66"/>
                    <a:pt x="75" y="66"/>
                  </a:cubicBezTo>
                  <a:cubicBezTo>
                    <a:pt x="74" y="68"/>
                    <a:pt x="71" y="71"/>
                    <a:pt x="68" y="74"/>
                  </a:cubicBezTo>
                  <a:moveTo>
                    <a:pt x="96" y="55"/>
                  </a:move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moveTo>
                    <a:pt x="96" y="55"/>
                  </a:move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moveTo>
                    <a:pt x="94" y="53"/>
                  </a:move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moveTo>
                    <a:pt x="95" y="54"/>
                  </a:moveTo>
                  <a:cubicBezTo>
                    <a:pt x="95" y="54"/>
                    <a:pt x="95" y="53"/>
                    <a:pt x="94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moveTo>
                    <a:pt x="132" y="37"/>
                  </a:moveTo>
                  <a:cubicBezTo>
                    <a:pt x="132" y="37"/>
                    <a:pt x="132" y="36"/>
                    <a:pt x="130" y="33"/>
                  </a:cubicBezTo>
                  <a:cubicBezTo>
                    <a:pt x="130" y="33"/>
                    <a:pt x="131" y="33"/>
                    <a:pt x="131" y="34"/>
                  </a:cubicBezTo>
                  <a:cubicBezTo>
                    <a:pt x="132" y="36"/>
                    <a:pt x="132" y="37"/>
                    <a:pt x="132" y="37"/>
                  </a:cubicBezTo>
                  <a:moveTo>
                    <a:pt x="133" y="35"/>
                  </a:moveTo>
                  <a:cubicBezTo>
                    <a:pt x="133" y="35"/>
                    <a:pt x="133" y="34"/>
                    <a:pt x="133" y="31"/>
                  </a:cubicBezTo>
                  <a:cubicBezTo>
                    <a:pt x="134" y="34"/>
                    <a:pt x="134" y="36"/>
                    <a:pt x="133" y="36"/>
                  </a:cubicBezTo>
                  <a:cubicBezTo>
                    <a:pt x="133" y="36"/>
                    <a:pt x="133" y="36"/>
                    <a:pt x="132" y="35"/>
                  </a:cubicBezTo>
                  <a:cubicBezTo>
                    <a:pt x="132" y="35"/>
                    <a:pt x="133" y="35"/>
                    <a:pt x="133" y="35"/>
                  </a:cubicBezTo>
                  <a:moveTo>
                    <a:pt x="153" y="14"/>
                  </a:moveTo>
                  <a:cubicBezTo>
                    <a:pt x="153" y="13"/>
                    <a:pt x="153" y="12"/>
                    <a:pt x="153" y="12"/>
                  </a:cubicBezTo>
                  <a:cubicBezTo>
                    <a:pt x="153" y="12"/>
                    <a:pt x="153" y="13"/>
                    <a:pt x="153" y="14"/>
                  </a:cubicBezTo>
                  <a:cubicBezTo>
                    <a:pt x="153" y="14"/>
                    <a:pt x="153" y="14"/>
                    <a:pt x="153" y="14"/>
                  </a:cubicBezTo>
                  <a:moveTo>
                    <a:pt x="144" y="0"/>
                  </a:moveTo>
                  <a:cubicBezTo>
                    <a:pt x="144" y="0"/>
                    <a:pt x="142" y="6"/>
                    <a:pt x="140" y="15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2" y="16"/>
                    <a:pt x="111" y="20"/>
                    <a:pt x="110" y="23"/>
                  </a:cubicBezTo>
                  <a:cubicBezTo>
                    <a:pt x="108" y="24"/>
                    <a:pt x="106" y="24"/>
                    <a:pt x="104" y="24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99" y="25"/>
                    <a:pt x="99" y="25"/>
                    <a:pt x="99" y="25"/>
                  </a:cubicBezTo>
                  <a:cubicBezTo>
                    <a:pt x="101" y="18"/>
                    <a:pt x="102" y="16"/>
                    <a:pt x="102" y="16"/>
                  </a:cubicBezTo>
                  <a:cubicBezTo>
                    <a:pt x="102" y="16"/>
                    <a:pt x="96" y="34"/>
                    <a:pt x="92" y="48"/>
                  </a:cubicBezTo>
                  <a:cubicBezTo>
                    <a:pt x="87" y="39"/>
                    <a:pt x="86" y="37"/>
                    <a:pt x="85" y="37"/>
                  </a:cubicBezTo>
                  <a:cubicBezTo>
                    <a:pt x="84" y="37"/>
                    <a:pt x="83" y="38"/>
                    <a:pt x="82" y="38"/>
                  </a:cubicBezTo>
                  <a:cubicBezTo>
                    <a:pt x="79" y="40"/>
                    <a:pt x="75" y="41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3"/>
                    <a:pt x="65" y="66"/>
                    <a:pt x="65" y="66"/>
                  </a:cubicBezTo>
                  <a:cubicBezTo>
                    <a:pt x="65" y="66"/>
                    <a:pt x="65" y="65"/>
                    <a:pt x="66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6"/>
                    <a:pt x="56" y="56"/>
                    <a:pt x="56" y="55"/>
                  </a:cubicBezTo>
                  <a:cubicBezTo>
                    <a:pt x="55" y="56"/>
                    <a:pt x="55" y="57"/>
                    <a:pt x="54" y="58"/>
                  </a:cubicBezTo>
                  <a:cubicBezTo>
                    <a:pt x="50" y="63"/>
                    <a:pt x="44" y="69"/>
                    <a:pt x="40" y="74"/>
                  </a:cubicBezTo>
                  <a:cubicBezTo>
                    <a:pt x="33" y="82"/>
                    <a:pt x="29" y="90"/>
                    <a:pt x="27" y="9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4" y="91"/>
                    <a:pt x="2" y="95"/>
                    <a:pt x="0" y="99"/>
                  </a:cubicBezTo>
                  <a:cubicBezTo>
                    <a:pt x="1" y="101"/>
                    <a:pt x="1" y="103"/>
                    <a:pt x="2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7" y="121"/>
                    <a:pt x="12" y="136"/>
                    <a:pt x="15" y="152"/>
                  </a:cubicBezTo>
                  <a:cubicBezTo>
                    <a:pt x="11" y="165"/>
                    <a:pt x="15" y="177"/>
                    <a:pt x="25" y="186"/>
                  </a:cubicBezTo>
                  <a:cubicBezTo>
                    <a:pt x="28" y="189"/>
                    <a:pt x="28" y="189"/>
                    <a:pt x="28" y="189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9" y="190"/>
                    <a:pt x="29" y="189"/>
                    <a:pt x="29" y="189"/>
                  </a:cubicBezTo>
                  <a:cubicBezTo>
                    <a:pt x="30" y="189"/>
                    <a:pt x="30" y="191"/>
                    <a:pt x="32" y="200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1" y="203"/>
                    <a:pt x="31" y="202"/>
                    <a:pt x="31" y="201"/>
                  </a:cubicBezTo>
                  <a:cubicBezTo>
                    <a:pt x="32" y="203"/>
                    <a:pt x="32" y="204"/>
                    <a:pt x="33" y="204"/>
                  </a:cubicBezTo>
                  <a:cubicBezTo>
                    <a:pt x="33" y="204"/>
                    <a:pt x="34" y="203"/>
                    <a:pt x="34" y="201"/>
                  </a:cubicBezTo>
                  <a:cubicBezTo>
                    <a:pt x="35" y="204"/>
                    <a:pt x="36" y="206"/>
                    <a:pt x="36" y="206"/>
                  </a:cubicBezTo>
                  <a:cubicBezTo>
                    <a:pt x="37" y="206"/>
                    <a:pt x="37" y="204"/>
                    <a:pt x="38" y="202"/>
                  </a:cubicBezTo>
                  <a:cubicBezTo>
                    <a:pt x="38" y="205"/>
                    <a:pt x="39" y="207"/>
                    <a:pt x="41" y="207"/>
                  </a:cubicBezTo>
                  <a:cubicBezTo>
                    <a:pt x="42" y="207"/>
                    <a:pt x="43" y="206"/>
                    <a:pt x="45" y="205"/>
                  </a:cubicBezTo>
                  <a:cubicBezTo>
                    <a:pt x="44" y="207"/>
                    <a:pt x="44" y="209"/>
                    <a:pt x="44" y="209"/>
                  </a:cubicBezTo>
                  <a:cubicBezTo>
                    <a:pt x="44" y="209"/>
                    <a:pt x="45" y="208"/>
                    <a:pt x="45" y="205"/>
                  </a:cubicBezTo>
                  <a:cubicBezTo>
                    <a:pt x="45" y="208"/>
                    <a:pt x="44" y="209"/>
                    <a:pt x="44" y="209"/>
                  </a:cubicBezTo>
                  <a:cubicBezTo>
                    <a:pt x="44" y="209"/>
                    <a:pt x="45" y="208"/>
                    <a:pt x="46" y="205"/>
                  </a:cubicBezTo>
                  <a:cubicBezTo>
                    <a:pt x="47" y="210"/>
                    <a:pt x="49" y="212"/>
                    <a:pt x="52" y="212"/>
                  </a:cubicBezTo>
                  <a:cubicBezTo>
                    <a:pt x="53" y="212"/>
                    <a:pt x="54" y="212"/>
                    <a:pt x="55" y="211"/>
                  </a:cubicBezTo>
                  <a:cubicBezTo>
                    <a:pt x="54" y="214"/>
                    <a:pt x="54" y="215"/>
                    <a:pt x="55" y="215"/>
                  </a:cubicBezTo>
                  <a:cubicBezTo>
                    <a:pt x="55" y="215"/>
                    <a:pt x="56" y="214"/>
                    <a:pt x="58" y="213"/>
                  </a:cubicBezTo>
                  <a:cubicBezTo>
                    <a:pt x="56" y="215"/>
                    <a:pt x="56" y="216"/>
                    <a:pt x="56" y="216"/>
                  </a:cubicBezTo>
                  <a:cubicBezTo>
                    <a:pt x="56" y="216"/>
                    <a:pt x="57" y="215"/>
                    <a:pt x="59" y="214"/>
                  </a:cubicBezTo>
                  <a:cubicBezTo>
                    <a:pt x="58" y="216"/>
                    <a:pt x="57" y="217"/>
                    <a:pt x="58" y="217"/>
                  </a:cubicBezTo>
                  <a:cubicBezTo>
                    <a:pt x="59" y="217"/>
                    <a:pt x="59" y="216"/>
                    <a:pt x="61" y="215"/>
                  </a:cubicBezTo>
                  <a:cubicBezTo>
                    <a:pt x="60" y="218"/>
                    <a:pt x="60" y="219"/>
                    <a:pt x="61" y="219"/>
                  </a:cubicBezTo>
                  <a:cubicBezTo>
                    <a:pt x="62" y="219"/>
                    <a:pt x="63" y="218"/>
                    <a:pt x="64" y="218"/>
                  </a:cubicBezTo>
                  <a:cubicBezTo>
                    <a:pt x="63" y="220"/>
                    <a:pt x="65" y="221"/>
                    <a:pt x="67" y="222"/>
                  </a:cubicBezTo>
                  <a:cubicBezTo>
                    <a:pt x="67" y="222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220"/>
                    <a:pt x="67" y="219"/>
                    <a:pt x="67" y="219"/>
                  </a:cubicBezTo>
                  <a:cubicBezTo>
                    <a:pt x="66" y="218"/>
                    <a:pt x="66" y="218"/>
                    <a:pt x="66" y="217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6"/>
                    <a:pt x="65" y="216"/>
                  </a:cubicBezTo>
                  <a:cubicBezTo>
                    <a:pt x="65" y="216"/>
                    <a:pt x="65" y="214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3"/>
                    <a:pt x="65" y="213"/>
                    <a:pt x="65" y="213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5" y="211"/>
                    <a:pt x="65" y="209"/>
                    <a:pt x="65" y="208"/>
                  </a:cubicBezTo>
                  <a:cubicBezTo>
                    <a:pt x="66" y="203"/>
                    <a:pt x="66" y="201"/>
                    <a:pt x="67" y="198"/>
                  </a:cubicBezTo>
                  <a:cubicBezTo>
                    <a:pt x="73" y="201"/>
                    <a:pt x="73" y="201"/>
                    <a:pt x="73" y="201"/>
                  </a:cubicBezTo>
                  <a:cubicBezTo>
                    <a:pt x="73" y="199"/>
                    <a:pt x="74" y="198"/>
                    <a:pt x="75" y="196"/>
                  </a:cubicBezTo>
                  <a:cubicBezTo>
                    <a:pt x="75" y="195"/>
                    <a:pt x="76" y="193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8" y="192"/>
                    <a:pt x="78" y="192"/>
                    <a:pt x="78" y="192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3"/>
                    <a:pt x="81" y="193"/>
                    <a:pt x="81" y="193"/>
                  </a:cubicBezTo>
                  <a:cubicBezTo>
                    <a:pt x="81" y="194"/>
                    <a:pt x="81" y="194"/>
                    <a:pt x="81" y="194"/>
                  </a:cubicBezTo>
                  <a:cubicBezTo>
                    <a:pt x="81" y="194"/>
                    <a:pt x="80" y="190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1" y="189"/>
                    <a:pt x="82" y="188"/>
                    <a:pt x="83" y="188"/>
                  </a:cubicBezTo>
                  <a:cubicBezTo>
                    <a:pt x="83" y="188"/>
                    <a:pt x="83" y="188"/>
                    <a:pt x="83" y="188"/>
                  </a:cubicBezTo>
                  <a:cubicBezTo>
                    <a:pt x="83" y="188"/>
                    <a:pt x="84" y="188"/>
                    <a:pt x="86" y="191"/>
                  </a:cubicBezTo>
                  <a:cubicBezTo>
                    <a:pt x="86" y="187"/>
                    <a:pt x="86" y="183"/>
                    <a:pt x="86" y="183"/>
                  </a:cubicBezTo>
                  <a:cubicBezTo>
                    <a:pt x="86" y="183"/>
                    <a:pt x="86" y="184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8" y="185"/>
                    <a:pt x="88" y="185"/>
                    <a:pt x="89" y="185"/>
                  </a:cubicBezTo>
                  <a:cubicBezTo>
                    <a:pt x="89" y="184"/>
                    <a:pt x="89" y="184"/>
                    <a:pt x="88" y="183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92" y="183"/>
                    <a:pt x="92" y="183"/>
                    <a:pt x="92" y="183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2"/>
                    <a:pt x="95" y="181"/>
                    <a:pt x="95" y="181"/>
                  </a:cubicBezTo>
                  <a:cubicBezTo>
                    <a:pt x="95" y="181"/>
                    <a:pt x="96" y="181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98" y="184"/>
                    <a:pt x="98" y="184"/>
                    <a:pt x="98" y="183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98" y="183"/>
                    <a:pt x="98" y="183"/>
                    <a:pt x="98" y="182"/>
                  </a:cubicBezTo>
                  <a:cubicBezTo>
                    <a:pt x="98" y="182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8" y="181"/>
                    <a:pt x="98" y="182"/>
                    <a:pt x="98" y="183"/>
                  </a:cubicBezTo>
                  <a:cubicBezTo>
                    <a:pt x="98" y="183"/>
                    <a:pt x="98" y="183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8" y="182"/>
                    <a:pt x="98" y="182"/>
                    <a:pt x="98" y="182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101" y="183"/>
                    <a:pt x="101" y="183"/>
                    <a:pt x="101" y="183"/>
                  </a:cubicBezTo>
                  <a:cubicBezTo>
                    <a:pt x="104" y="184"/>
                    <a:pt x="104" y="184"/>
                    <a:pt x="104" y="184"/>
                  </a:cubicBezTo>
                  <a:cubicBezTo>
                    <a:pt x="104" y="184"/>
                    <a:pt x="105" y="184"/>
                    <a:pt x="105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8" y="184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10" y="185"/>
                    <a:pt x="112" y="185"/>
                    <a:pt x="113" y="185"/>
                  </a:cubicBezTo>
                  <a:cubicBezTo>
                    <a:pt x="113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4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114" y="184"/>
                    <a:pt x="114" y="184"/>
                    <a:pt x="114" y="184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5"/>
                    <a:pt x="114" y="184"/>
                    <a:pt x="114" y="184"/>
                  </a:cubicBezTo>
                  <a:cubicBezTo>
                    <a:pt x="114" y="184"/>
                    <a:pt x="114" y="185"/>
                    <a:pt x="114" y="185"/>
                  </a:cubicBezTo>
                  <a:cubicBezTo>
                    <a:pt x="114" y="185"/>
                    <a:pt x="114" y="185"/>
                    <a:pt x="115" y="185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4" y="184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4" y="184"/>
                    <a:pt x="114" y="184"/>
                  </a:cubicBezTo>
                  <a:cubicBezTo>
                    <a:pt x="114" y="184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4"/>
                    <a:pt x="114" y="184"/>
                  </a:cubicBezTo>
                  <a:cubicBezTo>
                    <a:pt x="115" y="184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6" y="186"/>
                    <a:pt x="116" y="187"/>
                    <a:pt x="116" y="187"/>
                  </a:cubicBezTo>
                  <a:cubicBezTo>
                    <a:pt x="117" y="187"/>
                    <a:pt x="117" y="186"/>
                    <a:pt x="117" y="185"/>
                  </a:cubicBezTo>
                  <a:cubicBezTo>
                    <a:pt x="117" y="185"/>
                    <a:pt x="117" y="185"/>
                    <a:pt x="117" y="185"/>
                  </a:cubicBezTo>
                  <a:cubicBezTo>
                    <a:pt x="117" y="185"/>
                    <a:pt x="117" y="186"/>
                    <a:pt x="117" y="186"/>
                  </a:cubicBezTo>
                  <a:cubicBezTo>
                    <a:pt x="117" y="186"/>
                    <a:pt x="117" y="185"/>
                    <a:pt x="117" y="18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7" y="184"/>
                    <a:pt x="117" y="184"/>
                    <a:pt x="117" y="18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118" y="186"/>
                    <a:pt x="118" y="187"/>
                    <a:pt x="118" y="187"/>
                  </a:cubicBezTo>
                  <a:cubicBezTo>
                    <a:pt x="119" y="187"/>
                    <a:pt x="119" y="186"/>
                    <a:pt x="119" y="185"/>
                  </a:cubicBezTo>
                  <a:cubicBezTo>
                    <a:pt x="120" y="187"/>
                    <a:pt x="120" y="188"/>
                    <a:pt x="121" y="188"/>
                  </a:cubicBezTo>
                  <a:cubicBezTo>
                    <a:pt x="121" y="188"/>
                    <a:pt x="122" y="187"/>
                    <a:pt x="122" y="185"/>
                  </a:cubicBezTo>
                  <a:cubicBezTo>
                    <a:pt x="123" y="188"/>
                    <a:pt x="124" y="190"/>
                    <a:pt x="124" y="190"/>
                  </a:cubicBezTo>
                  <a:cubicBezTo>
                    <a:pt x="125" y="190"/>
                    <a:pt x="125" y="188"/>
                    <a:pt x="126" y="186"/>
                  </a:cubicBezTo>
                  <a:cubicBezTo>
                    <a:pt x="126" y="189"/>
                    <a:pt x="127" y="191"/>
                    <a:pt x="129" y="191"/>
                  </a:cubicBezTo>
                  <a:cubicBezTo>
                    <a:pt x="130" y="191"/>
                    <a:pt x="131" y="190"/>
                    <a:pt x="133" y="189"/>
                  </a:cubicBezTo>
                  <a:cubicBezTo>
                    <a:pt x="132" y="191"/>
                    <a:pt x="132" y="193"/>
                    <a:pt x="132" y="193"/>
                  </a:cubicBezTo>
                  <a:cubicBezTo>
                    <a:pt x="132" y="193"/>
                    <a:pt x="133" y="192"/>
                    <a:pt x="133" y="189"/>
                  </a:cubicBezTo>
                  <a:cubicBezTo>
                    <a:pt x="133" y="192"/>
                    <a:pt x="132" y="193"/>
                    <a:pt x="132" y="193"/>
                  </a:cubicBezTo>
                  <a:cubicBezTo>
                    <a:pt x="132" y="193"/>
                    <a:pt x="133" y="192"/>
                    <a:pt x="134" y="189"/>
                  </a:cubicBezTo>
                  <a:cubicBezTo>
                    <a:pt x="135" y="194"/>
                    <a:pt x="137" y="196"/>
                    <a:pt x="140" y="196"/>
                  </a:cubicBezTo>
                  <a:cubicBezTo>
                    <a:pt x="141" y="196"/>
                    <a:pt x="142" y="196"/>
                    <a:pt x="143" y="195"/>
                  </a:cubicBezTo>
                  <a:cubicBezTo>
                    <a:pt x="142" y="198"/>
                    <a:pt x="142" y="199"/>
                    <a:pt x="143" y="199"/>
                  </a:cubicBezTo>
                  <a:cubicBezTo>
                    <a:pt x="143" y="199"/>
                    <a:pt x="144" y="198"/>
                    <a:pt x="146" y="197"/>
                  </a:cubicBezTo>
                  <a:cubicBezTo>
                    <a:pt x="144" y="199"/>
                    <a:pt x="144" y="200"/>
                    <a:pt x="144" y="200"/>
                  </a:cubicBezTo>
                  <a:cubicBezTo>
                    <a:pt x="144" y="200"/>
                    <a:pt x="145" y="199"/>
                    <a:pt x="147" y="198"/>
                  </a:cubicBezTo>
                  <a:cubicBezTo>
                    <a:pt x="146" y="200"/>
                    <a:pt x="145" y="201"/>
                    <a:pt x="146" y="201"/>
                  </a:cubicBezTo>
                  <a:cubicBezTo>
                    <a:pt x="147" y="201"/>
                    <a:pt x="147" y="200"/>
                    <a:pt x="149" y="199"/>
                  </a:cubicBezTo>
                  <a:cubicBezTo>
                    <a:pt x="148" y="202"/>
                    <a:pt x="148" y="203"/>
                    <a:pt x="149" y="203"/>
                  </a:cubicBezTo>
                  <a:cubicBezTo>
                    <a:pt x="150" y="203"/>
                    <a:pt x="151" y="202"/>
                    <a:pt x="152" y="202"/>
                  </a:cubicBezTo>
                  <a:cubicBezTo>
                    <a:pt x="151" y="205"/>
                    <a:pt x="153" y="206"/>
                    <a:pt x="156" y="206"/>
                  </a:cubicBezTo>
                  <a:cubicBezTo>
                    <a:pt x="156" y="207"/>
                    <a:pt x="156" y="207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59" y="209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0" y="210"/>
                    <a:pt x="160" y="210"/>
                    <a:pt x="160" y="210"/>
                  </a:cubicBezTo>
                  <a:cubicBezTo>
                    <a:pt x="161" y="208"/>
                    <a:pt x="161" y="208"/>
                    <a:pt x="161" y="208"/>
                  </a:cubicBezTo>
                  <a:cubicBezTo>
                    <a:pt x="161" y="208"/>
                    <a:pt x="161" y="210"/>
                    <a:pt x="160" y="212"/>
                  </a:cubicBezTo>
                  <a:cubicBezTo>
                    <a:pt x="160" y="212"/>
                    <a:pt x="160" y="213"/>
                    <a:pt x="161" y="213"/>
                  </a:cubicBezTo>
                  <a:cubicBezTo>
                    <a:pt x="161" y="213"/>
                    <a:pt x="163" y="215"/>
                    <a:pt x="163" y="215"/>
                  </a:cubicBezTo>
                  <a:cubicBezTo>
                    <a:pt x="163" y="215"/>
                    <a:pt x="163" y="215"/>
                    <a:pt x="163" y="215"/>
                  </a:cubicBezTo>
                  <a:cubicBezTo>
                    <a:pt x="164" y="215"/>
                    <a:pt x="164" y="215"/>
                    <a:pt x="164" y="215"/>
                  </a:cubicBezTo>
                  <a:cubicBezTo>
                    <a:pt x="164" y="216"/>
                    <a:pt x="164" y="216"/>
                    <a:pt x="164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6"/>
                    <a:pt x="165" y="216"/>
                    <a:pt x="165" y="216"/>
                  </a:cubicBezTo>
                  <a:cubicBezTo>
                    <a:pt x="165" y="214"/>
                    <a:pt x="166" y="214"/>
                    <a:pt x="166" y="214"/>
                  </a:cubicBezTo>
                  <a:cubicBezTo>
                    <a:pt x="166" y="214"/>
                    <a:pt x="165" y="215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4" y="217"/>
                    <a:pt x="164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4" y="218"/>
                    <a:pt x="164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5" y="218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65" y="219"/>
                    <a:pt x="166" y="219"/>
                    <a:pt x="166" y="219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6" y="219"/>
                    <a:pt x="166" y="219"/>
                    <a:pt x="166" y="219"/>
                  </a:cubicBezTo>
                  <a:cubicBezTo>
                    <a:pt x="166" y="219"/>
                    <a:pt x="165" y="219"/>
                    <a:pt x="165" y="219"/>
                  </a:cubicBezTo>
                  <a:cubicBezTo>
                    <a:pt x="166" y="219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6" y="220"/>
                    <a:pt x="166" y="220"/>
                  </a:cubicBezTo>
                  <a:cubicBezTo>
                    <a:pt x="166" y="220"/>
                    <a:pt x="167" y="220"/>
                    <a:pt x="167" y="220"/>
                  </a:cubicBezTo>
                  <a:cubicBezTo>
                    <a:pt x="167" y="220"/>
                    <a:pt x="167" y="220"/>
                    <a:pt x="167" y="220"/>
                  </a:cubicBezTo>
                  <a:cubicBezTo>
                    <a:pt x="169" y="222"/>
                    <a:pt x="169" y="222"/>
                    <a:pt x="169" y="222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0" y="224"/>
                    <a:pt x="170" y="224"/>
                    <a:pt x="170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1" y="224"/>
                    <a:pt x="171" y="224"/>
                    <a:pt x="171" y="224"/>
                  </a:cubicBezTo>
                  <a:cubicBezTo>
                    <a:pt x="170" y="224"/>
                    <a:pt x="170" y="225"/>
                    <a:pt x="170" y="225"/>
                  </a:cubicBezTo>
                  <a:cubicBezTo>
                    <a:pt x="170" y="225"/>
                    <a:pt x="170" y="224"/>
                    <a:pt x="171" y="224"/>
                  </a:cubicBezTo>
                  <a:cubicBezTo>
                    <a:pt x="171" y="224"/>
                    <a:pt x="171" y="223"/>
                    <a:pt x="172" y="223"/>
                  </a:cubicBezTo>
                  <a:cubicBezTo>
                    <a:pt x="172" y="223"/>
                    <a:pt x="172" y="224"/>
                    <a:pt x="171" y="226"/>
                  </a:cubicBezTo>
                  <a:cubicBezTo>
                    <a:pt x="170" y="227"/>
                    <a:pt x="170" y="228"/>
                    <a:pt x="172" y="228"/>
                  </a:cubicBezTo>
                  <a:cubicBezTo>
                    <a:pt x="171" y="228"/>
                    <a:pt x="171" y="229"/>
                    <a:pt x="172" y="229"/>
                  </a:cubicBezTo>
                  <a:cubicBezTo>
                    <a:pt x="172" y="229"/>
                    <a:pt x="173" y="228"/>
                    <a:pt x="173" y="228"/>
                  </a:cubicBezTo>
                  <a:cubicBezTo>
                    <a:pt x="173" y="228"/>
                    <a:pt x="174" y="229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4" y="232"/>
                    <a:pt x="174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1" y="232"/>
                    <a:pt x="172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2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232"/>
                    <a:pt x="173" y="232"/>
                    <a:pt x="174" y="232"/>
                  </a:cubicBezTo>
                  <a:cubicBezTo>
                    <a:pt x="173" y="232"/>
                    <a:pt x="173" y="232"/>
                    <a:pt x="173" y="232"/>
                  </a:cubicBezTo>
                  <a:cubicBezTo>
                    <a:pt x="173" y="232"/>
                    <a:pt x="173" y="232"/>
                    <a:pt x="174" y="232"/>
                  </a:cubicBezTo>
                  <a:cubicBezTo>
                    <a:pt x="174" y="232"/>
                    <a:pt x="173" y="232"/>
                    <a:pt x="173" y="232"/>
                  </a:cubicBezTo>
                  <a:cubicBezTo>
                    <a:pt x="173" y="233"/>
                    <a:pt x="174" y="233"/>
                    <a:pt x="174" y="233"/>
                  </a:cubicBezTo>
                  <a:cubicBezTo>
                    <a:pt x="172" y="233"/>
                    <a:pt x="172" y="233"/>
                    <a:pt x="173" y="234"/>
                  </a:cubicBezTo>
                  <a:cubicBezTo>
                    <a:pt x="173" y="234"/>
                    <a:pt x="174" y="234"/>
                    <a:pt x="174" y="234"/>
                  </a:cubicBezTo>
                  <a:cubicBezTo>
                    <a:pt x="174" y="234"/>
                    <a:pt x="174" y="234"/>
                    <a:pt x="173" y="234"/>
                  </a:cubicBezTo>
                  <a:cubicBezTo>
                    <a:pt x="173" y="234"/>
                    <a:pt x="173" y="234"/>
                    <a:pt x="173" y="234"/>
                  </a:cubicBezTo>
                  <a:cubicBezTo>
                    <a:pt x="174" y="234"/>
                    <a:pt x="174" y="234"/>
                    <a:pt x="175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4" y="235"/>
                    <a:pt x="174" y="235"/>
                    <a:pt x="175" y="235"/>
                  </a:cubicBezTo>
                  <a:cubicBezTo>
                    <a:pt x="174" y="235"/>
                    <a:pt x="174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3" y="235"/>
                    <a:pt x="174" y="235"/>
                    <a:pt x="175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3" y="235"/>
                    <a:pt x="173" y="235"/>
                    <a:pt x="175" y="235"/>
                  </a:cubicBezTo>
                  <a:cubicBezTo>
                    <a:pt x="174" y="235"/>
                    <a:pt x="174" y="235"/>
                    <a:pt x="173" y="235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4" y="235"/>
                    <a:pt x="174" y="235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4" y="236"/>
                    <a:pt x="174" y="236"/>
                  </a:cubicBezTo>
                  <a:cubicBezTo>
                    <a:pt x="174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6"/>
                    <a:pt x="175" y="236"/>
                    <a:pt x="175" y="236"/>
                  </a:cubicBezTo>
                  <a:cubicBezTo>
                    <a:pt x="175" y="237"/>
                    <a:pt x="174" y="237"/>
                    <a:pt x="174" y="237"/>
                  </a:cubicBezTo>
                  <a:cubicBezTo>
                    <a:pt x="174" y="237"/>
                    <a:pt x="173" y="237"/>
                    <a:pt x="173" y="237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4" y="238"/>
                    <a:pt x="173" y="238"/>
                    <a:pt x="174" y="238"/>
                  </a:cubicBezTo>
                  <a:cubicBezTo>
                    <a:pt x="174" y="238"/>
                    <a:pt x="174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4" y="238"/>
                    <a:pt x="173" y="238"/>
                    <a:pt x="173" y="238"/>
                  </a:cubicBezTo>
                  <a:cubicBezTo>
                    <a:pt x="173" y="238"/>
                    <a:pt x="174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5" y="238"/>
                    <a:pt x="175" y="23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6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5" y="238"/>
                    <a:pt x="175" y="238"/>
                  </a:cubicBezTo>
                  <a:cubicBezTo>
                    <a:pt x="175" y="238"/>
                    <a:pt x="176" y="239"/>
                    <a:pt x="176" y="239"/>
                  </a:cubicBezTo>
                  <a:cubicBezTo>
                    <a:pt x="176" y="239"/>
                    <a:pt x="175" y="239"/>
                    <a:pt x="175" y="239"/>
                  </a:cubicBezTo>
                  <a:cubicBezTo>
                    <a:pt x="175" y="239"/>
                    <a:pt x="176" y="239"/>
                    <a:pt x="176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5" y="239"/>
                    <a:pt x="175" y="239"/>
                    <a:pt x="176" y="239"/>
                  </a:cubicBezTo>
                  <a:cubicBezTo>
                    <a:pt x="176" y="239"/>
                    <a:pt x="175" y="239"/>
                    <a:pt x="175" y="239"/>
                  </a:cubicBezTo>
                  <a:cubicBezTo>
                    <a:pt x="175" y="239"/>
                    <a:pt x="176" y="239"/>
                    <a:pt x="176" y="240"/>
                  </a:cubicBezTo>
                  <a:cubicBezTo>
                    <a:pt x="175" y="240"/>
                    <a:pt x="175" y="240"/>
                    <a:pt x="175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5" y="241"/>
                    <a:pt x="175" y="241"/>
                    <a:pt x="176" y="241"/>
                  </a:cubicBezTo>
                  <a:cubicBezTo>
                    <a:pt x="176" y="241"/>
                    <a:pt x="175" y="241"/>
                    <a:pt x="175" y="241"/>
                  </a:cubicBezTo>
                  <a:cubicBezTo>
                    <a:pt x="175" y="242"/>
                    <a:pt x="176" y="242"/>
                    <a:pt x="176" y="243"/>
                  </a:cubicBezTo>
                  <a:cubicBezTo>
                    <a:pt x="176" y="244"/>
                    <a:pt x="176" y="245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75" y="248"/>
                    <a:pt x="175" y="251"/>
                    <a:pt x="175" y="253"/>
                  </a:cubicBezTo>
                  <a:cubicBezTo>
                    <a:pt x="175" y="253"/>
                    <a:pt x="175" y="254"/>
                    <a:pt x="175" y="254"/>
                  </a:cubicBezTo>
                  <a:cubicBezTo>
                    <a:pt x="175" y="254"/>
                    <a:pt x="176" y="254"/>
                    <a:pt x="177" y="255"/>
                  </a:cubicBezTo>
                  <a:cubicBezTo>
                    <a:pt x="177" y="254"/>
                    <a:pt x="177" y="254"/>
                    <a:pt x="178" y="254"/>
                  </a:cubicBezTo>
                  <a:cubicBezTo>
                    <a:pt x="179" y="254"/>
                    <a:pt x="180" y="254"/>
                    <a:pt x="181" y="255"/>
                  </a:cubicBezTo>
                  <a:cubicBezTo>
                    <a:pt x="176" y="253"/>
                    <a:pt x="185" y="252"/>
                    <a:pt x="186" y="252"/>
                  </a:cubicBezTo>
                  <a:cubicBezTo>
                    <a:pt x="186" y="252"/>
                    <a:pt x="186" y="252"/>
                    <a:pt x="186" y="252"/>
                  </a:cubicBezTo>
                  <a:cubicBezTo>
                    <a:pt x="195" y="231"/>
                    <a:pt x="183" y="239"/>
                    <a:pt x="186" y="232"/>
                  </a:cubicBezTo>
                  <a:cubicBezTo>
                    <a:pt x="184" y="232"/>
                    <a:pt x="183" y="232"/>
                    <a:pt x="183" y="232"/>
                  </a:cubicBezTo>
                  <a:cubicBezTo>
                    <a:pt x="183" y="232"/>
                    <a:pt x="184" y="232"/>
                    <a:pt x="186" y="232"/>
                  </a:cubicBezTo>
                  <a:cubicBezTo>
                    <a:pt x="186" y="231"/>
                    <a:pt x="186" y="231"/>
                    <a:pt x="186" y="230"/>
                  </a:cubicBezTo>
                  <a:cubicBezTo>
                    <a:pt x="186" y="230"/>
                    <a:pt x="186" y="230"/>
                    <a:pt x="186" y="229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186" y="227"/>
                    <a:pt x="185" y="226"/>
                    <a:pt x="185" y="226"/>
                  </a:cubicBezTo>
                  <a:cubicBezTo>
                    <a:pt x="185" y="226"/>
                    <a:pt x="184" y="227"/>
                    <a:pt x="184" y="227"/>
                  </a:cubicBezTo>
                  <a:cubicBezTo>
                    <a:pt x="183" y="226"/>
                    <a:pt x="183" y="225"/>
                    <a:pt x="183" y="224"/>
                  </a:cubicBezTo>
                  <a:cubicBezTo>
                    <a:pt x="183" y="224"/>
                    <a:pt x="184" y="224"/>
                    <a:pt x="185" y="225"/>
                  </a:cubicBezTo>
                  <a:cubicBezTo>
                    <a:pt x="184" y="224"/>
                    <a:pt x="183" y="224"/>
                    <a:pt x="183" y="224"/>
                  </a:cubicBezTo>
                  <a:cubicBezTo>
                    <a:pt x="183" y="223"/>
                    <a:pt x="183" y="223"/>
                    <a:pt x="183" y="223"/>
                  </a:cubicBezTo>
                  <a:cubicBezTo>
                    <a:pt x="182" y="222"/>
                    <a:pt x="181" y="222"/>
                    <a:pt x="181" y="222"/>
                  </a:cubicBezTo>
                  <a:cubicBezTo>
                    <a:pt x="180" y="222"/>
                    <a:pt x="180" y="222"/>
                    <a:pt x="180" y="223"/>
                  </a:cubicBezTo>
                  <a:cubicBezTo>
                    <a:pt x="177" y="222"/>
                    <a:pt x="177" y="221"/>
                    <a:pt x="179" y="221"/>
                  </a:cubicBezTo>
                  <a:cubicBezTo>
                    <a:pt x="180" y="221"/>
                    <a:pt x="181" y="221"/>
                    <a:pt x="183" y="222"/>
                  </a:cubicBezTo>
                  <a:cubicBezTo>
                    <a:pt x="183" y="222"/>
                    <a:pt x="184" y="222"/>
                    <a:pt x="184" y="222"/>
                  </a:cubicBezTo>
                  <a:cubicBezTo>
                    <a:pt x="184" y="222"/>
                    <a:pt x="184" y="222"/>
                    <a:pt x="185" y="222"/>
                  </a:cubicBezTo>
                  <a:cubicBezTo>
                    <a:pt x="185" y="222"/>
                    <a:pt x="185" y="222"/>
                    <a:pt x="185" y="222"/>
                  </a:cubicBezTo>
                  <a:cubicBezTo>
                    <a:pt x="184" y="220"/>
                    <a:pt x="183" y="218"/>
                    <a:pt x="182" y="216"/>
                  </a:cubicBezTo>
                  <a:cubicBezTo>
                    <a:pt x="174" y="213"/>
                    <a:pt x="172" y="211"/>
                    <a:pt x="177" y="210"/>
                  </a:cubicBezTo>
                  <a:cubicBezTo>
                    <a:pt x="176" y="211"/>
                    <a:pt x="177" y="213"/>
                    <a:pt x="182" y="216"/>
                  </a:cubicBezTo>
                  <a:cubicBezTo>
                    <a:pt x="181" y="213"/>
                    <a:pt x="180" y="211"/>
                    <a:pt x="180" y="209"/>
                  </a:cubicBezTo>
                  <a:cubicBezTo>
                    <a:pt x="182" y="209"/>
                    <a:pt x="183" y="209"/>
                    <a:pt x="185" y="209"/>
                  </a:cubicBezTo>
                  <a:cubicBezTo>
                    <a:pt x="184" y="209"/>
                    <a:pt x="182" y="208"/>
                    <a:pt x="181" y="208"/>
                  </a:cubicBezTo>
                  <a:cubicBezTo>
                    <a:pt x="181" y="208"/>
                    <a:pt x="180" y="208"/>
                    <a:pt x="180" y="208"/>
                  </a:cubicBezTo>
                  <a:cubicBezTo>
                    <a:pt x="180" y="208"/>
                    <a:pt x="180" y="208"/>
                    <a:pt x="180" y="208"/>
                  </a:cubicBezTo>
                  <a:cubicBezTo>
                    <a:pt x="175" y="207"/>
                    <a:pt x="175" y="207"/>
                    <a:pt x="176" y="207"/>
                  </a:cubicBezTo>
                  <a:cubicBezTo>
                    <a:pt x="177" y="207"/>
                    <a:pt x="179" y="207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8" y="206"/>
                    <a:pt x="179" y="206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8" y="206"/>
                    <a:pt x="179" y="206"/>
                    <a:pt x="180" y="207"/>
                  </a:cubicBezTo>
                  <a:cubicBezTo>
                    <a:pt x="180" y="207"/>
                    <a:pt x="180" y="207"/>
                    <a:pt x="180" y="207"/>
                  </a:cubicBezTo>
                  <a:cubicBezTo>
                    <a:pt x="182" y="207"/>
                    <a:pt x="183" y="207"/>
                    <a:pt x="186" y="208"/>
                  </a:cubicBezTo>
                  <a:cubicBezTo>
                    <a:pt x="184" y="207"/>
                    <a:pt x="182" y="207"/>
                    <a:pt x="181" y="206"/>
                  </a:cubicBezTo>
                  <a:cubicBezTo>
                    <a:pt x="181" y="206"/>
                    <a:pt x="181" y="206"/>
                    <a:pt x="181" y="206"/>
                  </a:cubicBezTo>
                  <a:cubicBezTo>
                    <a:pt x="181" y="206"/>
                    <a:pt x="180" y="206"/>
                    <a:pt x="180" y="206"/>
                  </a:cubicBezTo>
                  <a:cubicBezTo>
                    <a:pt x="179" y="205"/>
                    <a:pt x="178" y="205"/>
                    <a:pt x="178" y="204"/>
                  </a:cubicBezTo>
                  <a:cubicBezTo>
                    <a:pt x="174" y="203"/>
                    <a:pt x="173" y="202"/>
                    <a:pt x="174" y="202"/>
                  </a:cubicBezTo>
                  <a:cubicBezTo>
                    <a:pt x="174" y="202"/>
                    <a:pt x="175" y="203"/>
                    <a:pt x="178" y="204"/>
                  </a:cubicBezTo>
                  <a:cubicBezTo>
                    <a:pt x="178" y="203"/>
                    <a:pt x="179" y="203"/>
                    <a:pt x="181" y="202"/>
                  </a:cubicBezTo>
                  <a:cubicBezTo>
                    <a:pt x="181" y="202"/>
                    <a:pt x="181" y="202"/>
                    <a:pt x="181" y="202"/>
                  </a:cubicBezTo>
                  <a:cubicBezTo>
                    <a:pt x="182" y="203"/>
                    <a:pt x="182" y="204"/>
                    <a:pt x="183" y="205"/>
                  </a:cubicBezTo>
                  <a:cubicBezTo>
                    <a:pt x="183" y="205"/>
                    <a:pt x="184" y="205"/>
                    <a:pt x="185" y="206"/>
                  </a:cubicBezTo>
                  <a:cubicBezTo>
                    <a:pt x="185" y="206"/>
                    <a:pt x="185" y="206"/>
                    <a:pt x="186" y="206"/>
                  </a:cubicBezTo>
                  <a:cubicBezTo>
                    <a:pt x="185" y="206"/>
                    <a:pt x="185" y="206"/>
                    <a:pt x="185" y="206"/>
                  </a:cubicBezTo>
                  <a:cubicBezTo>
                    <a:pt x="185" y="206"/>
                    <a:pt x="186" y="206"/>
                    <a:pt x="186" y="206"/>
                  </a:cubicBezTo>
                  <a:cubicBezTo>
                    <a:pt x="186" y="205"/>
                    <a:pt x="186" y="204"/>
                    <a:pt x="18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3"/>
                    <a:pt x="186" y="203"/>
                    <a:pt x="186" y="203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4" y="202"/>
                    <a:pt x="183" y="202"/>
                    <a:pt x="182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2" y="202"/>
                    <a:pt x="182" y="202"/>
                    <a:pt x="182" y="202"/>
                  </a:cubicBezTo>
                  <a:cubicBezTo>
                    <a:pt x="183" y="202"/>
                    <a:pt x="184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5" y="202"/>
                    <a:pt x="185" y="201"/>
                    <a:pt x="185" y="201"/>
                  </a:cubicBezTo>
                  <a:cubicBezTo>
                    <a:pt x="185" y="201"/>
                    <a:pt x="186" y="201"/>
                    <a:pt x="186" y="201"/>
                  </a:cubicBezTo>
                  <a:cubicBezTo>
                    <a:pt x="186" y="201"/>
                    <a:pt x="185" y="201"/>
                    <a:pt x="185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1"/>
                    <a:pt x="186" y="201"/>
                    <a:pt x="186" y="201"/>
                  </a:cubicBezTo>
                  <a:cubicBezTo>
                    <a:pt x="186" y="201"/>
                    <a:pt x="186" y="200"/>
                    <a:pt x="186" y="200"/>
                  </a:cubicBezTo>
                  <a:cubicBezTo>
                    <a:pt x="186" y="200"/>
                    <a:pt x="186" y="200"/>
                    <a:pt x="185" y="200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6" y="200"/>
                  </a:cubicBezTo>
                  <a:cubicBezTo>
                    <a:pt x="186" y="200"/>
                    <a:pt x="186" y="200"/>
                    <a:pt x="185" y="200"/>
                  </a:cubicBezTo>
                  <a:cubicBezTo>
                    <a:pt x="184" y="195"/>
                    <a:pt x="183" y="193"/>
                    <a:pt x="183" y="193"/>
                  </a:cubicBezTo>
                  <a:cubicBezTo>
                    <a:pt x="181" y="193"/>
                    <a:pt x="181" y="196"/>
                    <a:pt x="181" y="200"/>
                  </a:cubicBezTo>
                  <a:cubicBezTo>
                    <a:pt x="173" y="194"/>
                    <a:pt x="175" y="191"/>
                    <a:pt x="186" y="189"/>
                  </a:cubicBezTo>
                  <a:cubicBezTo>
                    <a:pt x="175" y="187"/>
                    <a:pt x="176" y="186"/>
                    <a:pt x="186" y="186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79" y="181"/>
                    <a:pt x="182" y="179"/>
                    <a:pt x="188" y="176"/>
                  </a:cubicBezTo>
                  <a:cubicBezTo>
                    <a:pt x="186" y="176"/>
                    <a:pt x="188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74"/>
                    <a:pt x="190" y="174"/>
                    <a:pt x="190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190" y="173"/>
                    <a:pt x="190" y="173"/>
                    <a:pt x="190" y="173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90" y="172"/>
                    <a:pt x="190" y="169"/>
                    <a:pt x="190" y="164"/>
                  </a:cubicBezTo>
                  <a:cubicBezTo>
                    <a:pt x="190" y="164"/>
                    <a:pt x="189" y="164"/>
                    <a:pt x="190" y="164"/>
                  </a:cubicBezTo>
                  <a:cubicBezTo>
                    <a:pt x="189" y="164"/>
                    <a:pt x="188" y="162"/>
                    <a:pt x="189" y="162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88" y="162"/>
                    <a:pt x="185" y="157"/>
                    <a:pt x="187" y="157"/>
                  </a:cubicBezTo>
                  <a:cubicBezTo>
                    <a:pt x="187" y="157"/>
                    <a:pt x="187" y="157"/>
                    <a:pt x="187" y="157"/>
                  </a:cubicBezTo>
                  <a:cubicBezTo>
                    <a:pt x="180" y="149"/>
                    <a:pt x="180" y="142"/>
                    <a:pt x="184" y="134"/>
                  </a:cubicBezTo>
                  <a:cubicBezTo>
                    <a:pt x="185" y="127"/>
                    <a:pt x="190" y="120"/>
                    <a:pt x="195" y="114"/>
                  </a:cubicBezTo>
                  <a:cubicBezTo>
                    <a:pt x="198" y="110"/>
                    <a:pt x="201" y="108"/>
                    <a:pt x="204" y="105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5" y="91"/>
                    <a:pt x="204" y="89"/>
                    <a:pt x="204" y="89"/>
                  </a:cubicBezTo>
                  <a:cubicBezTo>
                    <a:pt x="204" y="89"/>
                    <a:pt x="204" y="89"/>
                    <a:pt x="203" y="90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3" y="90"/>
                    <a:pt x="203" y="90"/>
                    <a:pt x="203" y="89"/>
                  </a:cubicBezTo>
                  <a:cubicBezTo>
                    <a:pt x="198" y="84"/>
                    <a:pt x="198" y="84"/>
                    <a:pt x="198" y="84"/>
                  </a:cubicBezTo>
                  <a:cubicBezTo>
                    <a:pt x="185" y="73"/>
                    <a:pt x="180" y="58"/>
                    <a:pt x="185" y="42"/>
                  </a:cubicBezTo>
                  <a:cubicBezTo>
                    <a:pt x="183" y="31"/>
                    <a:pt x="181" y="20"/>
                    <a:pt x="177" y="9"/>
                  </a:cubicBezTo>
                  <a:cubicBezTo>
                    <a:pt x="177" y="10"/>
                    <a:pt x="176" y="11"/>
                    <a:pt x="175" y="12"/>
                  </a:cubicBezTo>
                  <a:cubicBezTo>
                    <a:pt x="175" y="12"/>
                    <a:pt x="175" y="12"/>
                    <a:pt x="174" y="12"/>
                  </a:cubicBezTo>
                  <a:cubicBezTo>
                    <a:pt x="173" y="12"/>
                    <a:pt x="171" y="12"/>
                    <a:pt x="170" y="11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49" y="10"/>
                    <a:pt x="148" y="11"/>
                    <a:pt x="148" y="11"/>
                  </a:cubicBezTo>
                  <a:cubicBezTo>
                    <a:pt x="148" y="11"/>
                    <a:pt x="150" y="9"/>
                    <a:pt x="151" y="6"/>
                  </a:cubicBezTo>
                  <a:cubicBezTo>
                    <a:pt x="152" y="3"/>
                    <a:pt x="153" y="1"/>
                    <a:pt x="153" y="1"/>
                  </a:cubicBezTo>
                  <a:cubicBezTo>
                    <a:pt x="153" y="1"/>
                    <a:pt x="151" y="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7" y="14"/>
                    <a:pt x="146" y="14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3" y="4"/>
                    <a:pt x="144" y="0"/>
                    <a:pt x="144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 noEditPoints="1"/>
            </p:cNvSpPr>
            <p:nvPr/>
          </p:nvSpPr>
          <p:spPr bwMode="auto">
            <a:xfrm>
              <a:off x="5132388" y="4225926"/>
              <a:ext cx="676275" cy="530225"/>
            </a:xfrm>
            <a:custGeom>
              <a:avLst/>
              <a:gdLst>
                <a:gd name="T0" fmla="*/ 2147483646 w 180"/>
                <a:gd name="T1" fmla="*/ 2147483646 h 141"/>
                <a:gd name="T2" fmla="*/ 2147483646 w 180"/>
                <a:gd name="T3" fmla="*/ 2147483646 h 141"/>
                <a:gd name="T4" fmla="*/ 2147483646 w 180"/>
                <a:gd name="T5" fmla="*/ 2147483646 h 141"/>
                <a:gd name="T6" fmla="*/ 2147483646 w 180"/>
                <a:gd name="T7" fmla="*/ 2147483646 h 141"/>
                <a:gd name="T8" fmla="*/ 2147483646 w 180"/>
                <a:gd name="T9" fmla="*/ 2147483646 h 141"/>
                <a:gd name="T10" fmla="*/ 2147483646 w 180"/>
                <a:gd name="T11" fmla="*/ 2147483646 h 141"/>
                <a:gd name="T12" fmla="*/ 2147483646 w 180"/>
                <a:gd name="T13" fmla="*/ 2147483646 h 141"/>
                <a:gd name="T14" fmla="*/ 2147483646 w 180"/>
                <a:gd name="T15" fmla="*/ 2147483646 h 141"/>
                <a:gd name="T16" fmla="*/ 2147483646 w 180"/>
                <a:gd name="T17" fmla="*/ 2147483646 h 141"/>
                <a:gd name="T18" fmla="*/ 2147483646 w 180"/>
                <a:gd name="T19" fmla="*/ 2147483646 h 141"/>
                <a:gd name="T20" fmla="*/ 2147483646 w 180"/>
                <a:gd name="T21" fmla="*/ 2147483646 h 141"/>
                <a:gd name="T22" fmla="*/ 2147483646 w 180"/>
                <a:gd name="T23" fmla="*/ 2147483646 h 141"/>
                <a:gd name="T24" fmla="*/ 2147483646 w 180"/>
                <a:gd name="T25" fmla="*/ 2147483646 h 141"/>
                <a:gd name="T26" fmla="*/ 2147483646 w 180"/>
                <a:gd name="T27" fmla="*/ 2147483646 h 141"/>
                <a:gd name="T28" fmla="*/ 2147483646 w 180"/>
                <a:gd name="T29" fmla="*/ 2147483646 h 141"/>
                <a:gd name="T30" fmla="*/ 2147483646 w 180"/>
                <a:gd name="T31" fmla="*/ 2147483646 h 141"/>
                <a:gd name="T32" fmla="*/ 2147483646 w 180"/>
                <a:gd name="T33" fmla="*/ 2147483646 h 141"/>
                <a:gd name="T34" fmla="*/ 2147483646 w 180"/>
                <a:gd name="T35" fmla="*/ 2147483646 h 141"/>
                <a:gd name="T36" fmla="*/ 2147483646 w 180"/>
                <a:gd name="T37" fmla="*/ 2147483646 h 141"/>
                <a:gd name="T38" fmla="*/ 2147483646 w 180"/>
                <a:gd name="T39" fmla="*/ 2147483646 h 141"/>
                <a:gd name="T40" fmla="*/ 2147483646 w 180"/>
                <a:gd name="T41" fmla="*/ 2147483646 h 141"/>
                <a:gd name="T42" fmla="*/ 2147483646 w 180"/>
                <a:gd name="T43" fmla="*/ 2147483646 h 141"/>
                <a:gd name="T44" fmla="*/ 2147483646 w 180"/>
                <a:gd name="T45" fmla="*/ 2147483646 h 141"/>
                <a:gd name="T46" fmla="*/ 2147483646 w 180"/>
                <a:gd name="T47" fmla="*/ 2147483646 h 141"/>
                <a:gd name="T48" fmla="*/ 2147483646 w 180"/>
                <a:gd name="T49" fmla="*/ 2147483646 h 141"/>
                <a:gd name="T50" fmla="*/ 2147483646 w 180"/>
                <a:gd name="T51" fmla="*/ 2147483646 h 141"/>
                <a:gd name="T52" fmla="*/ 2147483646 w 180"/>
                <a:gd name="T53" fmla="*/ 2147483646 h 141"/>
                <a:gd name="T54" fmla="*/ 2147483646 w 180"/>
                <a:gd name="T55" fmla="*/ 2147483646 h 141"/>
                <a:gd name="T56" fmla="*/ 2147483646 w 180"/>
                <a:gd name="T57" fmla="*/ 2147483646 h 141"/>
                <a:gd name="T58" fmla="*/ 2147483646 w 180"/>
                <a:gd name="T59" fmla="*/ 2147483646 h 141"/>
                <a:gd name="T60" fmla="*/ 2147483646 w 180"/>
                <a:gd name="T61" fmla="*/ 2147483646 h 141"/>
                <a:gd name="T62" fmla="*/ 2147483646 w 180"/>
                <a:gd name="T63" fmla="*/ 2147483646 h 141"/>
                <a:gd name="T64" fmla="*/ 2147483646 w 180"/>
                <a:gd name="T65" fmla="*/ 2147483646 h 141"/>
                <a:gd name="T66" fmla="*/ 2147483646 w 180"/>
                <a:gd name="T67" fmla="*/ 2147483646 h 141"/>
                <a:gd name="T68" fmla="*/ 2147483646 w 180"/>
                <a:gd name="T69" fmla="*/ 2147483646 h 141"/>
                <a:gd name="T70" fmla="*/ 2147483646 w 180"/>
                <a:gd name="T71" fmla="*/ 2147483646 h 141"/>
                <a:gd name="T72" fmla="*/ 2147483646 w 180"/>
                <a:gd name="T73" fmla="*/ 2147483646 h 141"/>
                <a:gd name="T74" fmla="*/ 2147483646 w 180"/>
                <a:gd name="T75" fmla="*/ 2147483646 h 141"/>
                <a:gd name="T76" fmla="*/ 2147483646 w 180"/>
                <a:gd name="T77" fmla="*/ 2147483646 h 141"/>
                <a:gd name="T78" fmla="*/ 2147483646 w 180"/>
                <a:gd name="T79" fmla="*/ 2147483646 h 141"/>
                <a:gd name="T80" fmla="*/ 2147483646 w 180"/>
                <a:gd name="T81" fmla="*/ 2147483646 h 141"/>
                <a:gd name="T82" fmla="*/ 2147483646 w 180"/>
                <a:gd name="T83" fmla="*/ 2147483646 h 141"/>
                <a:gd name="T84" fmla="*/ 2147483646 w 180"/>
                <a:gd name="T85" fmla="*/ 2147483646 h 141"/>
                <a:gd name="T86" fmla="*/ 2147483646 w 180"/>
                <a:gd name="T87" fmla="*/ 2147483646 h 141"/>
                <a:gd name="T88" fmla="*/ 2147483646 w 180"/>
                <a:gd name="T89" fmla="*/ 2147483646 h 141"/>
                <a:gd name="T90" fmla="*/ 2147483646 w 180"/>
                <a:gd name="T91" fmla="*/ 2147483646 h 141"/>
                <a:gd name="T92" fmla="*/ 2147483646 w 180"/>
                <a:gd name="T93" fmla="*/ 2147483646 h 141"/>
                <a:gd name="T94" fmla="*/ 2147483646 w 180"/>
                <a:gd name="T95" fmla="*/ 2147483646 h 141"/>
                <a:gd name="T96" fmla="*/ 2147483646 w 180"/>
                <a:gd name="T97" fmla="*/ 2147483646 h 141"/>
                <a:gd name="T98" fmla="*/ 2147483646 w 180"/>
                <a:gd name="T99" fmla="*/ 2147483646 h 141"/>
                <a:gd name="T100" fmla="*/ 2147483646 w 180"/>
                <a:gd name="T101" fmla="*/ 2147483646 h 141"/>
                <a:gd name="T102" fmla="*/ 2147483646 w 180"/>
                <a:gd name="T103" fmla="*/ 2147483646 h 141"/>
                <a:gd name="T104" fmla="*/ 2147483646 w 180"/>
                <a:gd name="T105" fmla="*/ 2147483646 h 141"/>
                <a:gd name="T106" fmla="*/ 2147483646 w 180"/>
                <a:gd name="T107" fmla="*/ 2147483646 h 141"/>
                <a:gd name="T108" fmla="*/ 2147483646 w 180"/>
                <a:gd name="T109" fmla="*/ 2147483646 h 141"/>
                <a:gd name="T110" fmla="*/ 2147483646 w 180"/>
                <a:gd name="T111" fmla="*/ 2147483646 h 141"/>
                <a:gd name="T112" fmla="*/ 2147483646 w 180"/>
                <a:gd name="T113" fmla="*/ 2147483646 h 141"/>
                <a:gd name="T114" fmla="*/ 2147483646 w 180"/>
                <a:gd name="T115" fmla="*/ 2147483646 h 141"/>
                <a:gd name="T116" fmla="*/ 2147483646 w 180"/>
                <a:gd name="T117" fmla="*/ 2147483646 h 141"/>
                <a:gd name="T118" fmla="*/ 2147483646 w 180"/>
                <a:gd name="T119" fmla="*/ 2147483646 h 141"/>
                <a:gd name="T120" fmla="*/ 2147483646 w 180"/>
                <a:gd name="T121" fmla="*/ 2147483646 h 141"/>
                <a:gd name="T122" fmla="*/ 2147483646 w 180"/>
                <a:gd name="T123" fmla="*/ 2147483646 h 141"/>
                <a:gd name="T124" fmla="*/ 2147483646 w 180"/>
                <a:gd name="T125" fmla="*/ 2147483646 h 1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0" h="141">
                  <a:moveTo>
                    <a:pt x="118" y="17"/>
                  </a:moveTo>
                  <a:cubicBezTo>
                    <a:pt x="118" y="17"/>
                    <a:pt x="118" y="17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7"/>
                    <a:pt x="118" y="17"/>
                    <a:pt x="118" y="17"/>
                  </a:cubicBezTo>
                  <a:moveTo>
                    <a:pt x="119" y="17"/>
                  </a:moveTo>
                  <a:cubicBezTo>
                    <a:pt x="119" y="17"/>
                    <a:pt x="119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moveTo>
                    <a:pt x="162" y="17"/>
                  </a:moveTo>
                  <a:cubicBezTo>
                    <a:pt x="162" y="17"/>
                    <a:pt x="162" y="17"/>
                    <a:pt x="162" y="17"/>
                  </a:cubicBezTo>
                  <a:cubicBezTo>
                    <a:pt x="162" y="17"/>
                    <a:pt x="162" y="18"/>
                    <a:pt x="163" y="18"/>
                  </a:cubicBezTo>
                  <a:cubicBezTo>
                    <a:pt x="163" y="18"/>
                    <a:pt x="162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moveTo>
                    <a:pt x="120" y="17"/>
                  </a:moveTo>
                  <a:cubicBezTo>
                    <a:pt x="120" y="17"/>
                    <a:pt x="120" y="17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20" y="18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19" y="17"/>
                  </a:moveTo>
                  <a:cubicBezTo>
                    <a:pt x="119" y="17"/>
                    <a:pt x="119" y="17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9" y="17"/>
                    <a:pt x="119" y="17"/>
                  </a:cubicBezTo>
                  <a:moveTo>
                    <a:pt x="114" y="16"/>
                  </a:moveTo>
                  <a:cubicBezTo>
                    <a:pt x="114" y="16"/>
                    <a:pt x="114" y="17"/>
                    <a:pt x="115" y="1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4" y="17"/>
                    <a:pt x="114" y="16"/>
                    <a:pt x="114" y="16"/>
                  </a:cubicBezTo>
                  <a:moveTo>
                    <a:pt x="115" y="16"/>
                  </a:moveTo>
                  <a:cubicBezTo>
                    <a:pt x="115" y="16"/>
                    <a:pt x="115" y="17"/>
                    <a:pt x="115" y="17"/>
                  </a:cubicBezTo>
                  <a:cubicBezTo>
                    <a:pt x="115" y="17"/>
                    <a:pt x="115" y="17"/>
                    <a:pt x="116" y="17"/>
                  </a:cubicBezTo>
                  <a:cubicBezTo>
                    <a:pt x="116" y="17"/>
                    <a:pt x="116" y="16"/>
                    <a:pt x="115" y="16"/>
                  </a:cubicBezTo>
                  <a:moveTo>
                    <a:pt x="169" y="16"/>
                  </a:moveTo>
                  <a:cubicBezTo>
                    <a:pt x="171" y="17"/>
                    <a:pt x="173" y="18"/>
                    <a:pt x="175" y="19"/>
                  </a:cubicBezTo>
                  <a:cubicBezTo>
                    <a:pt x="173" y="18"/>
                    <a:pt x="172" y="17"/>
                    <a:pt x="170" y="17"/>
                  </a:cubicBezTo>
                  <a:cubicBezTo>
                    <a:pt x="170" y="17"/>
                    <a:pt x="170" y="17"/>
                    <a:pt x="169" y="16"/>
                  </a:cubicBezTo>
                  <a:moveTo>
                    <a:pt x="118" y="16"/>
                  </a:moveTo>
                  <a:cubicBezTo>
                    <a:pt x="118" y="16"/>
                    <a:pt x="118" y="17"/>
                    <a:pt x="118" y="17"/>
                  </a:cubicBezTo>
                  <a:cubicBezTo>
                    <a:pt x="118" y="18"/>
                    <a:pt x="118" y="18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8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6"/>
                    <a:pt x="118" y="16"/>
                    <a:pt x="118" y="16"/>
                  </a:cubicBezTo>
                  <a:moveTo>
                    <a:pt x="117" y="16"/>
                  </a:moveTo>
                  <a:cubicBezTo>
                    <a:pt x="116" y="16"/>
                    <a:pt x="116" y="17"/>
                    <a:pt x="116" y="18"/>
                  </a:cubicBezTo>
                  <a:cubicBezTo>
                    <a:pt x="116" y="18"/>
                    <a:pt x="117" y="18"/>
                    <a:pt x="117" y="19"/>
                  </a:cubicBezTo>
                  <a:cubicBezTo>
                    <a:pt x="117" y="17"/>
                    <a:pt x="117" y="16"/>
                    <a:pt x="117" y="16"/>
                  </a:cubicBezTo>
                  <a:moveTo>
                    <a:pt x="164" y="16"/>
                  </a:moveTo>
                  <a:cubicBezTo>
                    <a:pt x="163" y="16"/>
                    <a:pt x="163" y="17"/>
                    <a:pt x="162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63" y="18"/>
                    <a:pt x="165" y="18"/>
                    <a:pt x="166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67" y="19"/>
                    <a:pt x="168" y="20"/>
                  </a:cubicBezTo>
                  <a:cubicBezTo>
                    <a:pt x="169" y="20"/>
                    <a:pt x="171" y="21"/>
                    <a:pt x="173" y="22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73" y="22"/>
                    <a:pt x="174" y="22"/>
                    <a:pt x="174" y="22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74" y="22"/>
                    <a:pt x="173" y="22"/>
                    <a:pt x="173" y="22"/>
                  </a:cubicBezTo>
                  <a:cubicBezTo>
                    <a:pt x="173" y="22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4" y="21"/>
                    <a:pt x="174" y="21"/>
                    <a:pt x="174" y="21"/>
                  </a:cubicBezTo>
                  <a:cubicBezTo>
                    <a:pt x="171" y="20"/>
                    <a:pt x="169" y="19"/>
                    <a:pt x="167" y="18"/>
                  </a:cubicBezTo>
                  <a:cubicBezTo>
                    <a:pt x="167" y="18"/>
                    <a:pt x="167" y="18"/>
                    <a:pt x="167" y="18"/>
                  </a:cubicBezTo>
                  <a:cubicBezTo>
                    <a:pt x="166" y="17"/>
                    <a:pt x="165" y="17"/>
                    <a:pt x="165" y="17"/>
                  </a:cubicBezTo>
                  <a:cubicBezTo>
                    <a:pt x="165" y="17"/>
                    <a:pt x="164" y="16"/>
                    <a:pt x="164" y="16"/>
                  </a:cubicBezTo>
                  <a:cubicBezTo>
                    <a:pt x="164" y="16"/>
                    <a:pt x="164" y="16"/>
                    <a:pt x="164" y="16"/>
                  </a:cubicBezTo>
                  <a:moveTo>
                    <a:pt x="165" y="16"/>
                  </a:moveTo>
                  <a:cubicBezTo>
                    <a:pt x="166" y="16"/>
                    <a:pt x="167" y="16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9" y="18"/>
                    <a:pt x="171" y="19"/>
                    <a:pt x="174" y="21"/>
                  </a:cubicBezTo>
                  <a:cubicBezTo>
                    <a:pt x="174" y="21"/>
                    <a:pt x="175" y="20"/>
                    <a:pt x="175" y="20"/>
                  </a:cubicBezTo>
                  <a:cubicBezTo>
                    <a:pt x="172" y="18"/>
                    <a:pt x="170" y="17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7" y="16"/>
                    <a:pt x="167" y="16"/>
                    <a:pt x="166" y="16"/>
                  </a:cubicBezTo>
                  <a:cubicBezTo>
                    <a:pt x="166" y="16"/>
                    <a:pt x="165" y="16"/>
                    <a:pt x="165" y="16"/>
                  </a:cubicBezTo>
                  <a:moveTo>
                    <a:pt x="165" y="15"/>
                  </a:move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5" y="17"/>
                    <a:pt x="166" y="17"/>
                    <a:pt x="167" y="18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6"/>
                    <a:pt x="166" y="16"/>
                    <a:pt x="165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65" y="16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moveTo>
                    <a:pt x="167" y="14"/>
                  </a:moveTo>
                  <a:cubicBezTo>
                    <a:pt x="166" y="14"/>
                    <a:pt x="166" y="15"/>
                    <a:pt x="165" y="15"/>
                  </a:cubicBezTo>
                  <a:cubicBezTo>
                    <a:pt x="165" y="15"/>
                    <a:pt x="166" y="16"/>
                    <a:pt x="166" y="16"/>
                  </a:cubicBezTo>
                  <a:cubicBezTo>
                    <a:pt x="166" y="16"/>
                    <a:pt x="167" y="16"/>
                    <a:pt x="167" y="16"/>
                  </a:cubicBezTo>
                  <a:cubicBezTo>
                    <a:pt x="167" y="16"/>
                    <a:pt x="167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70" y="16"/>
                    <a:pt x="170" y="17"/>
                  </a:cubicBezTo>
                  <a:cubicBezTo>
                    <a:pt x="170" y="17"/>
                    <a:pt x="170" y="17"/>
                    <a:pt x="170" y="17"/>
                  </a:cubicBezTo>
                  <a:cubicBezTo>
                    <a:pt x="170" y="17"/>
                    <a:pt x="170" y="17"/>
                    <a:pt x="171" y="17"/>
                  </a:cubicBezTo>
                  <a:cubicBezTo>
                    <a:pt x="172" y="17"/>
                    <a:pt x="173" y="18"/>
                    <a:pt x="175" y="18"/>
                  </a:cubicBezTo>
                  <a:cubicBezTo>
                    <a:pt x="175" y="18"/>
                    <a:pt x="174" y="18"/>
                    <a:pt x="174" y="18"/>
                  </a:cubicBezTo>
                  <a:cubicBezTo>
                    <a:pt x="174" y="18"/>
                    <a:pt x="175" y="18"/>
                    <a:pt x="176" y="18"/>
                  </a:cubicBezTo>
                  <a:cubicBezTo>
                    <a:pt x="173" y="17"/>
                    <a:pt x="170" y="16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8" y="14"/>
                    <a:pt x="168" y="14"/>
                    <a:pt x="167" y="14"/>
                  </a:cubicBezTo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moveTo>
                    <a:pt x="170" y="14"/>
                  </a:moveTo>
                  <a:cubicBezTo>
                    <a:pt x="170" y="14"/>
                    <a:pt x="169" y="14"/>
                    <a:pt x="169" y="15"/>
                  </a:cubicBezTo>
                  <a:cubicBezTo>
                    <a:pt x="171" y="16"/>
                    <a:pt x="173" y="17"/>
                    <a:pt x="176" y="18"/>
                  </a:cubicBezTo>
                  <a:cubicBezTo>
                    <a:pt x="173" y="16"/>
                    <a:pt x="171" y="15"/>
                    <a:pt x="170" y="14"/>
                  </a:cubicBezTo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6" y="14"/>
                    <a:pt x="106" y="14"/>
                    <a:pt x="106" y="14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71" y="13"/>
                  </a:moveTo>
                  <a:cubicBezTo>
                    <a:pt x="171" y="13"/>
                    <a:pt x="171" y="13"/>
                    <a:pt x="171" y="13"/>
                  </a:cubicBezTo>
                  <a:cubicBezTo>
                    <a:pt x="172" y="13"/>
                    <a:pt x="174" y="14"/>
                    <a:pt x="176" y="15"/>
                  </a:cubicBezTo>
                  <a:cubicBezTo>
                    <a:pt x="174" y="14"/>
                    <a:pt x="172" y="13"/>
                    <a:pt x="171" y="13"/>
                  </a:cubicBezTo>
                  <a:moveTo>
                    <a:pt x="106" y="13"/>
                  </a:move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moveTo>
                    <a:pt x="169" y="12"/>
                  </a:moveTo>
                  <a:cubicBezTo>
                    <a:pt x="169" y="13"/>
                    <a:pt x="169" y="13"/>
                    <a:pt x="170" y="14"/>
                  </a:cubicBezTo>
                  <a:cubicBezTo>
                    <a:pt x="170" y="13"/>
                    <a:pt x="170" y="13"/>
                    <a:pt x="171" y="13"/>
                  </a:cubicBezTo>
                  <a:cubicBezTo>
                    <a:pt x="170" y="13"/>
                    <a:pt x="169" y="13"/>
                    <a:pt x="169" y="12"/>
                  </a:cubicBezTo>
                  <a:moveTo>
                    <a:pt x="169" y="12"/>
                  </a:move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69" y="12"/>
                    <a:pt x="169" y="12"/>
                    <a:pt x="169" y="12"/>
                  </a:cubicBezTo>
                  <a:moveTo>
                    <a:pt x="106" y="12"/>
                  </a:moveTo>
                  <a:cubicBezTo>
                    <a:pt x="106" y="12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3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6" y="13"/>
                    <a:pt x="175" y="12"/>
                    <a:pt x="174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3"/>
                  </a:cubicBezTo>
                  <a:cubicBezTo>
                    <a:pt x="103" y="13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6" y="12"/>
                  </a:moveTo>
                  <a:cubicBezTo>
                    <a:pt x="106" y="12"/>
                    <a:pt x="106" y="12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3"/>
                    <a:pt x="106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2"/>
                    <a:pt x="177" y="13"/>
                  </a:cubicBezTo>
                  <a:cubicBezTo>
                    <a:pt x="176" y="12"/>
                    <a:pt x="175" y="12"/>
                    <a:pt x="174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72" y="12"/>
                  </a:move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3"/>
                    <a:pt x="172" y="13"/>
                  </a:cubicBezTo>
                  <a:cubicBezTo>
                    <a:pt x="173" y="13"/>
                    <a:pt x="173" y="12"/>
                    <a:pt x="174" y="12"/>
                  </a:cubicBezTo>
                  <a:cubicBezTo>
                    <a:pt x="173" y="12"/>
                    <a:pt x="172" y="12"/>
                    <a:pt x="172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2" y="13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2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2" y="11"/>
                  </a:move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2" y="11"/>
                  </a:moveTo>
                  <a:cubicBezTo>
                    <a:pt x="102" y="11"/>
                    <a:pt x="102" y="11"/>
                    <a:pt x="102" y="11"/>
                  </a:cubicBezTo>
                  <a:cubicBezTo>
                    <a:pt x="102" y="11"/>
                    <a:pt x="102" y="12"/>
                    <a:pt x="102" y="12"/>
                  </a:cubicBezTo>
                  <a:cubicBezTo>
                    <a:pt x="102" y="11"/>
                    <a:pt x="102" y="11"/>
                    <a:pt x="102" y="11"/>
                  </a:cubicBezTo>
                  <a:moveTo>
                    <a:pt x="103" y="11"/>
                  </a:moveTo>
                  <a:cubicBezTo>
                    <a:pt x="103" y="11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3" y="11"/>
                    <a:pt x="103" y="11"/>
                    <a:pt x="103" y="11"/>
                  </a:cubicBezTo>
                  <a:moveTo>
                    <a:pt x="105" y="11"/>
                  </a:moveTo>
                  <a:cubicBezTo>
                    <a:pt x="105" y="11"/>
                    <a:pt x="104" y="12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4" y="12"/>
                    <a:pt x="105" y="12"/>
                    <a:pt x="105" y="1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5" y="11"/>
                    <a:pt x="105" y="11"/>
                  </a:cubicBezTo>
                  <a:moveTo>
                    <a:pt x="104" y="11"/>
                  </a:moveTo>
                  <a:cubicBezTo>
                    <a:pt x="104" y="11"/>
                    <a:pt x="104" y="11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4" y="12"/>
                    <a:pt x="104" y="12"/>
                  </a:cubicBezTo>
                  <a:cubicBezTo>
                    <a:pt x="104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4" y="11"/>
                  </a:cubicBezTo>
                  <a:moveTo>
                    <a:pt x="172" y="11"/>
                  </a:move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3" y="11"/>
                    <a:pt x="173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6" y="13"/>
                    <a:pt x="175" y="12"/>
                    <a:pt x="174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1"/>
                    <a:pt x="173" y="11"/>
                    <a:pt x="172" y="11"/>
                  </a:cubicBezTo>
                  <a:moveTo>
                    <a:pt x="170" y="10"/>
                  </a:moveTo>
                  <a:cubicBezTo>
                    <a:pt x="170" y="11"/>
                    <a:pt x="169" y="11"/>
                    <a:pt x="169" y="12"/>
                  </a:cubicBezTo>
                  <a:cubicBezTo>
                    <a:pt x="170" y="12"/>
                    <a:pt x="170" y="12"/>
                    <a:pt x="171" y="13"/>
                  </a:cubicBezTo>
                  <a:cubicBezTo>
                    <a:pt x="171" y="13"/>
                    <a:pt x="171" y="12"/>
                    <a:pt x="171" y="12"/>
                  </a:cubicBezTo>
                  <a:cubicBezTo>
                    <a:pt x="173" y="13"/>
                    <a:pt x="174" y="14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5" y="14"/>
                    <a:pt x="174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2"/>
                  </a:cubicBezTo>
                  <a:cubicBezTo>
                    <a:pt x="172" y="12"/>
                    <a:pt x="171" y="12"/>
                    <a:pt x="171" y="12"/>
                  </a:cubicBezTo>
                  <a:cubicBezTo>
                    <a:pt x="171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1" y="11"/>
                    <a:pt x="171" y="11"/>
                    <a:pt x="170" y="10"/>
                  </a:cubicBezTo>
                  <a:moveTo>
                    <a:pt x="171" y="10"/>
                  </a:moveTo>
                  <a:cubicBezTo>
                    <a:pt x="171" y="10"/>
                    <a:pt x="171" y="10"/>
                    <a:pt x="170" y="10"/>
                  </a:cubicBezTo>
                  <a:cubicBezTo>
                    <a:pt x="171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1"/>
                  </a:cubicBezTo>
                  <a:cubicBezTo>
                    <a:pt x="172" y="11"/>
                    <a:pt x="172" y="11"/>
                    <a:pt x="172" y="10"/>
                  </a:cubicBezTo>
                  <a:cubicBezTo>
                    <a:pt x="172" y="10"/>
                    <a:pt x="171" y="10"/>
                    <a:pt x="171" y="10"/>
                  </a:cubicBezTo>
                  <a:moveTo>
                    <a:pt x="177" y="10"/>
                  </a:moveTo>
                  <a:cubicBezTo>
                    <a:pt x="177" y="10"/>
                    <a:pt x="177" y="10"/>
                    <a:pt x="177" y="10"/>
                  </a:cubicBezTo>
                  <a:cubicBezTo>
                    <a:pt x="177" y="10"/>
                    <a:pt x="177" y="10"/>
                    <a:pt x="178" y="10"/>
                  </a:cubicBezTo>
                  <a:cubicBezTo>
                    <a:pt x="177" y="10"/>
                    <a:pt x="177" y="10"/>
                    <a:pt x="177" y="10"/>
                  </a:cubicBezTo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174" y="9"/>
                  </a:moveTo>
                  <a:cubicBezTo>
                    <a:pt x="174" y="9"/>
                    <a:pt x="173" y="10"/>
                    <a:pt x="173" y="11"/>
                  </a:cubicBezTo>
                  <a:cubicBezTo>
                    <a:pt x="173" y="11"/>
                    <a:pt x="172" y="11"/>
                    <a:pt x="172" y="10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72" y="11"/>
                    <a:pt x="173" y="11"/>
                    <a:pt x="173" y="11"/>
                  </a:cubicBezTo>
                  <a:cubicBezTo>
                    <a:pt x="173" y="11"/>
                    <a:pt x="172" y="11"/>
                    <a:pt x="172" y="11"/>
                  </a:cubicBezTo>
                  <a:cubicBezTo>
                    <a:pt x="173" y="11"/>
                    <a:pt x="174" y="11"/>
                    <a:pt x="174" y="12"/>
                  </a:cubicBezTo>
                  <a:cubicBezTo>
                    <a:pt x="174" y="12"/>
                    <a:pt x="174" y="11"/>
                    <a:pt x="175" y="11"/>
                  </a:cubicBezTo>
                  <a:cubicBezTo>
                    <a:pt x="175" y="12"/>
                    <a:pt x="176" y="12"/>
                    <a:pt x="177" y="12"/>
                  </a:cubicBezTo>
                  <a:cubicBezTo>
                    <a:pt x="176" y="12"/>
                    <a:pt x="175" y="12"/>
                    <a:pt x="175" y="11"/>
                  </a:cubicBezTo>
                  <a:cubicBezTo>
                    <a:pt x="175" y="11"/>
                    <a:pt x="176" y="10"/>
                    <a:pt x="177" y="10"/>
                  </a:cubicBezTo>
                  <a:cubicBezTo>
                    <a:pt x="176" y="9"/>
                    <a:pt x="175" y="9"/>
                    <a:pt x="174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8" y="9"/>
                  </a:move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moveTo>
                    <a:pt x="99" y="9"/>
                  </a:moveTo>
                  <a:cubicBezTo>
                    <a:pt x="99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9" y="9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99" y="9"/>
                  </a:move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9" y="9"/>
                    <a:pt x="99" y="9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9" y="9"/>
                    <a:pt x="99" y="9"/>
                    <a:pt x="99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9"/>
                    <a:pt x="99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9" y="9"/>
                    <a:pt x="99" y="9"/>
                  </a:cubicBezTo>
                  <a:cubicBezTo>
                    <a:pt x="99" y="9"/>
                    <a:pt x="99" y="8"/>
                    <a:pt x="99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moveTo>
                    <a:pt x="98" y="8"/>
                  </a:move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moveTo>
                    <a:pt x="99" y="8"/>
                  </a:moveTo>
                  <a:cubicBezTo>
                    <a:pt x="99" y="8"/>
                    <a:pt x="99" y="8"/>
                    <a:pt x="98" y="8"/>
                  </a:cubicBezTo>
                  <a:cubicBezTo>
                    <a:pt x="98" y="8"/>
                    <a:pt x="98" y="9"/>
                    <a:pt x="98" y="9"/>
                  </a:cubicBezTo>
                  <a:cubicBezTo>
                    <a:pt x="98" y="9"/>
                    <a:pt x="99" y="9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moveTo>
                    <a:pt x="9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moveTo>
                    <a:pt x="96" y="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moveTo>
                    <a:pt x="96" y="7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7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moveTo>
                    <a:pt x="98" y="7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8"/>
                    <a:pt x="97" y="8"/>
                  </a:cubicBezTo>
                  <a:cubicBezTo>
                    <a:pt x="97" y="8"/>
                    <a:pt x="97" y="9"/>
                    <a:pt x="97" y="9"/>
                  </a:cubicBezTo>
                  <a:cubicBezTo>
                    <a:pt x="98" y="7"/>
                    <a:pt x="99" y="7"/>
                    <a:pt x="98" y="7"/>
                  </a:cubicBezTo>
                  <a:moveTo>
                    <a:pt x="98" y="6"/>
                  </a:moveTo>
                  <a:cubicBezTo>
                    <a:pt x="98" y="6"/>
                    <a:pt x="98" y="6"/>
                    <a:pt x="98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7"/>
                    <a:pt x="97" y="6"/>
                  </a:cubicBezTo>
                  <a:moveTo>
                    <a:pt x="96" y="6"/>
                  </a:moveTo>
                  <a:cubicBezTo>
                    <a:pt x="96" y="6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6"/>
                  </a:cubicBezTo>
                  <a:cubicBezTo>
                    <a:pt x="96" y="6"/>
                    <a:pt x="96" y="6"/>
                    <a:pt x="96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6" y="6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7" y="7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7" y="6"/>
                  </a:moveTo>
                  <a:cubicBezTo>
                    <a:pt x="97" y="6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7" y="7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98" y="6"/>
                  </a:moveTo>
                  <a:cubicBezTo>
                    <a:pt x="98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8" y="6"/>
                  </a:moveTo>
                  <a:cubicBezTo>
                    <a:pt x="98" y="6"/>
                    <a:pt x="98" y="6"/>
                    <a:pt x="97" y="6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8" y="7"/>
                  </a:cubicBezTo>
                  <a:cubicBezTo>
                    <a:pt x="98" y="6"/>
                    <a:pt x="98" y="6"/>
                    <a:pt x="98" y="6"/>
                  </a:cubicBezTo>
                  <a:moveTo>
                    <a:pt x="97" y="6"/>
                  </a:move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6" y="6"/>
                    <a:pt x="96" y="7"/>
                    <a:pt x="96" y="7"/>
                  </a:cubicBezTo>
                  <a:cubicBezTo>
                    <a:pt x="96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moveTo>
                    <a:pt x="178" y="5"/>
                  </a:moveTo>
                  <a:cubicBezTo>
                    <a:pt x="177" y="6"/>
                    <a:pt x="176" y="7"/>
                    <a:pt x="175" y="9"/>
                  </a:cubicBezTo>
                  <a:cubicBezTo>
                    <a:pt x="175" y="9"/>
                    <a:pt x="176" y="9"/>
                    <a:pt x="177" y="10"/>
                  </a:cubicBezTo>
                  <a:cubicBezTo>
                    <a:pt x="178" y="9"/>
                    <a:pt x="179" y="8"/>
                    <a:pt x="180" y="6"/>
                  </a:cubicBezTo>
                  <a:cubicBezTo>
                    <a:pt x="179" y="6"/>
                    <a:pt x="179" y="6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9" y="5"/>
                    <a:pt x="179" y="5"/>
                  </a:cubicBezTo>
                  <a:cubicBezTo>
                    <a:pt x="179" y="5"/>
                    <a:pt x="178" y="5"/>
                    <a:pt x="178" y="5"/>
                  </a:cubicBezTo>
                  <a:moveTo>
                    <a:pt x="178" y="5"/>
                  </a:moveTo>
                  <a:cubicBezTo>
                    <a:pt x="178" y="5"/>
                    <a:pt x="178" y="5"/>
                    <a:pt x="178" y="5"/>
                  </a:cubicBezTo>
                  <a:cubicBezTo>
                    <a:pt x="179" y="5"/>
                    <a:pt x="180" y="5"/>
                    <a:pt x="180" y="6"/>
                  </a:cubicBezTo>
                  <a:cubicBezTo>
                    <a:pt x="180" y="5"/>
                    <a:pt x="179" y="5"/>
                    <a:pt x="178" y="5"/>
                  </a:cubicBezTo>
                  <a:moveTo>
                    <a:pt x="174" y="5"/>
                  </a:moveTo>
                  <a:cubicBezTo>
                    <a:pt x="174" y="5"/>
                    <a:pt x="174" y="5"/>
                    <a:pt x="174" y="5"/>
                  </a:cubicBezTo>
                  <a:cubicBezTo>
                    <a:pt x="173" y="7"/>
                    <a:pt x="172" y="8"/>
                    <a:pt x="171" y="10"/>
                  </a:cubicBezTo>
                  <a:cubicBezTo>
                    <a:pt x="171" y="10"/>
                    <a:pt x="172" y="10"/>
                    <a:pt x="172" y="10"/>
                  </a:cubicBezTo>
                  <a:cubicBezTo>
                    <a:pt x="173" y="10"/>
                    <a:pt x="173" y="9"/>
                    <a:pt x="173" y="9"/>
                  </a:cubicBezTo>
                  <a:cubicBezTo>
                    <a:pt x="174" y="9"/>
                    <a:pt x="174" y="9"/>
                    <a:pt x="174" y="9"/>
                  </a:cubicBezTo>
                  <a:cubicBezTo>
                    <a:pt x="174" y="9"/>
                    <a:pt x="174" y="9"/>
                    <a:pt x="175" y="9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4" y="7"/>
                    <a:pt x="175" y="6"/>
                    <a:pt x="176" y="5"/>
                  </a:cubicBezTo>
                  <a:cubicBezTo>
                    <a:pt x="175" y="5"/>
                    <a:pt x="175" y="5"/>
                    <a:pt x="174" y="5"/>
                  </a:cubicBezTo>
                  <a:moveTo>
                    <a:pt x="90" y="5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moveTo>
                    <a:pt x="176" y="5"/>
                  </a:moveTo>
                  <a:cubicBezTo>
                    <a:pt x="176" y="5"/>
                    <a:pt x="176" y="5"/>
                    <a:pt x="176" y="5"/>
                  </a:cubicBezTo>
                  <a:cubicBezTo>
                    <a:pt x="177" y="5"/>
                    <a:pt x="177" y="5"/>
                    <a:pt x="178" y="5"/>
                  </a:cubicBezTo>
                  <a:cubicBezTo>
                    <a:pt x="177" y="5"/>
                    <a:pt x="177" y="5"/>
                    <a:pt x="176" y="5"/>
                  </a:cubicBezTo>
                  <a:moveTo>
                    <a:pt x="87" y="4"/>
                  </a:moveTo>
                  <a:cubicBezTo>
                    <a:pt x="87" y="4"/>
                    <a:pt x="88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8" y="4"/>
                    <a:pt x="87" y="4"/>
                    <a:pt x="87" y="4"/>
                  </a:cubicBezTo>
                  <a:moveTo>
                    <a:pt x="180" y="4"/>
                  </a:move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80" y="4"/>
                    <a:pt x="180" y="4"/>
                    <a:pt x="180" y="4"/>
                  </a:cubicBezTo>
                  <a:moveTo>
                    <a:pt x="179" y="2"/>
                  </a:moveTo>
                  <a:cubicBezTo>
                    <a:pt x="179" y="2"/>
                    <a:pt x="179" y="2"/>
                    <a:pt x="179" y="2"/>
                  </a:cubicBezTo>
                  <a:cubicBezTo>
                    <a:pt x="179" y="2"/>
                    <a:pt x="180" y="2"/>
                    <a:pt x="180" y="2"/>
                  </a:cubicBezTo>
                  <a:cubicBezTo>
                    <a:pt x="180" y="2"/>
                    <a:pt x="179" y="2"/>
                    <a:pt x="179" y="2"/>
                  </a:cubicBezTo>
                  <a:moveTo>
                    <a:pt x="176" y="1"/>
                  </a:moveTo>
                  <a:cubicBezTo>
                    <a:pt x="176" y="2"/>
                    <a:pt x="175" y="3"/>
                    <a:pt x="175" y="4"/>
                  </a:cubicBezTo>
                  <a:cubicBezTo>
                    <a:pt x="175" y="4"/>
                    <a:pt x="175" y="4"/>
                    <a:pt x="176" y="4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77" y="5"/>
                    <a:pt x="178" y="5"/>
                    <a:pt x="178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8" y="5"/>
                    <a:pt x="177" y="4"/>
                    <a:pt x="177" y="4"/>
                  </a:cubicBezTo>
                  <a:cubicBezTo>
                    <a:pt x="177" y="4"/>
                    <a:pt x="177" y="4"/>
                    <a:pt x="177" y="4"/>
                  </a:cubicBezTo>
                  <a:cubicBezTo>
                    <a:pt x="177" y="4"/>
                    <a:pt x="178" y="5"/>
                    <a:pt x="178" y="5"/>
                  </a:cubicBezTo>
                  <a:cubicBezTo>
                    <a:pt x="179" y="4"/>
                    <a:pt x="179" y="4"/>
                    <a:pt x="180" y="4"/>
                  </a:cubicBezTo>
                  <a:cubicBezTo>
                    <a:pt x="179" y="3"/>
                    <a:pt x="178" y="3"/>
                    <a:pt x="178" y="3"/>
                  </a:cubicBezTo>
                  <a:cubicBezTo>
                    <a:pt x="178" y="3"/>
                    <a:pt x="178" y="3"/>
                    <a:pt x="178" y="3"/>
                  </a:cubicBezTo>
                  <a:cubicBezTo>
                    <a:pt x="179" y="3"/>
                    <a:pt x="179" y="3"/>
                    <a:pt x="180" y="4"/>
                  </a:cubicBezTo>
                  <a:cubicBezTo>
                    <a:pt x="180" y="4"/>
                    <a:pt x="180" y="4"/>
                    <a:pt x="180" y="3"/>
                  </a:cubicBezTo>
                  <a:cubicBezTo>
                    <a:pt x="179" y="3"/>
                    <a:pt x="179" y="3"/>
                    <a:pt x="178" y="3"/>
                  </a:cubicBezTo>
                  <a:cubicBezTo>
                    <a:pt x="178" y="2"/>
                    <a:pt x="179" y="2"/>
                    <a:pt x="179" y="2"/>
                  </a:cubicBezTo>
                  <a:cubicBezTo>
                    <a:pt x="178" y="2"/>
                    <a:pt x="177" y="1"/>
                    <a:pt x="176" y="1"/>
                  </a:cubicBezTo>
                  <a:moveTo>
                    <a:pt x="22" y="125"/>
                  </a:moveTo>
                  <a:cubicBezTo>
                    <a:pt x="22" y="124"/>
                    <a:pt x="23" y="124"/>
                    <a:pt x="23" y="123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2" y="125"/>
                    <a:pt x="22" y="125"/>
                  </a:cubicBezTo>
                  <a:moveTo>
                    <a:pt x="100" y="123"/>
                  </a:moveTo>
                  <a:cubicBezTo>
                    <a:pt x="100" y="123"/>
                    <a:pt x="100" y="123"/>
                    <a:pt x="100" y="123"/>
                  </a:cubicBezTo>
                  <a:cubicBezTo>
                    <a:pt x="100" y="123"/>
                    <a:pt x="100" y="123"/>
                    <a:pt x="101" y="123"/>
                  </a:cubicBezTo>
                  <a:cubicBezTo>
                    <a:pt x="100" y="123"/>
                    <a:pt x="100" y="123"/>
                    <a:pt x="100" y="123"/>
                  </a:cubicBezTo>
                  <a:moveTo>
                    <a:pt x="17" y="123"/>
                  </a:moveTo>
                  <a:cubicBezTo>
                    <a:pt x="17" y="122"/>
                    <a:pt x="17" y="122"/>
                    <a:pt x="17" y="122"/>
                  </a:cubicBezTo>
                  <a:cubicBezTo>
                    <a:pt x="17" y="122"/>
                    <a:pt x="17" y="122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moveTo>
                    <a:pt x="17" y="123"/>
                  </a:moveTo>
                  <a:cubicBezTo>
                    <a:pt x="18" y="122"/>
                    <a:pt x="18" y="122"/>
                    <a:pt x="18" y="122"/>
                  </a:cubicBezTo>
                  <a:cubicBezTo>
                    <a:pt x="18" y="122"/>
                    <a:pt x="18" y="122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moveTo>
                    <a:pt x="101" y="123"/>
                  </a:moveTo>
                  <a:cubicBezTo>
                    <a:pt x="100" y="123"/>
                    <a:pt x="100" y="122"/>
                    <a:pt x="100" y="122"/>
                  </a:cubicBezTo>
                  <a:cubicBezTo>
                    <a:pt x="100" y="122"/>
                    <a:pt x="100" y="122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moveTo>
                    <a:pt x="31" y="126"/>
                  </a:moveTo>
                  <a:cubicBezTo>
                    <a:pt x="33" y="123"/>
                    <a:pt x="34" y="122"/>
                    <a:pt x="34" y="122"/>
                  </a:cubicBezTo>
                  <a:cubicBezTo>
                    <a:pt x="34" y="122"/>
                    <a:pt x="34" y="123"/>
                    <a:pt x="34" y="123"/>
                  </a:cubicBezTo>
                  <a:cubicBezTo>
                    <a:pt x="33" y="124"/>
                    <a:pt x="32" y="126"/>
                    <a:pt x="30" y="128"/>
                  </a:cubicBezTo>
                  <a:cubicBezTo>
                    <a:pt x="30" y="127"/>
                    <a:pt x="31" y="126"/>
                    <a:pt x="31" y="126"/>
                  </a:cubicBezTo>
                  <a:moveTo>
                    <a:pt x="25" y="122"/>
                  </a:moveTo>
                  <a:cubicBezTo>
                    <a:pt x="26" y="121"/>
                    <a:pt x="26" y="120"/>
                    <a:pt x="27" y="120"/>
                  </a:cubicBezTo>
                  <a:cubicBezTo>
                    <a:pt x="27" y="120"/>
                    <a:pt x="26" y="121"/>
                    <a:pt x="25" y="123"/>
                  </a:cubicBezTo>
                  <a:cubicBezTo>
                    <a:pt x="25" y="123"/>
                    <a:pt x="24" y="124"/>
                    <a:pt x="23" y="124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2"/>
                    <a:pt x="24" y="123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3"/>
                    <a:pt x="24" y="123"/>
                    <a:pt x="25" y="122"/>
                  </a:cubicBezTo>
                  <a:moveTo>
                    <a:pt x="107" y="124"/>
                  </a:moveTo>
                  <a:cubicBezTo>
                    <a:pt x="102" y="117"/>
                    <a:pt x="99" y="114"/>
                    <a:pt x="99" y="114"/>
                  </a:cubicBezTo>
                  <a:cubicBezTo>
                    <a:pt x="99" y="114"/>
                    <a:pt x="100" y="115"/>
                    <a:pt x="102" y="118"/>
                  </a:cubicBezTo>
                  <a:cubicBezTo>
                    <a:pt x="104" y="119"/>
                    <a:pt x="105" y="121"/>
                    <a:pt x="107" y="124"/>
                  </a:cubicBezTo>
                  <a:moveTo>
                    <a:pt x="106" y="115"/>
                  </a:moveTo>
                  <a:cubicBezTo>
                    <a:pt x="105" y="114"/>
                    <a:pt x="104" y="113"/>
                    <a:pt x="104" y="112"/>
                  </a:cubicBezTo>
                  <a:cubicBezTo>
                    <a:pt x="104" y="112"/>
                    <a:pt x="105" y="113"/>
                    <a:pt x="105" y="114"/>
                  </a:cubicBezTo>
                  <a:cubicBezTo>
                    <a:pt x="106" y="114"/>
                    <a:pt x="106" y="115"/>
                    <a:pt x="106" y="115"/>
                  </a:cubicBezTo>
                  <a:moveTo>
                    <a:pt x="102" y="109"/>
                  </a:moveTo>
                  <a:cubicBezTo>
                    <a:pt x="100" y="106"/>
                    <a:pt x="99" y="105"/>
                    <a:pt x="99" y="105"/>
                  </a:cubicBezTo>
                  <a:cubicBezTo>
                    <a:pt x="100" y="105"/>
                    <a:pt x="101" y="106"/>
                    <a:pt x="104" y="108"/>
                  </a:cubicBezTo>
                  <a:cubicBezTo>
                    <a:pt x="104" y="109"/>
                    <a:pt x="104" y="111"/>
                    <a:pt x="105" y="112"/>
                  </a:cubicBezTo>
                  <a:cubicBezTo>
                    <a:pt x="103" y="110"/>
                    <a:pt x="102" y="109"/>
                    <a:pt x="102" y="109"/>
                  </a:cubicBezTo>
                  <a:cubicBezTo>
                    <a:pt x="102" y="109"/>
                    <a:pt x="103" y="110"/>
                    <a:pt x="105" y="112"/>
                  </a:cubicBezTo>
                  <a:cubicBezTo>
                    <a:pt x="105" y="112"/>
                    <a:pt x="105" y="113"/>
                    <a:pt x="105" y="113"/>
                  </a:cubicBezTo>
                  <a:cubicBezTo>
                    <a:pt x="104" y="111"/>
                    <a:pt x="102" y="110"/>
                    <a:pt x="102" y="109"/>
                  </a:cubicBezTo>
                  <a:moveTo>
                    <a:pt x="110" y="98"/>
                  </a:moveTo>
                  <a:cubicBezTo>
                    <a:pt x="106" y="93"/>
                    <a:pt x="104" y="91"/>
                    <a:pt x="105" y="91"/>
                  </a:cubicBezTo>
                  <a:cubicBezTo>
                    <a:pt x="105" y="91"/>
                    <a:pt x="105" y="92"/>
                    <a:pt x="107" y="92"/>
                  </a:cubicBezTo>
                  <a:cubicBezTo>
                    <a:pt x="108" y="94"/>
                    <a:pt x="111" y="97"/>
                    <a:pt x="114" y="101"/>
                  </a:cubicBezTo>
                  <a:cubicBezTo>
                    <a:pt x="113" y="100"/>
                    <a:pt x="111" y="99"/>
                    <a:pt x="110" y="98"/>
                  </a:cubicBezTo>
                  <a:moveTo>
                    <a:pt x="167" y="36"/>
                  </a:moveTo>
                  <a:cubicBezTo>
                    <a:pt x="160" y="34"/>
                    <a:pt x="156" y="32"/>
                    <a:pt x="154" y="30"/>
                  </a:cubicBezTo>
                  <a:cubicBezTo>
                    <a:pt x="158" y="31"/>
                    <a:pt x="162" y="33"/>
                    <a:pt x="167" y="36"/>
                  </a:cubicBezTo>
                  <a:moveTo>
                    <a:pt x="90" y="0"/>
                  </a:moveTo>
                  <a:cubicBezTo>
                    <a:pt x="90" y="0"/>
                    <a:pt x="90" y="0"/>
                    <a:pt x="89" y="1"/>
                  </a:cubicBezTo>
                  <a:cubicBezTo>
                    <a:pt x="89" y="1"/>
                    <a:pt x="90" y="2"/>
                    <a:pt x="90" y="2"/>
                  </a:cubicBezTo>
                  <a:cubicBezTo>
                    <a:pt x="90" y="3"/>
                    <a:pt x="90" y="4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7"/>
                    <a:pt x="89" y="10"/>
                    <a:pt x="89" y="12"/>
                  </a:cubicBezTo>
                  <a:cubicBezTo>
                    <a:pt x="89" y="15"/>
                    <a:pt x="88" y="18"/>
                    <a:pt x="86" y="21"/>
                  </a:cubicBezTo>
                  <a:cubicBezTo>
                    <a:pt x="83" y="27"/>
                    <a:pt x="78" y="31"/>
                    <a:pt x="72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0" y="35"/>
                    <a:pt x="68" y="36"/>
                    <a:pt x="65" y="36"/>
                  </a:cubicBezTo>
                  <a:cubicBezTo>
                    <a:pt x="65" y="36"/>
                    <a:pt x="64" y="36"/>
                    <a:pt x="64" y="36"/>
                  </a:cubicBezTo>
                  <a:cubicBezTo>
                    <a:pt x="62" y="36"/>
                    <a:pt x="61" y="37"/>
                    <a:pt x="61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2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7" y="38"/>
                    <a:pt x="56" y="38"/>
                  </a:cubicBezTo>
                  <a:cubicBezTo>
                    <a:pt x="55" y="37"/>
                    <a:pt x="54" y="37"/>
                    <a:pt x="53" y="37"/>
                  </a:cubicBezTo>
                  <a:cubicBezTo>
                    <a:pt x="52" y="37"/>
                    <a:pt x="52" y="36"/>
                    <a:pt x="52" y="36"/>
                  </a:cubicBezTo>
                  <a:cubicBezTo>
                    <a:pt x="51" y="36"/>
                    <a:pt x="50" y="37"/>
                    <a:pt x="50" y="3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7"/>
                    <a:pt x="47" y="37"/>
                    <a:pt x="4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6"/>
                    <a:pt x="45" y="36"/>
                  </a:cubicBezTo>
                  <a:cubicBezTo>
                    <a:pt x="45" y="36"/>
                    <a:pt x="45" y="37"/>
                    <a:pt x="46" y="37"/>
                  </a:cubicBezTo>
                  <a:cubicBezTo>
                    <a:pt x="45" y="37"/>
                    <a:pt x="45" y="36"/>
                    <a:pt x="44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6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0" y="37"/>
                  </a:cubicBezTo>
                  <a:cubicBezTo>
                    <a:pt x="41" y="37"/>
                    <a:pt x="41" y="37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8" y="38"/>
                    <a:pt x="37" y="38"/>
                  </a:cubicBezTo>
                  <a:cubicBezTo>
                    <a:pt x="37" y="38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5" y="37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1" y="36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5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6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4"/>
                    <a:pt x="28" y="34"/>
                  </a:cubicBezTo>
                  <a:cubicBezTo>
                    <a:pt x="28" y="34"/>
                    <a:pt x="28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3"/>
                    <a:pt x="25" y="32"/>
                    <a:pt x="25" y="32"/>
                  </a:cubicBezTo>
                  <a:cubicBezTo>
                    <a:pt x="25" y="32"/>
                    <a:pt x="25" y="32"/>
                    <a:pt x="25" y="34"/>
                  </a:cubicBezTo>
                  <a:cubicBezTo>
                    <a:pt x="24" y="30"/>
                    <a:pt x="23" y="28"/>
                    <a:pt x="21" y="28"/>
                  </a:cubicBezTo>
                  <a:cubicBezTo>
                    <a:pt x="20" y="28"/>
                    <a:pt x="19" y="28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20" y="30"/>
                    <a:pt x="20" y="30"/>
                  </a:cubicBezTo>
                  <a:cubicBezTo>
                    <a:pt x="21" y="30"/>
                    <a:pt x="20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cubicBezTo>
                    <a:pt x="17" y="30"/>
                    <a:pt x="17" y="29"/>
                    <a:pt x="17" y="29"/>
                  </a:cubicBezTo>
                  <a:cubicBezTo>
                    <a:pt x="17" y="29"/>
                    <a:pt x="16" y="29"/>
                    <a:pt x="16" y="29"/>
                  </a:cubicBezTo>
                  <a:cubicBezTo>
                    <a:pt x="16" y="29"/>
                    <a:pt x="16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5" y="28"/>
                    <a:pt x="15" y="27"/>
                    <a:pt x="15" y="27"/>
                  </a:cubicBezTo>
                  <a:cubicBezTo>
                    <a:pt x="15" y="27"/>
                    <a:pt x="15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8"/>
                    <a:pt x="13" y="28"/>
                  </a:cubicBezTo>
                  <a:cubicBezTo>
                    <a:pt x="14" y="28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3" y="28"/>
                    <a:pt x="13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9"/>
                    <a:pt x="13" y="30"/>
                    <a:pt x="14" y="33"/>
                  </a:cubicBezTo>
                  <a:cubicBezTo>
                    <a:pt x="15" y="33"/>
                    <a:pt x="16" y="33"/>
                    <a:pt x="17" y="34"/>
                  </a:cubicBezTo>
                  <a:cubicBezTo>
                    <a:pt x="16" y="34"/>
                    <a:pt x="15" y="33"/>
                    <a:pt x="14" y="33"/>
                  </a:cubicBezTo>
                  <a:cubicBezTo>
                    <a:pt x="15" y="34"/>
                    <a:pt x="16" y="36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8"/>
                    <a:pt x="17" y="38"/>
                  </a:cubicBezTo>
                  <a:cubicBezTo>
                    <a:pt x="16" y="38"/>
                    <a:pt x="15" y="37"/>
                    <a:pt x="15" y="37"/>
                  </a:cubicBezTo>
                  <a:cubicBezTo>
                    <a:pt x="15" y="37"/>
                    <a:pt x="15" y="37"/>
                    <a:pt x="15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6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9"/>
                  </a:cubicBezTo>
                  <a:cubicBezTo>
                    <a:pt x="15" y="39"/>
                    <a:pt x="16" y="39"/>
                    <a:pt x="17" y="39"/>
                  </a:cubicBezTo>
                  <a:cubicBezTo>
                    <a:pt x="16" y="39"/>
                    <a:pt x="15" y="39"/>
                    <a:pt x="15" y="39"/>
                  </a:cubicBezTo>
                  <a:cubicBezTo>
                    <a:pt x="15" y="40"/>
                    <a:pt x="15" y="40"/>
                    <a:pt x="16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3"/>
                    <a:pt x="17" y="44"/>
                  </a:cubicBezTo>
                  <a:cubicBezTo>
                    <a:pt x="17" y="44"/>
                    <a:pt x="17" y="45"/>
                    <a:pt x="17" y="45"/>
                  </a:cubicBezTo>
                  <a:cubicBezTo>
                    <a:pt x="16" y="45"/>
                    <a:pt x="15" y="45"/>
                    <a:pt x="15" y="45"/>
                  </a:cubicBezTo>
                  <a:cubicBezTo>
                    <a:pt x="15" y="45"/>
                    <a:pt x="16" y="45"/>
                    <a:pt x="17" y="45"/>
                  </a:cubicBezTo>
                  <a:cubicBezTo>
                    <a:pt x="15" y="51"/>
                    <a:pt x="24" y="44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9" y="62"/>
                    <a:pt x="13" y="63"/>
                  </a:cubicBezTo>
                  <a:cubicBezTo>
                    <a:pt x="12" y="63"/>
                    <a:pt x="12" y="63"/>
                    <a:pt x="11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1" y="64"/>
                    <a:pt x="11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1" y="64"/>
                    <a:pt x="13" y="64"/>
                  </a:cubicBezTo>
                  <a:cubicBezTo>
                    <a:pt x="12" y="64"/>
                    <a:pt x="12" y="64"/>
                    <a:pt x="12" y="65"/>
                  </a:cubicBezTo>
                  <a:cubicBezTo>
                    <a:pt x="12" y="65"/>
                    <a:pt x="12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3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0" y="68"/>
                    <a:pt x="10" y="68"/>
                    <a:pt x="10" y="69"/>
                  </a:cubicBezTo>
                  <a:cubicBezTo>
                    <a:pt x="10" y="69"/>
                    <a:pt x="11" y="69"/>
                    <a:pt x="11" y="69"/>
                  </a:cubicBezTo>
                  <a:cubicBezTo>
                    <a:pt x="11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9"/>
                    <a:pt x="10" y="70"/>
                    <a:pt x="11" y="70"/>
                  </a:cubicBezTo>
                  <a:cubicBezTo>
                    <a:pt x="10" y="71"/>
                    <a:pt x="9" y="72"/>
                    <a:pt x="8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8" y="73"/>
                  </a:cubicBezTo>
                  <a:cubicBezTo>
                    <a:pt x="8" y="73"/>
                    <a:pt x="7" y="74"/>
                    <a:pt x="7" y="74"/>
                  </a:cubicBezTo>
                  <a:cubicBezTo>
                    <a:pt x="7" y="74"/>
                    <a:pt x="8" y="74"/>
                    <a:pt x="9" y="75"/>
                  </a:cubicBezTo>
                  <a:cubicBezTo>
                    <a:pt x="8" y="74"/>
                    <a:pt x="7" y="74"/>
                    <a:pt x="7" y="74"/>
                  </a:cubicBezTo>
                  <a:cubicBezTo>
                    <a:pt x="7" y="74"/>
                    <a:pt x="6" y="74"/>
                    <a:pt x="6" y="74"/>
                  </a:cubicBezTo>
                  <a:cubicBezTo>
                    <a:pt x="7" y="74"/>
                    <a:pt x="8" y="75"/>
                    <a:pt x="8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7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7" y="75"/>
                    <a:pt x="6" y="74"/>
                  </a:cubicBezTo>
                  <a:cubicBezTo>
                    <a:pt x="6" y="75"/>
                    <a:pt x="5" y="75"/>
                    <a:pt x="5" y="75"/>
                  </a:cubicBezTo>
                  <a:cubicBezTo>
                    <a:pt x="6" y="75"/>
                    <a:pt x="7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6" y="76"/>
                    <a:pt x="5" y="76"/>
                    <a:pt x="4" y="75"/>
                  </a:cubicBezTo>
                  <a:cubicBezTo>
                    <a:pt x="3" y="75"/>
                    <a:pt x="3" y="75"/>
                    <a:pt x="3" y="76"/>
                  </a:cubicBezTo>
                  <a:cubicBezTo>
                    <a:pt x="4" y="77"/>
                    <a:pt x="6" y="78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6" y="79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ubicBezTo>
                    <a:pt x="6" y="79"/>
                    <a:pt x="5" y="78"/>
                    <a:pt x="4" y="78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5" y="79"/>
                    <a:pt x="6" y="79"/>
                    <a:pt x="7" y="80"/>
                  </a:cubicBezTo>
                  <a:cubicBezTo>
                    <a:pt x="6" y="79"/>
                    <a:pt x="4" y="78"/>
                    <a:pt x="3" y="78"/>
                  </a:cubicBezTo>
                  <a:cubicBezTo>
                    <a:pt x="2" y="78"/>
                    <a:pt x="2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3" y="78"/>
                    <a:pt x="5" y="79"/>
                    <a:pt x="7" y="81"/>
                  </a:cubicBezTo>
                  <a:cubicBezTo>
                    <a:pt x="7" y="81"/>
                    <a:pt x="7" y="81"/>
                    <a:pt x="6" y="81"/>
                  </a:cubicBezTo>
                  <a:cubicBezTo>
                    <a:pt x="6" y="81"/>
                    <a:pt x="6" y="81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1"/>
                    <a:pt x="6" y="8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2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5" y="83"/>
                    <a:pt x="5" y="83"/>
                  </a:cubicBezTo>
                  <a:cubicBezTo>
                    <a:pt x="5" y="83"/>
                    <a:pt x="6" y="83"/>
                    <a:pt x="6" y="83"/>
                  </a:cubicBezTo>
                  <a:cubicBezTo>
                    <a:pt x="6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4" y="83"/>
                    <a:pt x="4" y="84"/>
                  </a:cubicBezTo>
                  <a:cubicBezTo>
                    <a:pt x="5" y="84"/>
                    <a:pt x="5" y="84"/>
                    <a:pt x="6" y="84"/>
                  </a:cubicBezTo>
                  <a:cubicBezTo>
                    <a:pt x="5" y="84"/>
                    <a:pt x="5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5" y="84"/>
                    <a:pt x="5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5" y="85"/>
                    <a:pt x="4" y="84"/>
                    <a:pt x="4" y="84"/>
                  </a:cubicBezTo>
                  <a:cubicBezTo>
                    <a:pt x="2" y="85"/>
                    <a:pt x="1" y="86"/>
                    <a:pt x="1" y="86"/>
                  </a:cubicBezTo>
                  <a:cubicBezTo>
                    <a:pt x="1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87"/>
                    <a:pt x="3" y="88"/>
                    <a:pt x="3" y="88"/>
                  </a:cubicBezTo>
                  <a:cubicBezTo>
                    <a:pt x="3" y="88"/>
                    <a:pt x="3" y="88"/>
                    <a:pt x="4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3" y="88"/>
                    <a:pt x="2" y="89"/>
                    <a:pt x="2" y="89"/>
                  </a:cubicBezTo>
                  <a:cubicBezTo>
                    <a:pt x="2" y="90"/>
                    <a:pt x="3" y="90"/>
                    <a:pt x="3" y="90"/>
                  </a:cubicBezTo>
                  <a:cubicBezTo>
                    <a:pt x="3" y="90"/>
                    <a:pt x="2" y="90"/>
                    <a:pt x="2" y="89"/>
                  </a:cubicBezTo>
                  <a:cubicBezTo>
                    <a:pt x="1" y="90"/>
                    <a:pt x="1" y="90"/>
                    <a:pt x="0" y="91"/>
                  </a:cubicBezTo>
                  <a:cubicBezTo>
                    <a:pt x="1" y="91"/>
                    <a:pt x="2" y="92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5" y="92"/>
                    <a:pt x="7" y="92"/>
                    <a:pt x="9" y="92"/>
                  </a:cubicBezTo>
                  <a:cubicBezTo>
                    <a:pt x="12" y="92"/>
                    <a:pt x="12" y="95"/>
                    <a:pt x="7" y="102"/>
                  </a:cubicBezTo>
                  <a:cubicBezTo>
                    <a:pt x="6" y="102"/>
                    <a:pt x="5" y="103"/>
                    <a:pt x="4" y="104"/>
                  </a:cubicBezTo>
                  <a:cubicBezTo>
                    <a:pt x="6" y="100"/>
                    <a:pt x="7" y="98"/>
                    <a:pt x="6" y="98"/>
                  </a:cubicBezTo>
                  <a:cubicBezTo>
                    <a:pt x="6" y="98"/>
                    <a:pt x="4" y="100"/>
                    <a:pt x="2" y="106"/>
                  </a:cubicBezTo>
                  <a:cubicBezTo>
                    <a:pt x="1" y="106"/>
                    <a:pt x="1" y="107"/>
                    <a:pt x="0" y="107"/>
                  </a:cubicBezTo>
                  <a:cubicBezTo>
                    <a:pt x="1" y="107"/>
                    <a:pt x="1" y="106"/>
                    <a:pt x="2" y="106"/>
                  </a:cubicBezTo>
                  <a:cubicBezTo>
                    <a:pt x="2" y="106"/>
                    <a:pt x="2" y="106"/>
                    <a:pt x="1" y="107"/>
                  </a:cubicBezTo>
                  <a:cubicBezTo>
                    <a:pt x="2" y="106"/>
                    <a:pt x="2" y="106"/>
                    <a:pt x="3" y="105"/>
                  </a:cubicBezTo>
                  <a:cubicBezTo>
                    <a:pt x="3" y="105"/>
                    <a:pt x="3" y="105"/>
                    <a:pt x="4" y="104"/>
                  </a:cubicBezTo>
                  <a:cubicBezTo>
                    <a:pt x="5" y="104"/>
                    <a:pt x="6" y="103"/>
                    <a:pt x="6" y="10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7" y="102"/>
                    <a:pt x="7" y="102"/>
                    <a:pt x="8" y="101"/>
                  </a:cubicBezTo>
                  <a:cubicBezTo>
                    <a:pt x="9" y="101"/>
                    <a:pt x="9" y="100"/>
                    <a:pt x="9" y="100"/>
                  </a:cubicBezTo>
                  <a:cubicBezTo>
                    <a:pt x="9" y="100"/>
                    <a:pt x="9" y="101"/>
                    <a:pt x="9" y="101"/>
                  </a:cubicBezTo>
                  <a:cubicBezTo>
                    <a:pt x="9" y="101"/>
                    <a:pt x="8" y="101"/>
                    <a:pt x="7" y="102"/>
                  </a:cubicBezTo>
                  <a:cubicBezTo>
                    <a:pt x="8" y="102"/>
                    <a:pt x="8" y="102"/>
                    <a:pt x="8" y="101"/>
                  </a:cubicBezTo>
                  <a:cubicBezTo>
                    <a:pt x="8" y="102"/>
                    <a:pt x="7" y="102"/>
                    <a:pt x="7" y="103"/>
                  </a:cubicBezTo>
                  <a:cubicBezTo>
                    <a:pt x="6" y="104"/>
                    <a:pt x="5" y="104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5" y="105"/>
                    <a:pt x="5" y="104"/>
                    <a:pt x="6" y="104"/>
                  </a:cubicBezTo>
                  <a:cubicBezTo>
                    <a:pt x="6" y="104"/>
                    <a:pt x="6" y="104"/>
                    <a:pt x="5" y="104"/>
                  </a:cubicBezTo>
                  <a:cubicBezTo>
                    <a:pt x="5" y="105"/>
                    <a:pt x="5" y="105"/>
                    <a:pt x="4" y="105"/>
                  </a:cubicBezTo>
                  <a:cubicBezTo>
                    <a:pt x="4" y="105"/>
                    <a:pt x="4" y="106"/>
                    <a:pt x="4" y="106"/>
                  </a:cubicBezTo>
                  <a:cubicBezTo>
                    <a:pt x="4" y="106"/>
                    <a:pt x="3" y="106"/>
                    <a:pt x="3" y="106"/>
                  </a:cubicBezTo>
                  <a:cubicBezTo>
                    <a:pt x="3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7"/>
                    <a:pt x="2" y="107"/>
                    <a:pt x="2" y="107"/>
                  </a:cubicBezTo>
                  <a:cubicBezTo>
                    <a:pt x="3" y="107"/>
                    <a:pt x="3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8" y="102"/>
                    <a:pt x="9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8" y="102"/>
                    <a:pt x="6" y="104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3" y="106"/>
                    <a:pt x="2" y="107"/>
                    <a:pt x="2" y="107"/>
                  </a:cubicBezTo>
                  <a:cubicBezTo>
                    <a:pt x="2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2" y="107"/>
                    <a:pt x="3" y="107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6" y="104"/>
                    <a:pt x="8" y="102"/>
                    <a:pt x="9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8" y="102"/>
                    <a:pt x="6" y="104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4" y="106"/>
                    <a:pt x="5" y="106"/>
                  </a:cubicBezTo>
                  <a:cubicBezTo>
                    <a:pt x="5" y="106"/>
                    <a:pt x="5" y="106"/>
                    <a:pt x="5" y="105"/>
                  </a:cubicBezTo>
                  <a:cubicBezTo>
                    <a:pt x="5" y="106"/>
                    <a:pt x="4" y="106"/>
                    <a:pt x="3" y="107"/>
                  </a:cubicBezTo>
                  <a:cubicBezTo>
                    <a:pt x="5" y="105"/>
                    <a:pt x="7" y="103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9" y="102"/>
                    <a:pt x="10" y="102"/>
                  </a:cubicBezTo>
                  <a:cubicBezTo>
                    <a:pt x="10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0" y="102"/>
                  </a:cubicBezTo>
                  <a:cubicBezTo>
                    <a:pt x="10" y="102"/>
                    <a:pt x="10" y="102"/>
                    <a:pt x="10" y="103"/>
                  </a:cubicBezTo>
                  <a:cubicBezTo>
                    <a:pt x="12" y="101"/>
                    <a:pt x="13" y="100"/>
                    <a:pt x="13" y="100"/>
                  </a:cubicBezTo>
                  <a:cubicBezTo>
                    <a:pt x="13" y="100"/>
                    <a:pt x="12" y="101"/>
                    <a:pt x="10" y="103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1" y="102"/>
                    <a:pt x="11" y="102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3"/>
                    <a:pt x="9" y="103"/>
                    <a:pt x="9" y="104"/>
                  </a:cubicBezTo>
                  <a:cubicBezTo>
                    <a:pt x="7" y="105"/>
                    <a:pt x="5" y="107"/>
                    <a:pt x="2" y="110"/>
                  </a:cubicBezTo>
                  <a:cubicBezTo>
                    <a:pt x="5" y="107"/>
                    <a:pt x="8" y="106"/>
                    <a:pt x="9" y="104"/>
                  </a:cubicBezTo>
                  <a:cubicBezTo>
                    <a:pt x="9" y="106"/>
                    <a:pt x="8" y="108"/>
                    <a:pt x="7" y="111"/>
                  </a:cubicBezTo>
                  <a:cubicBezTo>
                    <a:pt x="10" y="107"/>
                    <a:pt x="12" y="104"/>
                    <a:pt x="11" y="103"/>
                  </a:cubicBezTo>
                  <a:cubicBezTo>
                    <a:pt x="12" y="103"/>
                    <a:pt x="13" y="102"/>
                    <a:pt x="13" y="102"/>
                  </a:cubicBezTo>
                  <a:cubicBezTo>
                    <a:pt x="14" y="102"/>
                    <a:pt x="12" y="106"/>
                    <a:pt x="6" y="112"/>
                  </a:cubicBezTo>
                  <a:cubicBezTo>
                    <a:pt x="6" y="112"/>
                    <a:pt x="6" y="113"/>
                    <a:pt x="5" y="114"/>
                  </a:cubicBezTo>
                  <a:cubicBezTo>
                    <a:pt x="7" y="112"/>
                    <a:pt x="8" y="111"/>
                    <a:pt x="9" y="111"/>
                  </a:cubicBezTo>
                  <a:cubicBezTo>
                    <a:pt x="10" y="109"/>
                    <a:pt x="10" y="108"/>
                    <a:pt x="10" y="108"/>
                  </a:cubicBezTo>
                  <a:cubicBezTo>
                    <a:pt x="10" y="108"/>
                    <a:pt x="10" y="109"/>
                    <a:pt x="10" y="110"/>
                  </a:cubicBezTo>
                  <a:cubicBezTo>
                    <a:pt x="12" y="108"/>
                    <a:pt x="13" y="108"/>
                    <a:pt x="14" y="108"/>
                  </a:cubicBezTo>
                  <a:cubicBezTo>
                    <a:pt x="14" y="108"/>
                    <a:pt x="13" y="109"/>
                    <a:pt x="11" y="111"/>
                  </a:cubicBezTo>
                  <a:cubicBezTo>
                    <a:pt x="11" y="111"/>
                    <a:pt x="10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2"/>
                    <a:pt x="10" y="112"/>
                    <a:pt x="11" y="111"/>
                  </a:cubicBezTo>
                  <a:cubicBezTo>
                    <a:pt x="11" y="111"/>
                    <a:pt x="11" y="111"/>
                    <a:pt x="10" y="112"/>
                  </a:cubicBezTo>
                  <a:cubicBezTo>
                    <a:pt x="10" y="112"/>
                    <a:pt x="10" y="112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13"/>
                    <a:pt x="10" y="112"/>
                    <a:pt x="10" y="112"/>
                  </a:cubicBezTo>
                  <a:cubicBezTo>
                    <a:pt x="10" y="113"/>
                    <a:pt x="9" y="113"/>
                    <a:pt x="9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0" y="113"/>
                    <a:pt x="10" y="112"/>
                    <a:pt x="11" y="111"/>
                  </a:cubicBezTo>
                  <a:cubicBezTo>
                    <a:pt x="11" y="111"/>
                    <a:pt x="11" y="111"/>
                    <a:pt x="12" y="111"/>
                  </a:cubicBezTo>
                  <a:cubicBezTo>
                    <a:pt x="11" y="111"/>
                    <a:pt x="10" y="112"/>
                    <a:pt x="9" y="113"/>
                  </a:cubicBezTo>
                  <a:cubicBezTo>
                    <a:pt x="9" y="113"/>
                    <a:pt x="9" y="114"/>
                    <a:pt x="9" y="114"/>
                  </a:cubicBezTo>
                  <a:cubicBezTo>
                    <a:pt x="10" y="112"/>
                    <a:pt x="12" y="111"/>
                    <a:pt x="12" y="110"/>
                  </a:cubicBezTo>
                  <a:cubicBezTo>
                    <a:pt x="12" y="110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09"/>
                    <a:pt x="13" y="110"/>
                    <a:pt x="13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3" y="110"/>
                    <a:pt x="12" y="111"/>
                    <a:pt x="10" y="113"/>
                  </a:cubicBezTo>
                  <a:cubicBezTo>
                    <a:pt x="10" y="113"/>
                    <a:pt x="9" y="114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5"/>
                    <a:pt x="8" y="116"/>
                    <a:pt x="8" y="116"/>
                  </a:cubicBezTo>
                  <a:cubicBezTo>
                    <a:pt x="8" y="116"/>
                    <a:pt x="8" y="116"/>
                    <a:pt x="8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8" y="116"/>
                    <a:pt x="8" y="116"/>
                    <a:pt x="8" y="115"/>
                  </a:cubicBezTo>
                  <a:cubicBezTo>
                    <a:pt x="8" y="116"/>
                    <a:pt x="8" y="116"/>
                    <a:pt x="8" y="117"/>
                  </a:cubicBezTo>
                  <a:cubicBezTo>
                    <a:pt x="10" y="114"/>
                    <a:pt x="12" y="113"/>
                    <a:pt x="12" y="113"/>
                  </a:cubicBezTo>
                  <a:cubicBezTo>
                    <a:pt x="14" y="113"/>
                    <a:pt x="12" y="116"/>
                    <a:pt x="9" y="119"/>
                  </a:cubicBezTo>
                  <a:cubicBezTo>
                    <a:pt x="11" y="117"/>
                    <a:pt x="12" y="116"/>
                    <a:pt x="12" y="116"/>
                  </a:cubicBezTo>
                  <a:cubicBezTo>
                    <a:pt x="13" y="116"/>
                    <a:pt x="12" y="118"/>
                    <a:pt x="10" y="120"/>
                  </a:cubicBezTo>
                  <a:cubicBezTo>
                    <a:pt x="13" y="122"/>
                    <a:pt x="15" y="122"/>
                    <a:pt x="16" y="123"/>
                  </a:cubicBezTo>
                  <a:cubicBezTo>
                    <a:pt x="16" y="123"/>
                    <a:pt x="15" y="124"/>
                    <a:pt x="15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6" y="124"/>
                    <a:pt x="15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6" y="124"/>
                    <a:pt x="16" y="125"/>
                  </a:cubicBezTo>
                  <a:cubicBezTo>
                    <a:pt x="16" y="124"/>
                    <a:pt x="17" y="123"/>
                    <a:pt x="17" y="123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9" y="122"/>
                    <a:pt x="18" y="123"/>
                    <a:pt x="16" y="125"/>
                  </a:cubicBezTo>
                  <a:cubicBezTo>
                    <a:pt x="18" y="123"/>
                    <a:pt x="20" y="122"/>
                    <a:pt x="20" y="122"/>
                  </a:cubicBezTo>
                  <a:cubicBezTo>
                    <a:pt x="21" y="122"/>
                    <a:pt x="20" y="123"/>
                    <a:pt x="18" y="126"/>
                  </a:cubicBezTo>
                  <a:cubicBezTo>
                    <a:pt x="20" y="123"/>
                    <a:pt x="22" y="121"/>
                    <a:pt x="22" y="121"/>
                  </a:cubicBezTo>
                  <a:cubicBezTo>
                    <a:pt x="22" y="121"/>
                    <a:pt x="21" y="122"/>
                    <a:pt x="20" y="123"/>
                  </a:cubicBezTo>
                  <a:cubicBezTo>
                    <a:pt x="20" y="124"/>
                    <a:pt x="19" y="125"/>
                    <a:pt x="18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19" y="124"/>
                    <a:pt x="20" y="124"/>
                  </a:cubicBezTo>
                  <a:cubicBezTo>
                    <a:pt x="19" y="124"/>
                    <a:pt x="19" y="125"/>
                    <a:pt x="18" y="126"/>
                  </a:cubicBezTo>
                  <a:cubicBezTo>
                    <a:pt x="21" y="123"/>
                    <a:pt x="22" y="121"/>
                    <a:pt x="23" y="121"/>
                  </a:cubicBezTo>
                  <a:cubicBezTo>
                    <a:pt x="23" y="121"/>
                    <a:pt x="21" y="123"/>
                    <a:pt x="18" y="127"/>
                  </a:cubicBezTo>
                  <a:cubicBezTo>
                    <a:pt x="20" y="125"/>
                    <a:pt x="22" y="123"/>
                    <a:pt x="23" y="123"/>
                  </a:cubicBezTo>
                  <a:cubicBezTo>
                    <a:pt x="22" y="124"/>
                    <a:pt x="21" y="125"/>
                    <a:pt x="19" y="127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21" y="125"/>
                    <a:pt x="22" y="124"/>
                    <a:pt x="23" y="123"/>
                  </a:cubicBezTo>
                  <a:cubicBezTo>
                    <a:pt x="23" y="123"/>
                    <a:pt x="23" y="122"/>
                    <a:pt x="23" y="122"/>
                  </a:cubicBezTo>
                  <a:cubicBezTo>
                    <a:pt x="23" y="123"/>
                    <a:pt x="22" y="124"/>
                    <a:pt x="20" y="126"/>
                  </a:cubicBezTo>
                  <a:cubicBezTo>
                    <a:pt x="21" y="125"/>
                    <a:pt x="22" y="124"/>
                    <a:pt x="22" y="124"/>
                  </a:cubicBezTo>
                  <a:cubicBezTo>
                    <a:pt x="23" y="123"/>
                    <a:pt x="23" y="123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3" y="122"/>
                    <a:pt x="23" y="123"/>
                    <a:pt x="23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3"/>
                    <a:pt x="23" y="124"/>
                    <a:pt x="21" y="125"/>
                  </a:cubicBezTo>
                  <a:cubicBezTo>
                    <a:pt x="21" y="125"/>
                    <a:pt x="21" y="126"/>
                    <a:pt x="21" y="126"/>
                  </a:cubicBezTo>
                  <a:cubicBezTo>
                    <a:pt x="20" y="126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19" y="128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1" y="127"/>
                    <a:pt x="21" y="126"/>
                  </a:cubicBezTo>
                  <a:cubicBezTo>
                    <a:pt x="21" y="127"/>
                    <a:pt x="21" y="127"/>
                    <a:pt x="20" y="127"/>
                  </a:cubicBezTo>
                  <a:cubicBezTo>
                    <a:pt x="21" y="127"/>
                    <a:pt x="21" y="127"/>
                    <a:pt x="21" y="126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1" y="127"/>
                    <a:pt x="21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1" y="127"/>
                    <a:pt x="21" y="127"/>
                    <a:pt x="21" y="126"/>
                  </a:cubicBezTo>
                  <a:cubicBezTo>
                    <a:pt x="22" y="126"/>
                    <a:pt x="23" y="125"/>
                    <a:pt x="24" y="125"/>
                  </a:cubicBezTo>
                  <a:cubicBezTo>
                    <a:pt x="23" y="126"/>
                    <a:pt x="22" y="127"/>
                    <a:pt x="21" y="129"/>
                  </a:cubicBezTo>
                  <a:cubicBezTo>
                    <a:pt x="21" y="129"/>
                    <a:pt x="22" y="129"/>
                    <a:pt x="22" y="129"/>
                  </a:cubicBezTo>
                  <a:cubicBezTo>
                    <a:pt x="27" y="123"/>
                    <a:pt x="31" y="120"/>
                    <a:pt x="32" y="120"/>
                  </a:cubicBezTo>
                  <a:cubicBezTo>
                    <a:pt x="32" y="120"/>
                    <a:pt x="32" y="121"/>
                    <a:pt x="31" y="123"/>
                  </a:cubicBezTo>
                  <a:cubicBezTo>
                    <a:pt x="31" y="122"/>
                    <a:pt x="31" y="122"/>
                    <a:pt x="31" y="122"/>
                  </a:cubicBezTo>
                  <a:cubicBezTo>
                    <a:pt x="29" y="122"/>
                    <a:pt x="26" y="124"/>
                    <a:pt x="22" y="129"/>
                  </a:cubicBezTo>
                  <a:cubicBezTo>
                    <a:pt x="24" y="128"/>
                    <a:pt x="26" y="128"/>
                    <a:pt x="28" y="128"/>
                  </a:cubicBezTo>
                  <a:cubicBezTo>
                    <a:pt x="27" y="129"/>
                    <a:pt x="27" y="131"/>
                    <a:pt x="26" y="132"/>
                  </a:cubicBezTo>
                  <a:cubicBezTo>
                    <a:pt x="27" y="131"/>
                    <a:pt x="28" y="129"/>
                    <a:pt x="29" y="128"/>
                  </a:cubicBezTo>
                  <a:cubicBezTo>
                    <a:pt x="29" y="128"/>
                    <a:pt x="29" y="128"/>
                    <a:pt x="30" y="128"/>
                  </a:cubicBezTo>
                  <a:cubicBezTo>
                    <a:pt x="29" y="130"/>
                    <a:pt x="28" y="131"/>
                    <a:pt x="27" y="133"/>
                  </a:cubicBezTo>
                  <a:cubicBezTo>
                    <a:pt x="27" y="132"/>
                    <a:pt x="28" y="131"/>
                    <a:pt x="29" y="131"/>
                  </a:cubicBezTo>
                  <a:cubicBezTo>
                    <a:pt x="29" y="130"/>
                    <a:pt x="30" y="129"/>
                    <a:pt x="30" y="128"/>
                  </a:cubicBezTo>
                  <a:cubicBezTo>
                    <a:pt x="30" y="128"/>
                    <a:pt x="30" y="128"/>
                    <a:pt x="31" y="128"/>
                  </a:cubicBezTo>
                  <a:cubicBezTo>
                    <a:pt x="30" y="129"/>
                    <a:pt x="30" y="130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0"/>
                    <a:pt x="30" y="129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3" y="126"/>
                    <a:pt x="34" y="125"/>
                    <a:pt x="34" y="125"/>
                  </a:cubicBezTo>
                  <a:cubicBezTo>
                    <a:pt x="34" y="125"/>
                    <a:pt x="34" y="125"/>
                    <a:pt x="33" y="125"/>
                  </a:cubicBezTo>
                  <a:cubicBezTo>
                    <a:pt x="33" y="126"/>
                    <a:pt x="32" y="127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9"/>
                    <a:pt x="30" y="129"/>
                    <a:pt x="30" y="130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29" y="131"/>
                    <a:pt x="29" y="132"/>
                    <a:pt x="28" y="133"/>
                  </a:cubicBezTo>
                  <a:cubicBezTo>
                    <a:pt x="29" y="132"/>
                    <a:pt x="29" y="131"/>
                    <a:pt x="30" y="130"/>
                  </a:cubicBezTo>
                  <a:cubicBezTo>
                    <a:pt x="30" y="130"/>
                    <a:pt x="30" y="130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7"/>
                    <a:pt x="34" y="126"/>
                    <a:pt x="34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4" y="126"/>
                    <a:pt x="34" y="126"/>
                  </a:cubicBezTo>
                  <a:cubicBezTo>
                    <a:pt x="33" y="127"/>
                    <a:pt x="33" y="127"/>
                    <a:pt x="32" y="128"/>
                  </a:cubicBezTo>
                  <a:cubicBezTo>
                    <a:pt x="32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2" y="128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8"/>
                    <a:pt x="33" y="128"/>
                    <a:pt x="33" y="127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3" y="128"/>
                    <a:pt x="33" y="128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8"/>
                    <a:pt x="33" y="128"/>
                    <a:pt x="34" y="127"/>
                  </a:cubicBezTo>
                  <a:cubicBezTo>
                    <a:pt x="38" y="124"/>
                    <a:pt x="42" y="123"/>
                    <a:pt x="45" y="123"/>
                  </a:cubicBezTo>
                  <a:cubicBezTo>
                    <a:pt x="48" y="123"/>
                    <a:pt x="50" y="125"/>
                    <a:pt x="51" y="131"/>
                  </a:cubicBezTo>
                  <a:cubicBezTo>
                    <a:pt x="53" y="132"/>
                    <a:pt x="55" y="134"/>
                    <a:pt x="58" y="137"/>
                  </a:cubicBezTo>
                  <a:cubicBezTo>
                    <a:pt x="58" y="138"/>
                    <a:pt x="59" y="139"/>
                    <a:pt x="60" y="141"/>
                  </a:cubicBezTo>
                  <a:cubicBezTo>
                    <a:pt x="60" y="141"/>
                    <a:pt x="60" y="141"/>
                    <a:pt x="60" y="140"/>
                  </a:cubicBezTo>
                  <a:cubicBezTo>
                    <a:pt x="60" y="140"/>
                    <a:pt x="59" y="139"/>
                    <a:pt x="59" y="138"/>
                  </a:cubicBezTo>
                  <a:cubicBezTo>
                    <a:pt x="59" y="138"/>
                    <a:pt x="60" y="139"/>
                    <a:pt x="60" y="139"/>
                  </a:cubicBezTo>
                  <a:cubicBezTo>
                    <a:pt x="59" y="137"/>
                    <a:pt x="58" y="136"/>
                    <a:pt x="57" y="135"/>
                  </a:cubicBezTo>
                  <a:cubicBezTo>
                    <a:pt x="56" y="133"/>
                    <a:pt x="56" y="132"/>
                    <a:pt x="56" y="132"/>
                  </a:cubicBezTo>
                  <a:cubicBezTo>
                    <a:pt x="56" y="132"/>
                    <a:pt x="57" y="132"/>
                    <a:pt x="57" y="133"/>
                  </a:cubicBezTo>
                  <a:cubicBezTo>
                    <a:pt x="57" y="133"/>
                    <a:pt x="58" y="135"/>
                    <a:pt x="59" y="136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9" y="135"/>
                    <a:pt x="60" y="136"/>
                    <a:pt x="61" y="138"/>
                  </a:cubicBezTo>
                  <a:cubicBezTo>
                    <a:pt x="61" y="138"/>
                    <a:pt x="61" y="139"/>
                    <a:pt x="61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0" y="136"/>
                    <a:pt x="59" y="134"/>
                    <a:pt x="58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9" y="134"/>
                    <a:pt x="60" y="136"/>
                    <a:pt x="6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2" y="139"/>
                    <a:pt x="62" y="139"/>
                    <a:pt x="62" y="139"/>
                  </a:cubicBezTo>
                  <a:cubicBezTo>
                    <a:pt x="60" y="136"/>
                    <a:pt x="59" y="134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9" y="134"/>
                    <a:pt x="61" y="137"/>
                    <a:pt x="64" y="141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62" y="138"/>
                    <a:pt x="60" y="135"/>
                    <a:pt x="59" y="133"/>
                  </a:cubicBezTo>
                  <a:cubicBezTo>
                    <a:pt x="59" y="133"/>
                    <a:pt x="59" y="132"/>
                    <a:pt x="58" y="132"/>
                  </a:cubicBezTo>
                  <a:cubicBezTo>
                    <a:pt x="58" y="132"/>
                    <a:pt x="59" y="132"/>
                    <a:pt x="59" y="132"/>
                  </a:cubicBezTo>
                  <a:cubicBezTo>
                    <a:pt x="57" y="130"/>
                    <a:pt x="57" y="128"/>
                    <a:pt x="57" y="128"/>
                  </a:cubicBezTo>
                  <a:cubicBezTo>
                    <a:pt x="57" y="128"/>
                    <a:pt x="58" y="129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8" y="128"/>
                    <a:pt x="57" y="125"/>
                    <a:pt x="57" y="125"/>
                  </a:cubicBezTo>
                  <a:cubicBezTo>
                    <a:pt x="57" y="125"/>
                    <a:pt x="58" y="127"/>
                    <a:pt x="61" y="131"/>
                  </a:cubicBezTo>
                  <a:cubicBezTo>
                    <a:pt x="60" y="130"/>
                    <a:pt x="60" y="129"/>
                    <a:pt x="60" y="129"/>
                  </a:cubicBezTo>
                  <a:cubicBezTo>
                    <a:pt x="60" y="129"/>
                    <a:pt x="61" y="130"/>
                    <a:pt x="61" y="130"/>
                  </a:cubicBezTo>
                  <a:cubicBezTo>
                    <a:pt x="61" y="131"/>
                    <a:pt x="61" y="131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2" y="132"/>
                    <a:pt x="62" y="132"/>
                  </a:cubicBezTo>
                  <a:cubicBezTo>
                    <a:pt x="62" y="132"/>
                    <a:pt x="62" y="133"/>
                    <a:pt x="62" y="134"/>
                  </a:cubicBezTo>
                  <a:cubicBezTo>
                    <a:pt x="63" y="135"/>
                    <a:pt x="64" y="137"/>
                    <a:pt x="65" y="138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5" y="136"/>
                    <a:pt x="65" y="134"/>
                    <a:pt x="64" y="133"/>
                  </a:cubicBezTo>
                  <a:cubicBezTo>
                    <a:pt x="67" y="134"/>
                    <a:pt x="70" y="136"/>
                    <a:pt x="74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68" y="132"/>
                    <a:pt x="64" y="129"/>
                    <a:pt x="62" y="129"/>
                  </a:cubicBezTo>
                  <a:cubicBezTo>
                    <a:pt x="61" y="126"/>
                    <a:pt x="61" y="125"/>
                    <a:pt x="62" y="125"/>
                  </a:cubicBezTo>
                  <a:cubicBezTo>
                    <a:pt x="63" y="125"/>
                    <a:pt x="68" y="130"/>
                    <a:pt x="77" y="141"/>
                  </a:cubicBezTo>
                  <a:cubicBezTo>
                    <a:pt x="77" y="140"/>
                    <a:pt x="77" y="140"/>
                    <a:pt x="78" y="139"/>
                  </a:cubicBezTo>
                  <a:cubicBezTo>
                    <a:pt x="77" y="138"/>
                    <a:pt x="76" y="137"/>
                    <a:pt x="75" y="135"/>
                  </a:cubicBezTo>
                  <a:cubicBezTo>
                    <a:pt x="72" y="133"/>
                    <a:pt x="71" y="132"/>
                    <a:pt x="72" y="132"/>
                  </a:cubicBezTo>
                  <a:cubicBezTo>
                    <a:pt x="72" y="132"/>
                    <a:pt x="73" y="132"/>
                    <a:pt x="74" y="133"/>
                  </a:cubicBezTo>
                  <a:cubicBezTo>
                    <a:pt x="71" y="128"/>
                    <a:pt x="70" y="126"/>
                    <a:pt x="71" y="126"/>
                  </a:cubicBezTo>
                  <a:cubicBezTo>
                    <a:pt x="72" y="126"/>
                    <a:pt x="73" y="128"/>
                    <a:pt x="76" y="131"/>
                  </a:cubicBezTo>
                  <a:cubicBezTo>
                    <a:pt x="77" y="132"/>
                    <a:pt x="78" y="134"/>
                    <a:pt x="79" y="136"/>
                  </a:cubicBezTo>
                  <a:cubicBezTo>
                    <a:pt x="79" y="136"/>
                    <a:pt x="80" y="136"/>
                    <a:pt x="80" y="136"/>
                  </a:cubicBezTo>
                  <a:cubicBezTo>
                    <a:pt x="79" y="134"/>
                    <a:pt x="78" y="133"/>
                    <a:pt x="77" y="132"/>
                  </a:cubicBezTo>
                  <a:cubicBezTo>
                    <a:pt x="77" y="132"/>
                    <a:pt x="78" y="133"/>
                    <a:pt x="78" y="133"/>
                  </a:cubicBezTo>
                  <a:cubicBezTo>
                    <a:pt x="78" y="134"/>
                    <a:pt x="79" y="135"/>
                    <a:pt x="80" y="13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0" y="135"/>
                    <a:pt x="79" y="135"/>
                    <a:pt x="79" y="134"/>
                  </a:cubicBezTo>
                  <a:cubicBezTo>
                    <a:pt x="79" y="135"/>
                    <a:pt x="80" y="136"/>
                    <a:pt x="80" y="136"/>
                  </a:cubicBezTo>
                  <a:cubicBezTo>
                    <a:pt x="80" y="136"/>
                    <a:pt x="80" y="136"/>
                    <a:pt x="81" y="136"/>
                  </a:cubicBezTo>
                  <a:cubicBezTo>
                    <a:pt x="79" y="135"/>
                    <a:pt x="78" y="133"/>
                    <a:pt x="77" y="132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8" y="132"/>
                    <a:pt x="79" y="134"/>
                    <a:pt x="81" y="136"/>
                  </a:cubicBezTo>
                  <a:cubicBezTo>
                    <a:pt x="81" y="136"/>
                    <a:pt x="81" y="136"/>
                    <a:pt x="81" y="137"/>
                  </a:cubicBezTo>
                  <a:cubicBezTo>
                    <a:pt x="79" y="133"/>
                    <a:pt x="77" y="130"/>
                    <a:pt x="76" y="129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7"/>
                    <a:pt x="74" y="127"/>
                    <a:pt x="74" y="127"/>
                  </a:cubicBezTo>
                  <a:cubicBezTo>
                    <a:pt x="74" y="127"/>
                    <a:pt x="75" y="127"/>
                    <a:pt x="76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6" y="128"/>
                    <a:pt x="77" y="130"/>
                    <a:pt x="80" y="133"/>
                  </a:cubicBezTo>
                  <a:cubicBezTo>
                    <a:pt x="81" y="135"/>
                    <a:pt x="82" y="136"/>
                    <a:pt x="83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9"/>
                    <a:pt x="85" y="139"/>
                    <a:pt x="85" y="140"/>
                  </a:cubicBezTo>
                  <a:cubicBezTo>
                    <a:pt x="85" y="139"/>
                    <a:pt x="84" y="139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9"/>
                    <a:pt x="85" y="139"/>
                    <a:pt x="85" y="140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0"/>
                    <a:pt x="85" y="139"/>
                    <a:pt x="84" y="138"/>
                  </a:cubicBezTo>
                  <a:cubicBezTo>
                    <a:pt x="85" y="139"/>
                    <a:pt x="86" y="139"/>
                    <a:pt x="86" y="140"/>
                  </a:cubicBezTo>
                  <a:cubicBezTo>
                    <a:pt x="81" y="132"/>
                    <a:pt x="80" y="129"/>
                    <a:pt x="82" y="129"/>
                  </a:cubicBezTo>
                  <a:cubicBezTo>
                    <a:pt x="83" y="129"/>
                    <a:pt x="88" y="132"/>
                    <a:pt x="91" y="137"/>
                  </a:cubicBezTo>
                  <a:cubicBezTo>
                    <a:pt x="88" y="133"/>
                    <a:pt x="87" y="131"/>
                    <a:pt x="88" y="131"/>
                  </a:cubicBezTo>
                  <a:cubicBezTo>
                    <a:pt x="88" y="131"/>
                    <a:pt x="90" y="133"/>
                    <a:pt x="93" y="136"/>
                  </a:cubicBezTo>
                  <a:cubicBezTo>
                    <a:pt x="97" y="131"/>
                    <a:pt x="99" y="127"/>
                    <a:pt x="100" y="125"/>
                  </a:cubicBezTo>
                  <a:cubicBezTo>
                    <a:pt x="101" y="126"/>
                    <a:pt x="102" y="127"/>
                    <a:pt x="104" y="128"/>
                  </a:cubicBezTo>
                  <a:cubicBezTo>
                    <a:pt x="103" y="126"/>
                    <a:pt x="102" y="125"/>
                    <a:pt x="101" y="12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5"/>
                    <a:pt x="103" y="126"/>
                    <a:pt x="104" y="128"/>
                  </a:cubicBezTo>
                  <a:cubicBezTo>
                    <a:pt x="103" y="126"/>
                    <a:pt x="102" y="125"/>
                    <a:pt x="101" y="124"/>
                  </a:cubicBezTo>
                  <a:cubicBezTo>
                    <a:pt x="101" y="124"/>
                    <a:pt x="101" y="123"/>
                    <a:pt x="101" y="123"/>
                  </a:cubicBezTo>
                  <a:cubicBezTo>
                    <a:pt x="102" y="124"/>
                    <a:pt x="103" y="125"/>
                    <a:pt x="104" y="127"/>
                  </a:cubicBezTo>
                  <a:cubicBezTo>
                    <a:pt x="103" y="126"/>
                    <a:pt x="102" y="124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0" y="122"/>
                    <a:pt x="100" y="121"/>
                    <a:pt x="100" y="121"/>
                  </a:cubicBezTo>
                  <a:cubicBezTo>
                    <a:pt x="100" y="121"/>
                    <a:pt x="102" y="123"/>
                    <a:pt x="105" y="126"/>
                  </a:cubicBezTo>
                  <a:cubicBezTo>
                    <a:pt x="101" y="121"/>
                    <a:pt x="99" y="117"/>
                    <a:pt x="100" y="117"/>
                  </a:cubicBezTo>
                  <a:cubicBezTo>
                    <a:pt x="101" y="117"/>
                    <a:pt x="103" y="119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6" y="121"/>
                    <a:pt x="104" y="120"/>
                    <a:pt x="103" y="118"/>
                  </a:cubicBezTo>
                  <a:cubicBezTo>
                    <a:pt x="104" y="120"/>
                    <a:pt x="106" y="121"/>
                    <a:pt x="108" y="123"/>
                  </a:cubicBezTo>
                  <a:cubicBezTo>
                    <a:pt x="102" y="116"/>
                    <a:pt x="99" y="113"/>
                    <a:pt x="99" y="113"/>
                  </a:cubicBezTo>
                  <a:cubicBezTo>
                    <a:pt x="100" y="113"/>
                    <a:pt x="103" y="116"/>
                    <a:pt x="109" y="122"/>
                  </a:cubicBezTo>
                  <a:cubicBezTo>
                    <a:pt x="105" y="118"/>
                    <a:pt x="103" y="115"/>
                    <a:pt x="102" y="113"/>
                  </a:cubicBezTo>
                  <a:cubicBezTo>
                    <a:pt x="104" y="114"/>
                    <a:pt x="106" y="117"/>
                    <a:pt x="110" y="121"/>
                  </a:cubicBezTo>
                  <a:cubicBezTo>
                    <a:pt x="106" y="117"/>
                    <a:pt x="104" y="114"/>
                    <a:pt x="102" y="113"/>
                  </a:cubicBezTo>
                  <a:cubicBezTo>
                    <a:pt x="102" y="112"/>
                    <a:pt x="102" y="112"/>
                    <a:pt x="102" y="112"/>
                  </a:cubicBezTo>
                  <a:cubicBezTo>
                    <a:pt x="103" y="113"/>
                    <a:pt x="105" y="115"/>
                    <a:pt x="107" y="118"/>
                  </a:cubicBezTo>
                  <a:cubicBezTo>
                    <a:pt x="106" y="117"/>
                    <a:pt x="105" y="115"/>
                    <a:pt x="104" y="114"/>
                  </a:cubicBezTo>
                  <a:cubicBezTo>
                    <a:pt x="103" y="113"/>
                    <a:pt x="102" y="112"/>
                    <a:pt x="102" y="112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2" y="112"/>
                    <a:pt x="102" y="112"/>
                    <a:pt x="103" y="113"/>
                  </a:cubicBezTo>
                  <a:cubicBezTo>
                    <a:pt x="103" y="113"/>
                    <a:pt x="102" y="112"/>
                    <a:pt x="102" y="112"/>
                  </a:cubicBezTo>
                  <a:cubicBezTo>
                    <a:pt x="102" y="111"/>
                    <a:pt x="101" y="111"/>
                    <a:pt x="101" y="111"/>
                  </a:cubicBezTo>
                  <a:cubicBezTo>
                    <a:pt x="101" y="111"/>
                    <a:pt x="101" y="111"/>
                    <a:pt x="101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11"/>
                    <a:pt x="104" y="113"/>
                    <a:pt x="107" y="117"/>
                  </a:cubicBezTo>
                  <a:cubicBezTo>
                    <a:pt x="107" y="117"/>
                    <a:pt x="107" y="117"/>
                    <a:pt x="107" y="117"/>
                  </a:cubicBezTo>
                  <a:cubicBezTo>
                    <a:pt x="108" y="118"/>
                    <a:pt x="109" y="119"/>
                    <a:pt x="110" y="120"/>
                  </a:cubicBezTo>
                  <a:cubicBezTo>
                    <a:pt x="110" y="120"/>
                    <a:pt x="109" y="120"/>
                    <a:pt x="109" y="119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0" y="120"/>
                    <a:pt x="110" y="120"/>
                    <a:pt x="109" y="119"/>
                  </a:cubicBezTo>
                  <a:cubicBezTo>
                    <a:pt x="109" y="118"/>
                    <a:pt x="109" y="118"/>
                    <a:pt x="109" y="117"/>
                  </a:cubicBezTo>
                  <a:cubicBezTo>
                    <a:pt x="109" y="117"/>
                    <a:pt x="110" y="118"/>
                    <a:pt x="111" y="119"/>
                  </a:cubicBezTo>
                  <a:cubicBezTo>
                    <a:pt x="110" y="118"/>
                    <a:pt x="109" y="117"/>
                    <a:pt x="109" y="117"/>
                  </a:cubicBezTo>
                  <a:cubicBezTo>
                    <a:pt x="109" y="117"/>
                    <a:pt x="109" y="117"/>
                    <a:pt x="109" y="117"/>
                  </a:cubicBezTo>
                  <a:cubicBezTo>
                    <a:pt x="109" y="117"/>
                    <a:pt x="110" y="118"/>
                    <a:pt x="111" y="119"/>
                  </a:cubicBezTo>
                  <a:cubicBezTo>
                    <a:pt x="111" y="119"/>
                    <a:pt x="111" y="119"/>
                    <a:pt x="112" y="120"/>
                  </a:cubicBezTo>
                  <a:cubicBezTo>
                    <a:pt x="111" y="118"/>
                    <a:pt x="110" y="117"/>
                    <a:pt x="109" y="116"/>
                  </a:cubicBezTo>
                  <a:cubicBezTo>
                    <a:pt x="108" y="114"/>
                    <a:pt x="108" y="113"/>
                    <a:pt x="107" y="111"/>
                  </a:cubicBezTo>
                  <a:cubicBezTo>
                    <a:pt x="109" y="113"/>
                    <a:pt x="111" y="115"/>
                    <a:pt x="113" y="118"/>
                  </a:cubicBezTo>
                  <a:cubicBezTo>
                    <a:pt x="113" y="117"/>
                    <a:pt x="113" y="117"/>
                    <a:pt x="113" y="116"/>
                  </a:cubicBezTo>
                  <a:cubicBezTo>
                    <a:pt x="103" y="102"/>
                    <a:pt x="98" y="95"/>
                    <a:pt x="100" y="95"/>
                  </a:cubicBezTo>
                  <a:cubicBezTo>
                    <a:pt x="101" y="95"/>
                    <a:pt x="102" y="96"/>
                    <a:pt x="104" y="97"/>
                  </a:cubicBezTo>
                  <a:cubicBezTo>
                    <a:pt x="103" y="98"/>
                    <a:pt x="106" y="105"/>
                    <a:pt x="113" y="116"/>
                  </a:cubicBezTo>
                  <a:cubicBezTo>
                    <a:pt x="113" y="112"/>
                    <a:pt x="114" y="108"/>
                    <a:pt x="114" y="105"/>
                  </a:cubicBezTo>
                  <a:cubicBezTo>
                    <a:pt x="116" y="106"/>
                    <a:pt x="118" y="108"/>
                    <a:pt x="121" y="110"/>
                  </a:cubicBezTo>
                  <a:cubicBezTo>
                    <a:pt x="118" y="107"/>
                    <a:pt x="116" y="105"/>
                    <a:pt x="114" y="103"/>
                  </a:cubicBezTo>
                  <a:cubicBezTo>
                    <a:pt x="115" y="103"/>
                    <a:pt x="115" y="102"/>
                    <a:pt x="115" y="101"/>
                  </a:cubicBezTo>
                  <a:cubicBezTo>
                    <a:pt x="117" y="103"/>
                    <a:pt x="119" y="106"/>
                    <a:pt x="122" y="108"/>
                  </a:cubicBezTo>
                  <a:cubicBezTo>
                    <a:pt x="121" y="107"/>
                    <a:pt x="120" y="105"/>
                    <a:pt x="119" y="104"/>
                  </a:cubicBezTo>
                  <a:cubicBezTo>
                    <a:pt x="118" y="103"/>
                    <a:pt x="116" y="102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6" y="101"/>
                    <a:pt x="118" y="102"/>
                    <a:pt x="119" y="104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8" y="102"/>
                    <a:pt x="116" y="101"/>
                    <a:pt x="115" y="100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1" y="95"/>
                    <a:pt x="109" y="93"/>
                    <a:pt x="109" y="93"/>
                  </a:cubicBezTo>
                  <a:cubicBezTo>
                    <a:pt x="109" y="93"/>
                    <a:pt x="109" y="93"/>
                    <a:pt x="110" y="94"/>
                  </a:cubicBezTo>
                  <a:cubicBezTo>
                    <a:pt x="111" y="95"/>
                    <a:pt x="113" y="97"/>
                    <a:pt x="115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6" y="99"/>
                    <a:pt x="117" y="100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9" y="103"/>
                    <a:pt x="121" y="105"/>
                    <a:pt x="124" y="107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2" y="105"/>
                    <a:pt x="120" y="103"/>
                    <a:pt x="118" y="101"/>
                  </a:cubicBezTo>
                  <a:cubicBezTo>
                    <a:pt x="118" y="101"/>
                    <a:pt x="117" y="100"/>
                    <a:pt x="117" y="100"/>
                  </a:cubicBezTo>
                  <a:cubicBezTo>
                    <a:pt x="117" y="100"/>
                    <a:pt x="117" y="100"/>
                    <a:pt x="117" y="100"/>
                  </a:cubicBezTo>
                  <a:cubicBezTo>
                    <a:pt x="117" y="99"/>
                    <a:pt x="116" y="99"/>
                    <a:pt x="115" y="98"/>
                  </a:cubicBezTo>
                  <a:cubicBezTo>
                    <a:pt x="116" y="98"/>
                    <a:pt x="116" y="97"/>
                    <a:pt x="116" y="97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14" y="95"/>
                    <a:pt x="112" y="94"/>
                    <a:pt x="111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2"/>
                    <a:pt x="111" y="93"/>
                    <a:pt x="112" y="93"/>
                  </a:cubicBezTo>
                  <a:cubicBezTo>
                    <a:pt x="113" y="94"/>
                    <a:pt x="114" y="95"/>
                    <a:pt x="115" y="96"/>
                  </a:cubicBezTo>
                  <a:cubicBezTo>
                    <a:pt x="115" y="96"/>
                    <a:pt x="115" y="96"/>
                    <a:pt x="115" y="96"/>
                  </a:cubicBezTo>
                  <a:cubicBezTo>
                    <a:pt x="115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5" y="96"/>
                    <a:pt x="115" y="95"/>
                  </a:cubicBezTo>
                  <a:cubicBezTo>
                    <a:pt x="115" y="95"/>
                    <a:pt x="115" y="95"/>
                    <a:pt x="115" y="95"/>
                  </a:cubicBezTo>
                  <a:cubicBezTo>
                    <a:pt x="115" y="95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5"/>
                    <a:pt x="114" y="95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5"/>
                    <a:pt x="11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5" y="95"/>
                    <a:pt x="115" y="95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5" y="95"/>
                    <a:pt x="115" y="94"/>
                    <a:pt x="114" y="94"/>
                  </a:cubicBezTo>
                  <a:cubicBezTo>
                    <a:pt x="104" y="72"/>
                    <a:pt x="107" y="62"/>
                    <a:pt x="121" y="62"/>
                  </a:cubicBezTo>
                  <a:cubicBezTo>
                    <a:pt x="129" y="62"/>
                    <a:pt x="139" y="65"/>
                    <a:pt x="152" y="70"/>
                  </a:cubicBezTo>
                  <a:cubicBezTo>
                    <a:pt x="142" y="59"/>
                    <a:pt x="136" y="58"/>
                    <a:pt x="137" y="58"/>
                  </a:cubicBezTo>
                  <a:cubicBezTo>
                    <a:pt x="137" y="58"/>
                    <a:pt x="138" y="58"/>
                    <a:pt x="139" y="58"/>
                  </a:cubicBezTo>
                  <a:cubicBezTo>
                    <a:pt x="140" y="58"/>
                    <a:pt x="142" y="58"/>
                    <a:pt x="144" y="58"/>
                  </a:cubicBezTo>
                  <a:cubicBezTo>
                    <a:pt x="148" y="58"/>
                    <a:pt x="153" y="58"/>
                    <a:pt x="159" y="57"/>
                  </a:cubicBezTo>
                  <a:cubicBezTo>
                    <a:pt x="157" y="55"/>
                    <a:pt x="154" y="53"/>
                    <a:pt x="152" y="52"/>
                  </a:cubicBezTo>
                  <a:cubicBezTo>
                    <a:pt x="148" y="54"/>
                    <a:pt x="145" y="55"/>
                    <a:pt x="144" y="55"/>
                  </a:cubicBezTo>
                  <a:cubicBezTo>
                    <a:pt x="143" y="55"/>
                    <a:pt x="144" y="53"/>
                    <a:pt x="149" y="49"/>
                  </a:cubicBezTo>
                  <a:cubicBezTo>
                    <a:pt x="144" y="45"/>
                    <a:pt x="143" y="43"/>
                    <a:pt x="145" y="43"/>
                  </a:cubicBezTo>
                  <a:cubicBezTo>
                    <a:pt x="146" y="43"/>
                    <a:pt x="148" y="44"/>
                    <a:pt x="152" y="46"/>
                  </a:cubicBezTo>
                  <a:cubicBezTo>
                    <a:pt x="152" y="46"/>
                    <a:pt x="153" y="45"/>
                    <a:pt x="153" y="45"/>
                  </a:cubicBezTo>
                  <a:cubicBezTo>
                    <a:pt x="144" y="37"/>
                    <a:pt x="141" y="33"/>
                    <a:pt x="145" y="33"/>
                  </a:cubicBezTo>
                  <a:cubicBezTo>
                    <a:pt x="147" y="33"/>
                    <a:pt x="153" y="35"/>
                    <a:pt x="162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4" y="39"/>
                    <a:pt x="165" y="40"/>
                    <a:pt x="166" y="41"/>
                  </a:cubicBezTo>
                  <a:cubicBezTo>
                    <a:pt x="166" y="41"/>
                    <a:pt x="166" y="41"/>
                    <a:pt x="167" y="41"/>
                  </a:cubicBezTo>
                  <a:cubicBezTo>
                    <a:pt x="166" y="40"/>
                    <a:pt x="166" y="40"/>
                    <a:pt x="165" y="40"/>
                  </a:cubicBezTo>
                  <a:cubicBezTo>
                    <a:pt x="165" y="39"/>
                    <a:pt x="164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164" y="39"/>
                    <a:pt x="165" y="39"/>
                    <a:pt x="165" y="40"/>
                  </a:cubicBezTo>
                  <a:cubicBezTo>
                    <a:pt x="165" y="39"/>
                    <a:pt x="164" y="39"/>
                    <a:pt x="163" y="39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62" y="38"/>
                    <a:pt x="160" y="37"/>
                    <a:pt x="159" y="36"/>
                  </a:cubicBezTo>
                  <a:cubicBezTo>
                    <a:pt x="159" y="36"/>
                    <a:pt x="159" y="36"/>
                    <a:pt x="158" y="36"/>
                  </a:cubicBezTo>
                  <a:cubicBezTo>
                    <a:pt x="160" y="36"/>
                    <a:pt x="161" y="37"/>
                    <a:pt x="163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58" y="35"/>
                    <a:pt x="153" y="32"/>
                    <a:pt x="151" y="31"/>
                  </a:cubicBezTo>
                  <a:cubicBezTo>
                    <a:pt x="145" y="27"/>
                    <a:pt x="143" y="26"/>
                    <a:pt x="144" y="26"/>
                  </a:cubicBezTo>
                  <a:cubicBezTo>
                    <a:pt x="144" y="26"/>
                    <a:pt x="145" y="26"/>
                    <a:pt x="147" y="26"/>
                  </a:cubicBezTo>
                  <a:cubicBezTo>
                    <a:pt x="146" y="27"/>
                    <a:pt x="152" y="31"/>
                    <a:pt x="164" y="38"/>
                  </a:cubicBezTo>
                  <a:cubicBezTo>
                    <a:pt x="165" y="37"/>
                    <a:pt x="166" y="37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2" y="33"/>
                    <a:pt x="157" y="31"/>
                    <a:pt x="154" y="29"/>
                  </a:cubicBezTo>
                  <a:cubicBezTo>
                    <a:pt x="154" y="29"/>
                    <a:pt x="154" y="28"/>
                    <a:pt x="154" y="28"/>
                  </a:cubicBezTo>
                  <a:cubicBezTo>
                    <a:pt x="155" y="29"/>
                    <a:pt x="160" y="32"/>
                    <a:pt x="168" y="36"/>
                  </a:cubicBezTo>
                  <a:cubicBezTo>
                    <a:pt x="168" y="36"/>
                    <a:pt x="168" y="35"/>
                    <a:pt x="169" y="35"/>
                  </a:cubicBezTo>
                  <a:cubicBezTo>
                    <a:pt x="160" y="31"/>
                    <a:pt x="155" y="29"/>
                    <a:pt x="154" y="28"/>
                  </a:cubicBezTo>
                  <a:cubicBezTo>
                    <a:pt x="154" y="28"/>
                    <a:pt x="154" y="28"/>
                    <a:pt x="154" y="27"/>
                  </a:cubicBezTo>
                  <a:cubicBezTo>
                    <a:pt x="156" y="29"/>
                    <a:pt x="161" y="31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9" y="35"/>
                    <a:pt x="169" y="35"/>
                    <a:pt x="169" y="35"/>
                  </a:cubicBezTo>
                  <a:cubicBezTo>
                    <a:pt x="161" y="31"/>
                    <a:pt x="156" y="28"/>
                    <a:pt x="154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3" y="26"/>
                    <a:pt x="152" y="26"/>
                    <a:pt x="152" y="26"/>
                  </a:cubicBezTo>
                  <a:cubicBezTo>
                    <a:pt x="152" y="26"/>
                    <a:pt x="153" y="26"/>
                    <a:pt x="154" y="27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1" y="25"/>
                    <a:pt x="150" y="23"/>
                    <a:pt x="151" y="23"/>
                  </a:cubicBezTo>
                  <a:cubicBezTo>
                    <a:pt x="151" y="23"/>
                    <a:pt x="153" y="24"/>
                    <a:pt x="156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4" y="23"/>
                    <a:pt x="151" y="22"/>
                    <a:pt x="150" y="21"/>
                  </a:cubicBezTo>
                  <a:cubicBezTo>
                    <a:pt x="149" y="21"/>
                    <a:pt x="149" y="22"/>
                    <a:pt x="149" y="22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48" y="23"/>
                    <a:pt x="150" y="23"/>
                    <a:pt x="147" y="23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6" y="23"/>
                    <a:pt x="145" y="22"/>
                    <a:pt x="144" y="22"/>
                  </a:cubicBezTo>
                  <a:cubicBezTo>
                    <a:pt x="143" y="21"/>
                    <a:pt x="142" y="21"/>
                    <a:pt x="141" y="21"/>
                  </a:cubicBezTo>
                  <a:cubicBezTo>
                    <a:pt x="140" y="21"/>
                    <a:pt x="140" y="20"/>
                    <a:pt x="140" y="20"/>
                  </a:cubicBezTo>
                  <a:cubicBezTo>
                    <a:pt x="139" y="20"/>
                    <a:pt x="138" y="21"/>
                    <a:pt x="138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7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5" y="21"/>
                    <a:pt x="135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4" y="20"/>
                    <a:pt x="133" y="20"/>
                  </a:cubicBezTo>
                  <a:cubicBezTo>
                    <a:pt x="133" y="20"/>
                    <a:pt x="133" y="21"/>
                    <a:pt x="134" y="21"/>
                  </a:cubicBezTo>
                  <a:cubicBezTo>
                    <a:pt x="133" y="21"/>
                    <a:pt x="133" y="20"/>
                    <a:pt x="132" y="20"/>
                  </a:cubicBezTo>
                  <a:cubicBezTo>
                    <a:pt x="132" y="20"/>
                    <a:pt x="132" y="20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3" y="21"/>
                    <a:pt x="134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2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cubicBezTo>
                    <a:pt x="129" y="21"/>
                    <a:pt x="129" y="21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21"/>
                    <a:pt x="128" y="22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6" y="22"/>
                    <a:pt x="125" y="22"/>
                  </a:cubicBezTo>
                  <a:cubicBezTo>
                    <a:pt x="125" y="22"/>
                    <a:pt x="125" y="21"/>
                    <a:pt x="125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3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4" y="21"/>
                    <a:pt x="124" y="21"/>
                    <a:pt x="123" y="21"/>
                  </a:cubicBezTo>
                  <a:cubicBezTo>
                    <a:pt x="123" y="21"/>
                    <a:pt x="123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0"/>
                    <a:pt x="123" y="20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1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19"/>
                    <a:pt x="119" y="19"/>
                  </a:cubicBezTo>
                  <a:cubicBezTo>
                    <a:pt x="119" y="19"/>
                    <a:pt x="119" y="20"/>
                    <a:pt x="119" y="20"/>
                  </a:cubicBezTo>
                  <a:cubicBezTo>
                    <a:pt x="119" y="20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20"/>
                    <a:pt x="118" y="20"/>
                  </a:cubicBezTo>
                  <a:cubicBezTo>
                    <a:pt x="118" y="20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7" y="19"/>
                    <a:pt x="116" y="18"/>
                    <a:pt x="116" y="18"/>
                  </a:cubicBezTo>
                  <a:cubicBezTo>
                    <a:pt x="116" y="18"/>
                    <a:pt x="116" y="19"/>
                    <a:pt x="116" y="19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3" y="17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8"/>
                  </a:cubicBezTo>
                  <a:cubicBezTo>
                    <a:pt x="112" y="14"/>
                    <a:pt x="111" y="12"/>
                    <a:pt x="109" y="12"/>
                  </a:cubicBezTo>
                  <a:cubicBezTo>
                    <a:pt x="108" y="12"/>
                    <a:pt x="107" y="12"/>
                    <a:pt x="106" y="13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7" y="13"/>
                    <a:pt x="108" y="14"/>
                    <a:pt x="108" y="14"/>
                  </a:cubicBezTo>
                  <a:cubicBezTo>
                    <a:pt x="109" y="14"/>
                    <a:pt x="108" y="14"/>
                    <a:pt x="107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5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6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4"/>
                    <a:pt x="106" y="14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4"/>
                    <a:pt x="105" y="13"/>
                    <a:pt x="106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105" y="13"/>
                    <a:pt x="105" y="14"/>
                    <a:pt x="105" y="14"/>
                  </a:cubicBezTo>
                  <a:cubicBezTo>
                    <a:pt x="105" y="14"/>
                    <a:pt x="105" y="13"/>
                    <a:pt x="105" y="13"/>
                  </a:cubicBezTo>
                  <a:cubicBezTo>
                    <a:pt x="105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4" y="12"/>
                    <a:pt x="104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2" y="12"/>
                  </a:cubicBezTo>
                  <a:cubicBezTo>
                    <a:pt x="103" y="12"/>
                    <a:pt x="103" y="11"/>
                    <a:pt x="103" y="11"/>
                  </a:cubicBezTo>
                  <a:cubicBezTo>
                    <a:pt x="103" y="11"/>
                    <a:pt x="103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2" y="12"/>
                    <a:pt x="102" y="11"/>
                    <a:pt x="102" y="11"/>
                  </a:cubicBezTo>
                  <a:cubicBezTo>
                    <a:pt x="102" y="11"/>
                    <a:pt x="102" y="11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1" y="12"/>
                    <a:pt x="101" y="12"/>
                  </a:cubicBezTo>
                  <a:cubicBezTo>
                    <a:pt x="101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1"/>
                  </a:cubicBezTo>
                  <a:cubicBezTo>
                    <a:pt x="101" y="11"/>
                    <a:pt x="100" y="11"/>
                    <a:pt x="99" y="11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9" y="10"/>
                    <a:pt x="100" y="9"/>
                    <a:pt x="99" y="9"/>
                  </a:cubicBezTo>
                  <a:cubicBezTo>
                    <a:pt x="99" y="9"/>
                    <a:pt x="99" y="9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10"/>
                    <a:pt x="98" y="10"/>
                  </a:cubicBezTo>
                  <a:cubicBezTo>
                    <a:pt x="98" y="10"/>
                    <a:pt x="98" y="10"/>
                    <a:pt x="98" y="9"/>
                  </a:cubicBezTo>
                  <a:cubicBezTo>
                    <a:pt x="98" y="9"/>
                    <a:pt x="98" y="10"/>
                    <a:pt x="98" y="10"/>
                  </a:cubicBezTo>
                  <a:cubicBezTo>
                    <a:pt x="98" y="10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1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9"/>
                    <a:pt x="98" y="9"/>
                    <a:pt x="98" y="8"/>
                  </a:cubicBezTo>
                  <a:cubicBezTo>
                    <a:pt x="98" y="9"/>
                    <a:pt x="98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9"/>
                    <a:pt x="97" y="9"/>
                    <a:pt x="97" y="8"/>
                  </a:cubicBezTo>
                  <a:cubicBezTo>
                    <a:pt x="98" y="8"/>
                    <a:pt x="98" y="7"/>
                    <a:pt x="97" y="7"/>
                  </a:cubicBezTo>
                  <a:cubicBezTo>
                    <a:pt x="97" y="7"/>
                    <a:pt x="97" y="8"/>
                    <a:pt x="96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7"/>
                    <a:pt x="96" y="8"/>
                    <a:pt x="96" y="8"/>
                  </a:cubicBezTo>
                  <a:cubicBezTo>
                    <a:pt x="96" y="8"/>
                    <a:pt x="97" y="7"/>
                    <a:pt x="97" y="7"/>
                  </a:cubicBezTo>
                  <a:cubicBezTo>
                    <a:pt x="97" y="7"/>
                    <a:pt x="96" y="7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96" y="8"/>
                    <a:pt x="95" y="8"/>
                  </a:cubicBezTo>
                  <a:cubicBezTo>
                    <a:pt x="96" y="8"/>
                    <a:pt x="96" y="8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5" y="7"/>
                    <a:pt x="95" y="7"/>
                    <a:pt x="96" y="7"/>
                  </a:cubicBezTo>
                  <a:cubicBezTo>
                    <a:pt x="96" y="6"/>
                    <a:pt x="96" y="5"/>
                    <a:pt x="96" y="5"/>
                  </a:cubicBezTo>
                  <a:cubicBezTo>
                    <a:pt x="96" y="5"/>
                    <a:pt x="96" y="6"/>
                    <a:pt x="96" y="7"/>
                  </a:cubicBezTo>
                  <a:cubicBezTo>
                    <a:pt x="96" y="6"/>
                    <a:pt x="96" y="6"/>
                    <a:pt x="97" y="6"/>
                  </a:cubicBezTo>
                  <a:cubicBezTo>
                    <a:pt x="97" y="5"/>
                    <a:pt x="97" y="4"/>
                    <a:pt x="96" y="4"/>
                  </a:cubicBezTo>
                  <a:cubicBezTo>
                    <a:pt x="95" y="4"/>
                    <a:pt x="94" y="4"/>
                    <a:pt x="92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3" y="3"/>
                    <a:pt x="92" y="3"/>
                    <a:pt x="91" y="4"/>
                  </a:cubicBezTo>
                  <a:cubicBezTo>
                    <a:pt x="93" y="3"/>
                    <a:pt x="93" y="2"/>
                    <a:pt x="93" y="2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92" y="3"/>
                    <a:pt x="92" y="2"/>
                    <a:pt x="92" y="2"/>
                  </a:cubicBezTo>
                  <a:cubicBezTo>
                    <a:pt x="92" y="2"/>
                    <a:pt x="92" y="2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2"/>
                    <a:pt x="91" y="1"/>
                    <a:pt x="9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 noEditPoints="1"/>
            </p:cNvSpPr>
            <p:nvPr/>
          </p:nvSpPr>
          <p:spPr bwMode="auto">
            <a:xfrm>
              <a:off x="5184775" y="4289426"/>
              <a:ext cx="601663" cy="500063"/>
            </a:xfrm>
            <a:custGeom>
              <a:avLst/>
              <a:gdLst>
                <a:gd name="T0" fmla="*/ 2147483646 w 160"/>
                <a:gd name="T1" fmla="*/ 2147483646 h 133"/>
                <a:gd name="T2" fmla="*/ 2147483646 w 160"/>
                <a:gd name="T3" fmla="*/ 2147483646 h 133"/>
                <a:gd name="T4" fmla="*/ 2147483646 w 160"/>
                <a:gd name="T5" fmla="*/ 2147483646 h 133"/>
                <a:gd name="T6" fmla="*/ 2147483646 w 160"/>
                <a:gd name="T7" fmla="*/ 2147483646 h 133"/>
                <a:gd name="T8" fmla="*/ 2147483646 w 160"/>
                <a:gd name="T9" fmla="*/ 2147483646 h 133"/>
                <a:gd name="T10" fmla="*/ 2147483646 w 160"/>
                <a:gd name="T11" fmla="*/ 2147483646 h 133"/>
                <a:gd name="T12" fmla="*/ 2147483646 w 160"/>
                <a:gd name="T13" fmla="*/ 2147483646 h 133"/>
                <a:gd name="T14" fmla="*/ 2147483646 w 160"/>
                <a:gd name="T15" fmla="*/ 2147483646 h 133"/>
                <a:gd name="T16" fmla="*/ 2147483646 w 160"/>
                <a:gd name="T17" fmla="*/ 2147483646 h 133"/>
                <a:gd name="T18" fmla="*/ 2147483646 w 160"/>
                <a:gd name="T19" fmla="*/ 2147483646 h 133"/>
                <a:gd name="T20" fmla="*/ 2147483646 w 160"/>
                <a:gd name="T21" fmla="*/ 2147483646 h 133"/>
                <a:gd name="T22" fmla="*/ 2147483646 w 160"/>
                <a:gd name="T23" fmla="*/ 2147483646 h 133"/>
                <a:gd name="T24" fmla="*/ 2147483646 w 160"/>
                <a:gd name="T25" fmla="*/ 2147483646 h 133"/>
                <a:gd name="T26" fmla="*/ 2147483646 w 160"/>
                <a:gd name="T27" fmla="*/ 2147483646 h 133"/>
                <a:gd name="T28" fmla="*/ 2147483646 w 160"/>
                <a:gd name="T29" fmla="*/ 2147483646 h 133"/>
                <a:gd name="T30" fmla="*/ 2147483646 w 160"/>
                <a:gd name="T31" fmla="*/ 2147483646 h 133"/>
                <a:gd name="T32" fmla="*/ 2147483646 w 160"/>
                <a:gd name="T33" fmla="*/ 2147483646 h 133"/>
                <a:gd name="T34" fmla="*/ 2147483646 w 160"/>
                <a:gd name="T35" fmla="*/ 2147483646 h 133"/>
                <a:gd name="T36" fmla="*/ 2147483646 w 160"/>
                <a:gd name="T37" fmla="*/ 2147483646 h 133"/>
                <a:gd name="T38" fmla="*/ 2147483646 w 160"/>
                <a:gd name="T39" fmla="*/ 2147483646 h 133"/>
                <a:gd name="T40" fmla="*/ 2147483646 w 160"/>
                <a:gd name="T41" fmla="*/ 2147483646 h 133"/>
                <a:gd name="T42" fmla="*/ 2147483646 w 160"/>
                <a:gd name="T43" fmla="*/ 2147483646 h 133"/>
                <a:gd name="T44" fmla="*/ 2147483646 w 160"/>
                <a:gd name="T45" fmla="*/ 2147483646 h 133"/>
                <a:gd name="T46" fmla="*/ 2147483646 w 160"/>
                <a:gd name="T47" fmla="*/ 2147483646 h 133"/>
                <a:gd name="T48" fmla="*/ 2147483646 w 160"/>
                <a:gd name="T49" fmla="*/ 2147483646 h 133"/>
                <a:gd name="T50" fmla="*/ 2147483646 w 160"/>
                <a:gd name="T51" fmla="*/ 2147483646 h 133"/>
                <a:gd name="T52" fmla="*/ 2147483646 w 160"/>
                <a:gd name="T53" fmla="*/ 2147483646 h 133"/>
                <a:gd name="T54" fmla="*/ 2147483646 w 160"/>
                <a:gd name="T55" fmla="*/ 2147483646 h 133"/>
                <a:gd name="T56" fmla="*/ 2147483646 w 160"/>
                <a:gd name="T57" fmla="*/ 2147483646 h 133"/>
                <a:gd name="T58" fmla="*/ 2147483646 w 160"/>
                <a:gd name="T59" fmla="*/ 2147483646 h 133"/>
                <a:gd name="T60" fmla="*/ 2147483646 w 160"/>
                <a:gd name="T61" fmla="*/ 2147483646 h 133"/>
                <a:gd name="T62" fmla="*/ 2147483646 w 160"/>
                <a:gd name="T63" fmla="*/ 2147483646 h 133"/>
                <a:gd name="T64" fmla="*/ 2147483646 w 160"/>
                <a:gd name="T65" fmla="*/ 2147483646 h 133"/>
                <a:gd name="T66" fmla="*/ 2147483646 w 160"/>
                <a:gd name="T67" fmla="*/ 2147483646 h 133"/>
                <a:gd name="T68" fmla="*/ 2147483646 w 160"/>
                <a:gd name="T69" fmla="*/ 2147483646 h 133"/>
                <a:gd name="T70" fmla="*/ 2147483646 w 160"/>
                <a:gd name="T71" fmla="*/ 2147483646 h 133"/>
                <a:gd name="T72" fmla="*/ 2147483646 w 160"/>
                <a:gd name="T73" fmla="*/ 2147483646 h 133"/>
                <a:gd name="T74" fmla="*/ 2147483646 w 160"/>
                <a:gd name="T75" fmla="*/ 2147483646 h 133"/>
                <a:gd name="T76" fmla="*/ 2147483646 w 160"/>
                <a:gd name="T77" fmla="*/ 2147483646 h 133"/>
                <a:gd name="T78" fmla="*/ 2147483646 w 160"/>
                <a:gd name="T79" fmla="*/ 2147483646 h 133"/>
                <a:gd name="T80" fmla="*/ 2147483646 w 160"/>
                <a:gd name="T81" fmla="*/ 2147483646 h 133"/>
                <a:gd name="T82" fmla="*/ 2147483646 w 160"/>
                <a:gd name="T83" fmla="*/ 2147483646 h 133"/>
                <a:gd name="T84" fmla="*/ 2147483646 w 160"/>
                <a:gd name="T85" fmla="*/ 2147483646 h 133"/>
                <a:gd name="T86" fmla="*/ 2147483646 w 160"/>
                <a:gd name="T87" fmla="*/ 2147483646 h 133"/>
                <a:gd name="T88" fmla="*/ 2147483646 w 160"/>
                <a:gd name="T89" fmla="*/ 2147483646 h 133"/>
                <a:gd name="T90" fmla="*/ 2147483646 w 160"/>
                <a:gd name="T91" fmla="*/ 2147483646 h 133"/>
                <a:gd name="T92" fmla="*/ 2147483646 w 160"/>
                <a:gd name="T93" fmla="*/ 2147483646 h 133"/>
                <a:gd name="T94" fmla="*/ 2147483646 w 160"/>
                <a:gd name="T95" fmla="*/ 2147483646 h 133"/>
                <a:gd name="T96" fmla="*/ 2147483646 w 160"/>
                <a:gd name="T97" fmla="*/ 2147483646 h 133"/>
                <a:gd name="T98" fmla="*/ 2147483646 w 160"/>
                <a:gd name="T99" fmla="*/ 2147483646 h 133"/>
                <a:gd name="T100" fmla="*/ 2147483646 w 160"/>
                <a:gd name="T101" fmla="*/ 2147483646 h 133"/>
                <a:gd name="T102" fmla="*/ 2147483646 w 160"/>
                <a:gd name="T103" fmla="*/ 2147483646 h 133"/>
                <a:gd name="T104" fmla="*/ 2147483646 w 160"/>
                <a:gd name="T105" fmla="*/ 2147483646 h 133"/>
                <a:gd name="T106" fmla="*/ 2147483646 w 160"/>
                <a:gd name="T107" fmla="*/ 2147483646 h 133"/>
                <a:gd name="T108" fmla="*/ 2147483646 w 160"/>
                <a:gd name="T109" fmla="*/ 2147483646 h 133"/>
                <a:gd name="T110" fmla="*/ 2147483646 w 160"/>
                <a:gd name="T111" fmla="*/ 2147483646 h 133"/>
                <a:gd name="T112" fmla="*/ 2147483646 w 160"/>
                <a:gd name="T113" fmla="*/ 2147483646 h 133"/>
                <a:gd name="T114" fmla="*/ 2147483646 w 160"/>
                <a:gd name="T115" fmla="*/ 2147483646 h 133"/>
                <a:gd name="T116" fmla="*/ 2147483646 w 160"/>
                <a:gd name="T117" fmla="*/ 2147483646 h 133"/>
                <a:gd name="T118" fmla="*/ 2147483646 w 160"/>
                <a:gd name="T119" fmla="*/ 2147483646 h 133"/>
                <a:gd name="T120" fmla="*/ 2147483646 w 160"/>
                <a:gd name="T121" fmla="*/ 2147483646 h 133"/>
                <a:gd name="T122" fmla="*/ 2147483646 w 160"/>
                <a:gd name="T123" fmla="*/ 2147483646 h 1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0" h="133"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1" y="133"/>
                  </a:move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5" y="133"/>
                  </a:moveTo>
                  <a:cubicBezTo>
                    <a:pt x="55" y="133"/>
                    <a:pt x="54" y="133"/>
                    <a:pt x="54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3"/>
                  </a:move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5" y="133"/>
                  </a:cubicBezTo>
                  <a:cubicBezTo>
                    <a:pt x="54" y="133"/>
                    <a:pt x="54" y="132"/>
                    <a:pt x="54" y="132"/>
                  </a:cubicBezTo>
                  <a:moveTo>
                    <a:pt x="55" y="132"/>
                  </a:move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3"/>
                    <a:pt x="55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5" y="133"/>
                    <a:pt x="55" y="132"/>
                    <a:pt x="55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3"/>
                  </a:cubicBezTo>
                  <a:cubicBezTo>
                    <a:pt x="54" y="133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4" y="132"/>
                  </a:move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moveTo>
                    <a:pt x="53" y="132"/>
                  </a:moveTo>
                  <a:cubicBezTo>
                    <a:pt x="53" y="132"/>
                    <a:pt x="54" y="132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3" y="132"/>
                    <a:pt x="53" y="132"/>
                    <a:pt x="53" y="132"/>
                  </a:cubicBezTo>
                  <a:moveTo>
                    <a:pt x="52" y="132"/>
                  </a:move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moveTo>
                    <a:pt x="52" y="132"/>
                  </a:move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moveTo>
                    <a:pt x="55" y="131"/>
                  </a:moveTo>
                  <a:cubicBezTo>
                    <a:pt x="55" y="131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moveTo>
                    <a:pt x="53" y="131"/>
                  </a:moveTo>
                  <a:cubicBezTo>
                    <a:pt x="53" y="131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3" y="132"/>
                    <a:pt x="53" y="132"/>
                    <a:pt x="54" y="133"/>
                  </a:cubicBezTo>
                  <a:cubicBezTo>
                    <a:pt x="53" y="132"/>
                    <a:pt x="53" y="132"/>
                    <a:pt x="53" y="131"/>
                  </a:cubicBezTo>
                  <a:moveTo>
                    <a:pt x="55" y="131"/>
                  </a:move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moveTo>
                    <a:pt x="54" y="131"/>
                  </a:move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moveTo>
                    <a:pt x="52" y="131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3" y="131"/>
                    <a:pt x="53" y="131"/>
                  </a:cubicBezTo>
                  <a:cubicBezTo>
                    <a:pt x="52" y="131"/>
                    <a:pt x="52" y="131"/>
                    <a:pt x="52" y="131"/>
                  </a:cubicBezTo>
                  <a:moveTo>
                    <a:pt x="53" y="131"/>
                  </a:move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3" y="131"/>
                    <a:pt x="53" y="131"/>
                    <a:pt x="53" y="131"/>
                  </a:cubicBezTo>
                  <a:moveTo>
                    <a:pt x="55" y="131"/>
                  </a:moveTo>
                  <a:cubicBezTo>
                    <a:pt x="55" y="131"/>
                    <a:pt x="55" y="131"/>
                    <a:pt x="54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cubicBezTo>
                    <a:pt x="55" y="131"/>
                    <a:pt x="55" y="131"/>
                    <a:pt x="55" y="131"/>
                  </a:cubicBezTo>
                  <a:moveTo>
                    <a:pt x="53" y="131"/>
                  </a:move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3" y="132"/>
                    <a:pt x="53" y="131"/>
                    <a:pt x="53" y="131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3" y="131"/>
                    <a:pt x="53" y="130"/>
                  </a:cubicBezTo>
                  <a:moveTo>
                    <a:pt x="52" y="130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0"/>
                  </a:cubicBezTo>
                  <a:moveTo>
                    <a:pt x="52" y="130"/>
                  </a:move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2"/>
                  </a:cubicBezTo>
                  <a:cubicBezTo>
                    <a:pt x="52" y="132"/>
                    <a:pt x="52" y="132"/>
                    <a:pt x="52" y="132"/>
                  </a:cubicBezTo>
                  <a:cubicBezTo>
                    <a:pt x="52" y="132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2"/>
                    <a:pt x="54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1"/>
                    <a:pt x="53" y="13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3" y="131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4" y="131"/>
                    <a:pt x="54" y="132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1"/>
                    <a:pt x="54" y="131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3" y="131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4" y="131"/>
                    <a:pt x="54" y="132"/>
                  </a:cubicBezTo>
                  <a:cubicBezTo>
                    <a:pt x="54" y="132"/>
                    <a:pt x="54" y="132"/>
                    <a:pt x="54" y="132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3" y="130"/>
                    <a:pt x="53" y="130"/>
                  </a:cubicBezTo>
                  <a:moveTo>
                    <a:pt x="52" y="130"/>
                  </a:moveTo>
                  <a:cubicBezTo>
                    <a:pt x="52" y="130"/>
                    <a:pt x="52" y="130"/>
                    <a:pt x="52" y="130"/>
                  </a:cubicBezTo>
                  <a:cubicBezTo>
                    <a:pt x="52" y="130"/>
                    <a:pt x="52" y="131"/>
                    <a:pt x="52" y="131"/>
                  </a:cubicBezTo>
                  <a:cubicBezTo>
                    <a:pt x="52" y="131"/>
                    <a:pt x="52" y="131"/>
                    <a:pt x="52" y="130"/>
                  </a:cubicBezTo>
                  <a:cubicBezTo>
                    <a:pt x="52" y="130"/>
                    <a:pt x="52" y="130"/>
                    <a:pt x="52" y="130"/>
                  </a:cubicBezTo>
                  <a:moveTo>
                    <a:pt x="53" y="130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4" y="131"/>
                    <a:pt x="54" y="131"/>
                  </a:cubicBezTo>
                  <a:cubicBezTo>
                    <a:pt x="54" y="131"/>
                    <a:pt x="54" y="130"/>
                    <a:pt x="54" y="130"/>
                  </a:cubicBezTo>
                  <a:cubicBezTo>
                    <a:pt x="53" y="130"/>
                    <a:pt x="53" y="130"/>
                    <a:pt x="53" y="130"/>
                  </a:cubicBezTo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moveTo>
                    <a:pt x="52" y="130"/>
                  </a:moveTo>
                  <a:cubicBezTo>
                    <a:pt x="52" y="130"/>
                    <a:pt x="52" y="130"/>
                    <a:pt x="52" y="130"/>
                  </a:cubicBezTo>
                  <a:cubicBezTo>
                    <a:pt x="52" y="130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2" y="130"/>
                    <a:pt x="52" y="130"/>
                    <a:pt x="52" y="130"/>
                  </a:cubicBezTo>
                  <a:moveTo>
                    <a:pt x="53" y="129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29"/>
                  </a:cubicBezTo>
                  <a:moveTo>
                    <a:pt x="53" y="129"/>
                  </a:move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29"/>
                    <a:pt x="53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3" y="129"/>
                    <a:pt x="53" y="129"/>
                  </a:cubicBezTo>
                  <a:moveTo>
                    <a:pt x="55" y="129"/>
                  </a:move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5" y="130"/>
                    <a:pt x="55" y="129"/>
                    <a:pt x="55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30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2" y="130"/>
                    <a:pt x="52" y="130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2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30"/>
                    <a:pt x="52" y="129"/>
                    <a:pt x="52" y="129"/>
                  </a:cubicBezTo>
                  <a:moveTo>
                    <a:pt x="53" y="129"/>
                  </a:moveTo>
                  <a:cubicBezTo>
                    <a:pt x="53" y="129"/>
                    <a:pt x="53" y="129"/>
                    <a:pt x="53" y="129"/>
                  </a:cubicBezTo>
                  <a:cubicBezTo>
                    <a:pt x="53" y="130"/>
                    <a:pt x="53" y="130"/>
                    <a:pt x="54" y="130"/>
                  </a:cubicBezTo>
                  <a:cubicBezTo>
                    <a:pt x="54" y="130"/>
                    <a:pt x="54" y="131"/>
                    <a:pt x="54" y="131"/>
                  </a:cubicBezTo>
                  <a:cubicBezTo>
                    <a:pt x="54" y="131"/>
                    <a:pt x="54" y="131"/>
                    <a:pt x="54" y="130"/>
                  </a:cubicBezTo>
                  <a:cubicBezTo>
                    <a:pt x="54" y="130"/>
                    <a:pt x="54" y="129"/>
                    <a:pt x="53" y="129"/>
                  </a:cubicBezTo>
                  <a:moveTo>
                    <a:pt x="55" y="129"/>
                  </a:move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29"/>
                    <a:pt x="55" y="129"/>
                    <a:pt x="55" y="129"/>
                  </a:cubicBezTo>
                  <a:moveTo>
                    <a:pt x="52" y="129"/>
                  </a:move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53" y="130"/>
                    <a:pt x="53" y="130"/>
                  </a:cubicBezTo>
                  <a:cubicBezTo>
                    <a:pt x="53" y="130"/>
                    <a:pt x="53" y="130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2" y="129"/>
                    <a:pt x="52" y="129"/>
                  </a:cubicBezTo>
                  <a:moveTo>
                    <a:pt x="56" y="128"/>
                  </a:moveTo>
                  <a:cubicBezTo>
                    <a:pt x="56" y="128"/>
                    <a:pt x="56" y="128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6" y="128"/>
                    <a:pt x="56" y="128"/>
                  </a:cubicBezTo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2" y="129"/>
                    <a:pt x="52" y="129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29"/>
                    <a:pt x="52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2" y="128"/>
                  </a:cubicBezTo>
                  <a:moveTo>
                    <a:pt x="56" y="128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9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moveTo>
                    <a:pt x="53" y="128"/>
                  </a:moveTo>
                  <a:cubicBezTo>
                    <a:pt x="53" y="128"/>
                    <a:pt x="53" y="128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53" y="128"/>
                    <a:pt x="53" y="128"/>
                    <a:pt x="53" y="128"/>
                  </a:cubicBezTo>
                  <a:moveTo>
                    <a:pt x="56" y="127"/>
                  </a:moveTo>
                  <a:cubicBezTo>
                    <a:pt x="56" y="128"/>
                    <a:pt x="56" y="128"/>
                    <a:pt x="55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7"/>
                    <a:pt x="56" y="127"/>
                  </a:cubicBezTo>
                  <a:moveTo>
                    <a:pt x="53" y="127"/>
                  </a:moveTo>
                  <a:cubicBezTo>
                    <a:pt x="53" y="127"/>
                    <a:pt x="53" y="127"/>
                    <a:pt x="53" y="127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7"/>
                    <a:pt x="53" y="127"/>
                  </a:cubicBezTo>
                  <a:moveTo>
                    <a:pt x="54" y="127"/>
                  </a:moveTo>
                  <a:cubicBezTo>
                    <a:pt x="54" y="127"/>
                    <a:pt x="54" y="127"/>
                    <a:pt x="54" y="127"/>
                  </a:cubicBezTo>
                  <a:cubicBezTo>
                    <a:pt x="54" y="128"/>
                    <a:pt x="55" y="128"/>
                    <a:pt x="55" y="128"/>
                  </a:cubicBezTo>
                  <a:cubicBezTo>
                    <a:pt x="55" y="128"/>
                    <a:pt x="55" y="128"/>
                    <a:pt x="55" y="128"/>
                  </a:cubicBezTo>
                  <a:cubicBezTo>
                    <a:pt x="55" y="128"/>
                    <a:pt x="54" y="128"/>
                    <a:pt x="54" y="127"/>
                  </a:cubicBezTo>
                  <a:moveTo>
                    <a:pt x="65" y="126"/>
                  </a:moveTo>
                  <a:cubicBezTo>
                    <a:pt x="65" y="126"/>
                    <a:pt x="65" y="126"/>
                    <a:pt x="65" y="126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5" y="127"/>
                    <a:pt x="65" y="127"/>
                    <a:pt x="65" y="126"/>
                  </a:cubicBezTo>
                  <a:moveTo>
                    <a:pt x="55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55" y="127"/>
                    <a:pt x="55" y="126"/>
                    <a:pt x="55" y="126"/>
                  </a:cubicBezTo>
                  <a:moveTo>
                    <a:pt x="47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47" y="126"/>
                    <a:pt x="48" y="127"/>
                    <a:pt x="48" y="127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8" y="126"/>
                    <a:pt x="48" y="126"/>
                    <a:pt x="47" y="126"/>
                  </a:cubicBezTo>
                  <a:moveTo>
                    <a:pt x="53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26"/>
                    <a:pt x="54" y="127"/>
                    <a:pt x="54" y="127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4" y="127"/>
                    <a:pt x="53" y="126"/>
                    <a:pt x="53" y="125"/>
                  </a:cubicBezTo>
                  <a:moveTo>
                    <a:pt x="65" y="124"/>
                  </a:moveTo>
                  <a:cubicBezTo>
                    <a:pt x="65" y="125"/>
                    <a:pt x="65" y="125"/>
                    <a:pt x="65" y="125"/>
                  </a:cubicBezTo>
                  <a:cubicBezTo>
                    <a:pt x="65" y="126"/>
                    <a:pt x="66" y="126"/>
                    <a:pt x="66" y="126"/>
                  </a:cubicBezTo>
                  <a:cubicBezTo>
                    <a:pt x="66" y="126"/>
                    <a:pt x="65" y="125"/>
                    <a:pt x="65" y="124"/>
                  </a:cubicBezTo>
                  <a:moveTo>
                    <a:pt x="48" y="124"/>
                  </a:moveTo>
                  <a:cubicBezTo>
                    <a:pt x="48" y="124"/>
                    <a:pt x="48" y="124"/>
                    <a:pt x="48" y="125"/>
                  </a:cubicBezTo>
                  <a:cubicBezTo>
                    <a:pt x="48" y="125"/>
                    <a:pt x="48" y="125"/>
                    <a:pt x="48" y="12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8" y="125"/>
                    <a:pt x="48" y="125"/>
                    <a:pt x="48" y="126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5"/>
                    <a:pt x="48" y="124"/>
                    <a:pt x="48" y="124"/>
                  </a:cubicBezTo>
                  <a:moveTo>
                    <a:pt x="48" y="123"/>
                  </a:moveTo>
                  <a:cubicBezTo>
                    <a:pt x="48" y="123"/>
                    <a:pt x="48" y="123"/>
                    <a:pt x="48" y="123"/>
                  </a:cubicBezTo>
                  <a:cubicBezTo>
                    <a:pt x="48" y="124"/>
                    <a:pt x="49" y="124"/>
                    <a:pt x="49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124"/>
                    <a:pt x="48" y="124"/>
                    <a:pt x="48" y="123"/>
                  </a:cubicBezTo>
                  <a:moveTo>
                    <a:pt x="61" y="123"/>
                  </a:moveTo>
                  <a:cubicBezTo>
                    <a:pt x="62" y="123"/>
                    <a:pt x="62" y="124"/>
                    <a:pt x="62" y="124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2" y="123"/>
                    <a:pt x="62" y="123"/>
                    <a:pt x="61" y="123"/>
                  </a:cubicBezTo>
                  <a:moveTo>
                    <a:pt x="53" y="123"/>
                  </a:moveTo>
                  <a:cubicBezTo>
                    <a:pt x="53" y="123"/>
                    <a:pt x="53" y="124"/>
                    <a:pt x="53" y="124"/>
                  </a:cubicBezTo>
                  <a:cubicBezTo>
                    <a:pt x="54" y="125"/>
                    <a:pt x="54" y="125"/>
                    <a:pt x="54" y="126"/>
                  </a:cubicBezTo>
                  <a:cubicBezTo>
                    <a:pt x="54" y="126"/>
                    <a:pt x="55" y="126"/>
                    <a:pt x="55" y="125"/>
                  </a:cubicBezTo>
                  <a:cubicBezTo>
                    <a:pt x="54" y="125"/>
                    <a:pt x="54" y="124"/>
                    <a:pt x="53" y="123"/>
                  </a:cubicBezTo>
                  <a:moveTo>
                    <a:pt x="71" y="123"/>
                  </a:move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cubicBezTo>
                    <a:pt x="71" y="123"/>
                    <a:pt x="71" y="123"/>
                    <a:pt x="71" y="123"/>
                  </a:cubicBezTo>
                  <a:moveTo>
                    <a:pt x="48" y="122"/>
                  </a:moveTo>
                  <a:cubicBezTo>
                    <a:pt x="48" y="123"/>
                    <a:pt x="48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9" y="124"/>
                    <a:pt x="49" y="124"/>
                    <a:pt x="49" y="125"/>
                  </a:cubicBezTo>
                  <a:cubicBezTo>
                    <a:pt x="49" y="125"/>
                    <a:pt x="49" y="124"/>
                    <a:pt x="49" y="124"/>
                  </a:cubicBezTo>
                  <a:cubicBezTo>
                    <a:pt x="49" y="124"/>
                    <a:pt x="48" y="123"/>
                    <a:pt x="48" y="122"/>
                  </a:cubicBezTo>
                  <a:moveTo>
                    <a:pt x="69" y="122"/>
                  </a:moveTo>
                  <a:cubicBezTo>
                    <a:pt x="69" y="123"/>
                    <a:pt x="70" y="123"/>
                    <a:pt x="70" y="124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moveTo>
                    <a:pt x="48" y="122"/>
                  </a:move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49" y="124"/>
                    <a:pt x="49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49" y="124"/>
                    <a:pt x="48" y="123"/>
                    <a:pt x="48" y="122"/>
                  </a:cubicBezTo>
                  <a:moveTo>
                    <a:pt x="61" y="122"/>
                  </a:moveTo>
                  <a:cubicBezTo>
                    <a:pt x="61" y="122"/>
                    <a:pt x="61" y="122"/>
                    <a:pt x="61" y="122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1" y="123"/>
                    <a:pt x="61" y="122"/>
                    <a:pt x="61" y="122"/>
                  </a:cubicBezTo>
                  <a:moveTo>
                    <a:pt x="67" y="122"/>
                  </a:moveTo>
                  <a:cubicBezTo>
                    <a:pt x="68" y="122"/>
                    <a:pt x="69" y="123"/>
                    <a:pt x="69" y="125"/>
                  </a:cubicBezTo>
                  <a:cubicBezTo>
                    <a:pt x="69" y="124"/>
                    <a:pt x="68" y="123"/>
                    <a:pt x="68" y="122"/>
                  </a:cubicBezTo>
                  <a:cubicBezTo>
                    <a:pt x="68" y="122"/>
                    <a:pt x="67" y="122"/>
                    <a:pt x="67" y="122"/>
                  </a:cubicBezTo>
                  <a:moveTo>
                    <a:pt x="40" y="121"/>
                  </a:moveTo>
                  <a:cubicBezTo>
                    <a:pt x="40" y="122"/>
                    <a:pt x="40" y="123"/>
                    <a:pt x="41" y="124"/>
                  </a:cubicBezTo>
                  <a:cubicBezTo>
                    <a:pt x="42" y="125"/>
                    <a:pt x="43" y="126"/>
                    <a:pt x="44" y="127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2" y="124"/>
                    <a:pt x="42" y="123"/>
                    <a:pt x="42" y="123"/>
                  </a:cubicBezTo>
                  <a:cubicBezTo>
                    <a:pt x="43" y="123"/>
                    <a:pt x="44" y="123"/>
                    <a:pt x="46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3" y="123"/>
                    <a:pt x="42" y="122"/>
                    <a:pt x="40" y="121"/>
                  </a:cubicBezTo>
                  <a:moveTo>
                    <a:pt x="50" y="120"/>
                  </a:moveTo>
                  <a:cubicBezTo>
                    <a:pt x="50" y="121"/>
                    <a:pt x="50" y="121"/>
                    <a:pt x="50" y="121"/>
                  </a:cubicBezTo>
                  <a:cubicBezTo>
                    <a:pt x="50" y="122"/>
                    <a:pt x="51" y="122"/>
                    <a:pt x="51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2"/>
                    <a:pt x="50" y="121"/>
                    <a:pt x="50" y="120"/>
                  </a:cubicBezTo>
                  <a:moveTo>
                    <a:pt x="37" y="119"/>
                  </a:moveTo>
                  <a:cubicBezTo>
                    <a:pt x="36" y="119"/>
                    <a:pt x="36" y="121"/>
                    <a:pt x="39" y="123"/>
                  </a:cubicBezTo>
                  <a:cubicBezTo>
                    <a:pt x="39" y="122"/>
                    <a:pt x="39" y="121"/>
                    <a:pt x="40" y="120"/>
                  </a:cubicBezTo>
                  <a:cubicBezTo>
                    <a:pt x="38" y="120"/>
                    <a:pt x="37" y="119"/>
                    <a:pt x="37" y="119"/>
                  </a:cubicBezTo>
                  <a:moveTo>
                    <a:pt x="45" y="119"/>
                  </a:moveTo>
                  <a:cubicBezTo>
                    <a:pt x="45" y="120"/>
                    <a:pt x="46" y="121"/>
                    <a:pt x="46" y="122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22"/>
                    <a:pt x="46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1"/>
                    <a:pt x="45" y="120"/>
                    <a:pt x="45" y="119"/>
                  </a:cubicBezTo>
                  <a:moveTo>
                    <a:pt x="66" y="119"/>
                  </a:moveTo>
                  <a:cubicBezTo>
                    <a:pt x="66" y="119"/>
                    <a:pt x="66" y="120"/>
                    <a:pt x="67" y="120"/>
                  </a:cubicBezTo>
                  <a:cubicBezTo>
                    <a:pt x="67" y="121"/>
                    <a:pt x="67" y="121"/>
                    <a:pt x="68" y="122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3"/>
                    <a:pt x="69" y="123"/>
                    <a:pt x="70" y="124"/>
                  </a:cubicBezTo>
                  <a:cubicBezTo>
                    <a:pt x="69" y="123"/>
                    <a:pt x="68" y="123"/>
                    <a:pt x="68" y="122"/>
                  </a:cubicBezTo>
                  <a:cubicBezTo>
                    <a:pt x="68" y="122"/>
                    <a:pt x="68" y="122"/>
                    <a:pt x="69" y="122"/>
                  </a:cubicBezTo>
                  <a:cubicBezTo>
                    <a:pt x="69" y="123"/>
                    <a:pt x="69" y="123"/>
                    <a:pt x="70" y="124"/>
                  </a:cubicBezTo>
                  <a:cubicBezTo>
                    <a:pt x="69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8" y="122"/>
                    <a:pt x="68" y="121"/>
                    <a:pt x="67" y="120"/>
                  </a:cubicBezTo>
                  <a:cubicBezTo>
                    <a:pt x="67" y="120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7" y="120"/>
                    <a:pt x="67" y="120"/>
                  </a:cubicBezTo>
                  <a:cubicBezTo>
                    <a:pt x="67" y="120"/>
                    <a:pt x="67" y="119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19"/>
                    <a:pt x="66" y="119"/>
                    <a:pt x="66" y="120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moveTo>
                    <a:pt x="48" y="118"/>
                  </a:moveTo>
                  <a:cubicBezTo>
                    <a:pt x="49" y="120"/>
                    <a:pt x="49" y="121"/>
                    <a:pt x="50" y="123"/>
                  </a:cubicBezTo>
                  <a:cubicBezTo>
                    <a:pt x="50" y="123"/>
                    <a:pt x="51" y="123"/>
                    <a:pt x="51" y="122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0"/>
                    <a:pt x="49" y="119"/>
                    <a:pt x="48" y="118"/>
                  </a:cubicBezTo>
                  <a:moveTo>
                    <a:pt x="48" y="117"/>
                  </a:moveTo>
                  <a:cubicBezTo>
                    <a:pt x="48" y="117"/>
                    <a:pt x="48" y="117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moveTo>
                    <a:pt x="60" y="116"/>
                  </a:moveTo>
                  <a:cubicBezTo>
                    <a:pt x="60" y="117"/>
                    <a:pt x="61" y="117"/>
                    <a:pt x="61" y="118"/>
                  </a:cubicBezTo>
                  <a:cubicBezTo>
                    <a:pt x="63" y="119"/>
                    <a:pt x="65" y="120"/>
                    <a:pt x="67" y="122"/>
                  </a:cubicBezTo>
                  <a:cubicBezTo>
                    <a:pt x="67" y="120"/>
                    <a:pt x="66" y="119"/>
                    <a:pt x="65" y="119"/>
                  </a:cubicBezTo>
                  <a:cubicBezTo>
                    <a:pt x="63" y="117"/>
                    <a:pt x="61" y="116"/>
                    <a:pt x="60" y="116"/>
                  </a:cubicBezTo>
                  <a:moveTo>
                    <a:pt x="46" y="115"/>
                  </a:moveTo>
                  <a:cubicBezTo>
                    <a:pt x="45" y="115"/>
                    <a:pt x="45" y="115"/>
                    <a:pt x="45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7" y="118"/>
                    <a:pt x="48" y="121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49" y="121"/>
                    <a:pt x="48" y="119"/>
                    <a:pt x="48" y="118"/>
                  </a:cubicBezTo>
                  <a:cubicBezTo>
                    <a:pt x="47" y="117"/>
                    <a:pt x="46" y="116"/>
                    <a:pt x="46" y="115"/>
                  </a:cubicBezTo>
                  <a:cubicBezTo>
                    <a:pt x="46" y="115"/>
                    <a:pt x="46" y="115"/>
                    <a:pt x="46" y="115"/>
                  </a:cubicBezTo>
                  <a:moveTo>
                    <a:pt x="47" y="114"/>
                  </a:moveTo>
                  <a:cubicBezTo>
                    <a:pt x="47" y="114"/>
                    <a:pt x="47" y="115"/>
                    <a:pt x="47" y="115"/>
                  </a:cubicBezTo>
                  <a:cubicBezTo>
                    <a:pt x="47" y="115"/>
                    <a:pt x="47" y="115"/>
                    <a:pt x="46" y="115"/>
                  </a:cubicBezTo>
                  <a:cubicBezTo>
                    <a:pt x="47" y="115"/>
                    <a:pt x="47" y="116"/>
                    <a:pt x="48" y="117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6"/>
                    <a:pt x="48" y="117"/>
                    <a:pt x="48" y="117"/>
                  </a:cubicBezTo>
                  <a:cubicBezTo>
                    <a:pt x="48" y="118"/>
                    <a:pt x="49" y="119"/>
                    <a:pt x="50" y="120"/>
                  </a:cubicBezTo>
                  <a:cubicBezTo>
                    <a:pt x="49" y="119"/>
                    <a:pt x="49" y="118"/>
                    <a:pt x="48" y="117"/>
                  </a:cubicBezTo>
                  <a:cubicBezTo>
                    <a:pt x="48" y="116"/>
                    <a:pt x="48" y="115"/>
                    <a:pt x="4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4"/>
                    <a:pt x="47" y="114"/>
                    <a:pt x="47" y="114"/>
                  </a:cubicBezTo>
                  <a:moveTo>
                    <a:pt x="62" y="111"/>
                  </a:moveTo>
                  <a:cubicBezTo>
                    <a:pt x="62" y="111"/>
                    <a:pt x="62" y="112"/>
                    <a:pt x="62" y="112"/>
                  </a:cubicBezTo>
                  <a:cubicBezTo>
                    <a:pt x="63" y="113"/>
                    <a:pt x="65" y="116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20"/>
                    <a:pt x="68" y="121"/>
                    <a:pt x="69" y="122"/>
                  </a:cubicBezTo>
                  <a:cubicBezTo>
                    <a:pt x="69" y="123"/>
                    <a:pt x="69" y="123"/>
                    <a:pt x="70" y="123"/>
                  </a:cubicBezTo>
                  <a:cubicBezTo>
                    <a:pt x="70" y="123"/>
                    <a:pt x="70" y="123"/>
                    <a:pt x="70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1" y="123"/>
                    <a:pt x="71" y="123"/>
                  </a:cubicBezTo>
                  <a:cubicBezTo>
                    <a:pt x="71" y="123"/>
                    <a:pt x="70" y="122"/>
                    <a:pt x="69" y="121"/>
                  </a:cubicBezTo>
                  <a:cubicBezTo>
                    <a:pt x="69" y="121"/>
                    <a:pt x="68" y="120"/>
                    <a:pt x="68" y="120"/>
                  </a:cubicBezTo>
                  <a:cubicBezTo>
                    <a:pt x="65" y="116"/>
                    <a:pt x="63" y="113"/>
                    <a:pt x="62" y="111"/>
                  </a:cubicBezTo>
                  <a:moveTo>
                    <a:pt x="96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moveTo>
                    <a:pt x="96" y="103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3"/>
                    <a:pt x="96" y="104"/>
                    <a:pt x="96" y="104"/>
                  </a:cubicBezTo>
                  <a:cubicBezTo>
                    <a:pt x="96" y="104"/>
                    <a:pt x="96" y="103"/>
                    <a:pt x="96" y="103"/>
                  </a:cubicBezTo>
                  <a:moveTo>
                    <a:pt x="94" y="102"/>
                  </a:moveTo>
                  <a:cubicBezTo>
                    <a:pt x="95" y="103"/>
                    <a:pt x="95" y="103"/>
                    <a:pt x="95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6" y="104"/>
                    <a:pt x="96" y="104"/>
                    <a:pt x="96" y="104"/>
                  </a:cubicBezTo>
                  <a:cubicBezTo>
                    <a:pt x="95" y="103"/>
                    <a:pt x="95" y="103"/>
                    <a:pt x="94" y="102"/>
                  </a:cubicBezTo>
                  <a:moveTo>
                    <a:pt x="97" y="102"/>
                  </a:moveTo>
                  <a:cubicBezTo>
                    <a:pt x="97" y="102"/>
                    <a:pt x="97" y="102"/>
                    <a:pt x="98" y="103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moveTo>
                    <a:pt x="93" y="101"/>
                  </a:moveTo>
                  <a:cubicBezTo>
                    <a:pt x="94" y="102"/>
                    <a:pt x="95" y="103"/>
                    <a:pt x="96" y="104"/>
                  </a:cubicBezTo>
                  <a:cubicBezTo>
                    <a:pt x="96" y="104"/>
                    <a:pt x="96" y="104"/>
                    <a:pt x="95" y="104"/>
                  </a:cubicBezTo>
                  <a:cubicBezTo>
                    <a:pt x="95" y="103"/>
                    <a:pt x="94" y="102"/>
                    <a:pt x="93" y="101"/>
                  </a:cubicBezTo>
                  <a:moveTo>
                    <a:pt x="94" y="101"/>
                  </a:moveTo>
                  <a:cubicBezTo>
                    <a:pt x="94" y="102"/>
                    <a:pt x="94" y="102"/>
                    <a:pt x="94" y="102"/>
                  </a:cubicBezTo>
                  <a:cubicBezTo>
                    <a:pt x="95" y="103"/>
                    <a:pt x="95" y="103"/>
                    <a:pt x="96" y="104"/>
                  </a:cubicBezTo>
                  <a:cubicBezTo>
                    <a:pt x="96" y="104"/>
                    <a:pt x="96" y="103"/>
                    <a:pt x="96" y="103"/>
                  </a:cubicBezTo>
                  <a:cubicBezTo>
                    <a:pt x="95" y="103"/>
                    <a:pt x="94" y="102"/>
                    <a:pt x="94" y="101"/>
                  </a:cubicBezTo>
                  <a:moveTo>
                    <a:pt x="99" y="99"/>
                  </a:move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100" y="100"/>
                    <a:pt x="100" y="100"/>
                  </a:cubicBezTo>
                  <a:cubicBezTo>
                    <a:pt x="100" y="100"/>
                    <a:pt x="99" y="99"/>
                    <a:pt x="99" y="99"/>
                  </a:cubicBezTo>
                  <a:moveTo>
                    <a:pt x="89" y="96"/>
                  </a:moveTo>
                  <a:cubicBezTo>
                    <a:pt x="89" y="96"/>
                    <a:pt x="90" y="97"/>
                    <a:pt x="90" y="97"/>
                  </a:cubicBezTo>
                  <a:cubicBezTo>
                    <a:pt x="91" y="98"/>
                    <a:pt x="93" y="100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2" y="100"/>
                    <a:pt x="90" y="97"/>
                    <a:pt x="89" y="96"/>
                  </a:cubicBezTo>
                  <a:moveTo>
                    <a:pt x="87" y="93"/>
                  </a:moveTo>
                  <a:cubicBezTo>
                    <a:pt x="87" y="93"/>
                    <a:pt x="87" y="93"/>
                    <a:pt x="87" y="93"/>
                  </a:cubicBezTo>
                  <a:cubicBezTo>
                    <a:pt x="87" y="94"/>
                    <a:pt x="88" y="94"/>
                    <a:pt x="88" y="95"/>
                  </a:cubicBezTo>
                  <a:cubicBezTo>
                    <a:pt x="89" y="96"/>
                    <a:pt x="91" y="98"/>
                    <a:pt x="94" y="101"/>
                  </a:cubicBezTo>
                  <a:cubicBezTo>
                    <a:pt x="94" y="101"/>
                    <a:pt x="93" y="101"/>
                    <a:pt x="93" y="100"/>
                  </a:cubicBezTo>
                  <a:cubicBezTo>
                    <a:pt x="90" y="96"/>
                    <a:pt x="88" y="93"/>
                    <a:pt x="87" y="93"/>
                  </a:cubicBezTo>
                  <a:moveTo>
                    <a:pt x="111" y="88"/>
                  </a:moveTo>
                  <a:cubicBezTo>
                    <a:pt x="111" y="88"/>
                    <a:pt x="112" y="88"/>
                    <a:pt x="112" y="88"/>
                  </a:cubicBezTo>
                  <a:cubicBezTo>
                    <a:pt x="112" y="88"/>
                    <a:pt x="111" y="88"/>
                    <a:pt x="111" y="88"/>
                  </a:cubicBezTo>
                  <a:moveTo>
                    <a:pt x="106" y="87"/>
                  </a:moveTo>
                  <a:cubicBezTo>
                    <a:pt x="107" y="88"/>
                    <a:pt x="108" y="89"/>
                    <a:pt x="109" y="90"/>
                  </a:cubicBezTo>
                  <a:cubicBezTo>
                    <a:pt x="108" y="90"/>
                    <a:pt x="108" y="89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6" y="88"/>
                    <a:pt x="106" y="87"/>
                    <a:pt x="106" y="87"/>
                  </a:cubicBezTo>
                  <a:moveTo>
                    <a:pt x="110" y="87"/>
                  </a:moveTo>
                  <a:cubicBezTo>
                    <a:pt x="111" y="87"/>
                    <a:pt x="111" y="88"/>
                    <a:pt x="111" y="88"/>
                  </a:cubicBezTo>
                  <a:cubicBezTo>
                    <a:pt x="111" y="88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moveTo>
                    <a:pt x="110" y="87"/>
                  </a:move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moveTo>
                    <a:pt x="110" y="87"/>
                  </a:move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1" y="87"/>
                    <a:pt x="111" y="88"/>
                    <a:pt x="112" y="88"/>
                  </a:cubicBezTo>
                  <a:cubicBezTo>
                    <a:pt x="111" y="88"/>
                    <a:pt x="111" y="87"/>
                    <a:pt x="110" y="87"/>
                  </a:cubicBezTo>
                  <a:moveTo>
                    <a:pt x="105" y="87"/>
                  </a:moveTo>
                  <a:cubicBezTo>
                    <a:pt x="105" y="87"/>
                    <a:pt x="105" y="87"/>
                    <a:pt x="105" y="87"/>
                  </a:cubicBezTo>
                  <a:cubicBezTo>
                    <a:pt x="105" y="87"/>
                    <a:pt x="106" y="87"/>
                    <a:pt x="106" y="87"/>
                  </a:cubicBezTo>
                  <a:cubicBezTo>
                    <a:pt x="106" y="87"/>
                    <a:pt x="105" y="87"/>
                    <a:pt x="105" y="87"/>
                  </a:cubicBezTo>
                  <a:moveTo>
                    <a:pt x="101" y="82"/>
                  </a:moveTo>
                  <a:cubicBezTo>
                    <a:pt x="101" y="82"/>
                    <a:pt x="101" y="82"/>
                    <a:pt x="101" y="82"/>
                  </a:cubicBezTo>
                  <a:cubicBezTo>
                    <a:pt x="102" y="83"/>
                    <a:pt x="103" y="85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7"/>
                    <a:pt x="106" y="87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8" y="89"/>
                    <a:pt x="108" y="89"/>
                    <a:pt x="109" y="90"/>
                  </a:cubicBezTo>
                  <a:cubicBezTo>
                    <a:pt x="108" y="89"/>
                    <a:pt x="108" y="89"/>
                    <a:pt x="107" y="88"/>
                  </a:cubicBezTo>
                  <a:cubicBezTo>
                    <a:pt x="108" y="89"/>
                    <a:pt x="109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8" y="88"/>
                    <a:pt x="106" y="86"/>
                    <a:pt x="104" y="84"/>
                  </a:cubicBezTo>
                  <a:cubicBezTo>
                    <a:pt x="104" y="85"/>
                    <a:pt x="104" y="85"/>
                    <a:pt x="105" y="86"/>
                  </a:cubicBezTo>
                  <a:cubicBezTo>
                    <a:pt x="103" y="84"/>
                    <a:pt x="102" y="83"/>
                    <a:pt x="101" y="82"/>
                  </a:cubicBezTo>
                  <a:moveTo>
                    <a:pt x="102" y="79"/>
                  </a:moveTo>
                  <a:cubicBezTo>
                    <a:pt x="102" y="79"/>
                    <a:pt x="102" y="79"/>
                    <a:pt x="102" y="79"/>
                  </a:cubicBezTo>
                  <a:cubicBezTo>
                    <a:pt x="104" y="81"/>
                    <a:pt x="106" y="83"/>
                    <a:pt x="108" y="85"/>
                  </a:cubicBezTo>
                  <a:cubicBezTo>
                    <a:pt x="106" y="83"/>
                    <a:pt x="105" y="82"/>
                    <a:pt x="103" y="81"/>
                  </a:cubicBezTo>
                  <a:cubicBezTo>
                    <a:pt x="103" y="80"/>
                    <a:pt x="102" y="80"/>
                    <a:pt x="102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0"/>
                    <a:pt x="102" y="79"/>
                    <a:pt x="102" y="79"/>
                  </a:cubicBezTo>
                  <a:cubicBezTo>
                    <a:pt x="102" y="79"/>
                    <a:pt x="102" y="80"/>
                    <a:pt x="102" y="80"/>
                  </a:cubicBezTo>
                  <a:cubicBezTo>
                    <a:pt x="102" y="80"/>
                    <a:pt x="101" y="79"/>
                    <a:pt x="101" y="79"/>
                  </a:cubicBezTo>
                  <a:cubicBezTo>
                    <a:pt x="101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2" y="81"/>
                    <a:pt x="103" y="82"/>
                    <a:pt x="103" y="83"/>
                  </a:cubicBezTo>
                  <a:cubicBezTo>
                    <a:pt x="103" y="83"/>
                    <a:pt x="104" y="83"/>
                    <a:pt x="104" y="84"/>
                  </a:cubicBezTo>
                  <a:cubicBezTo>
                    <a:pt x="106" y="86"/>
                    <a:pt x="108" y="87"/>
                    <a:pt x="110" y="90"/>
                  </a:cubicBezTo>
                  <a:cubicBezTo>
                    <a:pt x="110" y="89"/>
                    <a:pt x="110" y="89"/>
                    <a:pt x="110" y="88"/>
                  </a:cubicBezTo>
                  <a:cubicBezTo>
                    <a:pt x="110" y="88"/>
                    <a:pt x="111" y="88"/>
                    <a:pt x="111" y="89"/>
                  </a:cubicBezTo>
                  <a:cubicBezTo>
                    <a:pt x="111" y="88"/>
                    <a:pt x="110" y="88"/>
                    <a:pt x="110" y="88"/>
                  </a:cubicBezTo>
                  <a:cubicBezTo>
                    <a:pt x="110" y="88"/>
                    <a:pt x="110" y="88"/>
                    <a:pt x="110" y="87"/>
                  </a:cubicBezTo>
                  <a:cubicBezTo>
                    <a:pt x="111" y="88"/>
                    <a:pt x="111" y="88"/>
                    <a:pt x="111" y="88"/>
                  </a:cubicBezTo>
                  <a:cubicBezTo>
                    <a:pt x="111" y="88"/>
                    <a:pt x="111" y="88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1" y="87"/>
                    <a:pt x="111" y="88"/>
                    <a:pt x="112" y="88"/>
                  </a:cubicBezTo>
                  <a:cubicBezTo>
                    <a:pt x="111" y="88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6"/>
                    <a:pt x="109" y="86"/>
                    <a:pt x="108" y="85"/>
                  </a:cubicBezTo>
                  <a:cubicBezTo>
                    <a:pt x="106" y="83"/>
                    <a:pt x="104" y="81"/>
                    <a:pt x="102" y="79"/>
                  </a:cubicBezTo>
                  <a:moveTo>
                    <a:pt x="102" y="79"/>
                  </a:moveTo>
                  <a:cubicBezTo>
                    <a:pt x="102" y="79"/>
                    <a:pt x="102" y="79"/>
                    <a:pt x="102" y="79"/>
                  </a:cubicBezTo>
                  <a:cubicBezTo>
                    <a:pt x="104" y="81"/>
                    <a:pt x="107" y="84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7" y="84"/>
                    <a:pt x="104" y="81"/>
                    <a:pt x="102" y="79"/>
                  </a:cubicBezTo>
                  <a:moveTo>
                    <a:pt x="108" y="69"/>
                  </a:moveTo>
                  <a:cubicBezTo>
                    <a:pt x="106" y="69"/>
                    <a:pt x="104" y="72"/>
                    <a:pt x="102" y="79"/>
                  </a:cubicBezTo>
                  <a:cubicBezTo>
                    <a:pt x="104" y="81"/>
                    <a:pt x="107" y="83"/>
                    <a:pt x="110" y="87"/>
                  </a:cubicBezTo>
                  <a:cubicBezTo>
                    <a:pt x="112" y="74"/>
                    <a:pt x="110" y="69"/>
                    <a:pt x="108" y="69"/>
                  </a:cubicBezTo>
                  <a:moveTo>
                    <a:pt x="143" y="31"/>
                  </a:moveTo>
                  <a:cubicBezTo>
                    <a:pt x="143" y="31"/>
                    <a:pt x="143" y="31"/>
                    <a:pt x="142" y="32"/>
                  </a:cubicBezTo>
                  <a:cubicBezTo>
                    <a:pt x="144" y="32"/>
                    <a:pt x="146" y="33"/>
                    <a:pt x="148" y="35"/>
                  </a:cubicBezTo>
                  <a:cubicBezTo>
                    <a:pt x="146" y="33"/>
                    <a:pt x="144" y="32"/>
                    <a:pt x="143" y="31"/>
                  </a:cubicBezTo>
                  <a:moveTo>
                    <a:pt x="138" y="29"/>
                  </a:moveTo>
                  <a:cubicBezTo>
                    <a:pt x="137" y="30"/>
                    <a:pt x="136" y="31"/>
                    <a:pt x="135" y="32"/>
                  </a:cubicBezTo>
                  <a:cubicBezTo>
                    <a:pt x="136" y="33"/>
                    <a:pt x="137" y="34"/>
                    <a:pt x="138" y="35"/>
                  </a:cubicBezTo>
                  <a:cubicBezTo>
                    <a:pt x="139" y="34"/>
                    <a:pt x="141" y="33"/>
                    <a:pt x="142" y="32"/>
                  </a:cubicBezTo>
                  <a:cubicBezTo>
                    <a:pt x="141" y="31"/>
                    <a:pt x="139" y="30"/>
                    <a:pt x="138" y="29"/>
                  </a:cubicBezTo>
                  <a:moveTo>
                    <a:pt x="151" y="23"/>
                  </a:moveTo>
                  <a:cubicBezTo>
                    <a:pt x="151" y="23"/>
                    <a:pt x="151" y="23"/>
                    <a:pt x="151" y="23"/>
                  </a:cubicBezTo>
                  <a:cubicBezTo>
                    <a:pt x="152" y="23"/>
                    <a:pt x="152" y="23"/>
                    <a:pt x="153" y="24"/>
                  </a:cubicBezTo>
                  <a:cubicBezTo>
                    <a:pt x="152" y="23"/>
                    <a:pt x="152" y="23"/>
                    <a:pt x="151" y="23"/>
                  </a:cubicBezTo>
                  <a:moveTo>
                    <a:pt x="148" y="22"/>
                  </a:moveTo>
                  <a:cubicBezTo>
                    <a:pt x="145" y="24"/>
                    <a:pt x="142" y="26"/>
                    <a:pt x="139" y="28"/>
                  </a:cubicBezTo>
                  <a:cubicBezTo>
                    <a:pt x="140" y="29"/>
                    <a:pt x="142" y="30"/>
                    <a:pt x="143" y="31"/>
                  </a:cubicBezTo>
                  <a:cubicBezTo>
                    <a:pt x="146" y="29"/>
                    <a:pt x="149" y="27"/>
                    <a:pt x="153" y="24"/>
                  </a:cubicBezTo>
                  <a:cubicBezTo>
                    <a:pt x="153" y="24"/>
                    <a:pt x="153" y="24"/>
                    <a:pt x="152" y="24"/>
                  </a:cubicBezTo>
                  <a:cubicBezTo>
                    <a:pt x="151" y="23"/>
                    <a:pt x="150" y="22"/>
                    <a:pt x="148" y="22"/>
                  </a:cubicBezTo>
                  <a:moveTo>
                    <a:pt x="149" y="21"/>
                  </a:moveTo>
                  <a:cubicBezTo>
                    <a:pt x="149" y="21"/>
                    <a:pt x="149" y="21"/>
                    <a:pt x="149" y="21"/>
                  </a:cubicBezTo>
                  <a:cubicBezTo>
                    <a:pt x="150" y="22"/>
                    <a:pt x="152" y="23"/>
                    <a:pt x="153" y="23"/>
                  </a:cubicBezTo>
                  <a:cubicBezTo>
                    <a:pt x="152" y="23"/>
                    <a:pt x="150" y="22"/>
                    <a:pt x="149" y="21"/>
                  </a:cubicBezTo>
                  <a:moveTo>
                    <a:pt x="150" y="21"/>
                  </a:moveTo>
                  <a:cubicBezTo>
                    <a:pt x="150" y="21"/>
                    <a:pt x="150" y="21"/>
                    <a:pt x="150" y="21"/>
                  </a:cubicBezTo>
                  <a:cubicBezTo>
                    <a:pt x="151" y="22"/>
                    <a:pt x="152" y="22"/>
                    <a:pt x="153" y="23"/>
                  </a:cubicBezTo>
                  <a:cubicBezTo>
                    <a:pt x="152" y="22"/>
                    <a:pt x="151" y="22"/>
                    <a:pt x="150" y="21"/>
                  </a:cubicBezTo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moveTo>
                    <a:pt x="26" y="21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7" y="20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moveTo>
                    <a:pt x="30" y="20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9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21" y="19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7" y="19"/>
                  </a:moveTo>
                  <a:cubicBezTo>
                    <a:pt x="27" y="19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19"/>
                    <a:pt x="27" y="19"/>
                  </a:cubicBezTo>
                  <a:moveTo>
                    <a:pt x="29" y="1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19"/>
                  </a:cubicBezTo>
                  <a:moveTo>
                    <a:pt x="29" y="19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1" y="19"/>
                  </a:moveTo>
                  <a:cubicBezTo>
                    <a:pt x="21" y="19"/>
                    <a:pt x="21" y="19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1" y="19"/>
                  </a:move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moveTo>
                    <a:pt x="22" y="19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9"/>
                    <a:pt x="22" y="19"/>
                    <a:pt x="22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0" y="19"/>
                  </a:cubicBezTo>
                  <a:moveTo>
                    <a:pt x="28" y="19"/>
                  </a:moveTo>
                  <a:cubicBezTo>
                    <a:pt x="28" y="19"/>
                    <a:pt x="28" y="19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19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9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54" y="19"/>
                  </a:move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4" y="19"/>
                    <a:pt x="155" y="19"/>
                  </a:cubicBezTo>
                  <a:cubicBezTo>
                    <a:pt x="155" y="19"/>
                    <a:pt x="154" y="19"/>
                    <a:pt x="154" y="19"/>
                  </a:cubicBezTo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19"/>
                    <a:pt x="21" y="18"/>
                    <a:pt x="21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moveTo>
                    <a:pt x="19" y="18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55" y="18"/>
                  </a:move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9"/>
                    <a:pt x="155" y="19"/>
                  </a:cubicBezTo>
                  <a:cubicBezTo>
                    <a:pt x="155" y="19"/>
                    <a:pt x="155" y="18"/>
                    <a:pt x="155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19" y="18"/>
                  </a:cubicBezTo>
                  <a:cubicBezTo>
                    <a:pt x="20" y="18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moveTo>
                    <a:pt x="19" y="18"/>
                  </a:moveTo>
                  <a:cubicBezTo>
                    <a:pt x="19" y="18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9"/>
                    <a:pt x="18" y="19"/>
                  </a:cubicBezTo>
                  <a:cubicBezTo>
                    <a:pt x="18" y="19"/>
                    <a:pt x="18" y="19"/>
                    <a:pt x="19" y="19"/>
                  </a:cubicBezTo>
                  <a:cubicBezTo>
                    <a:pt x="19" y="19"/>
                    <a:pt x="18" y="19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55" y="18"/>
                  </a:move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5" y="18"/>
                  </a:moveTo>
                  <a:cubicBezTo>
                    <a:pt x="15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21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20" y="18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moveTo>
                    <a:pt x="17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7" y="17"/>
                  </a:cubicBezTo>
                  <a:moveTo>
                    <a:pt x="20" y="17"/>
                  </a:move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9" y="17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7"/>
                    <a:pt x="19" y="17"/>
                    <a:pt x="19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8"/>
                    <a:pt x="16" y="17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7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4" y="16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6"/>
                  </a:cubicBezTo>
                  <a:moveTo>
                    <a:pt x="16" y="16"/>
                  </a:moveTo>
                  <a:cubicBezTo>
                    <a:pt x="16" y="16"/>
                    <a:pt x="16" y="16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8" y="16"/>
                  </a:moveTo>
                  <a:cubicBezTo>
                    <a:pt x="18" y="16"/>
                    <a:pt x="18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6"/>
                    <a:pt x="18" y="16"/>
                    <a:pt x="18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2" y="15"/>
                  </a:moveTo>
                  <a:cubicBezTo>
                    <a:pt x="12" y="15"/>
                    <a:pt x="12" y="16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5"/>
                    <a:pt x="12" y="15"/>
                  </a:cubicBezTo>
                  <a:moveTo>
                    <a:pt x="13" y="15"/>
                  </a:moveTo>
                  <a:cubicBezTo>
                    <a:pt x="13" y="15"/>
                    <a:pt x="13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5"/>
                    <a:pt x="13" y="15"/>
                  </a:cubicBezTo>
                  <a:moveTo>
                    <a:pt x="16" y="15"/>
                  </a:moveTo>
                  <a:cubicBezTo>
                    <a:pt x="16" y="15"/>
                    <a:pt x="16" y="16"/>
                    <a:pt x="16" y="16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5" y="15"/>
                  </a:moveTo>
                  <a:cubicBezTo>
                    <a:pt x="14" y="15"/>
                    <a:pt x="14" y="16"/>
                    <a:pt x="14" y="17"/>
                  </a:cubicBezTo>
                  <a:cubicBezTo>
                    <a:pt x="14" y="17"/>
                    <a:pt x="15" y="17"/>
                    <a:pt x="15" y="18"/>
                  </a:cubicBezTo>
                  <a:cubicBezTo>
                    <a:pt x="15" y="16"/>
                    <a:pt x="15" y="15"/>
                    <a:pt x="15" y="15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50" y="12"/>
                  </a:moveTo>
                  <a:cubicBezTo>
                    <a:pt x="150" y="12"/>
                    <a:pt x="150" y="12"/>
                    <a:pt x="150" y="12"/>
                  </a:cubicBezTo>
                  <a:cubicBezTo>
                    <a:pt x="152" y="13"/>
                    <a:pt x="154" y="14"/>
                    <a:pt x="156" y="15"/>
                  </a:cubicBezTo>
                  <a:cubicBezTo>
                    <a:pt x="154" y="14"/>
                    <a:pt x="152" y="13"/>
                    <a:pt x="150" y="12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0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1" y="10"/>
                  </a:moveTo>
                  <a:cubicBezTo>
                    <a:pt x="1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53" y="10"/>
                  </a:moveTo>
                  <a:cubicBezTo>
                    <a:pt x="153" y="10"/>
                    <a:pt x="152" y="11"/>
                    <a:pt x="152" y="11"/>
                  </a:cubicBezTo>
                  <a:cubicBezTo>
                    <a:pt x="154" y="11"/>
                    <a:pt x="155" y="12"/>
                    <a:pt x="157" y="13"/>
                  </a:cubicBezTo>
                  <a:cubicBezTo>
                    <a:pt x="155" y="12"/>
                    <a:pt x="154" y="11"/>
                    <a:pt x="153" y="10"/>
                  </a:cubicBezTo>
                  <a:moveTo>
                    <a:pt x="3" y="10"/>
                  </a:moveTo>
                  <a:cubicBezTo>
                    <a:pt x="3" y="10"/>
                    <a:pt x="2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140" y="10"/>
                  </a:moveTo>
                  <a:cubicBezTo>
                    <a:pt x="140" y="10"/>
                    <a:pt x="140" y="10"/>
                    <a:pt x="140" y="10"/>
                  </a:cubicBezTo>
                  <a:cubicBezTo>
                    <a:pt x="143" y="11"/>
                    <a:pt x="148" y="14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47" y="14"/>
                    <a:pt x="143" y="11"/>
                    <a:pt x="140" y="10"/>
                  </a:cubicBezTo>
                  <a:moveTo>
                    <a:pt x="148" y="9"/>
                  </a:moveTo>
                  <a:cubicBezTo>
                    <a:pt x="147" y="9"/>
                    <a:pt x="147" y="10"/>
                    <a:pt x="147" y="10"/>
                  </a:cubicBezTo>
                  <a:cubicBezTo>
                    <a:pt x="148" y="11"/>
                    <a:pt x="149" y="11"/>
                    <a:pt x="150" y="12"/>
                  </a:cubicBezTo>
                  <a:cubicBezTo>
                    <a:pt x="151" y="12"/>
                    <a:pt x="152" y="11"/>
                    <a:pt x="152" y="11"/>
                  </a:cubicBezTo>
                  <a:cubicBezTo>
                    <a:pt x="151" y="10"/>
                    <a:pt x="149" y="9"/>
                    <a:pt x="148" y="9"/>
                  </a:cubicBezTo>
                  <a:moveTo>
                    <a:pt x="142" y="8"/>
                  </a:moveTo>
                  <a:cubicBezTo>
                    <a:pt x="141" y="9"/>
                    <a:pt x="141" y="9"/>
                    <a:pt x="140" y="10"/>
                  </a:cubicBezTo>
                  <a:cubicBezTo>
                    <a:pt x="144" y="12"/>
                    <a:pt x="148" y="14"/>
                    <a:pt x="155" y="18"/>
                  </a:cubicBezTo>
                  <a:cubicBezTo>
                    <a:pt x="152" y="16"/>
                    <a:pt x="150" y="14"/>
                    <a:pt x="148" y="13"/>
                  </a:cubicBezTo>
                  <a:cubicBezTo>
                    <a:pt x="149" y="13"/>
                    <a:pt x="150" y="12"/>
                    <a:pt x="150" y="12"/>
                  </a:cubicBezTo>
                  <a:cubicBezTo>
                    <a:pt x="149" y="11"/>
                    <a:pt x="148" y="11"/>
                    <a:pt x="147" y="1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6" y="11"/>
                    <a:pt x="145" y="10"/>
                    <a:pt x="145" y="9"/>
                  </a:cubicBezTo>
                  <a:cubicBezTo>
                    <a:pt x="144" y="9"/>
                    <a:pt x="143" y="9"/>
                    <a:pt x="142" y="8"/>
                  </a:cubicBezTo>
                  <a:moveTo>
                    <a:pt x="159" y="8"/>
                  </a:move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moveTo>
                    <a:pt x="143" y="8"/>
                  </a:moveTo>
                  <a:cubicBezTo>
                    <a:pt x="144" y="8"/>
                    <a:pt x="144" y="9"/>
                    <a:pt x="145" y="9"/>
                  </a:cubicBezTo>
                  <a:cubicBezTo>
                    <a:pt x="145" y="10"/>
                    <a:pt x="146" y="10"/>
                    <a:pt x="147" y="1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6" y="9"/>
                    <a:pt x="144" y="9"/>
                    <a:pt x="143" y="8"/>
                  </a:cubicBezTo>
                  <a:moveTo>
                    <a:pt x="143" y="8"/>
                  </a:move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3" y="8"/>
                    <a:pt x="143" y="8"/>
                    <a:pt x="143" y="8"/>
                  </a:cubicBezTo>
                  <a:moveTo>
                    <a:pt x="157" y="7"/>
                  </a:moveTo>
                  <a:cubicBezTo>
                    <a:pt x="157" y="7"/>
                    <a:pt x="157" y="7"/>
                    <a:pt x="157" y="7"/>
                  </a:cubicBezTo>
                  <a:cubicBezTo>
                    <a:pt x="157" y="8"/>
                    <a:pt x="158" y="8"/>
                    <a:pt x="159" y="8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158" y="8"/>
                    <a:pt x="157" y="7"/>
                    <a:pt x="157" y="7"/>
                  </a:cubicBezTo>
                  <a:moveTo>
                    <a:pt x="157" y="7"/>
                  </a:moveTo>
                  <a:cubicBezTo>
                    <a:pt x="157" y="7"/>
                    <a:pt x="157" y="7"/>
                    <a:pt x="157" y="7"/>
                  </a:cubicBezTo>
                  <a:cubicBezTo>
                    <a:pt x="157" y="7"/>
                    <a:pt x="158" y="8"/>
                    <a:pt x="159" y="8"/>
                  </a:cubicBezTo>
                  <a:cubicBezTo>
                    <a:pt x="158" y="8"/>
                    <a:pt x="157" y="7"/>
                    <a:pt x="157" y="7"/>
                  </a:cubicBezTo>
                  <a:moveTo>
                    <a:pt x="154" y="6"/>
                  </a:moveTo>
                  <a:cubicBezTo>
                    <a:pt x="152" y="6"/>
                    <a:pt x="150" y="6"/>
                    <a:pt x="149" y="7"/>
                  </a:cubicBezTo>
                  <a:cubicBezTo>
                    <a:pt x="149" y="7"/>
                    <a:pt x="148" y="7"/>
                    <a:pt x="148" y="7"/>
                  </a:cubicBezTo>
                  <a:cubicBezTo>
                    <a:pt x="150" y="8"/>
                    <a:pt x="151" y="9"/>
                    <a:pt x="153" y="10"/>
                  </a:cubicBezTo>
                  <a:cubicBezTo>
                    <a:pt x="154" y="9"/>
                    <a:pt x="155" y="8"/>
                    <a:pt x="157" y="7"/>
                  </a:cubicBezTo>
                  <a:cubicBezTo>
                    <a:pt x="156" y="7"/>
                    <a:pt x="155" y="6"/>
                    <a:pt x="154" y="6"/>
                  </a:cubicBezTo>
                  <a:moveTo>
                    <a:pt x="154" y="6"/>
                  </a:moveTo>
                  <a:cubicBezTo>
                    <a:pt x="154" y="6"/>
                    <a:pt x="154" y="6"/>
                    <a:pt x="154" y="6"/>
                  </a:cubicBezTo>
                  <a:cubicBezTo>
                    <a:pt x="155" y="6"/>
                    <a:pt x="156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6" y="7"/>
                    <a:pt x="155" y="6"/>
                    <a:pt x="154" y="6"/>
                  </a:cubicBezTo>
                  <a:moveTo>
                    <a:pt x="159" y="5"/>
                  </a:moveTo>
                  <a:cubicBezTo>
                    <a:pt x="159" y="5"/>
                    <a:pt x="159" y="5"/>
                    <a:pt x="159" y="5"/>
                  </a:cubicBezTo>
                  <a:cubicBezTo>
                    <a:pt x="159" y="6"/>
                    <a:pt x="159" y="6"/>
                    <a:pt x="160" y="6"/>
                  </a:cubicBezTo>
                  <a:cubicBezTo>
                    <a:pt x="159" y="6"/>
                    <a:pt x="159" y="6"/>
                    <a:pt x="159" y="5"/>
                  </a:cubicBezTo>
                  <a:moveTo>
                    <a:pt x="159" y="5"/>
                  </a:move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moveTo>
                    <a:pt x="154" y="5"/>
                  </a:moveTo>
                  <a:cubicBezTo>
                    <a:pt x="154" y="5"/>
                    <a:pt x="154" y="5"/>
                    <a:pt x="154" y="5"/>
                  </a:cubicBezTo>
                  <a:cubicBezTo>
                    <a:pt x="155" y="5"/>
                    <a:pt x="155" y="6"/>
                    <a:pt x="155" y="6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6" y="6"/>
                    <a:pt x="156" y="7"/>
                    <a:pt x="157" y="7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8" y="7"/>
                    <a:pt x="159" y="7"/>
                    <a:pt x="159" y="8"/>
                  </a:cubicBezTo>
                  <a:cubicBezTo>
                    <a:pt x="159" y="7"/>
                    <a:pt x="158" y="7"/>
                    <a:pt x="157" y="7"/>
                  </a:cubicBezTo>
                  <a:cubicBezTo>
                    <a:pt x="158" y="6"/>
                    <a:pt x="158" y="6"/>
                    <a:pt x="158" y="5"/>
                  </a:cubicBezTo>
                  <a:cubicBezTo>
                    <a:pt x="157" y="6"/>
                    <a:pt x="156" y="6"/>
                    <a:pt x="156" y="6"/>
                  </a:cubicBezTo>
                  <a:cubicBezTo>
                    <a:pt x="155" y="5"/>
                    <a:pt x="155" y="5"/>
                    <a:pt x="154" y="5"/>
                  </a:cubicBezTo>
                  <a:moveTo>
                    <a:pt x="159" y="5"/>
                  </a:move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9" y="5"/>
                    <a:pt x="159" y="5"/>
                    <a:pt x="160" y="5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60" y="5"/>
                    <a:pt x="159" y="5"/>
                    <a:pt x="159" y="5"/>
                  </a:cubicBezTo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moveTo>
                    <a:pt x="114" y="5"/>
                  </a:move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5"/>
                    <a:pt x="114" y="5"/>
                    <a:pt x="114" y="5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5" y="4"/>
                  </a:move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4" y="4"/>
                  </a:move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4"/>
                    <a:pt x="114" y="4"/>
                    <a:pt x="114" y="4"/>
                  </a:cubicBezTo>
                  <a:moveTo>
                    <a:pt x="160" y="4"/>
                  </a:move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4"/>
                    <a:pt x="160" y="4"/>
                    <a:pt x="160" y="4"/>
                  </a:cubicBezTo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7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moveTo>
                    <a:pt x="109" y="3"/>
                  </a:move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4"/>
                    <a:pt x="109" y="4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15" y="3"/>
                  </a:moveTo>
                  <a:cubicBezTo>
                    <a:pt x="115" y="3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3"/>
                    <a:pt x="115" y="3"/>
                  </a:cubicBezTo>
                  <a:moveTo>
                    <a:pt x="117" y="3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4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9" y="3"/>
                  </a:move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09" y="3"/>
                  </a:move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moveTo>
                    <a:pt x="110" y="3"/>
                  </a:moveTo>
                  <a:cubicBezTo>
                    <a:pt x="110" y="3"/>
                    <a:pt x="110" y="3"/>
                    <a:pt x="110" y="3"/>
                  </a:cubicBezTo>
                  <a:cubicBezTo>
                    <a:pt x="110" y="3"/>
                    <a:pt x="110" y="4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0" y="3"/>
                    <a:pt x="110" y="3"/>
                    <a:pt x="110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7" y="3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8" y="3"/>
                  </a:cubicBezTo>
                  <a:moveTo>
                    <a:pt x="116" y="3"/>
                  </a:moveTo>
                  <a:cubicBezTo>
                    <a:pt x="116" y="3"/>
                    <a:pt x="116" y="3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moveTo>
                    <a:pt x="107" y="3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moveTo>
                    <a:pt x="106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8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17" y="3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7" y="3"/>
                    <a:pt x="117" y="3"/>
                    <a:pt x="117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6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moveTo>
                    <a:pt x="108" y="3"/>
                  </a:move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moveTo>
                    <a:pt x="109" y="2"/>
                  </a:moveTo>
                  <a:cubicBezTo>
                    <a:pt x="109" y="2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10" y="3"/>
                    <a:pt x="110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3"/>
                    <a:pt x="109" y="2"/>
                    <a:pt x="109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moveTo>
                    <a:pt x="107" y="2"/>
                  </a:move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3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7" y="2"/>
                  </a:cubicBezTo>
                  <a:cubicBezTo>
                    <a:pt x="108" y="2"/>
                    <a:pt x="108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3"/>
                    <a:pt x="108" y="2"/>
                    <a:pt x="108" y="2"/>
                  </a:cubicBezTo>
                  <a:moveTo>
                    <a:pt x="107" y="2"/>
                  </a:moveTo>
                  <a:cubicBezTo>
                    <a:pt x="107" y="2"/>
                    <a:pt x="107" y="3"/>
                    <a:pt x="107" y="3"/>
                  </a:cubicBezTo>
                  <a:cubicBezTo>
                    <a:pt x="107" y="3"/>
                    <a:pt x="107" y="3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52" y="2"/>
                  </a:moveTo>
                  <a:cubicBezTo>
                    <a:pt x="152" y="2"/>
                    <a:pt x="151" y="2"/>
                    <a:pt x="151" y="2"/>
                  </a:cubicBezTo>
                  <a:cubicBezTo>
                    <a:pt x="153" y="3"/>
                    <a:pt x="156" y="4"/>
                    <a:pt x="159" y="5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6" y="4"/>
                    <a:pt x="153" y="3"/>
                    <a:pt x="152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51" y="2"/>
                  </a:moveTo>
                  <a:cubicBezTo>
                    <a:pt x="151" y="2"/>
                    <a:pt x="151" y="2"/>
                    <a:pt x="152" y="2"/>
                  </a:cubicBezTo>
                  <a:cubicBezTo>
                    <a:pt x="152" y="2"/>
                    <a:pt x="152" y="2"/>
                    <a:pt x="152" y="2"/>
                  </a:cubicBezTo>
                  <a:cubicBezTo>
                    <a:pt x="152" y="2"/>
                    <a:pt x="151" y="2"/>
                    <a:pt x="151" y="2"/>
                  </a:cubicBezTo>
                  <a:moveTo>
                    <a:pt x="106" y="2"/>
                  </a:moveTo>
                  <a:cubicBezTo>
                    <a:pt x="106" y="2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7" y="3"/>
                    <a:pt x="106" y="3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4" y="2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3" y="2"/>
                  </a:move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3" y="2"/>
                    <a:pt x="103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9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9" y="2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9" y="2"/>
                    <a:pt x="109" y="2"/>
                    <a:pt x="109" y="2"/>
                  </a:cubicBezTo>
                  <a:moveTo>
                    <a:pt x="108" y="2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6" y="2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3"/>
                    <a:pt x="107" y="3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moveTo>
                    <a:pt x="105" y="2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moveTo>
                    <a:pt x="105" y="2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6" y="2"/>
                    <a:pt x="106" y="2"/>
                  </a:cubicBezTo>
                  <a:cubicBezTo>
                    <a:pt x="106" y="2"/>
                    <a:pt x="105" y="2"/>
                    <a:pt x="105" y="2"/>
                  </a:cubicBezTo>
                  <a:moveTo>
                    <a:pt x="105" y="1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5" y="1"/>
                    <a:pt x="105" y="1"/>
                  </a:cubicBezTo>
                  <a:moveTo>
                    <a:pt x="108" y="1"/>
                  </a:move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1"/>
                    <a:pt x="104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8" y="1"/>
                  </a:move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8" y="1"/>
                    <a:pt x="108" y="1"/>
                    <a:pt x="108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7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1"/>
                    <a:pt x="107" y="2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7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1"/>
                    <a:pt x="107" y="1"/>
                    <a:pt x="107" y="1"/>
                  </a:cubicBezTo>
                  <a:moveTo>
                    <a:pt x="149" y="1"/>
                  </a:moveTo>
                  <a:cubicBezTo>
                    <a:pt x="149" y="1"/>
                    <a:pt x="149" y="1"/>
                    <a:pt x="150" y="1"/>
                  </a:cubicBezTo>
                  <a:cubicBezTo>
                    <a:pt x="150" y="2"/>
                    <a:pt x="150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1" y="2"/>
                    <a:pt x="150" y="1"/>
                    <a:pt x="149" y="1"/>
                  </a:cubicBezTo>
                  <a:moveTo>
                    <a:pt x="105" y="1"/>
                  </a:move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5" y="1"/>
                    <a:pt x="105" y="1"/>
                    <a:pt x="105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2"/>
                  </a:cubicBezTo>
                  <a:cubicBezTo>
                    <a:pt x="104" y="2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2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4" y="2"/>
                    <a:pt x="104" y="1"/>
                    <a:pt x="105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2"/>
                    <a:pt x="105" y="3"/>
                  </a:cubicBezTo>
                  <a:cubicBezTo>
                    <a:pt x="104" y="2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4" y="2"/>
                    <a:pt x="104" y="1"/>
                    <a:pt x="104" y="1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4" y="1"/>
                  </a:move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4" y="1"/>
                    <a:pt x="104" y="1"/>
                    <a:pt x="104" y="1"/>
                  </a:cubicBezTo>
                  <a:moveTo>
                    <a:pt x="102" y="0"/>
                  </a:move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1"/>
                    <a:pt x="102" y="1"/>
                    <a:pt x="102" y="0"/>
                  </a:cubicBezTo>
                  <a:moveTo>
                    <a:pt x="147" y="0"/>
                  </a:moveTo>
                  <a:cubicBezTo>
                    <a:pt x="147" y="1"/>
                    <a:pt x="146" y="1"/>
                    <a:pt x="146" y="1"/>
                  </a:cubicBezTo>
                  <a:cubicBezTo>
                    <a:pt x="146" y="1"/>
                    <a:pt x="147" y="1"/>
                    <a:pt x="147" y="1"/>
                  </a:cubicBezTo>
                  <a:cubicBezTo>
                    <a:pt x="147" y="1"/>
                    <a:pt x="146" y="1"/>
                    <a:pt x="145" y="1"/>
                  </a:cubicBezTo>
                  <a:cubicBezTo>
                    <a:pt x="143" y="2"/>
                    <a:pt x="141" y="3"/>
                    <a:pt x="139" y="3"/>
                  </a:cubicBezTo>
                  <a:cubicBezTo>
                    <a:pt x="139" y="3"/>
                    <a:pt x="138" y="3"/>
                    <a:pt x="138" y="3"/>
                  </a:cubicBezTo>
                  <a:cubicBezTo>
                    <a:pt x="137" y="3"/>
                    <a:pt x="137" y="3"/>
                    <a:pt x="136" y="3"/>
                  </a:cubicBezTo>
                  <a:cubicBezTo>
                    <a:pt x="137" y="4"/>
                    <a:pt x="139" y="5"/>
                    <a:pt x="141" y="5"/>
                  </a:cubicBezTo>
                  <a:cubicBezTo>
                    <a:pt x="142" y="6"/>
                    <a:pt x="142" y="7"/>
                    <a:pt x="143" y="8"/>
                  </a:cubicBezTo>
                  <a:cubicBezTo>
                    <a:pt x="144" y="8"/>
                    <a:pt x="144" y="8"/>
                    <a:pt x="145" y="7"/>
                  </a:cubicBezTo>
                  <a:cubicBezTo>
                    <a:pt x="146" y="8"/>
                    <a:pt x="147" y="8"/>
                    <a:pt x="148" y="9"/>
                  </a:cubicBezTo>
                  <a:cubicBezTo>
                    <a:pt x="148" y="8"/>
                    <a:pt x="148" y="8"/>
                    <a:pt x="148" y="7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7"/>
                    <a:pt x="148" y="7"/>
                    <a:pt x="149" y="7"/>
                  </a:cubicBezTo>
                  <a:cubicBezTo>
                    <a:pt x="149" y="6"/>
                    <a:pt x="150" y="5"/>
                    <a:pt x="150" y="4"/>
                  </a:cubicBezTo>
                  <a:cubicBezTo>
                    <a:pt x="151" y="5"/>
                    <a:pt x="152" y="5"/>
                    <a:pt x="154" y="6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5"/>
                    <a:pt x="151" y="5"/>
                    <a:pt x="150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1" y="5"/>
                    <a:pt x="153" y="5"/>
                    <a:pt x="154" y="6"/>
                  </a:cubicBezTo>
                  <a:cubicBezTo>
                    <a:pt x="154" y="6"/>
                    <a:pt x="155" y="6"/>
                    <a:pt x="155" y="6"/>
                  </a:cubicBezTo>
                  <a:cubicBezTo>
                    <a:pt x="155" y="6"/>
                    <a:pt x="155" y="5"/>
                    <a:pt x="154" y="5"/>
                  </a:cubicBezTo>
                  <a:cubicBezTo>
                    <a:pt x="153" y="5"/>
                    <a:pt x="152" y="4"/>
                    <a:pt x="151" y="4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52" y="4"/>
                    <a:pt x="153" y="4"/>
                    <a:pt x="154" y="5"/>
                  </a:cubicBezTo>
                  <a:cubicBezTo>
                    <a:pt x="153" y="4"/>
                    <a:pt x="152" y="3"/>
                    <a:pt x="151" y="3"/>
                  </a:cubicBezTo>
                  <a:cubicBezTo>
                    <a:pt x="151" y="3"/>
                    <a:pt x="151" y="2"/>
                    <a:pt x="151" y="2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0" y="2"/>
                    <a:pt x="150" y="2"/>
                    <a:pt x="150" y="1"/>
                  </a:cubicBezTo>
                  <a:cubicBezTo>
                    <a:pt x="149" y="1"/>
                    <a:pt x="148" y="1"/>
                    <a:pt x="14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 noEditPoints="1"/>
            </p:cNvSpPr>
            <p:nvPr/>
          </p:nvSpPr>
          <p:spPr bwMode="auto">
            <a:xfrm>
              <a:off x="5905500" y="3294063"/>
              <a:ext cx="53975" cy="112713"/>
            </a:xfrm>
            <a:custGeom>
              <a:avLst/>
              <a:gdLst>
                <a:gd name="T0" fmla="*/ 0 w 14"/>
                <a:gd name="T1" fmla="*/ 2147483646 h 30"/>
                <a:gd name="T2" fmla="*/ 0 w 14"/>
                <a:gd name="T3" fmla="*/ 2147483646 h 30"/>
                <a:gd name="T4" fmla="*/ 0 w 14"/>
                <a:gd name="T5" fmla="*/ 2147483646 h 30"/>
                <a:gd name="T6" fmla="*/ 0 w 14"/>
                <a:gd name="T7" fmla="*/ 2147483646 h 30"/>
                <a:gd name="T8" fmla="*/ 2147483646 w 14"/>
                <a:gd name="T9" fmla="*/ 2147483646 h 30"/>
                <a:gd name="T10" fmla="*/ 2147483646 w 14"/>
                <a:gd name="T11" fmla="*/ 2147483646 h 30"/>
                <a:gd name="T12" fmla="*/ 2147483646 w 14"/>
                <a:gd name="T13" fmla="*/ 2147483646 h 30"/>
                <a:gd name="T14" fmla="*/ 2147483646 w 14"/>
                <a:gd name="T15" fmla="*/ 2147483646 h 30"/>
                <a:gd name="T16" fmla="*/ 2147483646 w 14"/>
                <a:gd name="T17" fmla="*/ 0 h 30"/>
                <a:gd name="T18" fmla="*/ 2147483646 w 14"/>
                <a:gd name="T19" fmla="*/ 2147483646 h 30"/>
                <a:gd name="T20" fmla="*/ 2147483646 w 14"/>
                <a:gd name="T21" fmla="*/ 2147483646 h 30"/>
                <a:gd name="T22" fmla="*/ 2147483646 w 14"/>
                <a:gd name="T23" fmla="*/ 0 h 30"/>
                <a:gd name="T24" fmla="*/ 2147483646 w 14"/>
                <a:gd name="T25" fmla="*/ 0 h 30"/>
                <a:gd name="T26" fmla="*/ 2147483646 w 14"/>
                <a:gd name="T27" fmla="*/ 2147483646 h 30"/>
                <a:gd name="T28" fmla="*/ 2147483646 w 14"/>
                <a:gd name="T29" fmla="*/ 2147483646 h 30"/>
                <a:gd name="T30" fmla="*/ 2147483646 w 14"/>
                <a:gd name="T31" fmla="*/ 2147483646 h 30"/>
                <a:gd name="T32" fmla="*/ 2147483646 w 14"/>
                <a:gd name="T33" fmla="*/ 0 h 30"/>
                <a:gd name="T34" fmla="*/ 2147483646 w 14"/>
                <a:gd name="T35" fmla="*/ 0 h 30"/>
                <a:gd name="T36" fmla="*/ 2147483646 w 14"/>
                <a:gd name="T37" fmla="*/ 2147483646 h 30"/>
                <a:gd name="T38" fmla="*/ 2147483646 w 14"/>
                <a:gd name="T39" fmla="*/ 0 h 30"/>
                <a:gd name="T40" fmla="*/ 2147483646 w 14"/>
                <a:gd name="T41" fmla="*/ 0 h 30"/>
                <a:gd name="T42" fmla="*/ 2147483646 w 14"/>
                <a:gd name="T43" fmla="*/ 2147483646 h 30"/>
                <a:gd name="T44" fmla="*/ 2147483646 w 14"/>
                <a:gd name="T45" fmla="*/ 0 h 30"/>
                <a:gd name="T46" fmla="*/ 2147483646 w 14"/>
                <a:gd name="T47" fmla="*/ 0 h 30"/>
                <a:gd name="T48" fmla="*/ 2147483646 w 14"/>
                <a:gd name="T49" fmla="*/ 2147483646 h 30"/>
                <a:gd name="T50" fmla="*/ 2147483646 w 14"/>
                <a:gd name="T51" fmla="*/ 2147483646 h 30"/>
                <a:gd name="T52" fmla="*/ 2147483646 w 14"/>
                <a:gd name="T53" fmla="*/ 0 h 30"/>
                <a:gd name="T54" fmla="*/ 2147483646 w 14"/>
                <a:gd name="T55" fmla="*/ 0 h 30"/>
                <a:gd name="T56" fmla="*/ 2147483646 w 14"/>
                <a:gd name="T57" fmla="*/ 2147483646 h 30"/>
                <a:gd name="T58" fmla="*/ 2147483646 w 14"/>
                <a:gd name="T59" fmla="*/ 2147483646 h 30"/>
                <a:gd name="T60" fmla="*/ 2147483646 w 14"/>
                <a:gd name="T61" fmla="*/ 0 h 30"/>
                <a:gd name="T62" fmla="*/ 2147483646 w 14"/>
                <a:gd name="T63" fmla="*/ 0 h 30"/>
                <a:gd name="T64" fmla="*/ 2147483646 w 14"/>
                <a:gd name="T65" fmla="*/ 2147483646 h 30"/>
                <a:gd name="T66" fmla="*/ 2147483646 w 14"/>
                <a:gd name="T67" fmla="*/ 2147483646 h 30"/>
                <a:gd name="T68" fmla="*/ 2147483646 w 14"/>
                <a:gd name="T69" fmla="*/ 0 h 30"/>
                <a:gd name="T70" fmla="*/ 2147483646 w 14"/>
                <a:gd name="T71" fmla="*/ 0 h 30"/>
                <a:gd name="T72" fmla="*/ 2147483646 w 14"/>
                <a:gd name="T73" fmla="*/ 0 h 30"/>
                <a:gd name="T74" fmla="*/ 2147483646 w 14"/>
                <a:gd name="T75" fmla="*/ 0 h 30"/>
                <a:gd name="T76" fmla="*/ 2147483646 w 14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" h="30">
                  <a:moveTo>
                    <a:pt x="0" y="29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29"/>
                  </a:cubicBezTo>
                  <a:moveTo>
                    <a:pt x="4" y="1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14" y="0"/>
                  </a:moveTo>
                  <a:cubicBezTo>
                    <a:pt x="12" y="4"/>
                    <a:pt x="12" y="6"/>
                    <a:pt x="12" y="6"/>
                  </a:cubicBezTo>
                  <a:cubicBezTo>
                    <a:pt x="12" y="6"/>
                    <a:pt x="12" y="4"/>
                    <a:pt x="1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1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1"/>
                    <a:pt x="4" y="0"/>
                  </a:cubicBezTo>
                  <a:moveTo>
                    <a:pt x="5" y="0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5" y="0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6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/>
            <p:nvPr/>
          </p:nvSpPr>
          <p:spPr bwMode="auto">
            <a:xfrm>
              <a:off x="5346700" y="3467101"/>
              <a:ext cx="3175" cy="0"/>
            </a:xfrm>
            <a:custGeom>
              <a:avLst/>
              <a:gdLst>
                <a:gd name="T0" fmla="*/ 2147483646 w 1"/>
                <a:gd name="T1" fmla="*/ 2147483646 w 1"/>
                <a:gd name="T2" fmla="*/ 2147483646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 noEditPoints="1"/>
            </p:cNvSpPr>
            <p:nvPr/>
          </p:nvSpPr>
          <p:spPr bwMode="auto">
            <a:xfrm>
              <a:off x="6364288" y="3621088"/>
              <a:ext cx="112713" cy="593725"/>
            </a:xfrm>
            <a:custGeom>
              <a:avLst/>
              <a:gdLst>
                <a:gd name="T0" fmla="*/ 2147483646 w 30"/>
                <a:gd name="T1" fmla="*/ 2147483646 h 158"/>
                <a:gd name="T2" fmla="*/ 2147483646 w 30"/>
                <a:gd name="T3" fmla="*/ 2147483646 h 158"/>
                <a:gd name="T4" fmla="*/ 2147483646 w 30"/>
                <a:gd name="T5" fmla="*/ 2147483646 h 158"/>
                <a:gd name="T6" fmla="*/ 2147483646 w 30"/>
                <a:gd name="T7" fmla="*/ 2147483646 h 158"/>
                <a:gd name="T8" fmla="*/ 2147483646 w 30"/>
                <a:gd name="T9" fmla="*/ 2147483646 h 158"/>
                <a:gd name="T10" fmla="*/ 2147483646 w 30"/>
                <a:gd name="T11" fmla="*/ 2147483646 h 158"/>
                <a:gd name="T12" fmla="*/ 2147483646 w 30"/>
                <a:gd name="T13" fmla="*/ 2147483646 h 158"/>
                <a:gd name="T14" fmla="*/ 2147483646 w 30"/>
                <a:gd name="T15" fmla="*/ 2147483646 h 158"/>
                <a:gd name="T16" fmla="*/ 2147483646 w 30"/>
                <a:gd name="T17" fmla="*/ 2147483646 h 158"/>
                <a:gd name="T18" fmla="*/ 2147483646 w 30"/>
                <a:gd name="T19" fmla="*/ 2147483646 h 158"/>
                <a:gd name="T20" fmla="*/ 2147483646 w 30"/>
                <a:gd name="T21" fmla="*/ 2147483646 h 158"/>
                <a:gd name="T22" fmla="*/ 2147483646 w 30"/>
                <a:gd name="T23" fmla="*/ 2147483646 h 158"/>
                <a:gd name="T24" fmla="*/ 2147483646 w 30"/>
                <a:gd name="T25" fmla="*/ 2147483646 h 158"/>
                <a:gd name="T26" fmla="*/ 2147483646 w 30"/>
                <a:gd name="T27" fmla="*/ 2147483646 h 158"/>
                <a:gd name="T28" fmla="*/ 2147483646 w 30"/>
                <a:gd name="T29" fmla="*/ 2147483646 h 158"/>
                <a:gd name="T30" fmla="*/ 2147483646 w 30"/>
                <a:gd name="T31" fmla="*/ 2147483646 h 158"/>
                <a:gd name="T32" fmla="*/ 2147483646 w 30"/>
                <a:gd name="T33" fmla="*/ 2147483646 h 158"/>
                <a:gd name="T34" fmla="*/ 2147483646 w 30"/>
                <a:gd name="T35" fmla="*/ 2147483646 h 158"/>
                <a:gd name="T36" fmla="*/ 2147483646 w 30"/>
                <a:gd name="T37" fmla="*/ 2147483646 h 158"/>
                <a:gd name="T38" fmla="*/ 2147483646 w 30"/>
                <a:gd name="T39" fmla="*/ 2147483646 h 158"/>
                <a:gd name="T40" fmla="*/ 2147483646 w 30"/>
                <a:gd name="T41" fmla="*/ 2147483646 h 158"/>
                <a:gd name="T42" fmla="*/ 2147483646 w 30"/>
                <a:gd name="T43" fmla="*/ 2147483646 h 158"/>
                <a:gd name="T44" fmla="*/ 2147483646 w 30"/>
                <a:gd name="T45" fmla="*/ 2147483646 h 158"/>
                <a:gd name="T46" fmla="*/ 2147483646 w 30"/>
                <a:gd name="T47" fmla="*/ 2147483646 h 158"/>
                <a:gd name="T48" fmla="*/ 2147483646 w 30"/>
                <a:gd name="T49" fmla="*/ 2147483646 h 158"/>
                <a:gd name="T50" fmla="*/ 2147483646 w 30"/>
                <a:gd name="T51" fmla="*/ 2147483646 h 158"/>
                <a:gd name="T52" fmla="*/ 2147483646 w 30"/>
                <a:gd name="T53" fmla="*/ 2147483646 h 158"/>
                <a:gd name="T54" fmla="*/ 2147483646 w 30"/>
                <a:gd name="T55" fmla="*/ 2147483646 h 158"/>
                <a:gd name="T56" fmla="*/ 2147483646 w 30"/>
                <a:gd name="T57" fmla="*/ 2147483646 h 158"/>
                <a:gd name="T58" fmla="*/ 2147483646 w 30"/>
                <a:gd name="T59" fmla="*/ 2147483646 h 158"/>
                <a:gd name="T60" fmla="*/ 2147483646 w 30"/>
                <a:gd name="T61" fmla="*/ 2147483646 h 158"/>
                <a:gd name="T62" fmla="*/ 2147483646 w 30"/>
                <a:gd name="T63" fmla="*/ 2147483646 h 158"/>
                <a:gd name="T64" fmla="*/ 2147483646 w 30"/>
                <a:gd name="T65" fmla="*/ 2147483646 h 158"/>
                <a:gd name="T66" fmla="*/ 2147483646 w 30"/>
                <a:gd name="T67" fmla="*/ 2147483646 h 158"/>
                <a:gd name="T68" fmla="*/ 2147483646 w 30"/>
                <a:gd name="T69" fmla="*/ 2147483646 h 158"/>
                <a:gd name="T70" fmla="*/ 2147483646 w 30"/>
                <a:gd name="T71" fmla="*/ 2147483646 h 158"/>
                <a:gd name="T72" fmla="*/ 2147483646 w 30"/>
                <a:gd name="T73" fmla="*/ 2147483646 h 158"/>
                <a:gd name="T74" fmla="*/ 2147483646 w 30"/>
                <a:gd name="T75" fmla="*/ 2147483646 h 158"/>
                <a:gd name="T76" fmla="*/ 2147483646 w 30"/>
                <a:gd name="T77" fmla="*/ 2147483646 h 158"/>
                <a:gd name="T78" fmla="*/ 2147483646 w 30"/>
                <a:gd name="T79" fmla="*/ 0 h 158"/>
                <a:gd name="T80" fmla="*/ 2147483646 w 30"/>
                <a:gd name="T81" fmla="*/ 2147483646 h 158"/>
                <a:gd name="T82" fmla="*/ 2147483646 w 30"/>
                <a:gd name="T83" fmla="*/ 0 h 158"/>
                <a:gd name="T84" fmla="*/ 2147483646 w 30"/>
                <a:gd name="T85" fmla="*/ 0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" h="158">
                  <a:moveTo>
                    <a:pt x="15" y="156"/>
                  </a:moveTo>
                  <a:cubicBezTo>
                    <a:pt x="15" y="157"/>
                    <a:pt x="15" y="157"/>
                    <a:pt x="14" y="157"/>
                  </a:cubicBezTo>
                  <a:cubicBezTo>
                    <a:pt x="15" y="157"/>
                    <a:pt x="16" y="157"/>
                    <a:pt x="16" y="158"/>
                  </a:cubicBezTo>
                  <a:cubicBezTo>
                    <a:pt x="16" y="157"/>
                    <a:pt x="16" y="157"/>
                    <a:pt x="15" y="157"/>
                  </a:cubicBezTo>
                  <a:cubicBezTo>
                    <a:pt x="15" y="157"/>
                    <a:pt x="15" y="157"/>
                    <a:pt x="15" y="156"/>
                  </a:cubicBezTo>
                  <a:moveTo>
                    <a:pt x="19" y="133"/>
                  </a:moveTo>
                  <a:cubicBezTo>
                    <a:pt x="19" y="134"/>
                    <a:pt x="19" y="136"/>
                    <a:pt x="19" y="137"/>
                  </a:cubicBezTo>
                  <a:cubicBezTo>
                    <a:pt x="20" y="137"/>
                    <a:pt x="22" y="136"/>
                    <a:pt x="24" y="136"/>
                  </a:cubicBezTo>
                  <a:cubicBezTo>
                    <a:pt x="22" y="135"/>
                    <a:pt x="20" y="134"/>
                    <a:pt x="19" y="133"/>
                  </a:cubicBezTo>
                  <a:moveTo>
                    <a:pt x="25" y="125"/>
                  </a:moveTo>
                  <a:cubicBezTo>
                    <a:pt x="25" y="125"/>
                    <a:pt x="25" y="125"/>
                    <a:pt x="25" y="125"/>
                  </a:cubicBezTo>
                  <a:cubicBezTo>
                    <a:pt x="26" y="125"/>
                    <a:pt x="26" y="125"/>
                    <a:pt x="27" y="125"/>
                  </a:cubicBezTo>
                  <a:cubicBezTo>
                    <a:pt x="26" y="125"/>
                    <a:pt x="25" y="125"/>
                    <a:pt x="25" y="125"/>
                  </a:cubicBezTo>
                  <a:moveTo>
                    <a:pt x="26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6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6" y="124"/>
                  </a:cubicBezTo>
                  <a:moveTo>
                    <a:pt x="27" y="124"/>
                  </a:moveTo>
                  <a:cubicBezTo>
                    <a:pt x="27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moveTo>
                    <a:pt x="19" y="123"/>
                  </a:moveTo>
                  <a:cubicBezTo>
                    <a:pt x="19" y="124"/>
                    <a:pt x="20" y="125"/>
                    <a:pt x="21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125"/>
                    <a:pt x="23" y="125"/>
                    <a:pt x="23" y="125"/>
                  </a:cubicBezTo>
                  <a:cubicBezTo>
                    <a:pt x="24" y="125"/>
                    <a:pt x="25" y="125"/>
                    <a:pt x="27" y="125"/>
                  </a:cubicBezTo>
                  <a:cubicBezTo>
                    <a:pt x="26" y="125"/>
                    <a:pt x="26" y="125"/>
                    <a:pt x="25" y="125"/>
                  </a:cubicBezTo>
                  <a:cubicBezTo>
                    <a:pt x="25" y="125"/>
                    <a:pt x="24" y="125"/>
                    <a:pt x="24" y="125"/>
                  </a:cubicBezTo>
                  <a:cubicBezTo>
                    <a:pt x="24" y="125"/>
                    <a:pt x="24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25" y="124"/>
                    <a:pt x="26" y="124"/>
                    <a:pt x="26" y="124"/>
                  </a:cubicBezTo>
                  <a:cubicBezTo>
                    <a:pt x="25" y="124"/>
                    <a:pt x="23" y="124"/>
                    <a:pt x="23" y="124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1" y="123"/>
                    <a:pt x="20" y="123"/>
                    <a:pt x="19" y="123"/>
                  </a:cubicBezTo>
                  <a:moveTo>
                    <a:pt x="20" y="123"/>
                  </a:moveTo>
                  <a:cubicBezTo>
                    <a:pt x="19" y="123"/>
                    <a:pt x="21" y="123"/>
                    <a:pt x="26" y="124"/>
                  </a:cubicBezTo>
                  <a:cubicBezTo>
                    <a:pt x="26" y="124"/>
                    <a:pt x="27" y="124"/>
                    <a:pt x="27" y="124"/>
                  </a:cubicBezTo>
                  <a:cubicBezTo>
                    <a:pt x="23" y="123"/>
                    <a:pt x="21" y="123"/>
                    <a:pt x="20" y="123"/>
                  </a:cubicBezTo>
                  <a:moveTo>
                    <a:pt x="19" y="123"/>
                  </a:moveTo>
                  <a:cubicBezTo>
                    <a:pt x="19" y="123"/>
                    <a:pt x="21" y="123"/>
                    <a:pt x="27" y="124"/>
                  </a:cubicBezTo>
                  <a:cubicBezTo>
                    <a:pt x="27" y="124"/>
                    <a:pt x="27" y="123"/>
                    <a:pt x="27" y="123"/>
                  </a:cubicBezTo>
                  <a:cubicBezTo>
                    <a:pt x="22" y="123"/>
                    <a:pt x="20" y="123"/>
                    <a:pt x="19" y="123"/>
                  </a:cubicBezTo>
                  <a:moveTo>
                    <a:pt x="19" y="121"/>
                  </a:moveTo>
                  <a:cubicBezTo>
                    <a:pt x="15" y="124"/>
                    <a:pt x="15" y="123"/>
                    <a:pt x="19" y="123"/>
                  </a:cubicBezTo>
                  <a:cubicBezTo>
                    <a:pt x="19" y="123"/>
                    <a:pt x="19" y="122"/>
                    <a:pt x="19" y="121"/>
                  </a:cubicBezTo>
                  <a:moveTo>
                    <a:pt x="23" y="119"/>
                  </a:moveTo>
                  <a:cubicBezTo>
                    <a:pt x="21" y="120"/>
                    <a:pt x="20" y="120"/>
                    <a:pt x="20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0" y="121"/>
                    <a:pt x="21" y="120"/>
                    <a:pt x="23" y="119"/>
                  </a:cubicBezTo>
                  <a:moveTo>
                    <a:pt x="27" y="116"/>
                  </a:moveTo>
                  <a:cubicBezTo>
                    <a:pt x="25" y="117"/>
                    <a:pt x="24" y="118"/>
                    <a:pt x="23" y="119"/>
                  </a:cubicBezTo>
                  <a:cubicBezTo>
                    <a:pt x="24" y="118"/>
                    <a:pt x="26" y="117"/>
                    <a:pt x="28" y="116"/>
                  </a:cubicBezTo>
                  <a:cubicBezTo>
                    <a:pt x="28" y="116"/>
                    <a:pt x="27" y="116"/>
                    <a:pt x="27" y="116"/>
                  </a:cubicBezTo>
                  <a:moveTo>
                    <a:pt x="24" y="114"/>
                  </a:moveTo>
                  <a:cubicBezTo>
                    <a:pt x="24" y="115"/>
                    <a:pt x="23" y="115"/>
                    <a:pt x="23" y="116"/>
                  </a:cubicBezTo>
                  <a:cubicBezTo>
                    <a:pt x="24" y="116"/>
                    <a:pt x="25" y="116"/>
                    <a:pt x="27" y="116"/>
                  </a:cubicBezTo>
                  <a:cubicBezTo>
                    <a:pt x="27" y="116"/>
                    <a:pt x="28" y="115"/>
                    <a:pt x="28" y="115"/>
                  </a:cubicBezTo>
                  <a:cubicBezTo>
                    <a:pt x="27" y="115"/>
                    <a:pt x="26" y="115"/>
                    <a:pt x="24" y="114"/>
                  </a:cubicBezTo>
                  <a:moveTo>
                    <a:pt x="26" y="112"/>
                  </a:moveTo>
                  <a:cubicBezTo>
                    <a:pt x="26" y="112"/>
                    <a:pt x="27" y="112"/>
                    <a:pt x="28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8" y="112"/>
                    <a:pt x="27" y="112"/>
                    <a:pt x="26" y="112"/>
                  </a:cubicBezTo>
                  <a:moveTo>
                    <a:pt x="23" y="112"/>
                  </a:moveTo>
                  <a:cubicBezTo>
                    <a:pt x="23" y="112"/>
                    <a:pt x="24" y="112"/>
                    <a:pt x="26" y="112"/>
                  </a:cubicBezTo>
                  <a:cubicBezTo>
                    <a:pt x="24" y="112"/>
                    <a:pt x="24" y="112"/>
                    <a:pt x="23" y="112"/>
                  </a:cubicBezTo>
                  <a:moveTo>
                    <a:pt x="23" y="110"/>
                  </a:moveTo>
                  <a:cubicBezTo>
                    <a:pt x="14" y="111"/>
                    <a:pt x="15" y="114"/>
                    <a:pt x="24" y="114"/>
                  </a:cubicBezTo>
                  <a:cubicBezTo>
                    <a:pt x="26" y="113"/>
                    <a:pt x="27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9" y="112"/>
                    <a:pt x="29" y="112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2" y="112"/>
                    <a:pt x="22" y="112"/>
                    <a:pt x="29" y="112"/>
                  </a:cubicBezTo>
                  <a:cubicBezTo>
                    <a:pt x="29" y="112"/>
                    <a:pt x="29" y="112"/>
                    <a:pt x="29" y="112"/>
                  </a:cubicBezTo>
                  <a:cubicBezTo>
                    <a:pt x="21" y="112"/>
                    <a:pt x="21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5" y="111"/>
                    <a:pt x="23" y="110"/>
                    <a:pt x="23" y="110"/>
                  </a:cubicBezTo>
                  <a:moveTo>
                    <a:pt x="26" y="109"/>
                  </a:moveTo>
                  <a:cubicBezTo>
                    <a:pt x="24" y="109"/>
                    <a:pt x="23" y="109"/>
                    <a:pt x="23" y="110"/>
                  </a:cubicBezTo>
                  <a:cubicBezTo>
                    <a:pt x="25" y="109"/>
                    <a:pt x="27" y="109"/>
                    <a:pt x="29" y="109"/>
                  </a:cubicBezTo>
                  <a:cubicBezTo>
                    <a:pt x="28" y="109"/>
                    <a:pt x="27" y="109"/>
                    <a:pt x="26" y="109"/>
                  </a:cubicBezTo>
                  <a:moveTo>
                    <a:pt x="30" y="99"/>
                  </a:moveTo>
                  <a:cubicBezTo>
                    <a:pt x="28" y="99"/>
                    <a:pt x="27" y="99"/>
                    <a:pt x="26" y="99"/>
                  </a:cubicBezTo>
                  <a:cubicBezTo>
                    <a:pt x="26" y="99"/>
                    <a:pt x="25" y="99"/>
                    <a:pt x="25" y="99"/>
                  </a:cubicBezTo>
                  <a:cubicBezTo>
                    <a:pt x="25" y="100"/>
                    <a:pt x="26" y="100"/>
                    <a:pt x="27" y="100"/>
                  </a:cubicBezTo>
                  <a:cubicBezTo>
                    <a:pt x="28" y="99"/>
                    <a:pt x="29" y="99"/>
                    <a:pt x="30" y="99"/>
                  </a:cubicBezTo>
                  <a:moveTo>
                    <a:pt x="30" y="97"/>
                  </a:moveTo>
                  <a:cubicBezTo>
                    <a:pt x="28" y="98"/>
                    <a:pt x="26" y="98"/>
                    <a:pt x="25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6" y="98"/>
                    <a:pt x="27" y="98"/>
                    <a:pt x="30" y="97"/>
                  </a:cubicBezTo>
                  <a:moveTo>
                    <a:pt x="24" y="97"/>
                  </a:moveTo>
                  <a:cubicBezTo>
                    <a:pt x="24" y="97"/>
                    <a:pt x="23" y="97"/>
                    <a:pt x="22" y="97"/>
                  </a:cubicBezTo>
                  <a:cubicBezTo>
                    <a:pt x="20" y="97"/>
                    <a:pt x="19" y="98"/>
                    <a:pt x="17" y="98"/>
                  </a:cubicBezTo>
                  <a:cubicBezTo>
                    <a:pt x="17" y="98"/>
                    <a:pt x="18" y="98"/>
                    <a:pt x="18" y="98"/>
                  </a:cubicBezTo>
                  <a:cubicBezTo>
                    <a:pt x="20" y="98"/>
                    <a:pt x="22" y="97"/>
                    <a:pt x="24" y="97"/>
                  </a:cubicBezTo>
                  <a:moveTo>
                    <a:pt x="30" y="97"/>
                  </a:moveTo>
                  <a:cubicBezTo>
                    <a:pt x="28" y="97"/>
                    <a:pt x="27" y="97"/>
                    <a:pt x="26" y="97"/>
                  </a:cubicBezTo>
                  <a:cubicBezTo>
                    <a:pt x="25" y="97"/>
                    <a:pt x="25" y="97"/>
                    <a:pt x="24" y="97"/>
                  </a:cubicBezTo>
                  <a:cubicBezTo>
                    <a:pt x="26" y="97"/>
                    <a:pt x="28" y="97"/>
                    <a:pt x="30" y="97"/>
                  </a:cubicBezTo>
                  <a:moveTo>
                    <a:pt x="30" y="60"/>
                  </a:moveTo>
                  <a:cubicBezTo>
                    <a:pt x="30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moveTo>
                    <a:pt x="21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1" y="47"/>
                    <a:pt x="21" y="47"/>
                  </a:cubicBezTo>
                  <a:moveTo>
                    <a:pt x="20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moveTo>
                    <a:pt x="20" y="43"/>
                  </a:moveTo>
                  <a:cubicBezTo>
                    <a:pt x="19" y="43"/>
                    <a:pt x="19" y="43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3"/>
                    <a:pt x="20" y="4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2" y="2"/>
                    <a:pt x="0" y="3"/>
                    <a:pt x="1" y="3"/>
                  </a:cubicBezTo>
                  <a:cubicBezTo>
                    <a:pt x="1" y="3"/>
                    <a:pt x="3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 noEditPoints="1"/>
            </p:cNvSpPr>
            <p:nvPr/>
          </p:nvSpPr>
          <p:spPr bwMode="auto">
            <a:xfrm>
              <a:off x="5080000" y="4300538"/>
              <a:ext cx="206375" cy="428625"/>
            </a:xfrm>
            <a:custGeom>
              <a:avLst/>
              <a:gdLst>
                <a:gd name="T0" fmla="*/ 2147483646 w 55"/>
                <a:gd name="T1" fmla="*/ 2147483646 h 114"/>
                <a:gd name="T2" fmla="*/ 2147483646 w 55"/>
                <a:gd name="T3" fmla="*/ 2147483646 h 114"/>
                <a:gd name="T4" fmla="*/ 2147483646 w 55"/>
                <a:gd name="T5" fmla="*/ 2147483646 h 114"/>
                <a:gd name="T6" fmla="*/ 2147483646 w 55"/>
                <a:gd name="T7" fmla="*/ 2147483646 h 114"/>
                <a:gd name="T8" fmla="*/ 2147483646 w 55"/>
                <a:gd name="T9" fmla="*/ 2147483646 h 114"/>
                <a:gd name="T10" fmla="*/ 2147483646 w 55"/>
                <a:gd name="T11" fmla="*/ 2147483646 h 114"/>
                <a:gd name="T12" fmla="*/ 2147483646 w 55"/>
                <a:gd name="T13" fmla="*/ 2147483646 h 114"/>
                <a:gd name="T14" fmla="*/ 2147483646 w 55"/>
                <a:gd name="T15" fmla="*/ 2147483646 h 114"/>
                <a:gd name="T16" fmla="*/ 2147483646 w 55"/>
                <a:gd name="T17" fmla="*/ 2147483646 h 114"/>
                <a:gd name="T18" fmla="*/ 2147483646 w 55"/>
                <a:gd name="T19" fmla="*/ 2147483646 h 114"/>
                <a:gd name="T20" fmla="*/ 2147483646 w 55"/>
                <a:gd name="T21" fmla="*/ 2147483646 h 114"/>
                <a:gd name="T22" fmla="*/ 2147483646 w 55"/>
                <a:gd name="T23" fmla="*/ 2147483646 h 114"/>
                <a:gd name="T24" fmla="*/ 2147483646 w 55"/>
                <a:gd name="T25" fmla="*/ 2147483646 h 114"/>
                <a:gd name="T26" fmla="*/ 2147483646 w 55"/>
                <a:gd name="T27" fmla="*/ 2147483646 h 114"/>
                <a:gd name="T28" fmla="*/ 2147483646 w 55"/>
                <a:gd name="T29" fmla="*/ 2147483646 h 114"/>
                <a:gd name="T30" fmla="*/ 2147483646 w 55"/>
                <a:gd name="T31" fmla="*/ 2147483646 h 114"/>
                <a:gd name="T32" fmla="*/ 2147483646 w 55"/>
                <a:gd name="T33" fmla="*/ 2147483646 h 114"/>
                <a:gd name="T34" fmla="*/ 2147483646 w 55"/>
                <a:gd name="T35" fmla="*/ 2147483646 h 114"/>
                <a:gd name="T36" fmla="*/ 2147483646 w 55"/>
                <a:gd name="T37" fmla="*/ 2147483646 h 114"/>
                <a:gd name="T38" fmla="*/ 2147483646 w 55"/>
                <a:gd name="T39" fmla="*/ 2147483646 h 114"/>
                <a:gd name="T40" fmla="*/ 2147483646 w 55"/>
                <a:gd name="T41" fmla="*/ 2147483646 h 114"/>
                <a:gd name="T42" fmla="*/ 2147483646 w 55"/>
                <a:gd name="T43" fmla="*/ 2147483646 h 114"/>
                <a:gd name="T44" fmla="*/ 2147483646 w 55"/>
                <a:gd name="T45" fmla="*/ 2147483646 h 114"/>
                <a:gd name="T46" fmla="*/ 2147483646 w 55"/>
                <a:gd name="T47" fmla="*/ 2147483646 h 114"/>
                <a:gd name="T48" fmla="*/ 2147483646 w 55"/>
                <a:gd name="T49" fmla="*/ 2147483646 h 114"/>
                <a:gd name="T50" fmla="*/ 2147483646 w 55"/>
                <a:gd name="T51" fmla="*/ 2147483646 h 114"/>
                <a:gd name="T52" fmla="*/ 2147483646 w 55"/>
                <a:gd name="T53" fmla="*/ 2147483646 h 114"/>
                <a:gd name="T54" fmla="*/ 2147483646 w 55"/>
                <a:gd name="T55" fmla="*/ 2147483646 h 114"/>
                <a:gd name="T56" fmla="*/ 2147483646 w 55"/>
                <a:gd name="T57" fmla="*/ 2147483646 h 114"/>
                <a:gd name="T58" fmla="*/ 2147483646 w 55"/>
                <a:gd name="T59" fmla="*/ 2147483646 h 114"/>
                <a:gd name="T60" fmla="*/ 2147483646 w 55"/>
                <a:gd name="T61" fmla="*/ 2147483646 h 114"/>
                <a:gd name="T62" fmla="*/ 2147483646 w 55"/>
                <a:gd name="T63" fmla="*/ 2147483646 h 114"/>
                <a:gd name="T64" fmla="*/ 2147483646 w 55"/>
                <a:gd name="T65" fmla="*/ 2147483646 h 114"/>
                <a:gd name="T66" fmla="*/ 0 w 55"/>
                <a:gd name="T67" fmla="*/ 2147483646 h 114"/>
                <a:gd name="T68" fmla="*/ 2147483646 w 55"/>
                <a:gd name="T69" fmla="*/ 2147483646 h 114"/>
                <a:gd name="T70" fmla="*/ 2147483646 w 55"/>
                <a:gd name="T71" fmla="*/ 2147483646 h 114"/>
                <a:gd name="T72" fmla="*/ 2147483646 w 55"/>
                <a:gd name="T73" fmla="*/ 2147483646 h 114"/>
                <a:gd name="T74" fmla="*/ 2147483646 w 55"/>
                <a:gd name="T75" fmla="*/ 2147483646 h 114"/>
                <a:gd name="T76" fmla="*/ 2147483646 w 55"/>
                <a:gd name="T77" fmla="*/ 2147483646 h 114"/>
                <a:gd name="T78" fmla="*/ 2147483646 w 55"/>
                <a:gd name="T79" fmla="*/ 2147483646 h 114"/>
                <a:gd name="T80" fmla="*/ 2147483646 w 55"/>
                <a:gd name="T81" fmla="*/ 2147483646 h 114"/>
                <a:gd name="T82" fmla="*/ 2147483646 w 55"/>
                <a:gd name="T83" fmla="*/ 2147483646 h 114"/>
                <a:gd name="T84" fmla="*/ 2147483646 w 55"/>
                <a:gd name="T85" fmla="*/ 2147483646 h 114"/>
                <a:gd name="T86" fmla="*/ 2147483646 w 55"/>
                <a:gd name="T87" fmla="*/ 2147483646 h 114"/>
                <a:gd name="T88" fmla="*/ 2147483646 w 55"/>
                <a:gd name="T89" fmla="*/ 2147483646 h 114"/>
                <a:gd name="T90" fmla="*/ 2147483646 w 55"/>
                <a:gd name="T91" fmla="*/ 2147483646 h 114"/>
                <a:gd name="T92" fmla="*/ 2147483646 w 55"/>
                <a:gd name="T93" fmla="*/ 2147483646 h 114"/>
                <a:gd name="T94" fmla="*/ 2147483646 w 55"/>
                <a:gd name="T95" fmla="*/ 2147483646 h 114"/>
                <a:gd name="T96" fmla="*/ 2147483646 w 55"/>
                <a:gd name="T97" fmla="*/ 2147483646 h 114"/>
                <a:gd name="T98" fmla="*/ 2147483646 w 55"/>
                <a:gd name="T99" fmla="*/ 2147483646 h 114"/>
                <a:gd name="T100" fmla="*/ 2147483646 w 55"/>
                <a:gd name="T101" fmla="*/ 2147483646 h 114"/>
                <a:gd name="T102" fmla="*/ 2147483646 w 55"/>
                <a:gd name="T103" fmla="*/ 2147483646 h 114"/>
                <a:gd name="T104" fmla="*/ 2147483646 w 55"/>
                <a:gd name="T105" fmla="*/ 2147483646 h 114"/>
                <a:gd name="T106" fmla="*/ 2147483646 w 55"/>
                <a:gd name="T107" fmla="*/ 2147483646 h 114"/>
                <a:gd name="T108" fmla="*/ 2147483646 w 55"/>
                <a:gd name="T109" fmla="*/ 2147483646 h 114"/>
                <a:gd name="T110" fmla="*/ 2147483646 w 55"/>
                <a:gd name="T111" fmla="*/ 2147483646 h 114"/>
                <a:gd name="T112" fmla="*/ 2147483646 w 55"/>
                <a:gd name="T113" fmla="*/ 2147483646 h 114"/>
                <a:gd name="T114" fmla="*/ 2147483646 w 55"/>
                <a:gd name="T115" fmla="*/ 2147483646 h 114"/>
                <a:gd name="T116" fmla="*/ 2147483646 w 55"/>
                <a:gd name="T117" fmla="*/ 2147483646 h 114"/>
                <a:gd name="T118" fmla="*/ 2147483646 w 55"/>
                <a:gd name="T119" fmla="*/ 2147483646 h 114"/>
                <a:gd name="T120" fmla="*/ 2147483646 w 55"/>
                <a:gd name="T121" fmla="*/ 2147483646 h 1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5" h="114">
                  <a:moveTo>
                    <a:pt x="43" y="113"/>
                  </a:move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moveTo>
                    <a:pt x="43" y="111"/>
                  </a:moveTo>
                  <a:cubicBezTo>
                    <a:pt x="42" y="112"/>
                    <a:pt x="42" y="112"/>
                    <a:pt x="41" y="113"/>
                  </a:cubicBezTo>
                  <a:cubicBezTo>
                    <a:pt x="42" y="113"/>
                    <a:pt x="42" y="112"/>
                    <a:pt x="42" y="112"/>
                  </a:cubicBezTo>
                  <a:cubicBezTo>
                    <a:pt x="43" y="111"/>
                    <a:pt x="43" y="111"/>
                    <a:pt x="43" y="111"/>
                  </a:cubicBezTo>
                  <a:moveTo>
                    <a:pt x="43" y="111"/>
                  </a:move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moveTo>
                    <a:pt x="36" y="109"/>
                  </a:move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09"/>
                    <a:pt x="36" y="109"/>
                    <a:pt x="36" y="109"/>
                  </a:cubicBezTo>
                  <a:moveTo>
                    <a:pt x="47" y="109"/>
                  </a:moveTo>
                  <a:cubicBezTo>
                    <a:pt x="46" y="110"/>
                    <a:pt x="45" y="111"/>
                    <a:pt x="43" y="113"/>
                  </a:cubicBezTo>
                  <a:cubicBezTo>
                    <a:pt x="55" y="113"/>
                    <a:pt x="55" y="109"/>
                    <a:pt x="47" y="109"/>
                  </a:cubicBezTo>
                  <a:moveTo>
                    <a:pt x="45" y="108"/>
                  </a:moveTo>
                  <a:cubicBezTo>
                    <a:pt x="44" y="109"/>
                    <a:pt x="44" y="110"/>
                    <a:pt x="43" y="110"/>
                  </a:cubicBezTo>
                  <a:cubicBezTo>
                    <a:pt x="43" y="110"/>
                    <a:pt x="43" y="110"/>
                    <a:pt x="43" y="111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42" y="111"/>
                    <a:pt x="42" y="112"/>
                    <a:pt x="42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2"/>
                    <a:pt x="42" y="113"/>
                    <a:pt x="41" y="113"/>
                  </a:cubicBezTo>
                  <a:cubicBezTo>
                    <a:pt x="42" y="113"/>
                    <a:pt x="42" y="112"/>
                    <a:pt x="42" y="112"/>
                  </a:cubicBezTo>
                  <a:cubicBezTo>
                    <a:pt x="42" y="112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3" y="112"/>
                    <a:pt x="43" y="111"/>
                    <a:pt x="44" y="110"/>
                  </a:cubicBezTo>
                  <a:cubicBezTo>
                    <a:pt x="44" y="110"/>
                    <a:pt x="44" y="110"/>
                    <a:pt x="43" y="110"/>
                  </a:cubicBezTo>
                  <a:cubicBezTo>
                    <a:pt x="44" y="110"/>
                    <a:pt x="44" y="109"/>
                    <a:pt x="45" y="108"/>
                  </a:cubicBezTo>
                  <a:cubicBezTo>
                    <a:pt x="45" y="108"/>
                    <a:pt x="45" y="108"/>
                    <a:pt x="45" y="108"/>
                  </a:cubicBezTo>
                  <a:moveTo>
                    <a:pt x="46" y="108"/>
                  </a:move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9"/>
                    <a:pt x="45" y="109"/>
                    <a:pt x="45" y="109"/>
                  </a:cubicBezTo>
                  <a:cubicBezTo>
                    <a:pt x="45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4"/>
                  </a:cubicBezTo>
                  <a:cubicBezTo>
                    <a:pt x="42" y="114"/>
                    <a:pt x="42" y="114"/>
                    <a:pt x="43" y="113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2" y="114"/>
                    <a:pt x="42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2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43" y="114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5" y="111"/>
                    <a:pt x="46" y="110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6" y="110"/>
                    <a:pt x="45" y="111"/>
                    <a:pt x="43" y="113"/>
                  </a:cubicBezTo>
                  <a:cubicBezTo>
                    <a:pt x="43" y="113"/>
                    <a:pt x="44" y="113"/>
                    <a:pt x="44" y="112"/>
                  </a:cubicBezTo>
                  <a:cubicBezTo>
                    <a:pt x="45" y="111"/>
                    <a:pt x="46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6" y="109"/>
                    <a:pt x="45" y="111"/>
                    <a:pt x="44" y="112"/>
                  </a:cubicBezTo>
                  <a:cubicBezTo>
                    <a:pt x="45" y="111"/>
                    <a:pt x="45" y="110"/>
                    <a:pt x="46" y="109"/>
                  </a:cubicBezTo>
                  <a:cubicBezTo>
                    <a:pt x="46" y="109"/>
                    <a:pt x="46" y="109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46" y="109"/>
                    <a:pt x="46" y="109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moveTo>
                    <a:pt x="34" y="107"/>
                  </a:move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34" y="108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moveTo>
                    <a:pt x="33" y="107"/>
                  </a:move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moveTo>
                    <a:pt x="34" y="107"/>
                  </a:moveTo>
                  <a:cubicBezTo>
                    <a:pt x="34" y="107"/>
                    <a:pt x="34" y="107"/>
                    <a:pt x="34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4" y="107"/>
                  </a:cubicBezTo>
                  <a:moveTo>
                    <a:pt x="34" y="106"/>
                  </a:moveTo>
                  <a:cubicBezTo>
                    <a:pt x="34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07"/>
                    <a:pt x="34" y="107"/>
                    <a:pt x="34" y="106"/>
                  </a:cubicBezTo>
                  <a:moveTo>
                    <a:pt x="32" y="106"/>
                  </a:move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moveTo>
                    <a:pt x="34" y="106"/>
                  </a:moveTo>
                  <a:cubicBezTo>
                    <a:pt x="34" y="106"/>
                    <a:pt x="34" y="106"/>
                    <a:pt x="34" y="106"/>
                  </a:cubicBezTo>
                  <a:cubicBezTo>
                    <a:pt x="34" y="107"/>
                    <a:pt x="34" y="107"/>
                    <a:pt x="33" y="107"/>
                  </a:cubicBezTo>
                  <a:cubicBezTo>
                    <a:pt x="33" y="107"/>
                    <a:pt x="33" y="107"/>
                    <a:pt x="34" y="107"/>
                  </a:cubicBezTo>
                  <a:cubicBezTo>
                    <a:pt x="34" y="107"/>
                    <a:pt x="34" y="106"/>
                    <a:pt x="34" y="106"/>
                  </a:cubicBezTo>
                  <a:moveTo>
                    <a:pt x="34" y="106"/>
                  </a:moveTo>
                  <a:cubicBezTo>
                    <a:pt x="34" y="106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07"/>
                    <a:pt x="34" y="106"/>
                    <a:pt x="34" y="106"/>
                  </a:cubicBezTo>
                  <a:moveTo>
                    <a:pt x="37" y="103"/>
                  </a:moveTo>
                  <a:cubicBezTo>
                    <a:pt x="37" y="103"/>
                    <a:pt x="36" y="103"/>
                    <a:pt x="36" y="104"/>
                  </a:cubicBezTo>
                  <a:cubicBezTo>
                    <a:pt x="36" y="104"/>
                    <a:pt x="35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5" y="105"/>
                    <a:pt x="36" y="104"/>
                    <a:pt x="37" y="103"/>
                  </a:cubicBezTo>
                  <a:moveTo>
                    <a:pt x="38" y="102"/>
                  </a:moveTo>
                  <a:cubicBezTo>
                    <a:pt x="38" y="102"/>
                    <a:pt x="38" y="102"/>
                    <a:pt x="38" y="102"/>
                  </a:cubicBezTo>
                  <a:cubicBezTo>
                    <a:pt x="38" y="102"/>
                    <a:pt x="38" y="102"/>
                    <a:pt x="37" y="103"/>
                  </a:cubicBezTo>
                  <a:cubicBezTo>
                    <a:pt x="37" y="103"/>
                    <a:pt x="36" y="104"/>
                    <a:pt x="34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3"/>
                    <a:pt x="38" y="102"/>
                    <a:pt x="38" y="102"/>
                  </a:cubicBezTo>
                  <a:moveTo>
                    <a:pt x="22" y="96"/>
                  </a:moveTo>
                  <a:cubicBezTo>
                    <a:pt x="21" y="96"/>
                    <a:pt x="21" y="96"/>
                    <a:pt x="21" y="96"/>
                  </a:cubicBezTo>
                  <a:cubicBezTo>
                    <a:pt x="21" y="96"/>
                    <a:pt x="21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moveTo>
                    <a:pt x="22" y="95"/>
                  </a:moveTo>
                  <a:cubicBezTo>
                    <a:pt x="21" y="95"/>
                    <a:pt x="21" y="95"/>
                    <a:pt x="21" y="96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moveTo>
                    <a:pt x="22" y="94"/>
                  </a:moveTo>
                  <a:cubicBezTo>
                    <a:pt x="21" y="94"/>
                    <a:pt x="21" y="95"/>
                    <a:pt x="20" y="95"/>
                  </a:cubicBezTo>
                  <a:cubicBezTo>
                    <a:pt x="21" y="95"/>
                    <a:pt x="21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moveTo>
                    <a:pt x="23" y="93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4"/>
                  </a:cubicBezTo>
                  <a:cubicBezTo>
                    <a:pt x="22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4"/>
                    <a:pt x="22" y="94"/>
                    <a:pt x="23" y="94"/>
                  </a:cubicBezTo>
                  <a:cubicBezTo>
                    <a:pt x="23" y="94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4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moveTo>
                    <a:pt x="21" y="91"/>
                  </a:moveTo>
                  <a:cubicBezTo>
                    <a:pt x="20" y="92"/>
                    <a:pt x="20" y="92"/>
                    <a:pt x="19" y="93"/>
                  </a:cubicBezTo>
                  <a:cubicBezTo>
                    <a:pt x="19" y="93"/>
                    <a:pt x="20" y="92"/>
                    <a:pt x="20" y="92"/>
                  </a:cubicBezTo>
                  <a:cubicBezTo>
                    <a:pt x="20" y="91"/>
                    <a:pt x="21" y="91"/>
                    <a:pt x="21" y="91"/>
                  </a:cubicBezTo>
                  <a:moveTo>
                    <a:pt x="27" y="90"/>
                  </a:moveTo>
                  <a:cubicBezTo>
                    <a:pt x="27" y="90"/>
                    <a:pt x="27" y="90"/>
                    <a:pt x="27" y="90"/>
                  </a:cubicBezTo>
                  <a:cubicBezTo>
                    <a:pt x="26" y="91"/>
                    <a:pt x="25" y="92"/>
                    <a:pt x="23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2" y="94"/>
                    <a:pt x="22" y="94"/>
                    <a:pt x="22" y="95"/>
                  </a:cubicBezTo>
                  <a:cubicBezTo>
                    <a:pt x="22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6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2" y="96"/>
                    <a:pt x="22" y="95"/>
                    <a:pt x="22" y="95"/>
                  </a:cubicBezTo>
                  <a:cubicBezTo>
                    <a:pt x="22" y="95"/>
                    <a:pt x="23" y="94"/>
                    <a:pt x="23" y="94"/>
                  </a:cubicBezTo>
                  <a:cubicBezTo>
                    <a:pt x="25" y="92"/>
                    <a:pt x="26" y="91"/>
                    <a:pt x="27" y="90"/>
                  </a:cubicBezTo>
                  <a:moveTo>
                    <a:pt x="24" y="90"/>
                  </a:moveTo>
                  <a:cubicBezTo>
                    <a:pt x="24" y="90"/>
                    <a:pt x="23" y="90"/>
                    <a:pt x="23" y="91"/>
                  </a:cubicBezTo>
                  <a:cubicBezTo>
                    <a:pt x="23" y="91"/>
                    <a:pt x="22" y="93"/>
                    <a:pt x="22" y="94"/>
                  </a:cubicBezTo>
                  <a:cubicBezTo>
                    <a:pt x="22" y="93"/>
                    <a:pt x="23" y="93"/>
                    <a:pt x="23" y="93"/>
                  </a:cubicBezTo>
                  <a:cubicBezTo>
                    <a:pt x="24" y="91"/>
                    <a:pt x="24" y="90"/>
                    <a:pt x="24" y="90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6" y="88"/>
                  </a:move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5" y="88"/>
                  </a:move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moveTo>
                    <a:pt x="16" y="87"/>
                  </a:moveTo>
                  <a:cubicBezTo>
                    <a:pt x="15" y="87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7"/>
                    <a:pt x="16" y="87"/>
                  </a:cubicBezTo>
                  <a:moveTo>
                    <a:pt x="17" y="87"/>
                  </a:moveTo>
                  <a:cubicBezTo>
                    <a:pt x="16" y="87"/>
                    <a:pt x="16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7"/>
                    <a:pt x="17" y="87"/>
                  </a:cubicBezTo>
                  <a:moveTo>
                    <a:pt x="17" y="87"/>
                  </a:moveTo>
                  <a:cubicBezTo>
                    <a:pt x="17" y="87"/>
                    <a:pt x="17" y="87"/>
                    <a:pt x="17" y="87"/>
                  </a:cubicBezTo>
                  <a:cubicBezTo>
                    <a:pt x="16" y="87"/>
                    <a:pt x="16" y="88"/>
                    <a:pt x="16" y="88"/>
                  </a:cubicBezTo>
                  <a:cubicBezTo>
                    <a:pt x="16" y="88"/>
                    <a:pt x="16" y="88"/>
                    <a:pt x="16" y="87"/>
                  </a:cubicBezTo>
                  <a:cubicBezTo>
                    <a:pt x="16" y="87"/>
                    <a:pt x="17" y="87"/>
                    <a:pt x="17" y="87"/>
                  </a:cubicBezTo>
                  <a:moveTo>
                    <a:pt x="18" y="87"/>
                  </a:moveTo>
                  <a:cubicBezTo>
                    <a:pt x="17" y="87"/>
                    <a:pt x="17" y="87"/>
                    <a:pt x="16" y="87"/>
                  </a:cubicBezTo>
                  <a:cubicBezTo>
                    <a:pt x="16" y="88"/>
                    <a:pt x="16" y="88"/>
                    <a:pt x="15" y="89"/>
                  </a:cubicBezTo>
                  <a:cubicBezTo>
                    <a:pt x="16" y="88"/>
                    <a:pt x="17" y="87"/>
                    <a:pt x="18" y="87"/>
                  </a:cubicBezTo>
                  <a:moveTo>
                    <a:pt x="15" y="87"/>
                  </a:moveTo>
                  <a:cubicBezTo>
                    <a:pt x="15" y="87"/>
                    <a:pt x="15" y="87"/>
                    <a:pt x="14" y="88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5" y="87"/>
                    <a:pt x="15" y="87"/>
                    <a:pt x="15" y="87"/>
                  </a:cubicBezTo>
                  <a:moveTo>
                    <a:pt x="17" y="86"/>
                  </a:moveTo>
                  <a:cubicBezTo>
                    <a:pt x="16" y="87"/>
                    <a:pt x="16" y="87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7"/>
                    <a:pt x="16" y="87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moveTo>
                    <a:pt x="17" y="86"/>
                  </a:moveTo>
                  <a:cubicBezTo>
                    <a:pt x="17" y="87"/>
                    <a:pt x="16" y="87"/>
                    <a:pt x="15" y="88"/>
                  </a:cubicBezTo>
                  <a:cubicBezTo>
                    <a:pt x="16" y="88"/>
                    <a:pt x="16" y="87"/>
                    <a:pt x="17" y="87"/>
                  </a:cubicBezTo>
                  <a:cubicBezTo>
                    <a:pt x="17" y="87"/>
                    <a:pt x="17" y="86"/>
                    <a:pt x="17" y="86"/>
                  </a:cubicBezTo>
                  <a:moveTo>
                    <a:pt x="18" y="86"/>
                  </a:moveTo>
                  <a:cubicBezTo>
                    <a:pt x="17" y="86"/>
                    <a:pt x="17" y="87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7" y="86"/>
                    <a:pt x="18" y="86"/>
                  </a:cubicBezTo>
                  <a:cubicBezTo>
                    <a:pt x="18" y="86"/>
                    <a:pt x="18" y="86"/>
                    <a:pt x="18" y="86"/>
                  </a:cubicBezTo>
                  <a:moveTo>
                    <a:pt x="17" y="86"/>
                  </a:moveTo>
                  <a:cubicBezTo>
                    <a:pt x="16" y="86"/>
                    <a:pt x="16" y="86"/>
                    <a:pt x="15" y="87"/>
                  </a:cubicBezTo>
                  <a:cubicBezTo>
                    <a:pt x="15" y="87"/>
                    <a:pt x="15" y="87"/>
                    <a:pt x="15" y="88"/>
                  </a:cubicBezTo>
                  <a:cubicBezTo>
                    <a:pt x="15" y="87"/>
                    <a:pt x="16" y="87"/>
                    <a:pt x="16" y="87"/>
                  </a:cubicBezTo>
                  <a:cubicBezTo>
                    <a:pt x="16" y="86"/>
                    <a:pt x="17" y="86"/>
                    <a:pt x="17" y="86"/>
                  </a:cubicBezTo>
                  <a:moveTo>
                    <a:pt x="18" y="85"/>
                  </a:moveTo>
                  <a:cubicBezTo>
                    <a:pt x="17" y="86"/>
                    <a:pt x="16" y="87"/>
                    <a:pt x="15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6" y="87"/>
                    <a:pt x="17" y="86"/>
                    <a:pt x="18" y="85"/>
                  </a:cubicBezTo>
                  <a:cubicBezTo>
                    <a:pt x="18" y="85"/>
                    <a:pt x="18" y="85"/>
                    <a:pt x="18" y="85"/>
                  </a:cubicBezTo>
                  <a:moveTo>
                    <a:pt x="21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9" y="86"/>
                    <a:pt x="18" y="88"/>
                    <a:pt x="16" y="89"/>
                  </a:cubicBezTo>
                  <a:cubicBezTo>
                    <a:pt x="18" y="87"/>
                    <a:pt x="20" y="86"/>
                    <a:pt x="21" y="85"/>
                  </a:cubicBezTo>
                  <a:moveTo>
                    <a:pt x="22" y="84"/>
                  </a:moveTo>
                  <a:cubicBezTo>
                    <a:pt x="21" y="84"/>
                    <a:pt x="20" y="85"/>
                    <a:pt x="19" y="86"/>
                  </a:cubicBezTo>
                  <a:cubicBezTo>
                    <a:pt x="18" y="86"/>
                    <a:pt x="18" y="86"/>
                    <a:pt x="18" y="87"/>
                  </a:cubicBezTo>
                  <a:cubicBezTo>
                    <a:pt x="19" y="86"/>
                    <a:pt x="20" y="86"/>
                    <a:pt x="21" y="85"/>
                  </a:cubicBezTo>
                  <a:cubicBezTo>
                    <a:pt x="21" y="85"/>
                    <a:pt x="22" y="84"/>
                    <a:pt x="22" y="84"/>
                  </a:cubicBezTo>
                  <a:moveTo>
                    <a:pt x="23" y="83"/>
                  </a:moveTo>
                  <a:cubicBezTo>
                    <a:pt x="23" y="83"/>
                    <a:pt x="22" y="83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moveTo>
                    <a:pt x="24" y="83"/>
                  </a:move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22" y="84"/>
                    <a:pt x="22" y="84"/>
                    <a:pt x="21" y="85"/>
                  </a:cubicBezTo>
                  <a:cubicBezTo>
                    <a:pt x="22" y="84"/>
                    <a:pt x="22" y="84"/>
                    <a:pt x="23" y="84"/>
                  </a:cubicBezTo>
                  <a:cubicBezTo>
                    <a:pt x="23" y="83"/>
                    <a:pt x="23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moveTo>
                    <a:pt x="21" y="82"/>
                  </a:move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19" y="84"/>
                    <a:pt x="18" y="85"/>
                    <a:pt x="17" y="85"/>
                  </a:cubicBezTo>
                  <a:cubicBezTo>
                    <a:pt x="17" y="85"/>
                    <a:pt x="17" y="86"/>
                    <a:pt x="17" y="86"/>
                  </a:cubicBezTo>
                  <a:cubicBezTo>
                    <a:pt x="17" y="85"/>
                    <a:pt x="18" y="85"/>
                    <a:pt x="19" y="84"/>
                  </a:cubicBezTo>
                  <a:cubicBezTo>
                    <a:pt x="18" y="85"/>
                    <a:pt x="17" y="86"/>
                    <a:pt x="16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7" y="87"/>
                    <a:pt x="17" y="86"/>
                    <a:pt x="18" y="85"/>
                  </a:cubicBezTo>
                  <a:cubicBezTo>
                    <a:pt x="19" y="85"/>
                    <a:pt x="19" y="84"/>
                    <a:pt x="20" y="83"/>
                  </a:cubicBezTo>
                  <a:cubicBezTo>
                    <a:pt x="20" y="83"/>
                    <a:pt x="21" y="82"/>
                    <a:pt x="21" y="82"/>
                  </a:cubicBezTo>
                  <a:moveTo>
                    <a:pt x="24" y="82"/>
                  </a:moveTo>
                  <a:cubicBezTo>
                    <a:pt x="23" y="82"/>
                    <a:pt x="23" y="82"/>
                    <a:pt x="23" y="82"/>
                  </a:cubicBezTo>
                  <a:cubicBezTo>
                    <a:pt x="22" y="83"/>
                    <a:pt x="21" y="84"/>
                    <a:pt x="19" y="85"/>
                  </a:cubicBezTo>
                  <a:cubicBezTo>
                    <a:pt x="20" y="85"/>
                    <a:pt x="21" y="84"/>
                    <a:pt x="22" y="84"/>
                  </a:cubicBezTo>
                  <a:cubicBezTo>
                    <a:pt x="23" y="83"/>
                    <a:pt x="23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moveTo>
                    <a:pt x="10" y="75"/>
                  </a:moveTo>
                  <a:cubicBezTo>
                    <a:pt x="9" y="76"/>
                    <a:pt x="8" y="76"/>
                    <a:pt x="7" y="77"/>
                  </a:cubicBezTo>
                  <a:cubicBezTo>
                    <a:pt x="9" y="76"/>
                    <a:pt x="10" y="76"/>
                    <a:pt x="11" y="75"/>
                  </a:cubicBezTo>
                  <a:cubicBezTo>
                    <a:pt x="10" y="75"/>
                    <a:pt x="10" y="75"/>
                    <a:pt x="10" y="75"/>
                  </a:cubicBezTo>
                  <a:moveTo>
                    <a:pt x="10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11" y="75"/>
                    <a:pt x="11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1" y="75"/>
                    <a:pt x="11" y="75"/>
                    <a:pt x="10" y="74"/>
                  </a:cubicBezTo>
                  <a:moveTo>
                    <a:pt x="11" y="74"/>
                  </a:moveTo>
                  <a:cubicBezTo>
                    <a:pt x="11" y="74"/>
                    <a:pt x="11" y="74"/>
                    <a:pt x="11" y="74"/>
                  </a:cubicBezTo>
                  <a:cubicBezTo>
                    <a:pt x="11" y="74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1" y="74"/>
                    <a:pt x="11" y="74"/>
                  </a:cubicBezTo>
                  <a:moveTo>
                    <a:pt x="15" y="73"/>
                  </a:moveTo>
                  <a:cubicBezTo>
                    <a:pt x="15" y="74"/>
                    <a:pt x="14" y="74"/>
                    <a:pt x="13" y="74"/>
                  </a:cubicBezTo>
                  <a:cubicBezTo>
                    <a:pt x="14" y="74"/>
                    <a:pt x="15" y="74"/>
                    <a:pt x="16" y="73"/>
                  </a:cubicBezTo>
                  <a:cubicBezTo>
                    <a:pt x="16" y="73"/>
                    <a:pt x="15" y="73"/>
                    <a:pt x="15" y="73"/>
                  </a:cubicBezTo>
                  <a:moveTo>
                    <a:pt x="15" y="73"/>
                  </a:move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6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6" y="73"/>
                    <a:pt x="16" y="73"/>
                    <a:pt x="15" y="73"/>
                  </a:cubicBezTo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4" y="73"/>
                    <a:pt x="14" y="73"/>
                    <a:pt x="15" y="73"/>
                  </a:cubicBezTo>
                  <a:cubicBezTo>
                    <a:pt x="14" y="73"/>
                    <a:pt x="14" y="72"/>
                    <a:pt x="13" y="72"/>
                  </a:cubicBezTo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4" y="72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6" y="73"/>
                  </a:cubicBezTo>
                  <a:cubicBezTo>
                    <a:pt x="15" y="73"/>
                    <a:pt x="14" y="72"/>
                    <a:pt x="13" y="72"/>
                  </a:cubicBezTo>
                  <a:moveTo>
                    <a:pt x="14" y="72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5" y="72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5" y="72"/>
                    <a:pt x="14" y="72"/>
                    <a:pt x="14" y="72"/>
                  </a:cubicBezTo>
                  <a:moveTo>
                    <a:pt x="6" y="71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6" y="71"/>
                  </a:cubicBezTo>
                  <a:moveTo>
                    <a:pt x="14" y="71"/>
                  </a:moveTo>
                  <a:cubicBezTo>
                    <a:pt x="14" y="71"/>
                    <a:pt x="14" y="71"/>
                    <a:pt x="14" y="71"/>
                  </a:cubicBezTo>
                  <a:cubicBezTo>
                    <a:pt x="15" y="72"/>
                    <a:pt x="16" y="72"/>
                    <a:pt x="16" y="73"/>
                  </a:cubicBezTo>
                  <a:cubicBezTo>
                    <a:pt x="16" y="72"/>
                    <a:pt x="15" y="72"/>
                    <a:pt x="14" y="71"/>
                  </a:cubicBezTo>
                  <a:moveTo>
                    <a:pt x="14" y="71"/>
                  </a:moveTo>
                  <a:cubicBezTo>
                    <a:pt x="14" y="71"/>
                    <a:pt x="14" y="71"/>
                    <a:pt x="14" y="71"/>
                  </a:cubicBezTo>
                  <a:cubicBezTo>
                    <a:pt x="15" y="72"/>
                    <a:pt x="15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5" y="72"/>
                    <a:pt x="15" y="72"/>
                    <a:pt x="14" y="71"/>
                  </a:cubicBezTo>
                  <a:moveTo>
                    <a:pt x="4" y="70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moveTo>
                    <a:pt x="9" y="70"/>
                  </a:move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9" y="71"/>
                    <a:pt x="9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moveTo>
                    <a:pt x="4" y="70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0"/>
                    <a:pt x="4" y="70"/>
                    <a:pt x="4" y="70"/>
                  </a:cubicBezTo>
                  <a:moveTo>
                    <a:pt x="9" y="70"/>
                  </a:moveTo>
                  <a:cubicBezTo>
                    <a:pt x="9" y="70"/>
                    <a:pt x="9" y="70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9" y="70"/>
                    <a:pt x="9" y="70"/>
                  </a:cubicBezTo>
                  <a:moveTo>
                    <a:pt x="9" y="69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9" y="69"/>
                  </a:cubicBezTo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69"/>
                    <a:pt x="10" y="69"/>
                    <a:pt x="10" y="69"/>
                  </a:cubicBezTo>
                  <a:moveTo>
                    <a:pt x="10" y="69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10" y="69"/>
                    <a:pt x="10" y="69"/>
                    <a:pt x="11" y="70"/>
                  </a:cubicBezTo>
                  <a:cubicBezTo>
                    <a:pt x="11" y="70"/>
                    <a:pt x="11" y="70"/>
                    <a:pt x="11" y="69"/>
                  </a:cubicBezTo>
                  <a:cubicBezTo>
                    <a:pt x="11" y="69"/>
                    <a:pt x="10" y="69"/>
                    <a:pt x="10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moveTo>
                    <a:pt x="7" y="68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8"/>
                  </a:moveTo>
                  <a:cubicBezTo>
                    <a:pt x="6" y="68"/>
                    <a:pt x="6" y="68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7" y="68"/>
                    <a:pt x="7" y="68"/>
                  </a:cubicBezTo>
                  <a:cubicBezTo>
                    <a:pt x="7" y="68"/>
                    <a:pt x="7" y="68"/>
                    <a:pt x="6" y="68"/>
                  </a:cubicBezTo>
                  <a:moveTo>
                    <a:pt x="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8" y="68"/>
                  </a:move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moveTo>
                    <a:pt x="13" y="68"/>
                  </a:moveTo>
                  <a:cubicBezTo>
                    <a:pt x="12" y="68"/>
                    <a:pt x="12" y="68"/>
                    <a:pt x="11" y="68"/>
                  </a:cubicBezTo>
                  <a:cubicBezTo>
                    <a:pt x="11" y="69"/>
                    <a:pt x="12" y="69"/>
                    <a:pt x="12" y="69"/>
                  </a:cubicBezTo>
                  <a:cubicBezTo>
                    <a:pt x="12" y="69"/>
                    <a:pt x="13" y="69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7" y="67"/>
                  </a:moveTo>
                  <a:cubicBezTo>
                    <a:pt x="7" y="67"/>
                    <a:pt x="7" y="68"/>
                    <a:pt x="7" y="68"/>
                  </a:cubicBezTo>
                  <a:cubicBezTo>
                    <a:pt x="7" y="68"/>
                    <a:pt x="7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7" y="67"/>
                    <a:pt x="7" y="67"/>
                  </a:cubicBezTo>
                  <a:moveTo>
                    <a:pt x="12" y="67"/>
                  </a:moveTo>
                  <a:cubicBezTo>
                    <a:pt x="12" y="67"/>
                    <a:pt x="12" y="67"/>
                    <a:pt x="12" y="67"/>
                  </a:cubicBezTo>
                  <a:cubicBezTo>
                    <a:pt x="12" y="68"/>
                    <a:pt x="12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7"/>
                    <a:pt x="12" y="67"/>
                  </a:cubicBezTo>
                  <a:moveTo>
                    <a:pt x="14" y="67"/>
                  </a:moveTo>
                  <a:cubicBezTo>
                    <a:pt x="14" y="67"/>
                    <a:pt x="13" y="67"/>
                    <a:pt x="13" y="68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5" y="67"/>
                    <a:pt x="15" y="67"/>
                    <a:pt x="14" y="67"/>
                  </a:cubicBezTo>
                  <a:moveTo>
                    <a:pt x="10" y="67"/>
                  </a:moveTo>
                  <a:cubicBezTo>
                    <a:pt x="10" y="67"/>
                    <a:pt x="10" y="67"/>
                    <a:pt x="9" y="67"/>
                  </a:cubicBezTo>
                  <a:cubicBezTo>
                    <a:pt x="9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moveTo>
                    <a:pt x="10" y="66"/>
                  </a:moveTo>
                  <a:cubicBezTo>
                    <a:pt x="10" y="66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0" y="67"/>
                    <a:pt x="10" y="66"/>
                  </a:cubicBezTo>
                  <a:moveTo>
                    <a:pt x="10" y="66"/>
                  </a:move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moveTo>
                    <a:pt x="8" y="66"/>
                  </a:moveTo>
                  <a:cubicBezTo>
                    <a:pt x="8" y="66"/>
                    <a:pt x="9" y="66"/>
                    <a:pt x="9" y="67"/>
                  </a:cubicBezTo>
                  <a:cubicBezTo>
                    <a:pt x="9" y="67"/>
                    <a:pt x="10" y="67"/>
                    <a:pt x="10" y="67"/>
                  </a:cubicBezTo>
                  <a:cubicBezTo>
                    <a:pt x="9" y="66"/>
                    <a:pt x="9" y="66"/>
                    <a:pt x="8" y="66"/>
                  </a:cubicBezTo>
                  <a:moveTo>
                    <a:pt x="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6"/>
                    <a:pt x="8" y="66"/>
                    <a:pt x="8" y="66"/>
                  </a:cubicBezTo>
                  <a:moveTo>
                    <a:pt x="9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9" y="66"/>
                    <a:pt x="9" y="66"/>
                    <a:pt x="10" y="66"/>
                  </a:cubicBezTo>
                  <a:cubicBezTo>
                    <a:pt x="10" y="66"/>
                    <a:pt x="10" y="66"/>
                    <a:pt x="11" y="65"/>
                  </a:cubicBezTo>
                  <a:cubicBezTo>
                    <a:pt x="10" y="65"/>
                    <a:pt x="9" y="64"/>
                    <a:pt x="9" y="64"/>
                  </a:cubicBezTo>
                  <a:moveTo>
                    <a:pt x="11" y="64"/>
                  </a:moveTo>
                  <a:cubicBezTo>
                    <a:pt x="11" y="64"/>
                    <a:pt x="11" y="65"/>
                    <a:pt x="11" y="65"/>
                  </a:cubicBezTo>
                  <a:cubicBezTo>
                    <a:pt x="12" y="66"/>
                    <a:pt x="13" y="66"/>
                    <a:pt x="14" y="67"/>
                  </a:cubicBezTo>
                  <a:cubicBezTo>
                    <a:pt x="14" y="67"/>
                    <a:pt x="14" y="67"/>
                    <a:pt x="15" y="66"/>
                  </a:cubicBezTo>
                  <a:cubicBezTo>
                    <a:pt x="13" y="66"/>
                    <a:pt x="12" y="65"/>
                    <a:pt x="11" y="64"/>
                  </a:cubicBezTo>
                  <a:moveTo>
                    <a:pt x="18" y="64"/>
                  </a:move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9" y="64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4"/>
                    <a:pt x="18" y="64"/>
                    <a:pt x="18" y="64"/>
                  </a:cubicBezTo>
                  <a:moveTo>
                    <a:pt x="11" y="64"/>
                  </a:moveTo>
                  <a:cubicBezTo>
                    <a:pt x="11" y="64"/>
                    <a:pt x="11" y="64"/>
                    <a:pt x="10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moveTo>
                    <a:pt x="15" y="63"/>
                  </a:moveTo>
                  <a:cubicBezTo>
                    <a:pt x="15" y="63"/>
                    <a:pt x="15" y="63"/>
                    <a:pt x="15" y="63"/>
                  </a:cubicBezTo>
                  <a:cubicBezTo>
                    <a:pt x="16" y="63"/>
                    <a:pt x="17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6" y="63"/>
                    <a:pt x="15" y="63"/>
                  </a:cubicBezTo>
                  <a:moveTo>
                    <a:pt x="16" y="63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3"/>
                    <a:pt x="17" y="63"/>
                    <a:pt x="16" y="63"/>
                  </a:cubicBezTo>
                  <a:moveTo>
                    <a:pt x="19" y="63"/>
                  </a:move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moveTo>
                    <a:pt x="16" y="62"/>
                  </a:move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2"/>
                  </a:cubicBezTo>
                  <a:moveTo>
                    <a:pt x="19" y="62"/>
                  </a:move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3"/>
                  </a:cubicBezTo>
                  <a:cubicBezTo>
                    <a:pt x="20" y="62"/>
                    <a:pt x="20" y="62"/>
                    <a:pt x="19" y="62"/>
                  </a:cubicBezTo>
                  <a:moveTo>
                    <a:pt x="13" y="62"/>
                  </a:moveTo>
                  <a:cubicBezTo>
                    <a:pt x="12" y="62"/>
                    <a:pt x="12" y="63"/>
                    <a:pt x="11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4" y="62"/>
                    <a:pt x="13" y="62"/>
                    <a:pt x="13" y="62"/>
                  </a:cubicBezTo>
                  <a:moveTo>
                    <a:pt x="13" y="61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5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4" y="62"/>
                    <a:pt x="13" y="62"/>
                    <a:pt x="13" y="61"/>
                  </a:cubicBezTo>
                  <a:moveTo>
                    <a:pt x="20" y="61"/>
                  </a:move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1"/>
                    <a:pt x="20" y="61"/>
                  </a:cubicBezTo>
                  <a:moveTo>
                    <a:pt x="13" y="61"/>
                  </a:move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5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5" y="62"/>
                    <a:pt x="14" y="61"/>
                    <a:pt x="13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0" y="6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0" y="61"/>
                    <a:pt x="0" y="60"/>
                  </a:cubicBezTo>
                  <a:moveTo>
                    <a:pt x="0" y="6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moveTo>
                    <a:pt x="14" y="60"/>
                  </a:moveTo>
                  <a:cubicBezTo>
                    <a:pt x="13" y="60"/>
                    <a:pt x="13" y="60"/>
                    <a:pt x="13" y="61"/>
                  </a:cubicBezTo>
                  <a:cubicBezTo>
                    <a:pt x="14" y="61"/>
                    <a:pt x="15" y="62"/>
                    <a:pt x="16" y="62"/>
                  </a:cubicBezTo>
                  <a:cubicBezTo>
                    <a:pt x="16" y="62"/>
                    <a:pt x="16" y="63"/>
                    <a:pt x="17" y="63"/>
                  </a:cubicBezTo>
                  <a:cubicBezTo>
                    <a:pt x="17" y="63"/>
                    <a:pt x="18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7" y="62"/>
                    <a:pt x="15" y="61"/>
                    <a:pt x="14" y="60"/>
                  </a:cubicBezTo>
                  <a:moveTo>
                    <a:pt x="14" y="60"/>
                  </a:moveTo>
                  <a:cubicBezTo>
                    <a:pt x="14" y="60"/>
                    <a:pt x="14" y="60"/>
                    <a:pt x="14" y="60"/>
                  </a:cubicBezTo>
                  <a:cubicBezTo>
                    <a:pt x="15" y="61"/>
                    <a:pt x="17" y="62"/>
                    <a:pt x="19" y="63"/>
                  </a:cubicBezTo>
                  <a:cubicBezTo>
                    <a:pt x="19" y="63"/>
                    <a:pt x="19" y="62"/>
                    <a:pt x="19" y="62"/>
                  </a:cubicBezTo>
                  <a:cubicBezTo>
                    <a:pt x="18" y="62"/>
                    <a:pt x="17" y="61"/>
                    <a:pt x="15" y="60"/>
                  </a:cubicBezTo>
                  <a:cubicBezTo>
                    <a:pt x="15" y="60"/>
                    <a:pt x="14" y="60"/>
                    <a:pt x="14" y="60"/>
                  </a:cubicBezTo>
                  <a:moveTo>
                    <a:pt x="13" y="60"/>
                  </a:moveTo>
                  <a:cubicBezTo>
                    <a:pt x="13" y="60"/>
                    <a:pt x="13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moveTo>
                    <a:pt x="12" y="59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0"/>
                    <a:pt x="12" y="60"/>
                    <a:pt x="12" y="59"/>
                  </a:cubicBezTo>
                  <a:moveTo>
                    <a:pt x="11" y="58"/>
                  </a:moveTo>
                  <a:cubicBezTo>
                    <a:pt x="11" y="59"/>
                    <a:pt x="11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9"/>
                    <a:pt x="11" y="58"/>
                  </a:cubicBezTo>
                  <a:moveTo>
                    <a:pt x="15" y="58"/>
                  </a:moveTo>
                  <a:cubicBezTo>
                    <a:pt x="15" y="58"/>
                    <a:pt x="15" y="59"/>
                    <a:pt x="15" y="59"/>
                  </a:cubicBezTo>
                  <a:cubicBezTo>
                    <a:pt x="16" y="60"/>
                    <a:pt x="18" y="60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0"/>
                    <a:pt x="16" y="59"/>
                    <a:pt x="15" y="58"/>
                  </a:cubicBezTo>
                  <a:moveTo>
                    <a:pt x="6" y="58"/>
                  </a:moveTo>
                  <a:cubicBezTo>
                    <a:pt x="6" y="58"/>
                    <a:pt x="5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moveTo>
                    <a:pt x="5" y="58"/>
                  </a:moveTo>
                  <a:cubicBezTo>
                    <a:pt x="5" y="58"/>
                    <a:pt x="4" y="58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moveTo>
                    <a:pt x="12" y="58"/>
                  </a:move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4" y="58"/>
                    <a:pt x="13" y="58"/>
                    <a:pt x="12" y="58"/>
                  </a:cubicBezTo>
                  <a:moveTo>
                    <a:pt x="16" y="58"/>
                  </a:moveTo>
                  <a:cubicBezTo>
                    <a:pt x="16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4" y="57"/>
                  </a:moveTo>
                  <a:cubicBezTo>
                    <a:pt x="4" y="57"/>
                    <a:pt x="3" y="58"/>
                    <a:pt x="3" y="58"/>
                  </a:cubicBezTo>
                  <a:cubicBezTo>
                    <a:pt x="3" y="58"/>
                    <a:pt x="3" y="58"/>
                    <a:pt x="4" y="59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8"/>
                    <a:pt x="4" y="57"/>
                    <a:pt x="4" y="57"/>
                  </a:cubicBezTo>
                  <a:moveTo>
                    <a:pt x="14" y="57"/>
                  </a:moveTo>
                  <a:cubicBezTo>
                    <a:pt x="14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7"/>
                  </a:cubicBezTo>
                  <a:cubicBezTo>
                    <a:pt x="14" y="57"/>
                    <a:pt x="14" y="57"/>
                    <a:pt x="14" y="57"/>
                  </a:cubicBezTo>
                  <a:moveTo>
                    <a:pt x="13" y="57"/>
                  </a:moveTo>
                  <a:cubicBezTo>
                    <a:pt x="14" y="58"/>
                    <a:pt x="14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4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1" y="57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12" y="57"/>
                    <a:pt x="12" y="58"/>
                    <a:pt x="12" y="58"/>
                  </a:cubicBezTo>
                  <a:cubicBezTo>
                    <a:pt x="12" y="58"/>
                    <a:pt x="12" y="57"/>
                    <a:pt x="11" y="57"/>
                  </a:cubicBezTo>
                  <a:moveTo>
                    <a:pt x="16" y="57"/>
                  </a:move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9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0" y="58"/>
                    <a:pt x="18" y="57"/>
                    <a:pt x="16" y="57"/>
                  </a:cubicBezTo>
                  <a:moveTo>
                    <a:pt x="12" y="56"/>
                  </a:moveTo>
                  <a:cubicBezTo>
                    <a:pt x="12" y="57"/>
                    <a:pt x="13" y="57"/>
                    <a:pt x="13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2" y="57"/>
                    <a:pt x="12" y="57"/>
                    <a:pt x="12" y="56"/>
                  </a:cubicBezTo>
                  <a:moveTo>
                    <a:pt x="5" y="55"/>
                  </a:moveTo>
                  <a:cubicBezTo>
                    <a:pt x="4" y="55"/>
                    <a:pt x="3" y="56"/>
                    <a:pt x="2" y="57"/>
                  </a:cubicBezTo>
                  <a:cubicBezTo>
                    <a:pt x="2" y="57"/>
                    <a:pt x="2" y="58"/>
                    <a:pt x="3" y="58"/>
                  </a:cubicBezTo>
                  <a:cubicBezTo>
                    <a:pt x="5" y="57"/>
                    <a:pt x="6" y="56"/>
                    <a:pt x="7" y="56"/>
                  </a:cubicBezTo>
                  <a:cubicBezTo>
                    <a:pt x="7" y="56"/>
                    <a:pt x="7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7" y="57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8"/>
                    <a:pt x="6" y="58"/>
                    <a:pt x="6" y="58"/>
                  </a:cubicBezTo>
                  <a:cubicBezTo>
                    <a:pt x="6" y="58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9"/>
                    <a:pt x="9" y="59"/>
                    <a:pt x="10" y="59"/>
                  </a:cubicBezTo>
                  <a:cubicBezTo>
                    <a:pt x="9" y="59"/>
                    <a:pt x="8" y="58"/>
                    <a:pt x="9" y="58"/>
                  </a:cubicBezTo>
                  <a:cubicBezTo>
                    <a:pt x="9" y="58"/>
                    <a:pt x="10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8"/>
                    <a:pt x="7" y="57"/>
                    <a:pt x="8" y="57"/>
                  </a:cubicBezTo>
                  <a:cubicBezTo>
                    <a:pt x="8" y="57"/>
                    <a:pt x="9" y="57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8" y="57"/>
                    <a:pt x="7" y="56"/>
                    <a:pt x="7" y="56"/>
                  </a:cubicBezTo>
                  <a:cubicBezTo>
                    <a:pt x="7" y="56"/>
                    <a:pt x="9" y="56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0" y="56"/>
                    <a:pt x="8" y="56"/>
                    <a:pt x="7" y="55"/>
                  </a:cubicBezTo>
                  <a:cubicBezTo>
                    <a:pt x="6" y="55"/>
                    <a:pt x="5" y="55"/>
                    <a:pt x="5" y="55"/>
                  </a:cubicBezTo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9" y="55"/>
                    <a:pt x="21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1" y="56"/>
                    <a:pt x="19" y="55"/>
                    <a:pt x="18" y="55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1" y="55"/>
                    <a:pt x="22" y="55"/>
                    <a:pt x="22" y="55"/>
                  </a:cubicBezTo>
                  <a:cubicBezTo>
                    <a:pt x="22" y="55"/>
                    <a:pt x="21" y="55"/>
                    <a:pt x="20" y="54"/>
                  </a:cubicBezTo>
                  <a:moveTo>
                    <a:pt x="19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5"/>
                    <a:pt x="19" y="55"/>
                  </a:cubicBezTo>
                  <a:cubicBezTo>
                    <a:pt x="19" y="55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5" y="54"/>
                  </a:moveTo>
                  <a:cubicBezTo>
                    <a:pt x="16" y="54"/>
                    <a:pt x="16" y="54"/>
                    <a:pt x="16" y="55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6" y="54"/>
                    <a:pt x="15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1" y="54"/>
                  </a:moveTo>
                  <a:cubicBezTo>
                    <a:pt x="12" y="54"/>
                    <a:pt x="14" y="55"/>
                    <a:pt x="16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6" y="55"/>
                    <a:pt x="16" y="55"/>
                  </a:cubicBezTo>
                  <a:cubicBezTo>
                    <a:pt x="14" y="54"/>
                    <a:pt x="12" y="54"/>
                    <a:pt x="11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19" y="54"/>
                    <a:pt x="19" y="54"/>
                  </a:cubicBezTo>
                  <a:moveTo>
                    <a:pt x="19" y="54"/>
                  </a:move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moveTo>
                    <a:pt x="19" y="53"/>
                  </a:move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moveTo>
                    <a:pt x="8" y="52"/>
                  </a:moveTo>
                  <a:cubicBezTo>
                    <a:pt x="7" y="52"/>
                    <a:pt x="7" y="52"/>
                    <a:pt x="8" y="54"/>
                  </a:cubicBezTo>
                  <a:cubicBezTo>
                    <a:pt x="8" y="54"/>
                    <a:pt x="9" y="53"/>
                    <a:pt x="9" y="53"/>
                  </a:cubicBezTo>
                  <a:cubicBezTo>
                    <a:pt x="10" y="53"/>
                    <a:pt x="10" y="54"/>
                    <a:pt x="11" y="54"/>
                  </a:cubicBezTo>
                  <a:cubicBezTo>
                    <a:pt x="10" y="53"/>
                    <a:pt x="10" y="53"/>
                    <a:pt x="11" y="53"/>
                  </a:cubicBezTo>
                  <a:cubicBezTo>
                    <a:pt x="11" y="53"/>
                    <a:pt x="13" y="53"/>
                    <a:pt x="15" y="54"/>
                  </a:cubicBezTo>
                  <a:cubicBezTo>
                    <a:pt x="15" y="54"/>
                    <a:pt x="15" y="53"/>
                    <a:pt x="14" y="53"/>
                  </a:cubicBezTo>
                  <a:cubicBezTo>
                    <a:pt x="11" y="52"/>
                    <a:pt x="9" y="52"/>
                    <a:pt x="8" y="52"/>
                  </a:cubicBezTo>
                  <a:moveTo>
                    <a:pt x="20" y="52"/>
                  </a:moveTo>
                  <a:cubicBezTo>
                    <a:pt x="19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moveTo>
                    <a:pt x="21" y="52"/>
                  </a:moveTo>
                  <a:cubicBezTo>
                    <a:pt x="21" y="52"/>
                    <a:pt x="21" y="52"/>
                    <a:pt x="20" y="52"/>
                  </a:cubicBezTo>
                  <a:cubicBezTo>
                    <a:pt x="21" y="52"/>
                    <a:pt x="22" y="52"/>
                    <a:pt x="22" y="53"/>
                  </a:cubicBezTo>
                  <a:cubicBezTo>
                    <a:pt x="22" y="53"/>
                    <a:pt x="22" y="53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5" y="52"/>
                    <a:pt x="17" y="53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7" y="53"/>
                    <a:pt x="15" y="52"/>
                    <a:pt x="13" y="51"/>
                  </a:cubicBezTo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5" y="51"/>
                    <a:pt x="17" y="52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2"/>
                    <a:pt x="15" y="51"/>
                    <a:pt x="13" y="51"/>
                  </a:cubicBezTo>
                  <a:moveTo>
                    <a:pt x="11" y="50"/>
                  </a:moveTo>
                  <a:cubicBezTo>
                    <a:pt x="12" y="51"/>
                    <a:pt x="12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1" y="50"/>
                  </a:cubicBezTo>
                  <a:moveTo>
                    <a:pt x="11" y="50"/>
                  </a:moveTo>
                  <a:cubicBezTo>
                    <a:pt x="11" y="50"/>
                    <a:pt x="12" y="51"/>
                    <a:pt x="12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3" y="52"/>
                    <a:pt x="13" y="51"/>
                    <a:pt x="13" y="51"/>
                  </a:cubicBezTo>
                  <a:cubicBezTo>
                    <a:pt x="12" y="51"/>
                    <a:pt x="11" y="51"/>
                    <a:pt x="11" y="50"/>
                  </a:cubicBezTo>
                  <a:moveTo>
                    <a:pt x="10" y="50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11" y="50"/>
                    <a:pt x="11" y="50"/>
                  </a:cubicBezTo>
                  <a:cubicBezTo>
                    <a:pt x="11" y="50"/>
                    <a:pt x="10" y="50"/>
                    <a:pt x="10" y="50"/>
                  </a:cubicBezTo>
                  <a:moveTo>
                    <a:pt x="10" y="49"/>
                  </a:move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2" y="50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0"/>
                    <a:pt x="11" y="50"/>
                    <a:pt x="10" y="49"/>
                  </a:cubicBezTo>
                  <a:moveTo>
                    <a:pt x="10" y="49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2" y="50"/>
                    <a:pt x="13" y="51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9"/>
                    <a:pt x="10" y="49"/>
                  </a:cubicBezTo>
                  <a:moveTo>
                    <a:pt x="8" y="49"/>
                  </a:moveTo>
                  <a:cubicBezTo>
                    <a:pt x="8" y="49"/>
                    <a:pt x="9" y="49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49"/>
                    <a:pt x="8" y="49"/>
                    <a:pt x="8" y="49"/>
                  </a:cubicBezTo>
                  <a:moveTo>
                    <a:pt x="22" y="49"/>
                  </a:moveTo>
                  <a:cubicBezTo>
                    <a:pt x="21" y="50"/>
                    <a:pt x="21" y="51"/>
                    <a:pt x="20" y="51"/>
                  </a:cubicBezTo>
                  <a:cubicBezTo>
                    <a:pt x="20" y="51"/>
                    <a:pt x="21" y="52"/>
                    <a:pt x="21" y="52"/>
                  </a:cubicBezTo>
                  <a:cubicBezTo>
                    <a:pt x="22" y="51"/>
                    <a:pt x="22" y="5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2" y="49"/>
                    <a:pt x="22" y="49"/>
                  </a:cubicBezTo>
                  <a:moveTo>
                    <a:pt x="8" y="49"/>
                  </a:moveTo>
                  <a:cubicBezTo>
                    <a:pt x="8" y="49"/>
                    <a:pt x="8" y="49"/>
                    <a:pt x="9" y="49"/>
                  </a:cubicBezTo>
                  <a:cubicBezTo>
                    <a:pt x="9" y="49"/>
                    <a:pt x="9" y="49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9"/>
                    <a:pt x="8" y="49"/>
                    <a:pt x="8" y="49"/>
                  </a:cubicBezTo>
                  <a:moveTo>
                    <a:pt x="22" y="49"/>
                  </a:move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4" y="49"/>
                  </a:cubicBezTo>
                  <a:cubicBezTo>
                    <a:pt x="23" y="49"/>
                    <a:pt x="23" y="49"/>
                    <a:pt x="22" y="49"/>
                  </a:cubicBezTo>
                  <a:moveTo>
                    <a:pt x="23" y="48"/>
                  </a:moveTo>
                  <a:cubicBezTo>
                    <a:pt x="23" y="48"/>
                    <a:pt x="23" y="48"/>
                    <a:pt x="22" y="48"/>
                  </a:cubicBezTo>
                  <a:cubicBezTo>
                    <a:pt x="23" y="48"/>
                    <a:pt x="23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49"/>
                    <a:pt x="23" y="48"/>
                    <a:pt x="23" y="48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7"/>
                    <a:pt x="24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7"/>
                    <a:pt x="23" y="47"/>
                  </a:cubicBezTo>
                  <a:moveTo>
                    <a:pt x="13" y="46"/>
                  </a:moveTo>
                  <a:cubicBezTo>
                    <a:pt x="12" y="46"/>
                    <a:pt x="12" y="47"/>
                    <a:pt x="15" y="49"/>
                  </a:cubicBezTo>
                  <a:cubicBezTo>
                    <a:pt x="16" y="49"/>
                    <a:pt x="16" y="49"/>
                    <a:pt x="17" y="49"/>
                  </a:cubicBezTo>
                  <a:cubicBezTo>
                    <a:pt x="18" y="49"/>
                    <a:pt x="20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8"/>
                    <a:pt x="22" y="48"/>
                  </a:cubicBezTo>
                  <a:cubicBezTo>
                    <a:pt x="17" y="47"/>
                    <a:pt x="14" y="46"/>
                    <a:pt x="13" y="46"/>
                  </a:cubicBezTo>
                  <a:moveTo>
                    <a:pt x="17" y="44"/>
                  </a:moveTo>
                  <a:cubicBezTo>
                    <a:pt x="17" y="44"/>
                    <a:pt x="17" y="44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21" y="45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0" y="45"/>
                    <a:pt x="17" y="44"/>
                    <a:pt x="17" y="44"/>
                  </a:cubicBezTo>
                  <a:moveTo>
                    <a:pt x="24" y="44"/>
                  </a:move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6" y="44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moveTo>
                    <a:pt x="22" y="42"/>
                  </a:moveTo>
                  <a:cubicBezTo>
                    <a:pt x="22" y="42"/>
                    <a:pt x="22" y="43"/>
                    <a:pt x="23" y="43"/>
                  </a:cubicBezTo>
                  <a:cubicBezTo>
                    <a:pt x="23" y="43"/>
                    <a:pt x="24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2" y="42"/>
                    <a:pt x="22" y="42"/>
                  </a:cubicBezTo>
                  <a:moveTo>
                    <a:pt x="31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31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28" y="23"/>
                  </a:moveTo>
                  <a:cubicBezTo>
                    <a:pt x="27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moveTo>
                    <a:pt x="29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moveTo>
                    <a:pt x="25" y="17"/>
                  </a:moveTo>
                  <a:cubicBezTo>
                    <a:pt x="24" y="17"/>
                    <a:pt x="24" y="17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7"/>
                    <a:pt x="26" y="17"/>
                    <a:pt x="25" y="17"/>
                  </a:cubicBezTo>
                  <a:moveTo>
                    <a:pt x="24" y="8"/>
                  </a:moveTo>
                  <a:cubicBezTo>
                    <a:pt x="20" y="8"/>
                    <a:pt x="22" y="10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5" y="10"/>
                    <a:pt x="23" y="9"/>
                    <a:pt x="24" y="8"/>
                  </a:cubicBezTo>
                  <a:moveTo>
                    <a:pt x="26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25" y="5"/>
                  </a:moveTo>
                  <a:cubicBezTo>
                    <a:pt x="25" y="5"/>
                    <a:pt x="25" y="5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4" y="5"/>
                  </a:moveTo>
                  <a:cubicBezTo>
                    <a:pt x="23" y="5"/>
                    <a:pt x="23" y="5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moveTo>
                    <a:pt x="24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moveTo>
                    <a:pt x="23" y="2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5354638" y="47704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2147483646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5349875" y="4759326"/>
              <a:ext cx="11113" cy="11113"/>
            </a:xfrm>
            <a:custGeom>
              <a:avLst/>
              <a:gdLst>
                <a:gd name="T0" fmla="*/ 2147483646 w 3"/>
                <a:gd name="T1" fmla="*/ 0 h 3"/>
                <a:gd name="T2" fmla="*/ 0 w 3"/>
                <a:gd name="T3" fmla="*/ 2147483646 h 3"/>
                <a:gd name="T4" fmla="*/ 2147483646 w 3"/>
                <a:gd name="T5" fmla="*/ 2147483646 h 3"/>
                <a:gd name="T6" fmla="*/ 2147483646 w 3"/>
                <a:gd name="T7" fmla="*/ 2147483646 h 3"/>
                <a:gd name="T8" fmla="*/ 2147483646 w 3"/>
                <a:gd name="T9" fmla="*/ 2147483646 h 3"/>
                <a:gd name="T10" fmla="*/ 2147483646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 noEditPoints="1"/>
            </p:cNvSpPr>
            <p:nvPr/>
          </p:nvSpPr>
          <p:spPr bwMode="auto">
            <a:xfrm>
              <a:off x="5387975" y="4764088"/>
              <a:ext cx="11113" cy="28575"/>
            </a:xfrm>
            <a:custGeom>
              <a:avLst/>
              <a:gdLst>
                <a:gd name="T0" fmla="*/ 2147483646 w 3"/>
                <a:gd name="T1" fmla="*/ 2147483646 h 8"/>
                <a:gd name="T2" fmla="*/ 0 w 3"/>
                <a:gd name="T3" fmla="*/ 2147483646 h 8"/>
                <a:gd name="T4" fmla="*/ 0 w 3"/>
                <a:gd name="T5" fmla="*/ 2147483646 h 8"/>
                <a:gd name="T6" fmla="*/ 2147483646 w 3"/>
                <a:gd name="T7" fmla="*/ 2147483646 h 8"/>
                <a:gd name="T8" fmla="*/ 2147483646 w 3"/>
                <a:gd name="T9" fmla="*/ 2147483646 h 8"/>
                <a:gd name="T10" fmla="*/ 2147483646 w 3"/>
                <a:gd name="T11" fmla="*/ 2147483646 h 8"/>
                <a:gd name="T12" fmla="*/ 2147483646 w 3"/>
                <a:gd name="T13" fmla="*/ 2147483646 h 8"/>
                <a:gd name="T14" fmla="*/ 2147483646 w 3"/>
                <a:gd name="T15" fmla="*/ 2147483646 h 8"/>
                <a:gd name="T16" fmla="*/ 2147483646 w 3"/>
                <a:gd name="T17" fmla="*/ 2147483646 h 8"/>
                <a:gd name="T18" fmla="*/ 2147483646 w 3"/>
                <a:gd name="T19" fmla="*/ 2147483646 h 8"/>
                <a:gd name="T20" fmla="*/ 2147483646 w 3"/>
                <a:gd name="T21" fmla="*/ 2147483646 h 8"/>
                <a:gd name="T22" fmla="*/ 2147483646 w 3"/>
                <a:gd name="T23" fmla="*/ 2147483646 h 8"/>
                <a:gd name="T24" fmla="*/ 2147483646 w 3"/>
                <a:gd name="T25" fmla="*/ 2147483646 h 8"/>
                <a:gd name="T26" fmla="*/ 2147483646 w 3"/>
                <a:gd name="T27" fmla="*/ 2147483646 h 8"/>
                <a:gd name="T28" fmla="*/ 2147483646 w 3"/>
                <a:gd name="T29" fmla="*/ 2147483646 h 8"/>
                <a:gd name="T30" fmla="*/ 2147483646 w 3"/>
                <a:gd name="T31" fmla="*/ 2147483646 h 8"/>
                <a:gd name="T32" fmla="*/ 2147483646 w 3"/>
                <a:gd name="T33" fmla="*/ 2147483646 h 8"/>
                <a:gd name="T34" fmla="*/ 2147483646 w 3"/>
                <a:gd name="T35" fmla="*/ 2147483646 h 8"/>
                <a:gd name="T36" fmla="*/ 2147483646 w 3"/>
                <a:gd name="T37" fmla="*/ 2147483646 h 8"/>
                <a:gd name="T38" fmla="*/ 2147483646 w 3"/>
                <a:gd name="T39" fmla="*/ 2147483646 h 8"/>
                <a:gd name="T40" fmla="*/ 2147483646 w 3"/>
                <a:gd name="T41" fmla="*/ 0 h 8"/>
                <a:gd name="T42" fmla="*/ 2147483646 w 3"/>
                <a:gd name="T43" fmla="*/ 2147483646 h 8"/>
                <a:gd name="T44" fmla="*/ 2147483646 w 3"/>
                <a:gd name="T45" fmla="*/ 2147483646 h 8"/>
                <a:gd name="T46" fmla="*/ 2147483646 w 3"/>
                <a:gd name="T47" fmla="*/ 0 h 8"/>
                <a:gd name="T48" fmla="*/ 2147483646 w 3"/>
                <a:gd name="T49" fmla="*/ 0 h 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" h="8">
                  <a:moveTo>
                    <a:pt x="1" y="7"/>
                  </a:moveTo>
                  <a:cubicBezTo>
                    <a:pt x="1" y="7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" y="4"/>
                  </a:move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moveTo>
                    <a:pt x="3" y="0"/>
                  </a:moveTo>
                  <a:cubicBezTo>
                    <a:pt x="3" y="0"/>
                    <a:pt x="3" y="1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 noEditPoints="1"/>
            </p:cNvSpPr>
            <p:nvPr/>
          </p:nvSpPr>
          <p:spPr bwMode="auto">
            <a:xfrm>
              <a:off x="5391150" y="4775201"/>
              <a:ext cx="4763" cy="14288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2147483646 h 4"/>
                <a:gd name="T6" fmla="*/ 0 w 1"/>
                <a:gd name="T7" fmla="*/ 2147483646 h 4"/>
                <a:gd name="T8" fmla="*/ 0 w 1"/>
                <a:gd name="T9" fmla="*/ 2147483646 h 4"/>
                <a:gd name="T10" fmla="*/ 0 w 1"/>
                <a:gd name="T11" fmla="*/ 2147483646 h 4"/>
                <a:gd name="T12" fmla="*/ 0 w 1"/>
                <a:gd name="T13" fmla="*/ 2147483646 h 4"/>
                <a:gd name="T14" fmla="*/ 0 w 1"/>
                <a:gd name="T15" fmla="*/ 2147483646 h 4"/>
                <a:gd name="T16" fmla="*/ 0 w 1"/>
                <a:gd name="T17" fmla="*/ 2147483646 h 4"/>
                <a:gd name="T18" fmla="*/ 0 w 1"/>
                <a:gd name="T19" fmla="*/ 2147483646 h 4"/>
                <a:gd name="T20" fmla="*/ 2147483646 w 1"/>
                <a:gd name="T21" fmla="*/ 2147483646 h 4"/>
                <a:gd name="T22" fmla="*/ 2147483646 w 1"/>
                <a:gd name="T23" fmla="*/ 2147483646 h 4"/>
                <a:gd name="T24" fmla="*/ 2147483646 w 1"/>
                <a:gd name="T25" fmla="*/ 2147483646 h 4"/>
                <a:gd name="T26" fmla="*/ 2147483646 w 1"/>
                <a:gd name="T27" fmla="*/ 2147483646 h 4"/>
                <a:gd name="T28" fmla="*/ 2147483646 w 1"/>
                <a:gd name="T29" fmla="*/ 2147483646 h 4"/>
                <a:gd name="T30" fmla="*/ 2147483646 w 1"/>
                <a:gd name="T31" fmla="*/ 0 h 4"/>
                <a:gd name="T32" fmla="*/ 2147483646 w 1"/>
                <a:gd name="T33" fmla="*/ 0 h 4"/>
                <a:gd name="T34" fmla="*/ 2147483646 w 1"/>
                <a:gd name="T35" fmla="*/ 0 h 4"/>
                <a:gd name="T36" fmla="*/ 2147483646 w 1"/>
                <a:gd name="T37" fmla="*/ 0 h 4"/>
                <a:gd name="T38" fmla="*/ 2147483646 w 1"/>
                <a:gd name="T39" fmla="*/ 0 h 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5387975" y="4764088"/>
              <a:ext cx="14288" cy="28575"/>
            </a:xfrm>
            <a:custGeom>
              <a:avLst/>
              <a:gdLst>
                <a:gd name="T0" fmla="*/ 2147483646 w 4"/>
                <a:gd name="T1" fmla="*/ 2147483646 h 8"/>
                <a:gd name="T2" fmla="*/ 2147483646 w 4"/>
                <a:gd name="T3" fmla="*/ 2147483646 h 8"/>
                <a:gd name="T4" fmla="*/ 2147483646 w 4"/>
                <a:gd name="T5" fmla="*/ 2147483646 h 8"/>
                <a:gd name="T6" fmla="*/ 2147483646 w 4"/>
                <a:gd name="T7" fmla="*/ 2147483646 h 8"/>
                <a:gd name="T8" fmla="*/ 0 w 4"/>
                <a:gd name="T9" fmla="*/ 2147483646 h 8"/>
                <a:gd name="T10" fmla="*/ 2147483646 w 4"/>
                <a:gd name="T11" fmla="*/ 2147483646 h 8"/>
                <a:gd name="T12" fmla="*/ 2147483646 w 4"/>
                <a:gd name="T13" fmla="*/ 2147483646 h 8"/>
                <a:gd name="T14" fmla="*/ 2147483646 w 4"/>
                <a:gd name="T15" fmla="*/ 2147483646 h 8"/>
                <a:gd name="T16" fmla="*/ 2147483646 w 4"/>
                <a:gd name="T17" fmla="*/ 2147483646 h 8"/>
                <a:gd name="T18" fmla="*/ 2147483646 w 4"/>
                <a:gd name="T19" fmla="*/ 2147483646 h 8"/>
                <a:gd name="T20" fmla="*/ 2147483646 w 4"/>
                <a:gd name="T21" fmla="*/ 2147483646 h 8"/>
                <a:gd name="T22" fmla="*/ 2147483646 w 4"/>
                <a:gd name="T23" fmla="*/ 2147483646 h 8"/>
                <a:gd name="T24" fmla="*/ 2147483646 w 4"/>
                <a:gd name="T25" fmla="*/ 2147483646 h 8"/>
                <a:gd name="T26" fmla="*/ 2147483646 w 4"/>
                <a:gd name="T27" fmla="*/ 2147483646 h 8"/>
                <a:gd name="T28" fmla="*/ 2147483646 w 4"/>
                <a:gd name="T29" fmla="*/ 2147483646 h 8"/>
                <a:gd name="T30" fmla="*/ 2147483646 w 4"/>
                <a:gd name="T31" fmla="*/ 2147483646 h 8"/>
                <a:gd name="T32" fmla="*/ 2147483646 w 4"/>
                <a:gd name="T33" fmla="*/ 2147483646 h 8"/>
                <a:gd name="T34" fmla="*/ 2147483646 w 4"/>
                <a:gd name="T35" fmla="*/ 2147483646 h 8"/>
                <a:gd name="T36" fmla="*/ 2147483646 w 4"/>
                <a:gd name="T37" fmla="*/ 2147483646 h 8"/>
                <a:gd name="T38" fmla="*/ 2147483646 w 4"/>
                <a:gd name="T39" fmla="*/ 0 h 8"/>
                <a:gd name="T40" fmla="*/ 2147483646 w 4"/>
                <a:gd name="T41" fmla="*/ 2147483646 h 8"/>
                <a:gd name="T42" fmla="*/ 2147483646 w 4"/>
                <a:gd name="T43" fmla="*/ 2147483646 h 8"/>
                <a:gd name="T44" fmla="*/ 2147483646 w 4"/>
                <a:gd name="T45" fmla="*/ 2147483646 h 8"/>
                <a:gd name="T46" fmla="*/ 2147483646 w 4"/>
                <a:gd name="T47" fmla="*/ 2147483646 h 8"/>
                <a:gd name="T48" fmla="*/ 2147483646 w 4"/>
                <a:gd name="T49" fmla="*/ 2147483646 h 8"/>
                <a:gd name="T50" fmla="*/ 2147483646 w 4"/>
                <a:gd name="T51" fmla="*/ 2147483646 h 8"/>
                <a:gd name="T52" fmla="*/ 2147483646 w 4"/>
                <a:gd name="T53" fmla="*/ 2147483646 h 8"/>
                <a:gd name="T54" fmla="*/ 2147483646 w 4"/>
                <a:gd name="T55" fmla="*/ 0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" h="8">
                  <a:moveTo>
                    <a:pt x="1" y="6"/>
                  </a:move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" y="4"/>
                  </a:moveTo>
                  <a:cubicBezTo>
                    <a:pt x="2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2" y="3"/>
                  </a:cubicBezTo>
                  <a:moveTo>
                    <a:pt x="3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5391150" y="4775201"/>
              <a:ext cx="7938" cy="14288"/>
            </a:xfrm>
            <a:custGeom>
              <a:avLst/>
              <a:gdLst>
                <a:gd name="T0" fmla="*/ 0 w 2"/>
                <a:gd name="T1" fmla="*/ 2147483646 h 4"/>
                <a:gd name="T2" fmla="*/ 0 w 2"/>
                <a:gd name="T3" fmla="*/ 2147483646 h 4"/>
                <a:gd name="T4" fmla="*/ 0 w 2"/>
                <a:gd name="T5" fmla="*/ 2147483646 h 4"/>
                <a:gd name="T6" fmla="*/ 0 w 2"/>
                <a:gd name="T7" fmla="*/ 2147483646 h 4"/>
                <a:gd name="T8" fmla="*/ 0 w 2"/>
                <a:gd name="T9" fmla="*/ 2147483646 h 4"/>
                <a:gd name="T10" fmla="*/ 0 w 2"/>
                <a:gd name="T11" fmla="*/ 2147483646 h 4"/>
                <a:gd name="T12" fmla="*/ 0 w 2"/>
                <a:gd name="T13" fmla="*/ 2147483646 h 4"/>
                <a:gd name="T14" fmla="*/ 0 w 2"/>
                <a:gd name="T15" fmla="*/ 2147483646 h 4"/>
                <a:gd name="T16" fmla="*/ 0 w 2"/>
                <a:gd name="T17" fmla="*/ 2147483646 h 4"/>
                <a:gd name="T18" fmla="*/ 2147483646 w 2"/>
                <a:gd name="T19" fmla="*/ 2147483646 h 4"/>
                <a:gd name="T20" fmla="*/ 2147483646 w 2"/>
                <a:gd name="T21" fmla="*/ 2147483646 h 4"/>
                <a:gd name="T22" fmla="*/ 2147483646 w 2"/>
                <a:gd name="T23" fmla="*/ 2147483646 h 4"/>
                <a:gd name="T24" fmla="*/ 2147483646 w 2"/>
                <a:gd name="T25" fmla="*/ 2147483646 h 4"/>
                <a:gd name="T26" fmla="*/ 2147483646 w 2"/>
                <a:gd name="T27" fmla="*/ 2147483646 h 4"/>
                <a:gd name="T28" fmla="*/ 2147483646 w 2"/>
                <a:gd name="T29" fmla="*/ 0 h 4"/>
                <a:gd name="T30" fmla="*/ 2147483646 w 2"/>
                <a:gd name="T31" fmla="*/ 0 h 4"/>
                <a:gd name="T32" fmla="*/ 2147483646 w 2"/>
                <a:gd name="T33" fmla="*/ 2147483646 h 4"/>
                <a:gd name="T34" fmla="*/ 2147483646 w 2"/>
                <a:gd name="T35" fmla="*/ 2147483646 h 4"/>
                <a:gd name="T36" fmla="*/ 2147483646 w 2"/>
                <a:gd name="T37" fmla="*/ 0 h 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5360988" y="4764088"/>
              <a:ext cx="65088" cy="36513"/>
            </a:xfrm>
            <a:custGeom>
              <a:avLst/>
              <a:gdLst>
                <a:gd name="T0" fmla="*/ 2147483646 w 17"/>
                <a:gd name="T1" fmla="*/ 2147483646 h 10"/>
                <a:gd name="T2" fmla="*/ 2147483646 w 17"/>
                <a:gd name="T3" fmla="*/ 2147483646 h 10"/>
                <a:gd name="T4" fmla="*/ 2147483646 w 17"/>
                <a:gd name="T5" fmla="*/ 2147483646 h 10"/>
                <a:gd name="T6" fmla="*/ 2147483646 w 17"/>
                <a:gd name="T7" fmla="*/ 2147483646 h 10"/>
                <a:gd name="T8" fmla="*/ 2147483646 w 17"/>
                <a:gd name="T9" fmla="*/ 2147483646 h 10"/>
                <a:gd name="T10" fmla="*/ 2147483646 w 17"/>
                <a:gd name="T11" fmla="*/ 2147483646 h 10"/>
                <a:gd name="T12" fmla="*/ 2147483646 w 17"/>
                <a:gd name="T13" fmla="*/ 2147483646 h 10"/>
                <a:gd name="T14" fmla="*/ 2147483646 w 17"/>
                <a:gd name="T15" fmla="*/ 2147483646 h 10"/>
                <a:gd name="T16" fmla="*/ 2147483646 w 17"/>
                <a:gd name="T17" fmla="*/ 2147483646 h 10"/>
                <a:gd name="T18" fmla="*/ 0 w 17"/>
                <a:gd name="T19" fmla="*/ 2147483646 h 10"/>
                <a:gd name="T20" fmla="*/ 0 w 17"/>
                <a:gd name="T21" fmla="*/ 2147483646 h 10"/>
                <a:gd name="T22" fmla="*/ 2147483646 w 17"/>
                <a:gd name="T23" fmla="*/ 2147483646 h 10"/>
                <a:gd name="T24" fmla="*/ 2147483646 w 17"/>
                <a:gd name="T25" fmla="*/ 2147483646 h 10"/>
                <a:gd name="T26" fmla="*/ 2147483646 w 17"/>
                <a:gd name="T27" fmla="*/ 2147483646 h 10"/>
                <a:gd name="T28" fmla="*/ 2147483646 w 17"/>
                <a:gd name="T29" fmla="*/ 2147483646 h 10"/>
                <a:gd name="T30" fmla="*/ 0 w 17"/>
                <a:gd name="T31" fmla="*/ 2147483646 h 10"/>
                <a:gd name="T32" fmla="*/ 2147483646 w 17"/>
                <a:gd name="T33" fmla="*/ 0 h 10"/>
                <a:gd name="T34" fmla="*/ 2147483646 w 17"/>
                <a:gd name="T35" fmla="*/ 2147483646 h 10"/>
                <a:gd name="T36" fmla="*/ 2147483646 w 17"/>
                <a:gd name="T37" fmla="*/ 2147483646 h 10"/>
                <a:gd name="T38" fmla="*/ 2147483646 w 17"/>
                <a:gd name="T39" fmla="*/ 2147483646 h 10"/>
                <a:gd name="T40" fmla="*/ 2147483646 w 17"/>
                <a:gd name="T41" fmla="*/ 2147483646 h 10"/>
                <a:gd name="T42" fmla="*/ 2147483646 w 17"/>
                <a:gd name="T43" fmla="*/ 2147483646 h 10"/>
                <a:gd name="T44" fmla="*/ 2147483646 w 17"/>
                <a:gd name="T45" fmla="*/ 2147483646 h 10"/>
                <a:gd name="T46" fmla="*/ 2147483646 w 17"/>
                <a:gd name="T47" fmla="*/ 2147483646 h 10"/>
                <a:gd name="T48" fmla="*/ 2147483646 w 17"/>
                <a:gd name="T49" fmla="*/ 2147483646 h 10"/>
                <a:gd name="T50" fmla="*/ 2147483646 w 17"/>
                <a:gd name="T51" fmla="*/ 2147483646 h 10"/>
                <a:gd name="T52" fmla="*/ 2147483646 w 17"/>
                <a:gd name="T53" fmla="*/ 2147483646 h 10"/>
                <a:gd name="T54" fmla="*/ 2147483646 w 17"/>
                <a:gd name="T55" fmla="*/ 2147483646 h 10"/>
                <a:gd name="T56" fmla="*/ 2147483646 w 17"/>
                <a:gd name="T57" fmla="*/ 2147483646 h 10"/>
                <a:gd name="T58" fmla="*/ 2147483646 w 17"/>
                <a:gd name="T59" fmla="*/ 2147483646 h 10"/>
                <a:gd name="T60" fmla="*/ 2147483646 w 17"/>
                <a:gd name="T61" fmla="*/ 2147483646 h 10"/>
                <a:gd name="T62" fmla="*/ 2147483646 w 17"/>
                <a:gd name="T63" fmla="*/ 2147483646 h 10"/>
                <a:gd name="T64" fmla="*/ 2147483646 w 17"/>
                <a:gd name="T65" fmla="*/ 2147483646 h 10"/>
                <a:gd name="T66" fmla="*/ 2147483646 w 17"/>
                <a:gd name="T67" fmla="*/ 2147483646 h 10"/>
                <a:gd name="T68" fmla="*/ 2147483646 w 17"/>
                <a:gd name="T69" fmla="*/ 2147483646 h 10"/>
                <a:gd name="T70" fmla="*/ 2147483646 w 17"/>
                <a:gd name="T71" fmla="*/ 2147483646 h 10"/>
                <a:gd name="T72" fmla="*/ 2147483646 w 17"/>
                <a:gd name="T73" fmla="*/ 0 h 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" h="10">
                  <a:moveTo>
                    <a:pt x="3" y="5"/>
                  </a:moveTo>
                  <a:cubicBezTo>
                    <a:pt x="4" y="5"/>
                    <a:pt x="4" y="6"/>
                    <a:pt x="4" y="7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moveTo>
                    <a:pt x="4" y="4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moveTo>
                    <a:pt x="17" y="0"/>
                  </a:moveTo>
                  <a:cubicBezTo>
                    <a:pt x="17" y="0"/>
                    <a:pt x="17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5" y="8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8"/>
                    <a:pt x="16" y="7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0"/>
                    <a:pt x="1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 noEditPoints="1"/>
            </p:cNvSpPr>
            <p:nvPr/>
          </p:nvSpPr>
          <p:spPr bwMode="auto">
            <a:xfrm>
              <a:off x="5360988" y="4767263"/>
              <a:ext cx="19050" cy="22225"/>
            </a:xfrm>
            <a:custGeom>
              <a:avLst/>
              <a:gdLst>
                <a:gd name="T0" fmla="*/ 2147483646 w 5"/>
                <a:gd name="T1" fmla="*/ 2147483646 h 6"/>
                <a:gd name="T2" fmla="*/ 2147483646 w 5"/>
                <a:gd name="T3" fmla="*/ 2147483646 h 6"/>
                <a:gd name="T4" fmla="*/ 2147483646 w 5"/>
                <a:gd name="T5" fmla="*/ 2147483646 h 6"/>
                <a:gd name="T6" fmla="*/ 2147483646 w 5"/>
                <a:gd name="T7" fmla="*/ 2147483646 h 6"/>
                <a:gd name="T8" fmla="*/ 2147483646 w 5"/>
                <a:gd name="T9" fmla="*/ 0 h 6"/>
                <a:gd name="T10" fmla="*/ 0 w 5"/>
                <a:gd name="T11" fmla="*/ 2147483646 h 6"/>
                <a:gd name="T12" fmla="*/ 2147483646 w 5"/>
                <a:gd name="T13" fmla="*/ 2147483646 h 6"/>
                <a:gd name="T14" fmla="*/ 2147483646 w 5"/>
                <a:gd name="T15" fmla="*/ 2147483646 h 6"/>
                <a:gd name="T16" fmla="*/ 2147483646 w 5"/>
                <a:gd name="T17" fmla="*/ 2147483646 h 6"/>
                <a:gd name="T18" fmla="*/ 2147483646 w 5"/>
                <a:gd name="T19" fmla="*/ 2147483646 h 6"/>
                <a:gd name="T20" fmla="*/ 2147483646 w 5"/>
                <a:gd name="T21" fmla="*/ 2147483646 h 6"/>
                <a:gd name="T22" fmla="*/ 2147483646 w 5"/>
                <a:gd name="T23" fmla="*/ 2147483646 h 6"/>
                <a:gd name="T24" fmla="*/ 2147483646 w 5"/>
                <a:gd name="T25" fmla="*/ 2147483646 h 6"/>
                <a:gd name="T26" fmla="*/ 2147483646 w 5"/>
                <a:gd name="T27" fmla="*/ 0 h 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3"/>
                  </a:cubicBezTo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 noEditPoints="1"/>
            </p:cNvSpPr>
            <p:nvPr/>
          </p:nvSpPr>
          <p:spPr bwMode="auto">
            <a:xfrm>
              <a:off x="5354638" y="4767263"/>
              <a:ext cx="88900" cy="19050"/>
            </a:xfrm>
            <a:custGeom>
              <a:avLst/>
              <a:gdLst>
                <a:gd name="T0" fmla="*/ 2147483646 w 24"/>
                <a:gd name="T1" fmla="*/ 2147483646 h 5"/>
                <a:gd name="T2" fmla="*/ 2147483646 w 24"/>
                <a:gd name="T3" fmla="*/ 2147483646 h 5"/>
                <a:gd name="T4" fmla="*/ 2147483646 w 24"/>
                <a:gd name="T5" fmla="*/ 2147483646 h 5"/>
                <a:gd name="T6" fmla="*/ 2147483646 w 24"/>
                <a:gd name="T7" fmla="*/ 2147483646 h 5"/>
                <a:gd name="T8" fmla="*/ 2147483646 w 24"/>
                <a:gd name="T9" fmla="*/ 2147483646 h 5"/>
                <a:gd name="T10" fmla="*/ 2147483646 w 24"/>
                <a:gd name="T11" fmla="*/ 2147483646 h 5"/>
                <a:gd name="T12" fmla="*/ 2147483646 w 24"/>
                <a:gd name="T13" fmla="*/ 2147483646 h 5"/>
                <a:gd name="T14" fmla="*/ 2147483646 w 24"/>
                <a:gd name="T15" fmla="*/ 2147483646 h 5"/>
                <a:gd name="T16" fmla="*/ 2147483646 w 24"/>
                <a:gd name="T17" fmla="*/ 2147483646 h 5"/>
                <a:gd name="T18" fmla="*/ 0 w 24"/>
                <a:gd name="T19" fmla="*/ 2147483646 h 5"/>
                <a:gd name="T20" fmla="*/ 2147483646 w 24"/>
                <a:gd name="T21" fmla="*/ 2147483646 h 5"/>
                <a:gd name="T22" fmla="*/ 2147483646 w 24"/>
                <a:gd name="T23" fmla="*/ 2147483646 h 5"/>
                <a:gd name="T24" fmla="*/ 2147483646 w 24"/>
                <a:gd name="T25" fmla="*/ 2147483646 h 5"/>
                <a:gd name="T26" fmla="*/ 2147483646 w 24"/>
                <a:gd name="T27" fmla="*/ 2147483646 h 5"/>
                <a:gd name="T28" fmla="*/ 2147483646 w 24"/>
                <a:gd name="T29" fmla="*/ 2147483646 h 5"/>
                <a:gd name="T30" fmla="*/ 2147483646 w 24"/>
                <a:gd name="T31" fmla="*/ 2147483646 h 5"/>
                <a:gd name="T32" fmla="*/ 2147483646 w 24"/>
                <a:gd name="T33" fmla="*/ 2147483646 h 5"/>
                <a:gd name="T34" fmla="*/ 2147483646 w 24"/>
                <a:gd name="T35" fmla="*/ 2147483646 h 5"/>
                <a:gd name="T36" fmla="*/ 2147483646 w 24"/>
                <a:gd name="T37" fmla="*/ 2147483646 h 5"/>
                <a:gd name="T38" fmla="*/ 2147483646 w 24"/>
                <a:gd name="T39" fmla="*/ 2147483646 h 5"/>
                <a:gd name="T40" fmla="*/ 2147483646 w 24"/>
                <a:gd name="T41" fmla="*/ 2147483646 h 5"/>
                <a:gd name="T42" fmla="*/ 2147483646 w 24"/>
                <a:gd name="T43" fmla="*/ 2147483646 h 5"/>
                <a:gd name="T44" fmla="*/ 2147483646 w 24"/>
                <a:gd name="T45" fmla="*/ 2147483646 h 5"/>
                <a:gd name="T46" fmla="*/ 2147483646 w 24"/>
                <a:gd name="T47" fmla="*/ 0 h 5"/>
                <a:gd name="T48" fmla="*/ 2147483646 w 24"/>
                <a:gd name="T49" fmla="*/ 2147483646 h 5"/>
                <a:gd name="T50" fmla="*/ 2147483646 w 24"/>
                <a:gd name="T51" fmla="*/ 2147483646 h 5"/>
                <a:gd name="T52" fmla="*/ 2147483646 w 24"/>
                <a:gd name="T53" fmla="*/ 2147483646 h 5"/>
                <a:gd name="T54" fmla="*/ 2147483646 w 24"/>
                <a:gd name="T55" fmla="*/ 0 h 5"/>
                <a:gd name="T56" fmla="*/ 2147483646 w 24"/>
                <a:gd name="T57" fmla="*/ 0 h 5"/>
                <a:gd name="T58" fmla="*/ 2147483646 w 24"/>
                <a:gd name="T59" fmla="*/ 2147483646 h 5"/>
                <a:gd name="T60" fmla="*/ 2147483646 w 24"/>
                <a:gd name="T61" fmla="*/ 2147483646 h 5"/>
                <a:gd name="T62" fmla="*/ 2147483646 w 24"/>
                <a:gd name="T63" fmla="*/ 2147483646 h 5"/>
                <a:gd name="T64" fmla="*/ 2147483646 w 24"/>
                <a:gd name="T65" fmla="*/ 0 h 5"/>
                <a:gd name="T66" fmla="*/ 2147483646 w 24"/>
                <a:gd name="T67" fmla="*/ 0 h 5"/>
                <a:gd name="T68" fmla="*/ 2147483646 w 24"/>
                <a:gd name="T69" fmla="*/ 0 h 5"/>
                <a:gd name="T70" fmla="*/ 2147483646 w 24"/>
                <a:gd name="T71" fmla="*/ 0 h 5"/>
                <a:gd name="T72" fmla="*/ 2147483646 w 24"/>
                <a:gd name="T73" fmla="*/ 0 h 5"/>
                <a:gd name="T74" fmla="*/ 2147483646 w 24"/>
                <a:gd name="T75" fmla="*/ 0 h 5"/>
                <a:gd name="T76" fmla="*/ 2147483646 w 24"/>
                <a:gd name="T77" fmla="*/ 2147483646 h 5"/>
                <a:gd name="T78" fmla="*/ 2147483646 w 24"/>
                <a:gd name="T79" fmla="*/ 2147483646 h 5"/>
                <a:gd name="T80" fmla="*/ 2147483646 w 24"/>
                <a:gd name="T81" fmla="*/ 0 h 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" h="5">
                  <a:moveTo>
                    <a:pt x="13" y="2"/>
                  </a:moveTo>
                  <a:cubicBezTo>
                    <a:pt x="13" y="3"/>
                    <a:pt x="12" y="3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3" y="5"/>
                    <a:pt x="13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3" y="3"/>
                    <a:pt x="13" y="2"/>
                    <a:pt x="13" y="2"/>
                  </a:cubicBezTo>
                  <a:moveTo>
                    <a:pt x="1" y="2"/>
                  </a:moveTo>
                  <a:cubicBezTo>
                    <a:pt x="1" y="3"/>
                    <a:pt x="1" y="4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2" y="1"/>
                  </a:moveTo>
                  <a:cubicBezTo>
                    <a:pt x="22" y="1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2"/>
                    <a:pt x="22" y="1"/>
                    <a:pt x="22" y="1"/>
                  </a:cubicBezTo>
                  <a:moveTo>
                    <a:pt x="24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moveTo>
                    <a:pt x="24" y="0"/>
                  </a:moveTo>
                  <a:cubicBezTo>
                    <a:pt x="24" y="0"/>
                    <a:pt x="24" y="1"/>
                    <a:pt x="24" y="1"/>
                  </a:cubicBezTo>
                  <a:cubicBezTo>
                    <a:pt x="24" y="1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4" y="1"/>
                    <a:pt x="24" y="0"/>
                  </a:cubicBezTo>
                  <a:moveTo>
                    <a:pt x="14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9" y="0"/>
                  </a:moveTo>
                  <a:cubicBezTo>
                    <a:pt x="19" y="0"/>
                    <a:pt x="18" y="1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5399088" y="47815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2147483646 w 1"/>
                <a:gd name="T3" fmla="*/ 0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 noEditPoints="1"/>
            </p:cNvSpPr>
            <p:nvPr/>
          </p:nvSpPr>
          <p:spPr bwMode="auto">
            <a:xfrm>
              <a:off x="5376863" y="4778376"/>
              <a:ext cx="49213" cy="22225"/>
            </a:xfrm>
            <a:custGeom>
              <a:avLst/>
              <a:gdLst>
                <a:gd name="T0" fmla="*/ 0 w 13"/>
                <a:gd name="T1" fmla="*/ 2147483646 h 6"/>
                <a:gd name="T2" fmla="*/ 0 w 13"/>
                <a:gd name="T3" fmla="*/ 2147483646 h 6"/>
                <a:gd name="T4" fmla="*/ 0 w 13"/>
                <a:gd name="T5" fmla="*/ 2147483646 h 6"/>
                <a:gd name="T6" fmla="*/ 0 w 13"/>
                <a:gd name="T7" fmla="*/ 2147483646 h 6"/>
                <a:gd name="T8" fmla="*/ 2147483646 w 13"/>
                <a:gd name="T9" fmla="*/ 2147483646 h 6"/>
                <a:gd name="T10" fmla="*/ 2147483646 w 13"/>
                <a:gd name="T11" fmla="*/ 2147483646 h 6"/>
                <a:gd name="T12" fmla="*/ 2147483646 w 13"/>
                <a:gd name="T13" fmla="*/ 2147483646 h 6"/>
                <a:gd name="T14" fmla="*/ 2147483646 w 13"/>
                <a:gd name="T15" fmla="*/ 2147483646 h 6"/>
                <a:gd name="T16" fmla="*/ 2147483646 w 13"/>
                <a:gd name="T17" fmla="*/ 2147483646 h 6"/>
                <a:gd name="T18" fmla="*/ 2147483646 w 13"/>
                <a:gd name="T19" fmla="*/ 2147483646 h 6"/>
                <a:gd name="T20" fmla="*/ 2147483646 w 13"/>
                <a:gd name="T21" fmla="*/ 2147483646 h 6"/>
                <a:gd name="T22" fmla="*/ 2147483646 w 13"/>
                <a:gd name="T23" fmla="*/ 2147483646 h 6"/>
                <a:gd name="T24" fmla="*/ 2147483646 w 13"/>
                <a:gd name="T25" fmla="*/ 2147483646 h 6"/>
                <a:gd name="T26" fmla="*/ 2147483646 w 13"/>
                <a:gd name="T27" fmla="*/ 2147483646 h 6"/>
                <a:gd name="T28" fmla="*/ 2147483646 w 13"/>
                <a:gd name="T29" fmla="*/ 2147483646 h 6"/>
                <a:gd name="T30" fmla="*/ 2147483646 w 13"/>
                <a:gd name="T31" fmla="*/ 2147483646 h 6"/>
                <a:gd name="T32" fmla="*/ 2147483646 w 13"/>
                <a:gd name="T33" fmla="*/ 2147483646 h 6"/>
                <a:gd name="T34" fmla="*/ 2147483646 w 13"/>
                <a:gd name="T35" fmla="*/ 2147483646 h 6"/>
                <a:gd name="T36" fmla="*/ 2147483646 w 13"/>
                <a:gd name="T37" fmla="*/ 2147483646 h 6"/>
                <a:gd name="T38" fmla="*/ 2147483646 w 13"/>
                <a:gd name="T39" fmla="*/ 2147483646 h 6"/>
                <a:gd name="T40" fmla="*/ 2147483646 w 13"/>
                <a:gd name="T41" fmla="*/ 2147483646 h 6"/>
                <a:gd name="T42" fmla="*/ 2147483646 w 13"/>
                <a:gd name="T43" fmla="*/ 2147483646 h 6"/>
                <a:gd name="T44" fmla="*/ 2147483646 w 13"/>
                <a:gd name="T45" fmla="*/ 2147483646 h 6"/>
                <a:gd name="T46" fmla="*/ 2147483646 w 13"/>
                <a:gd name="T47" fmla="*/ 2147483646 h 6"/>
                <a:gd name="T48" fmla="*/ 2147483646 w 13"/>
                <a:gd name="T49" fmla="*/ 2147483646 h 6"/>
                <a:gd name="T50" fmla="*/ 2147483646 w 13"/>
                <a:gd name="T51" fmla="*/ 2147483646 h 6"/>
                <a:gd name="T52" fmla="*/ 2147483646 w 13"/>
                <a:gd name="T53" fmla="*/ 2147483646 h 6"/>
                <a:gd name="T54" fmla="*/ 2147483646 w 13"/>
                <a:gd name="T55" fmla="*/ 2147483646 h 6"/>
                <a:gd name="T56" fmla="*/ 2147483646 w 13"/>
                <a:gd name="T57" fmla="*/ 2147483646 h 6"/>
                <a:gd name="T58" fmla="*/ 2147483646 w 13"/>
                <a:gd name="T59" fmla="*/ 2147483646 h 6"/>
                <a:gd name="T60" fmla="*/ 2147483646 w 13"/>
                <a:gd name="T61" fmla="*/ 2147483646 h 6"/>
                <a:gd name="T62" fmla="*/ 2147483646 w 13"/>
                <a:gd name="T63" fmla="*/ 2147483646 h 6"/>
                <a:gd name="T64" fmla="*/ 2147483646 w 13"/>
                <a:gd name="T65" fmla="*/ 2147483646 h 6"/>
                <a:gd name="T66" fmla="*/ 2147483646 w 13"/>
                <a:gd name="T67" fmla="*/ 2147483646 h 6"/>
                <a:gd name="T68" fmla="*/ 2147483646 w 13"/>
                <a:gd name="T69" fmla="*/ 2147483646 h 6"/>
                <a:gd name="T70" fmla="*/ 2147483646 w 13"/>
                <a:gd name="T71" fmla="*/ 2147483646 h 6"/>
                <a:gd name="T72" fmla="*/ 2147483646 w 13"/>
                <a:gd name="T73" fmla="*/ 0 h 6"/>
                <a:gd name="T74" fmla="*/ 2147483646 w 13"/>
                <a:gd name="T75" fmla="*/ 2147483646 h 6"/>
                <a:gd name="T76" fmla="*/ 2147483646 w 13"/>
                <a:gd name="T77" fmla="*/ 2147483646 h 6"/>
                <a:gd name="T78" fmla="*/ 2147483646 w 13"/>
                <a:gd name="T79" fmla="*/ 2147483646 h 6"/>
                <a:gd name="T80" fmla="*/ 2147483646 w 13"/>
                <a:gd name="T81" fmla="*/ 0 h 6"/>
                <a:gd name="T82" fmla="*/ 2147483646 w 13"/>
                <a:gd name="T83" fmla="*/ 0 h 6"/>
                <a:gd name="T84" fmla="*/ 2147483646 w 13"/>
                <a:gd name="T85" fmla="*/ 0 h 6"/>
                <a:gd name="T86" fmla="*/ 2147483646 w 13"/>
                <a:gd name="T87" fmla="*/ 0 h 6"/>
                <a:gd name="T88" fmla="*/ 2147483646 w 13"/>
                <a:gd name="T89" fmla="*/ 2147483646 h 6"/>
                <a:gd name="T90" fmla="*/ 2147483646 w 13"/>
                <a:gd name="T91" fmla="*/ 2147483646 h 6"/>
                <a:gd name="T92" fmla="*/ 2147483646 w 13"/>
                <a:gd name="T93" fmla="*/ 0 h 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1"/>
                  </a:moveTo>
                  <a:cubicBezTo>
                    <a:pt x="6" y="2"/>
                    <a:pt x="5" y="3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11" y="1"/>
                  </a:moveTo>
                  <a:cubicBezTo>
                    <a:pt x="11" y="2"/>
                    <a:pt x="11" y="3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4"/>
                    <a:pt x="11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8" y="0"/>
                  </a:moveTo>
                  <a:cubicBezTo>
                    <a:pt x="8" y="1"/>
                    <a:pt x="8" y="1"/>
                    <a:pt x="7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2" y="0"/>
                    <a:pt x="1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 noEditPoints="1"/>
            </p:cNvSpPr>
            <p:nvPr/>
          </p:nvSpPr>
          <p:spPr bwMode="auto">
            <a:xfrm>
              <a:off x="5376863" y="4781551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0 w 1"/>
                <a:gd name="T3" fmla="*/ 2147483646 h 2"/>
                <a:gd name="T4" fmla="*/ 0 w 1"/>
                <a:gd name="T5" fmla="*/ 2147483646 h 2"/>
                <a:gd name="T6" fmla="*/ 2147483646 w 1"/>
                <a:gd name="T7" fmla="*/ 2147483646 h 2"/>
                <a:gd name="T8" fmla="*/ 2147483646 w 1"/>
                <a:gd name="T9" fmla="*/ 2147483646 h 2"/>
                <a:gd name="T10" fmla="*/ 2147483646 w 1"/>
                <a:gd name="T11" fmla="*/ 2147483646 h 2"/>
                <a:gd name="T12" fmla="*/ 2147483646 w 1"/>
                <a:gd name="T13" fmla="*/ 2147483646 h 2"/>
                <a:gd name="T14" fmla="*/ 2147483646 w 1"/>
                <a:gd name="T15" fmla="*/ 2147483646 h 2"/>
                <a:gd name="T16" fmla="*/ 2147483646 w 1"/>
                <a:gd name="T17" fmla="*/ 2147483646 h 2"/>
                <a:gd name="T18" fmla="*/ 2147483646 w 1"/>
                <a:gd name="T19" fmla="*/ 2147483646 h 2"/>
                <a:gd name="T20" fmla="*/ 2147483646 w 1"/>
                <a:gd name="T21" fmla="*/ 0 h 2"/>
                <a:gd name="T22" fmla="*/ 2147483646 w 1"/>
                <a:gd name="T23" fmla="*/ 2147483646 h 2"/>
                <a:gd name="T24" fmla="*/ 2147483646 w 1"/>
                <a:gd name="T25" fmla="*/ 2147483646 h 2"/>
                <a:gd name="T26" fmla="*/ 2147483646 w 1"/>
                <a:gd name="T27" fmla="*/ 0 h 2"/>
                <a:gd name="T28" fmla="*/ 2147483646 w 1"/>
                <a:gd name="T29" fmla="*/ 0 h 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 noEditPoints="1"/>
            </p:cNvSpPr>
            <p:nvPr/>
          </p:nvSpPr>
          <p:spPr bwMode="auto">
            <a:xfrm>
              <a:off x="5380038" y="4786313"/>
              <a:ext cx="0" cy="6350"/>
            </a:xfrm>
            <a:custGeom>
              <a:avLst/>
              <a:gdLst>
                <a:gd name="T0" fmla="*/ 0 h 2"/>
                <a:gd name="T1" fmla="*/ 2147483646 h 2"/>
                <a:gd name="T2" fmla="*/ 2147483646 h 2"/>
                <a:gd name="T3" fmla="*/ 0 h 2"/>
                <a:gd name="T4" fmla="*/ 0 h 2"/>
                <a:gd name="T5" fmla="*/ 0 h 2"/>
                <a:gd name="T6" fmla="*/ 0 h 2"/>
                <a:gd name="T7" fmla="*/ 0 h 2"/>
                <a:gd name="T8" fmla="*/ 0 h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 noEditPoints="1"/>
            </p:cNvSpPr>
            <p:nvPr/>
          </p:nvSpPr>
          <p:spPr bwMode="auto">
            <a:xfrm>
              <a:off x="5380038" y="4786313"/>
              <a:ext cx="0" cy="6350"/>
            </a:xfrm>
            <a:custGeom>
              <a:avLst/>
              <a:gdLst>
                <a:gd name="T0" fmla="*/ 2147483646 h 2"/>
                <a:gd name="T1" fmla="*/ 2147483646 h 2"/>
                <a:gd name="T2" fmla="*/ 2147483646 h 2"/>
                <a:gd name="T3" fmla="*/ 2147483646 h 2"/>
                <a:gd name="T4" fmla="*/ 0 h 2"/>
                <a:gd name="T5" fmla="*/ 0 h 2"/>
                <a:gd name="T6" fmla="*/ 0 h 2"/>
                <a:gd name="T7" fmla="*/ 0 h 2"/>
                <a:gd name="T8" fmla="*/ 0 h 2"/>
                <a:gd name="T9" fmla="*/ 0 h 2"/>
                <a:gd name="T10" fmla="*/ 0 h 2"/>
                <a:gd name="T11" fmla="*/ 0 h 2"/>
                <a:gd name="T12" fmla="*/ 0 h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</a:gdLst>
              <a:ahLst/>
              <a:cxnLst>
                <a:cxn ang="T14">
                  <a:pos x="0" y="T0"/>
                </a:cxn>
                <a:cxn ang="T15">
                  <a:pos x="0" y="T1"/>
                </a:cxn>
                <a:cxn ang="T16">
                  <a:pos x="0" y="T2"/>
                </a:cxn>
                <a:cxn ang="T17">
                  <a:pos x="0" y="T3"/>
                </a:cxn>
                <a:cxn ang="T18">
                  <a:pos x="0" y="T4"/>
                </a:cxn>
                <a:cxn ang="T19">
                  <a:pos x="0" y="T5"/>
                </a:cxn>
                <a:cxn ang="T20">
                  <a:pos x="0" y="T6"/>
                </a:cxn>
                <a:cxn ang="T21">
                  <a:pos x="0" y="T7"/>
                </a:cxn>
                <a:cxn ang="T22">
                  <a:pos x="0" y="T8"/>
                </a:cxn>
                <a:cxn ang="T23">
                  <a:pos x="0" y="T9"/>
                </a:cxn>
                <a:cxn ang="T24">
                  <a:pos x="0" y="T10"/>
                </a:cxn>
                <a:cxn ang="T25">
                  <a:pos x="0" y="T11"/>
                </a:cxn>
                <a:cxn ang="T26">
                  <a:pos x="0" y="T12"/>
                </a:cxn>
                <a:cxn ang="T27">
                  <a:pos x="0" y="T1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 noEditPoints="1"/>
            </p:cNvSpPr>
            <p:nvPr/>
          </p:nvSpPr>
          <p:spPr bwMode="auto">
            <a:xfrm>
              <a:off x="5376863" y="4786313"/>
              <a:ext cx="55563" cy="14288"/>
            </a:xfrm>
            <a:custGeom>
              <a:avLst/>
              <a:gdLst>
                <a:gd name="T0" fmla="*/ 0 w 15"/>
                <a:gd name="T1" fmla="*/ 2147483646 h 4"/>
                <a:gd name="T2" fmla="*/ 0 w 15"/>
                <a:gd name="T3" fmla="*/ 2147483646 h 4"/>
                <a:gd name="T4" fmla="*/ 0 w 15"/>
                <a:gd name="T5" fmla="*/ 2147483646 h 4"/>
                <a:gd name="T6" fmla="*/ 0 w 15"/>
                <a:gd name="T7" fmla="*/ 2147483646 h 4"/>
                <a:gd name="T8" fmla="*/ 0 w 15"/>
                <a:gd name="T9" fmla="*/ 2147483646 h 4"/>
                <a:gd name="T10" fmla="*/ 0 w 15"/>
                <a:gd name="T11" fmla="*/ 2147483646 h 4"/>
                <a:gd name="T12" fmla="*/ 0 w 15"/>
                <a:gd name="T13" fmla="*/ 2147483646 h 4"/>
                <a:gd name="T14" fmla="*/ 0 w 15"/>
                <a:gd name="T15" fmla="*/ 2147483646 h 4"/>
                <a:gd name="T16" fmla="*/ 0 w 15"/>
                <a:gd name="T17" fmla="*/ 2147483646 h 4"/>
                <a:gd name="T18" fmla="*/ 2147483646 w 15"/>
                <a:gd name="T19" fmla="*/ 2147483646 h 4"/>
                <a:gd name="T20" fmla="*/ 2147483646 w 15"/>
                <a:gd name="T21" fmla="*/ 2147483646 h 4"/>
                <a:gd name="T22" fmla="*/ 2147483646 w 15"/>
                <a:gd name="T23" fmla="*/ 2147483646 h 4"/>
                <a:gd name="T24" fmla="*/ 2147483646 w 15"/>
                <a:gd name="T25" fmla="*/ 2147483646 h 4"/>
                <a:gd name="T26" fmla="*/ 2147483646 w 15"/>
                <a:gd name="T27" fmla="*/ 2147483646 h 4"/>
                <a:gd name="T28" fmla="*/ 2147483646 w 15"/>
                <a:gd name="T29" fmla="*/ 2147483646 h 4"/>
                <a:gd name="T30" fmla="*/ 2147483646 w 15"/>
                <a:gd name="T31" fmla="*/ 2147483646 h 4"/>
                <a:gd name="T32" fmla="*/ 2147483646 w 15"/>
                <a:gd name="T33" fmla="*/ 2147483646 h 4"/>
                <a:gd name="T34" fmla="*/ 2147483646 w 15"/>
                <a:gd name="T35" fmla="*/ 2147483646 h 4"/>
                <a:gd name="T36" fmla="*/ 2147483646 w 15"/>
                <a:gd name="T37" fmla="*/ 2147483646 h 4"/>
                <a:gd name="T38" fmla="*/ 2147483646 w 15"/>
                <a:gd name="T39" fmla="*/ 2147483646 h 4"/>
                <a:gd name="T40" fmla="*/ 2147483646 w 15"/>
                <a:gd name="T41" fmla="*/ 2147483646 h 4"/>
                <a:gd name="T42" fmla="*/ 2147483646 w 15"/>
                <a:gd name="T43" fmla="*/ 2147483646 h 4"/>
                <a:gd name="T44" fmla="*/ 2147483646 w 15"/>
                <a:gd name="T45" fmla="*/ 2147483646 h 4"/>
                <a:gd name="T46" fmla="*/ 2147483646 w 15"/>
                <a:gd name="T47" fmla="*/ 2147483646 h 4"/>
                <a:gd name="T48" fmla="*/ 2147483646 w 15"/>
                <a:gd name="T49" fmla="*/ 2147483646 h 4"/>
                <a:gd name="T50" fmla="*/ 2147483646 w 15"/>
                <a:gd name="T51" fmla="*/ 2147483646 h 4"/>
                <a:gd name="T52" fmla="*/ 2147483646 w 15"/>
                <a:gd name="T53" fmla="*/ 2147483646 h 4"/>
                <a:gd name="T54" fmla="*/ 2147483646 w 15"/>
                <a:gd name="T55" fmla="*/ 2147483646 h 4"/>
                <a:gd name="T56" fmla="*/ 2147483646 w 15"/>
                <a:gd name="T57" fmla="*/ 2147483646 h 4"/>
                <a:gd name="T58" fmla="*/ 2147483646 w 15"/>
                <a:gd name="T59" fmla="*/ 2147483646 h 4"/>
                <a:gd name="T60" fmla="*/ 2147483646 w 15"/>
                <a:gd name="T61" fmla="*/ 0 h 4"/>
                <a:gd name="T62" fmla="*/ 2147483646 w 15"/>
                <a:gd name="T63" fmla="*/ 2147483646 h 4"/>
                <a:gd name="T64" fmla="*/ 2147483646 w 15"/>
                <a:gd name="T65" fmla="*/ 2147483646 h 4"/>
                <a:gd name="T66" fmla="*/ 2147483646 w 15"/>
                <a:gd name="T67" fmla="*/ 0 h 4"/>
                <a:gd name="T68" fmla="*/ 2147483646 w 15"/>
                <a:gd name="T69" fmla="*/ 0 h 4"/>
                <a:gd name="T70" fmla="*/ 2147483646 w 15"/>
                <a:gd name="T71" fmla="*/ 2147483646 h 4"/>
                <a:gd name="T72" fmla="*/ 2147483646 w 15"/>
                <a:gd name="T73" fmla="*/ 0 h 4"/>
                <a:gd name="T74" fmla="*/ 2147483646 w 15"/>
                <a:gd name="T75" fmla="*/ 0 h 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" y="1"/>
                  </a:moveTo>
                  <a:cubicBezTo>
                    <a:pt x="9" y="1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4" y="1"/>
                  </a:moveTo>
                  <a:cubicBezTo>
                    <a:pt x="13" y="2"/>
                    <a:pt x="13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4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moveTo>
                    <a:pt x="15" y="0"/>
                  </a:moveTo>
                  <a:cubicBezTo>
                    <a:pt x="15" y="0"/>
                    <a:pt x="15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moveTo>
                    <a:pt x="7" y="0"/>
                  </a:moveTo>
                  <a:cubicBezTo>
                    <a:pt x="7" y="1"/>
                    <a:pt x="6" y="2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5376863" y="4789488"/>
              <a:ext cx="1588" cy="158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Freeform 59"/>
            <p:cNvSpPr>
              <a:spLocks noEditPoints="1"/>
            </p:cNvSpPr>
            <p:nvPr/>
          </p:nvSpPr>
          <p:spPr bwMode="auto">
            <a:xfrm>
              <a:off x="5387975" y="4789488"/>
              <a:ext cx="184150" cy="22225"/>
            </a:xfrm>
            <a:custGeom>
              <a:avLst/>
              <a:gdLst>
                <a:gd name="T0" fmla="*/ 2147483646 w 49"/>
                <a:gd name="T1" fmla="*/ 2147483646 h 6"/>
                <a:gd name="T2" fmla="*/ 2147483646 w 49"/>
                <a:gd name="T3" fmla="*/ 2147483646 h 6"/>
                <a:gd name="T4" fmla="*/ 2147483646 w 49"/>
                <a:gd name="T5" fmla="*/ 2147483646 h 6"/>
                <a:gd name="T6" fmla="*/ 2147483646 w 49"/>
                <a:gd name="T7" fmla="*/ 2147483646 h 6"/>
                <a:gd name="T8" fmla="*/ 2147483646 w 49"/>
                <a:gd name="T9" fmla="*/ 2147483646 h 6"/>
                <a:gd name="T10" fmla="*/ 2147483646 w 49"/>
                <a:gd name="T11" fmla="*/ 2147483646 h 6"/>
                <a:gd name="T12" fmla="*/ 2147483646 w 49"/>
                <a:gd name="T13" fmla="*/ 2147483646 h 6"/>
                <a:gd name="T14" fmla="*/ 2147483646 w 49"/>
                <a:gd name="T15" fmla="*/ 2147483646 h 6"/>
                <a:gd name="T16" fmla="*/ 2147483646 w 49"/>
                <a:gd name="T17" fmla="*/ 2147483646 h 6"/>
                <a:gd name="T18" fmla="*/ 2147483646 w 49"/>
                <a:gd name="T19" fmla="*/ 2147483646 h 6"/>
                <a:gd name="T20" fmla="*/ 2147483646 w 49"/>
                <a:gd name="T21" fmla="*/ 2147483646 h 6"/>
                <a:gd name="T22" fmla="*/ 2147483646 w 49"/>
                <a:gd name="T23" fmla="*/ 2147483646 h 6"/>
                <a:gd name="T24" fmla="*/ 2147483646 w 49"/>
                <a:gd name="T25" fmla="*/ 2147483646 h 6"/>
                <a:gd name="T26" fmla="*/ 2147483646 w 49"/>
                <a:gd name="T27" fmla="*/ 2147483646 h 6"/>
                <a:gd name="T28" fmla="*/ 2147483646 w 49"/>
                <a:gd name="T29" fmla="*/ 2147483646 h 6"/>
                <a:gd name="T30" fmla="*/ 2147483646 w 49"/>
                <a:gd name="T31" fmla="*/ 2147483646 h 6"/>
                <a:gd name="T32" fmla="*/ 2147483646 w 49"/>
                <a:gd name="T33" fmla="*/ 2147483646 h 6"/>
                <a:gd name="T34" fmla="*/ 2147483646 w 49"/>
                <a:gd name="T35" fmla="*/ 2147483646 h 6"/>
                <a:gd name="T36" fmla="*/ 2147483646 w 49"/>
                <a:gd name="T37" fmla="*/ 2147483646 h 6"/>
                <a:gd name="T38" fmla="*/ 2147483646 w 49"/>
                <a:gd name="T39" fmla="*/ 2147483646 h 6"/>
                <a:gd name="T40" fmla="*/ 2147483646 w 49"/>
                <a:gd name="T41" fmla="*/ 2147483646 h 6"/>
                <a:gd name="T42" fmla="*/ 2147483646 w 49"/>
                <a:gd name="T43" fmla="*/ 2147483646 h 6"/>
                <a:gd name="T44" fmla="*/ 2147483646 w 49"/>
                <a:gd name="T45" fmla="*/ 2147483646 h 6"/>
                <a:gd name="T46" fmla="*/ 2147483646 w 49"/>
                <a:gd name="T47" fmla="*/ 2147483646 h 6"/>
                <a:gd name="T48" fmla="*/ 2147483646 w 49"/>
                <a:gd name="T49" fmla="*/ 2147483646 h 6"/>
                <a:gd name="T50" fmla="*/ 2147483646 w 49"/>
                <a:gd name="T51" fmla="*/ 2147483646 h 6"/>
                <a:gd name="T52" fmla="*/ 2147483646 w 49"/>
                <a:gd name="T53" fmla="*/ 2147483646 h 6"/>
                <a:gd name="T54" fmla="*/ 2147483646 w 49"/>
                <a:gd name="T55" fmla="*/ 2147483646 h 6"/>
                <a:gd name="T56" fmla="*/ 2147483646 w 49"/>
                <a:gd name="T57" fmla="*/ 2147483646 h 6"/>
                <a:gd name="T58" fmla="*/ 2147483646 w 49"/>
                <a:gd name="T59" fmla="*/ 2147483646 h 6"/>
                <a:gd name="T60" fmla="*/ 2147483646 w 49"/>
                <a:gd name="T61" fmla="*/ 2147483646 h 6"/>
                <a:gd name="T62" fmla="*/ 2147483646 w 49"/>
                <a:gd name="T63" fmla="*/ 2147483646 h 6"/>
                <a:gd name="T64" fmla="*/ 2147483646 w 49"/>
                <a:gd name="T65" fmla="*/ 2147483646 h 6"/>
                <a:gd name="T66" fmla="*/ 2147483646 w 49"/>
                <a:gd name="T67" fmla="*/ 2147483646 h 6"/>
                <a:gd name="T68" fmla="*/ 2147483646 w 49"/>
                <a:gd name="T69" fmla="*/ 2147483646 h 6"/>
                <a:gd name="T70" fmla="*/ 2147483646 w 49"/>
                <a:gd name="T71" fmla="*/ 2147483646 h 6"/>
                <a:gd name="T72" fmla="*/ 2147483646 w 49"/>
                <a:gd name="T73" fmla="*/ 2147483646 h 6"/>
                <a:gd name="T74" fmla="*/ 2147483646 w 49"/>
                <a:gd name="T75" fmla="*/ 2147483646 h 6"/>
                <a:gd name="T76" fmla="*/ 2147483646 w 49"/>
                <a:gd name="T77" fmla="*/ 2147483646 h 6"/>
                <a:gd name="T78" fmla="*/ 2147483646 w 49"/>
                <a:gd name="T79" fmla="*/ 2147483646 h 6"/>
                <a:gd name="T80" fmla="*/ 2147483646 w 49"/>
                <a:gd name="T81" fmla="*/ 2147483646 h 6"/>
                <a:gd name="T82" fmla="*/ 2147483646 w 49"/>
                <a:gd name="T83" fmla="*/ 2147483646 h 6"/>
                <a:gd name="T84" fmla="*/ 2147483646 w 49"/>
                <a:gd name="T85" fmla="*/ 2147483646 h 6"/>
                <a:gd name="T86" fmla="*/ 0 w 49"/>
                <a:gd name="T87" fmla="*/ 2147483646 h 6"/>
                <a:gd name="T88" fmla="*/ 2147483646 w 49"/>
                <a:gd name="T89" fmla="*/ 2147483646 h 6"/>
                <a:gd name="T90" fmla="*/ 2147483646 w 49"/>
                <a:gd name="T91" fmla="*/ 2147483646 h 6"/>
                <a:gd name="T92" fmla="*/ 2147483646 w 49"/>
                <a:gd name="T93" fmla="*/ 2147483646 h 6"/>
                <a:gd name="T94" fmla="*/ 2147483646 w 49"/>
                <a:gd name="T95" fmla="*/ 2147483646 h 6"/>
                <a:gd name="T96" fmla="*/ 0 w 49"/>
                <a:gd name="T97" fmla="*/ 2147483646 h 6"/>
                <a:gd name="T98" fmla="*/ 2147483646 w 49"/>
                <a:gd name="T99" fmla="*/ 2147483646 h 6"/>
                <a:gd name="T100" fmla="*/ 2147483646 w 49"/>
                <a:gd name="T101" fmla="*/ 2147483646 h 6"/>
                <a:gd name="T102" fmla="*/ 2147483646 w 49"/>
                <a:gd name="T103" fmla="*/ 2147483646 h 6"/>
                <a:gd name="T104" fmla="*/ 2147483646 w 49"/>
                <a:gd name="T105" fmla="*/ 2147483646 h 6"/>
                <a:gd name="T106" fmla="*/ 0 w 49"/>
                <a:gd name="T107" fmla="*/ 2147483646 h 6"/>
                <a:gd name="T108" fmla="*/ 2147483646 w 49"/>
                <a:gd name="T109" fmla="*/ 2147483646 h 6"/>
                <a:gd name="T110" fmla="*/ 2147483646 w 49"/>
                <a:gd name="T111" fmla="*/ 2147483646 h 6"/>
                <a:gd name="T112" fmla="*/ 2147483646 w 49"/>
                <a:gd name="T113" fmla="*/ 2147483646 h 6"/>
                <a:gd name="T114" fmla="*/ 2147483646 w 49"/>
                <a:gd name="T115" fmla="*/ 2147483646 h 6"/>
                <a:gd name="T116" fmla="*/ 2147483646 w 49"/>
                <a:gd name="T117" fmla="*/ 2147483646 h 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" h="6">
                  <a:moveTo>
                    <a:pt x="20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5" y="4"/>
                  </a:move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5"/>
                  </a:cubicBezTo>
                  <a:cubicBezTo>
                    <a:pt x="46" y="4"/>
                    <a:pt x="46" y="4"/>
                    <a:pt x="46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moveTo>
                    <a:pt x="38" y="4"/>
                  </a:moveTo>
                  <a:cubicBezTo>
                    <a:pt x="38" y="4"/>
                    <a:pt x="38" y="5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38" y="4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18" y="4"/>
                  </a:moveTo>
                  <a:cubicBezTo>
                    <a:pt x="18" y="4"/>
                    <a:pt x="18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6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moveTo>
                    <a:pt x="16" y="3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moveTo>
                    <a:pt x="20" y="3"/>
                  </a:moveTo>
                  <a:cubicBezTo>
                    <a:pt x="20" y="4"/>
                    <a:pt x="20" y="4"/>
                    <a:pt x="20" y="5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3"/>
                  </a:cubicBezTo>
                  <a:moveTo>
                    <a:pt x="46" y="3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moveTo>
                    <a:pt x="14" y="3"/>
                  </a:moveTo>
                  <a:cubicBezTo>
                    <a:pt x="14" y="3"/>
                    <a:pt x="14" y="3"/>
                    <a:pt x="14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moveTo>
                    <a:pt x="41" y="3"/>
                  </a:moveTo>
                  <a:cubicBezTo>
                    <a:pt x="41" y="3"/>
                    <a:pt x="41" y="3"/>
                    <a:pt x="41" y="3"/>
                  </a:cubicBezTo>
                  <a:cubicBezTo>
                    <a:pt x="40" y="4"/>
                    <a:pt x="40" y="4"/>
                    <a:pt x="40" y="5"/>
                  </a:cubicBezTo>
                  <a:cubicBezTo>
                    <a:pt x="40" y="4"/>
                    <a:pt x="41" y="4"/>
                    <a:pt x="41" y="3"/>
                  </a:cubicBezTo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4" y="2"/>
                  </a:moveTo>
                  <a:cubicBezTo>
                    <a:pt x="14" y="2"/>
                    <a:pt x="14" y="3"/>
                    <a:pt x="14" y="3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2"/>
                    <a:pt x="14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3" y="2"/>
                  </a:moveTo>
                  <a:cubicBezTo>
                    <a:pt x="13" y="2"/>
                    <a:pt x="13" y="3"/>
                    <a:pt x="12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moveTo>
                    <a:pt x="13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moveTo>
                    <a:pt x="46" y="2"/>
                  </a:move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moveTo>
                    <a:pt x="46" y="1"/>
                  </a:moveTo>
                  <a:cubicBezTo>
                    <a:pt x="46" y="2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2"/>
                    <a:pt x="46" y="2"/>
                  </a:cubicBezTo>
                  <a:cubicBezTo>
                    <a:pt x="46" y="2"/>
                    <a:pt x="46" y="2"/>
                    <a:pt x="46" y="1"/>
                  </a:cubicBezTo>
                  <a:moveTo>
                    <a:pt x="45" y="1"/>
                  </a:moveTo>
                  <a:cubicBezTo>
                    <a:pt x="45" y="2"/>
                    <a:pt x="45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2"/>
                    <a:pt x="45" y="3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6" y="1"/>
                    <a:pt x="46" y="1"/>
                    <a:pt x="45" y="1"/>
                  </a:cubicBezTo>
                  <a:moveTo>
                    <a:pt x="45" y="1"/>
                  </a:moveTo>
                  <a:cubicBezTo>
                    <a:pt x="45" y="1"/>
                    <a:pt x="45" y="1"/>
                    <a:pt x="45" y="1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45" y="3"/>
                    <a:pt x="45" y="2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moveTo>
                    <a:pt x="6" y="1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6" y="1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2" y="0"/>
                  </a:moveTo>
                  <a:cubicBezTo>
                    <a:pt x="12" y="1"/>
                    <a:pt x="12" y="2"/>
                    <a:pt x="11" y="3"/>
                  </a:cubicBezTo>
                  <a:cubicBezTo>
                    <a:pt x="12" y="2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47" y="0"/>
                  </a:moveTo>
                  <a:cubicBezTo>
                    <a:pt x="47" y="1"/>
                    <a:pt x="47" y="1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7" y="3"/>
                    <a:pt x="47" y="2"/>
                  </a:cubicBezTo>
                  <a:cubicBezTo>
                    <a:pt x="47" y="2"/>
                    <a:pt x="47" y="2"/>
                    <a:pt x="46" y="2"/>
                  </a:cubicBezTo>
                  <a:cubicBezTo>
                    <a:pt x="47" y="1"/>
                    <a:pt x="47" y="1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moveTo>
                    <a:pt x="10" y="0"/>
                  </a:moveTo>
                  <a:cubicBezTo>
                    <a:pt x="10" y="1"/>
                    <a:pt x="9" y="2"/>
                    <a:pt x="9" y="3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 noEditPoints="1"/>
            </p:cNvSpPr>
            <p:nvPr/>
          </p:nvSpPr>
          <p:spPr bwMode="auto">
            <a:xfrm>
              <a:off x="4994275" y="3632201"/>
              <a:ext cx="266700" cy="950913"/>
            </a:xfrm>
            <a:custGeom>
              <a:avLst/>
              <a:gdLst>
                <a:gd name="T0" fmla="*/ 2147483646 w 71"/>
                <a:gd name="T1" fmla="*/ 2147483646 h 253"/>
                <a:gd name="T2" fmla="*/ 2147483646 w 71"/>
                <a:gd name="T3" fmla="*/ 2147483646 h 253"/>
                <a:gd name="T4" fmla="*/ 2147483646 w 71"/>
                <a:gd name="T5" fmla="*/ 2147483646 h 253"/>
                <a:gd name="T6" fmla="*/ 2147483646 w 71"/>
                <a:gd name="T7" fmla="*/ 2147483646 h 253"/>
                <a:gd name="T8" fmla="*/ 2147483646 w 71"/>
                <a:gd name="T9" fmla="*/ 2147483646 h 253"/>
                <a:gd name="T10" fmla="*/ 2147483646 w 71"/>
                <a:gd name="T11" fmla="*/ 2147483646 h 253"/>
                <a:gd name="T12" fmla="*/ 2147483646 w 71"/>
                <a:gd name="T13" fmla="*/ 2147483646 h 253"/>
                <a:gd name="T14" fmla="*/ 2147483646 w 71"/>
                <a:gd name="T15" fmla="*/ 2147483646 h 253"/>
                <a:gd name="T16" fmla="*/ 2147483646 w 71"/>
                <a:gd name="T17" fmla="*/ 2147483646 h 253"/>
                <a:gd name="T18" fmla="*/ 2147483646 w 71"/>
                <a:gd name="T19" fmla="*/ 2147483646 h 253"/>
                <a:gd name="T20" fmla="*/ 2147483646 w 71"/>
                <a:gd name="T21" fmla="*/ 2147483646 h 253"/>
                <a:gd name="T22" fmla="*/ 2147483646 w 71"/>
                <a:gd name="T23" fmla="*/ 2147483646 h 253"/>
                <a:gd name="T24" fmla="*/ 2147483646 w 71"/>
                <a:gd name="T25" fmla="*/ 2147483646 h 253"/>
                <a:gd name="T26" fmla="*/ 2147483646 w 71"/>
                <a:gd name="T27" fmla="*/ 2147483646 h 253"/>
                <a:gd name="T28" fmla="*/ 2147483646 w 71"/>
                <a:gd name="T29" fmla="*/ 2147483646 h 253"/>
                <a:gd name="T30" fmla="*/ 2147483646 w 71"/>
                <a:gd name="T31" fmla="*/ 2147483646 h 253"/>
                <a:gd name="T32" fmla="*/ 2147483646 w 71"/>
                <a:gd name="T33" fmla="*/ 2147483646 h 253"/>
                <a:gd name="T34" fmla="*/ 2147483646 w 71"/>
                <a:gd name="T35" fmla="*/ 2147483646 h 253"/>
                <a:gd name="T36" fmla="*/ 2147483646 w 71"/>
                <a:gd name="T37" fmla="*/ 2147483646 h 253"/>
                <a:gd name="T38" fmla="*/ 2147483646 w 71"/>
                <a:gd name="T39" fmla="*/ 2147483646 h 253"/>
                <a:gd name="T40" fmla="*/ 2147483646 w 71"/>
                <a:gd name="T41" fmla="*/ 2147483646 h 253"/>
                <a:gd name="T42" fmla="*/ 2147483646 w 71"/>
                <a:gd name="T43" fmla="*/ 2147483646 h 253"/>
                <a:gd name="T44" fmla="*/ 2147483646 w 71"/>
                <a:gd name="T45" fmla="*/ 2147483646 h 253"/>
                <a:gd name="T46" fmla="*/ 2147483646 w 71"/>
                <a:gd name="T47" fmla="*/ 2147483646 h 253"/>
                <a:gd name="T48" fmla="*/ 2147483646 w 71"/>
                <a:gd name="T49" fmla="*/ 2147483646 h 253"/>
                <a:gd name="T50" fmla="*/ 2147483646 w 71"/>
                <a:gd name="T51" fmla="*/ 2147483646 h 253"/>
                <a:gd name="T52" fmla="*/ 2147483646 w 71"/>
                <a:gd name="T53" fmla="*/ 2147483646 h 253"/>
                <a:gd name="T54" fmla="*/ 2147483646 w 71"/>
                <a:gd name="T55" fmla="*/ 2147483646 h 253"/>
                <a:gd name="T56" fmla="*/ 2147483646 w 71"/>
                <a:gd name="T57" fmla="*/ 2147483646 h 253"/>
                <a:gd name="T58" fmla="*/ 2147483646 w 71"/>
                <a:gd name="T59" fmla="*/ 2147483646 h 253"/>
                <a:gd name="T60" fmla="*/ 2147483646 w 71"/>
                <a:gd name="T61" fmla="*/ 2147483646 h 253"/>
                <a:gd name="T62" fmla="*/ 2147483646 w 71"/>
                <a:gd name="T63" fmla="*/ 2147483646 h 253"/>
                <a:gd name="T64" fmla="*/ 2147483646 w 71"/>
                <a:gd name="T65" fmla="*/ 2147483646 h 253"/>
                <a:gd name="T66" fmla="*/ 2147483646 w 71"/>
                <a:gd name="T67" fmla="*/ 2147483646 h 253"/>
                <a:gd name="T68" fmla="*/ 2147483646 w 71"/>
                <a:gd name="T69" fmla="*/ 2147483646 h 253"/>
                <a:gd name="T70" fmla="*/ 2147483646 w 71"/>
                <a:gd name="T71" fmla="*/ 2147483646 h 253"/>
                <a:gd name="T72" fmla="*/ 2147483646 w 71"/>
                <a:gd name="T73" fmla="*/ 2147483646 h 253"/>
                <a:gd name="T74" fmla="*/ 2147483646 w 71"/>
                <a:gd name="T75" fmla="*/ 2147483646 h 253"/>
                <a:gd name="T76" fmla="*/ 2147483646 w 71"/>
                <a:gd name="T77" fmla="*/ 2147483646 h 253"/>
                <a:gd name="T78" fmla="*/ 2147483646 w 71"/>
                <a:gd name="T79" fmla="*/ 2147483646 h 253"/>
                <a:gd name="T80" fmla="*/ 2147483646 w 71"/>
                <a:gd name="T81" fmla="*/ 2147483646 h 253"/>
                <a:gd name="T82" fmla="*/ 2147483646 w 71"/>
                <a:gd name="T83" fmla="*/ 2147483646 h 253"/>
                <a:gd name="T84" fmla="*/ 2147483646 w 71"/>
                <a:gd name="T85" fmla="*/ 2147483646 h 253"/>
                <a:gd name="T86" fmla="*/ 2147483646 w 71"/>
                <a:gd name="T87" fmla="*/ 2147483646 h 253"/>
                <a:gd name="T88" fmla="*/ 2147483646 w 71"/>
                <a:gd name="T89" fmla="*/ 2147483646 h 253"/>
                <a:gd name="T90" fmla="*/ 2147483646 w 71"/>
                <a:gd name="T91" fmla="*/ 2147483646 h 253"/>
                <a:gd name="T92" fmla="*/ 2147483646 w 71"/>
                <a:gd name="T93" fmla="*/ 2147483646 h 253"/>
                <a:gd name="T94" fmla="*/ 2147483646 w 71"/>
                <a:gd name="T95" fmla="*/ 2147483646 h 253"/>
                <a:gd name="T96" fmla="*/ 2147483646 w 71"/>
                <a:gd name="T97" fmla="*/ 2147483646 h 253"/>
                <a:gd name="T98" fmla="*/ 2147483646 w 71"/>
                <a:gd name="T99" fmla="*/ 2147483646 h 253"/>
                <a:gd name="T100" fmla="*/ 2147483646 w 71"/>
                <a:gd name="T101" fmla="*/ 2147483646 h 253"/>
                <a:gd name="T102" fmla="*/ 2147483646 w 71"/>
                <a:gd name="T103" fmla="*/ 2147483646 h 253"/>
                <a:gd name="T104" fmla="*/ 2147483646 w 71"/>
                <a:gd name="T105" fmla="*/ 2147483646 h 253"/>
                <a:gd name="T106" fmla="*/ 2147483646 w 71"/>
                <a:gd name="T107" fmla="*/ 2147483646 h 253"/>
                <a:gd name="T108" fmla="*/ 2147483646 w 71"/>
                <a:gd name="T109" fmla="*/ 2147483646 h 253"/>
                <a:gd name="T110" fmla="*/ 2147483646 w 71"/>
                <a:gd name="T111" fmla="*/ 2147483646 h 253"/>
                <a:gd name="T112" fmla="*/ 2147483646 w 71"/>
                <a:gd name="T113" fmla="*/ 2147483646 h 253"/>
                <a:gd name="T114" fmla="*/ 2147483646 w 71"/>
                <a:gd name="T115" fmla="*/ 2147483646 h 253"/>
                <a:gd name="T116" fmla="*/ 2147483646 w 71"/>
                <a:gd name="T117" fmla="*/ 2147483646 h 253"/>
                <a:gd name="T118" fmla="*/ 2147483646 w 71"/>
                <a:gd name="T119" fmla="*/ 2147483646 h 253"/>
                <a:gd name="T120" fmla="*/ 2147483646 w 71"/>
                <a:gd name="T121" fmla="*/ 2147483646 h 253"/>
                <a:gd name="T122" fmla="*/ 2147483646 w 71"/>
                <a:gd name="T123" fmla="*/ 2147483646 h 253"/>
                <a:gd name="T124" fmla="*/ 2147483646 w 71"/>
                <a:gd name="T125" fmla="*/ 2147483646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1" h="253">
                  <a:moveTo>
                    <a:pt x="33" y="252"/>
                  </a:moveTo>
                  <a:cubicBezTo>
                    <a:pt x="33" y="253"/>
                    <a:pt x="33" y="253"/>
                    <a:pt x="33" y="253"/>
                  </a:cubicBezTo>
                  <a:cubicBezTo>
                    <a:pt x="33" y="253"/>
                    <a:pt x="33" y="253"/>
                    <a:pt x="34" y="253"/>
                  </a:cubicBezTo>
                  <a:cubicBezTo>
                    <a:pt x="34" y="253"/>
                    <a:pt x="34" y="253"/>
                    <a:pt x="35" y="253"/>
                  </a:cubicBezTo>
                  <a:cubicBezTo>
                    <a:pt x="34" y="253"/>
                    <a:pt x="34" y="253"/>
                    <a:pt x="33" y="252"/>
                  </a:cubicBezTo>
                  <a:moveTo>
                    <a:pt x="34" y="252"/>
                  </a:moveTo>
                  <a:cubicBezTo>
                    <a:pt x="34" y="252"/>
                    <a:pt x="34" y="252"/>
                    <a:pt x="33" y="252"/>
                  </a:cubicBezTo>
                  <a:cubicBezTo>
                    <a:pt x="34" y="253"/>
                    <a:pt x="34" y="253"/>
                    <a:pt x="35" y="253"/>
                  </a:cubicBezTo>
                  <a:cubicBezTo>
                    <a:pt x="35" y="253"/>
                    <a:pt x="35" y="253"/>
                    <a:pt x="35" y="253"/>
                  </a:cubicBezTo>
                  <a:cubicBezTo>
                    <a:pt x="35" y="253"/>
                    <a:pt x="34" y="252"/>
                    <a:pt x="34" y="252"/>
                  </a:cubicBezTo>
                  <a:moveTo>
                    <a:pt x="39" y="251"/>
                  </a:moveTo>
                  <a:cubicBezTo>
                    <a:pt x="38" y="251"/>
                    <a:pt x="38" y="251"/>
                    <a:pt x="38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moveTo>
                    <a:pt x="39" y="251"/>
                  </a:move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moveTo>
                    <a:pt x="39" y="250"/>
                  </a:moveTo>
                  <a:cubicBezTo>
                    <a:pt x="39" y="250"/>
                    <a:pt x="39" y="250"/>
                    <a:pt x="39" y="250"/>
                  </a:cubicBezTo>
                  <a:cubicBezTo>
                    <a:pt x="39" y="250"/>
                    <a:pt x="39" y="250"/>
                    <a:pt x="39" y="251"/>
                  </a:cubicBezTo>
                  <a:cubicBezTo>
                    <a:pt x="39" y="250"/>
                    <a:pt x="39" y="250"/>
                    <a:pt x="39" y="250"/>
                  </a:cubicBezTo>
                  <a:moveTo>
                    <a:pt x="36" y="250"/>
                  </a:moveTo>
                  <a:cubicBezTo>
                    <a:pt x="36" y="250"/>
                    <a:pt x="36" y="250"/>
                    <a:pt x="36" y="250"/>
                  </a:cubicBezTo>
                  <a:cubicBezTo>
                    <a:pt x="37" y="250"/>
                    <a:pt x="37" y="251"/>
                    <a:pt x="38" y="251"/>
                  </a:cubicBezTo>
                  <a:cubicBezTo>
                    <a:pt x="37" y="251"/>
                    <a:pt x="37" y="251"/>
                    <a:pt x="36" y="250"/>
                  </a:cubicBezTo>
                  <a:cubicBezTo>
                    <a:pt x="35" y="251"/>
                    <a:pt x="35" y="251"/>
                    <a:pt x="34" y="252"/>
                  </a:cubicBezTo>
                  <a:cubicBezTo>
                    <a:pt x="34" y="252"/>
                    <a:pt x="35" y="253"/>
                    <a:pt x="35" y="253"/>
                  </a:cubicBezTo>
                  <a:cubicBezTo>
                    <a:pt x="36" y="253"/>
                    <a:pt x="36" y="253"/>
                    <a:pt x="36" y="252"/>
                  </a:cubicBezTo>
                  <a:cubicBezTo>
                    <a:pt x="37" y="252"/>
                    <a:pt x="38" y="252"/>
                    <a:pt x="38" y="251"/>
                  </a:cubicBezTo>
                  <a:cubicBezTo>
                    <a:pt x="38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8" y="251"/>
                    <a:pt x="38" y="251"/>
                  </a:cubicBezTo>
                  <a:cubicBezTo>
                    <a:pt x="38" y="251"/>
                    <a:pt x="38" y="251"/>
                    <a:pt x="38" y="251"/>
                  </a:cubicBezTo>
                  <a:cubicBezTo>
                    <a:pt x="38" y="251"/>
                    <a:pt x="38" y="251"/>
                    <a:pt x="38" y="251"/>
                  </a:cubicBezTo>
                  <a:cubicBezTo>
                    <a:pt x="38" y="251"/>
                    <a:pt x="37" y="250"/>
                    <a:pt x="36" y="250"/>
                  </a:cubicBezTo>
                  <a:moveTo>
                    <a:pt x="37" y="250"/>
                  </a:moveTo>
                  <a:cubicBezTo>
                    <a:pt x="37" y="250"/>
                    <a:pt x="36" y="250"/>
                    <a:pt x="36" y="250"/>
                  </a:cubicBezTo>
                  <a:cubicBezTo>
                    <a:pt x="37" y="250"/>
                    <a:pt x="38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8" y="250"/>
                    <a:pt x="37" y="250"/>
                    <a:pt x="37" y="250"/>
                  </a:cubicBezTo>
                  <a:moveTo>
                    <a:pt x="29" y="250"/>
                  </a:moveTo>
                  <a:cubicBezTo>
                    <a:pt x="29" y="250"/>
                    <a:pt x="28" y="250"/>
                    <a:pt x="28" y="251"/>
                  </a:cubicBezTo>
                  <a:cubicBezTo>
                    <a:pt x="28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50"/>
                  </a:cubicBezTo>
                  <a:cubicBezTo>
                    <a:pt x="37" y="250"/>
                    <a:pt x="38" y="250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0"/>
                    <a:pt x="38" y="250"/>
                    <a:pt x="37" y="249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9" y="250"/>
                    <a:pt x="39" y="251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8" y="250"/>
                    <a:pt x="38" y="250"/>
                    <a:pt x="37" y="249"/>
                  </a:cubicBezTo>
                  <a:moveTo>
                    <a:pt x="37" y="249"/>
                  </a:move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38" y="249"/>
                    <a:pt x="37" y="249"/>
                  </a:cubicBezTo>
                  <a:moveTo>
                    <a:pt x="31" y="248"/>
                  </a:moveTo>
                  <a:cubicBezTo>
                    <a:pt x="31" y="249"/>
                    <a:pt x="30" y="249"/>
                    <a:pt x="29" y="249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49"/>
                    <a:pt x="31" y="249"/>
                    <a:pt x="31" y="249"/>
                  </a:cubicBezTo>
                  <a:cubicBezTo>
                    <a:pt x="31" y="249"/>
                    <a:pt x="31" y="249"/>
                    <a:pt x="31" y="248"/>
                  </a:cubicBezTo>
                  <a:moveTo>
                    <a:pt x="27" y="248"/>
                  </a:moveTo>
                  <a:cubicBezTo>
                    <a:pt x="27" y="248"/>
                    <a:pt x="27" y="249"/>
                    <a:pt x="27" y="249"/>
                  </a:cubicBezTo>
                  <a:cubicBezTo>
                    <a:pt x="27" y="249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moveTo>
                    <a:pt x="27" y="248"/>
                  </a:moveTo>
                  <a:cubicBezTo>
                    <a:pt x="27" y="248"/>
                    <a:pt x="26" y="248"/>
                    <a:pt x="26" y="248"/>
                  </a:cubicBezTo>
                  <a:cubicBezTo>
                    <a:pt x="26" y="248"/>
                    <a:pt x="27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moveTo>
                    <a:pt x="32" y="248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2" y="248"/>
                    <a:pt x="32" y="248"/>
                  </a:cubicBezTo>
                  <a:moveTo>
                    <a:pt x="32" y="247"/>
                  </a:moveTo>
                  <a:cubicBezTo>
                    <a:pt x="32" y="248"/>
                    <a:pt x="32" y="248"/>
                    <a:pt x="32" y="248"/>
                  </a:cubicBezTo>
                  <a:cubicBezTo>
                    <a:pt x="32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3" y="248"/>
                    <a:pt x="32" y="247"/>
                  </a:cubicBezTo>
                  <a:moveTo>
                    <a:pt x="39" y="247"/>
                  </a:moveTo>
                  <a:cubicBezTo>
                    <a:pt x="39" y="247"/>
                    <a:pt x="39" y="247"/>
                    <a:pt x="39" y="247"/>
                  </a:cubicBezTo>
                  <a:cubicBezTo>
                    <a:pt x="39" y="248"/>
                    <a:pt x="40" y="248"/>
                    <a:pt x="40" y="248"/>
                  </a:cubicBezTo>
                  <a:cubicBezTo>
                    <a:pt x="40" y="248"/>
                    <a:pt x="39" y="248"/>
                    <a:pt x="39" y="247"/>
                  </a:cubicBezTo>
                  <a:moveTo>
                    <a:pt x="29" y="247"/>
                  </a:moveTo>
                  <a:cubicBezTo>
                    <a:pt x="28" y="247"/>
                    <a:pt x="28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8"/>
                    <a:pt x="28" y="248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3" y="247"/>
                  </a:moveTo>
                  <a:cubicBezTo>
                    <a:pt x="33" y="247"/>
                    <a:pt x="33" y="247"/>
                    <a:pt x="32" y="247"/>
                  </a:cubicBezTo>
                  <a:cubicBezTo>
                    <a:pt x="33" y="248"/>
                    <a:pt x="33" y="248"/>
                    <a:pt x="33" y="248"/>
                  </a:cubicBezTo>
                  <a:cubicBezTo>
                    <a:pt x="33" y="248"/>
                    <a:pt x="34" y="248"/>
                    <a:pt x="34" y="248"/>
                  </a:cubicBezTo>
                  <a:cubicBezTo>
                    <a:pt x="33" y="247"/>
                    <a:pt x="33" y="247"/>
                    <a:pt x="33" y="247"/>
                  </a:cubicBezTo>
                  <a:moveTo>
                    <a:pt x="33" y="247"/>
                  </a:moveTo>
                  <a:cubicBezTo>
                    <a:pt x="33" y="247"/>
                    <a:pt x="33" y="247"/>
                    <a:pt x="33" y="247"/>
                  </a:cubicBezTo>
                  <a:cubicBezTo>
                    <a:pt x="33" y="247"/>
                    <a:pt x="33" y="247"/>
                    <a:pt x="34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3" y="247"/>
                    <a:pt x="33" y="247"/>
                    <a:pt x="33" y="247"/>
                  </a:cubicBezTo>
                  <a:moveTo>
                    <a:pt x="29" y="247"/>
                  </a:moveTo>
                  <a:cubicBezTo>
                    <a:pt x="28" y="247"/>
                    <a:pt x="28" y="248"/>
                    <a:pt x="27" y="248"/>
                  </a:cubicBezTo>
                  <a:cubicBezTo>
                    <a:pt x="27" y="248"/>
                    <a:pt x="27" y="248"/>
                    <a:pt x="27" y="248"/>
                  </a:cubicBezTo>
                  <a:cubicBezTo>
                    <a:pt x="28" y="248"/>
                    <a:pt x="28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0" y="247"/>
                  </a:move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30" y="247"/>
                  </a:cubicBezTo>
                  <a:cubicBezTo>
                    <a:pt x="30" y="247"/>
                    <a:pt x="30" y="247"/>
                    <a:pt x="30" y="247"/>
                  </a:cubicBezTo>
                  <a:moveTo>
                    <a:pt x="29" y="247"/>
                  </a:move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7"/>
                    <a:pt x="29" y="247"/>
                    <a:pt x="29" y="247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7"/>
                    <a:pt x="30" y="247"/>
                    <a:pt x="30" y="24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29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1" y="246"/>
                  </a:moveTo>
                  <a:cubicBezTo>
                    <a:pt x="31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moveTo>
                    <a:pt x="31" y="246"/>
                  </a:move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moveTo>
                    <a:pt x="40" y="246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40" y="246"/>
                    <a:pt x="40" y="246"/>
                    <a:pt x="41" y="246"/>
                  </a:cubicBezTo>
                  <a:cubicBezTo>
                    <a:pt x="40" y="246"/>
                    <a:pt x="40" y="246"/>
                    <a:pt x="40" y="246"/>
                  </a:cubicBezTo>
                  <a:moveTo>
                    <a:pt x="36" y="246"/>
                  </a:moveTo>
                  <a:cubicBezTo>
                    <a:pt x="36" y="246"/>
                    <a:pt x="36" y="246"/>
                    <a:pt x="36" y="246"/>
                  </a:cubicBezTo>
                  <a:cubicBezTo>
                    <a:pt x="36" y="246"/>
                    <a:pt x="36" y="246"/>
                    <a:pt x="36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6" y="246"/>
                    <a:pt x="36" y="246"/>
                    <a:pt x="36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0" y="246"/>
                  </a:move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0" y="246"/>
                    <a:pt x="31" y="246"/>
                    <a:pt x="31" y="246"/>
                  </a:cubicBezTo>
                  <a:cubicBezTo>
                    <a:pt x="30" y="246"/>
                    <a:pt x="30" y="246"/>
                    <a:pt x="30" y="246"/>
                  </a:cubicBezTo>
                  <a:moveTo>
                    <a:pt x="35" y="245"/>
                  </a:moveTo>
                  <a:cubicBezTo>
                    <a:pt x="34" y="246"/>
                    <a:pt x="34" y="246"/>
                    <a:pt x="33" y="247"/>
                  </a:cubicBezTo>
                  <a:cubicBezTo>
                    <a:pt x="33" y="247"/>
                    <a:pt x="34" y="247"/>
                    <a:pt x="34" y="247"/>
                  </a:cubicBezTo>
                  <a:cubicBezTo>
                    <a:pt x="34" y="247"/>
                    <a:pt x="35" y="247"/>
                    <a:pt x="35" y="247"/>
                  </a:cubicBezTo>
                  <a:cubicBezTo>
                    <a:pt x="35" y="247"/>
                    <a:pt x="34" y="247"/>
                    <a:pt x="34" y="246"/>
                  </a:cubicBezTo>
                  <a:cubicBezTo>
                    <a:pt x="35" y="246"/>
                    <a:pt x="35" y="246"/>
                    <a:pt x="36" y="246"/>
                  </a:cubicBezTo>
                  <a:cubicBezTo>
                    <a:pt x="35" y="246"/>
                    <a:pt x="35" y="246"/>
                    <a:pt x="35" y="245"/>
                  </a:cubicBezTo>
                  <a:moveTo>
                    <a:pt x="32" y="245"/>
                  </a:moveTo>
                  <a:cubicBezTo>
                    <a:pt x="32" y="245"/>
                    <a:pt x="32" y="245"/>
                    <a:pt x="31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2" y="246"/>
                    <a:pt x="32" y="245"/>
                    <a:pt x="33" y="245"/>
                  </a:cubicBezTo>
                  <a:cubicBezTo>
                    <a:pt x="33" y="245"/>
                    <a:pt x="32" y="245"/>
                    <a:pt x="32" y="245"/>
                  </a:cubicBezTo>
                  <a:moveTo>
                    <a:pt x="33" y="245"/>
                  </a:move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moveTo>
                    <a:pt x="33" y="245"/>
                  </a:move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moveTo>
                    <a:pt x="38" y="244"/>
                  </a:moveTo>
                  <a:cubicBezTo>
                    <a:pt x="37" y="245"/>
                    <a:pt x="37" y="245"/>
                    <a:pt x="37" y="245"/>
                  </a:cubicBezTo>
                  <a:cubicBezTo>
                    <a:pt x="38" y="245"/>
                    <a:pt x="38" y="245"/>
                    <a:pt x="39" y="246"/>
                  </a:cubicBezTo>
                  <a:cubicBezTo>
                    <a:pt x="39" y="245"/>
                    <a:pt x="39" y="245"/>
                    <a:pt x="39" y="245"/>
                  </a:cubicBezTo>
                  <a:cubicBezTo>
                    <a:pt x="39" y="245"/>
                    <a:pt x="38" y="245"/>
                    <a:pt x="38" y="244"/>
                  </a:cubicBezTo>
                  <a:moveTo>
                    <a:pt x="31" y="244"/>
                  </a:moveTo>
                  <a:cubicBezTo>
                    <a:pt x="31" y="244"/>
                    <a:pt x="30" y="245"/>
                    <a:pt x="30" y="245"/>
                  </a:cubicBezTo>
                  <a:cubicBezTo>
                    <a:pt x="30" y="245"/>
                    <a:pt x="31" y="246"/>
                    <a:pt x="31" y="246"/>
                  </a:cubicBezTo>
                  <a:cubicBezTo>
                    <a:pt x="31" y="245"/>
                    <a:pt x="32" y="245"/>
                    <a:pt x="32" y="245"/>
                  </a:cubicBezTo>
                  <a:cubicBezTo>
                    <a:pt x="32" y="244"/>
                    <a:pt x="31" y="244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moveTo>
                    <a:pt x="31" y="243"/>
                  </a:moveTo>
                  <a:cubicBezTo>
                    <a:pt x="31" y="243"/>
                    <a:pt x="31" y="243"/>
                    <a:pt x="31" y="244"/>
                  </a:cubicBezTo>
                  <a:cubicBezTo>
                    <a:pt x="31" y="244"/>
                    <a:pt x="31" y="244"/>
                    <a:pt x="31" y="244"/>
                  </a:cubicBezTo>
                  <a:cubicBezTo>
                    <a:pt x="32" y="244"/>
                    <a:pt x="32" y="244"/>
                    <a:pt x="33" y="245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2" y="244"/>
                    <a:pt x="32" y="244"/>
                    <a:pt x="31" y="243"/>
                  </a:cubicBezTo>
                  <a:moveTo>
                    <a:pt x="34" y="243"/>
                  </a:move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44"/>
                    <a:pt x="34" y="244"/>
                    <a:pt x="34" y="244"/>
                  </a:cubicBezTo>
                  <a:cubicBezTo>
                    <a:pt x="34" y="244"/>
                    <a:pt x="34" y="244"/>
                    <a:pt x="33" y="244"/>
                  </a:cubicBezTo>
                  <a:cubicBezTo>
                    <a:pt x="33" y="245"/>
                    <a:pt x="34" y="245"/>
                    <a:pt x="34" y="245"/>
                  </a:cubicBezTo>
                  <a:cubicBezTo>
                    <a:pt x="34" y="244"/>
                    <a:pt x="35" y="244"/>
                    <a:pt x="35" y="244"/>
                  </a:cubicBezTo>
                  <a:cubicBezTo>
                    <a:pt x="36" y="244"/>
                    <a:pt x="36" y="245"/>
                    <a:pt x="35" y="245"/>
                  </a:cubicBezTo>
                  <a:cubicBezTo>
                    <a:pt x="35" y="245"/>
                    <a:pt x="35" y="246"/>
                    <a:pt x="36" y="246"/>
                  </a:cubicBezTo>
                  <a:cubicBezTo>
                    <a:pt x="36" y="245"/>
                    <a:pt x="37" y="245"/>
                    <a:pt x="37" y="245"/>
                  </a:cubicBezTo>
                  <a:cubicBezTo>
                    <a:pt x="36" y="244"/>
                    <a:pt x="35" y="244"/>
                    <a:pt x="34" y="243"/>
                  </a:cubicBezTo>
                  <a:moveTo>
                    <a:pt x="42" y="243"/>
                  </a:moveTo>
                  <a:cubicBezTo>
                    <a:pt x="42" y="243"/>
                    <a:pt x="42" y="243"/>
                    <a:pt x="42" y="243"/>
                  </a:cubicBezTo>
                  <a:cubicBezTo>
                    <a:pt x="42" y="243"/>
                    <a:pt x="42" y="243"/>
                    <a:pt x="43" y="243"/>
                  </a:cubicBezTo>
                  <a:cubicBezTo>
                    <a:pt x="42" y="243"/>
                    <a:pt x="42" y="243"/>
                    <a:pt x="42" y="243"/>
                  </a:cubicBezTo>
                  <a:moveTo>
                    <a:pt x="41" y="242"/>
                  </a:moveTo>
                  <a:cubicBezTo>
                    <a:pt x="41" y="242"/>
                    <a:pt x="41" y="242"/>
                    <a:pt x="41" y="242"/>
                  </a:cubicBezTo>
                  <a:cubicBezTo>
                    <a:pt x="41" y="242"/>
                    <a:pt x="42" y="243"/>
                    <a:pt x="43" y="243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2" y="242"/>
                    <a:pt x="41" y="242"/>
                    <a:pt x="41" y="242"/>
                  </a:cubicBezTo>
                  <a:moveTo>
                    <a:pt x="41" y="242"/>
                  </a:moveTo>
                  <a:cubicBezTo>
                    <a:pt x="41" y="242"/>
                    <a:pt x="41" y="242"/>
                    <a:pt x="41" y="242"/>
                  </a:cubicBezTo>
                  <a:cubicBezTo>
                    <a:pt x="41" y="242"/>
                    <a:pt x="42" y="242"/>
                    <a:pt x="42" y="243"/>
                  </a:cubicBezTo>
                  <a:cubicBezTo>
                    <a:pt x="42" y="242"/>
                    <a:pt x="41" y="242"/>
                    <a:pt x="41" y="242"/>
                  </a:cubicBezTo>
                  <a:moveTo>
                    <a:pt x="38" y="241"/>
                  </a:moveTo>
                  <a:cubicBezTo>
                    <a:pt x="37" y="241"/>
                    <a:pt x="36" y="241"/>
                    <a:pt x="34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5" y="243"/>
                    <a:pt x="36" y="244"/>
                    <a:pt x="38" y="244"/>
                  </a:cubicBezTo>
                  <a:cubicBezTo>
                    <a:pt x="38" y="244"/>
                    <a:pt x="39" y="243"/>
                    <a:pt x="41" y="242"/>
                  </a:cubicBezTo>
                  <a:cubicBezTo>
                    <a:pt x="40" y="242"/>
                    <a:pt x="39" y="241"/>
                    <a:pt x="38" y="241"/>
                  </a:cubicBezTo>
                  <a:moveTo>
                    <a:pt x="39" y="241"/>
                  </a:moveTo>
                  <a:cubicBezTo>
                    <a:pt x="39" y="241"/>
                    <a:pt x="39" y="241"/>
                    <a:pt x="38" y="241"/>
                  </a:cubicBezTo>
                  <a:cubicBezTo>
                    <a:pt x="39" y="241"/>
                    <a:pt x="40" y="242"/>
                    <a:pt x="41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0" y="242"/>
                    <a:pt x="39" y="241"/>
                    <a:pt x="39" y="241"/>
                  </a:cubicBezTo>
                  <a:moveTo>
                    <a:pt x="42" y="241"/>
                  </a:move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3" y="241"/>
                    <a:pt x="43" y="241"/>
                  </a:cubicBezTo>
                  <a:cubicBezTo>
                    <a:pt x="43" y="241"/>
                    <a:pt x="42" y="241"/>
                    <a:pt x="42" y="241"/>
                  </a:cubicBezTo>
                  <a:moveTo>
                    <a:pt x="42" y="241"/>
                  </a:move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moveTo>
                    <a:pt x="39" y="240"/>
                  </a:moveTo>
                  <a:cubicBezTo>
                    <a:pt x="39" y="240"/>
                    <a:pt x="39" y="240"/>
                    <a:pt x="39" y="240"/>
                  </a:cubicBezTo>
                  <a:cubicBezTo>
                    <a:pt x="39" y="241"/>
                    <a:pt x="39" y="241"/>
                    <a:pt x="40" y="241"/>
                  </a:cubicBezTo>
                  <a:cubicBezTo>
                    <a:pt x="40" y="241"/>
                    <a:pt x="40" y="241"/>
                    <a:pt x="39" y="241"/>
                  </a:cubicBezTo>
                  <a:cubicBezTo>
                    <a:pt x="40" y="241"/>
                    <a:pt x="40" y="241"/>
                    <a:pt x="41" y="242"/>
                  </a:cubicBezTo>
                  <a:cubicBezTo>
                    <a:pt x="41" y="242"/>
                    <a:pt x="41" y="242"/>
                    <a:pt x="41" y="242"/>
                  </a:cubicBezTo>
                  <a:cubicBezTo>
                    <a:pt x="42" y="242"/>
                    <a:pt x="42" y="242"/>
                    <a:pt x="43" y="242"/>
                  </a:cubicBezTo>
                  <a:cubicBezTo>
                    <a:pt x="42" y="242"/>
                    <a:pt x="42" y="242"/>
                    <a:pt x="41" y="242"/>
                  </a:cubicBezTo>
                  <a:cubicBezTo>
                    <a:pt x="41" y="241"/>
                    <a:pt x="42" y="241"/>
                    <a:pt x="42" y="241"/>
                  </a:cubicBezTo>
                  <a:cubicBezTo>
                    <a:pt x="41" y="241"/>
                    <a:pt x="40" y="241"/>
                    <a:pt x="40" y="241"/>
                  </a:cubicBezTo>
                  <a:cubicBezTo>
                    <a:pt x="39" y="241"/>
                    <a:pt x="39" y="240"/>
                    <a:pt x="39" y="240"/>
                  </a:cubicBezTo>
                  <a:moveTo>
                    <a:pt x="42" y="240"/>
                  </a:moveTo>
                  <a:cubicBezTo>
                    <a:pt x="42" y="240"/>
                    <a:pt x="42" y="241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2" y="241"/>
                    <a:pt x="43" y="241"/>
                    <a:pt x="43" y="241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40"/>
                    <a:pt x="43" y="240"/>
                    <a:pt x="42" y="240"/>
                  </a:cubicBezTo>
                  <a:moveTo>
                    <a:pt x="22" y="240"/>
                  </a:moveTo>
                  <a:cubicBezTo>
                    <a:pt x="22" y="240"/>
                    <a:pt x="22" y="240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39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39"/>
                    <a:pt x="43" y="239"/>
                    <a:pt x="43" y="239"/>
                  </a:cubicBezTo>
                  <a:moveTo>
                    <a:pt x="23" y="239"/>
                  </a:moveTo>
                  <a:cubicBezTo>
                    <a:pt x="23" y="239"/>
                    <a:pt x="23" y="239"/>
                    <a:pt x="22" y="240"/>
                  </a:cubicBezTo>
                  <a:cubicBezTo>
                    <a:pt x="22" y="240"/>
                    <a:pt x="22" y="240"/>
                    <a:pt x="22" y="240"/>
                  </a:cubicBezTo>
                  <a:cubicBezTo>
                    <a:pt x="23" y="240"/>
                    <a:pt x="23" y="239"/>
                    <a:pt x="24" y="239"/>
                  </a:cubicBezTo>
                  <a:cubicBezTo>
                    <a:pt x="24" y="239"/>
                    <a:pt x="24" y="239"/>
                    <a:pt x="23" y="239"/>
                  </a:cubicBezTo>
                  <a:moveTo>
                    <a:pt x="23" y="239"/>
                  </a:moveTo>
                  <a:cubicBezTo>
                    <a:pt x="23" y="239"/>
                    <a:pt x="23" y="239"/>
                    <a:pt x="22" y="240"/>
                  </a:cubicBezTo>
                  <a:cubicBezTo>
                    <a:pt x="23" y="239"/>
                    <a:pt x="23" y="239"/>
                    <a:pt x="23" y="239"/>
                  </a:cubicBezTo>
                  <a:cubicBezTo>
                    <a:pt x="23" y="239"/>
                    <a:pt x="23" y="239"/>
                    <a:pt x="23" y="239"/>
                  </a:cubicBezTo>
                  <a:moveTo>
                    <a:pt x="23" y="239"/>
                  </a:moveTo>
                  <a:cubicBezTo>
                    <a:pt x="23" y="239"/>
                    <a:pt x="22" y="239"/>
                    <a:pt x="22" y="239"/>
                  </a:cubicBezTo>
                  <a:cubicBezTo>
                    <a:pt x="22" y="239"/>
                    <a:pt x="23" y="239"/>
                    <a:pt x="23" y="239"/>
                  </a:cubicBezTo>
                  <a:cubicBezTo>
                    <a:pt x="23" y="239"/>
                    <a:pt x="23" y="239"/>
                    <a:pt x="23" y="239"/>
                  </a:cubicBezTo>
                  <a:moveTo>
                    <a:pt x="37" y="238"/>
                  </a:moveTo>
                  <a:cubicBezTo>
                    <a:pt x="37" y="238"/>
                    <a:pt x="37" y="238"/>
                    <a:pt x="37" y="238"/>
                  </a:cubicBezTo>
                  <a:cubicBezTo>
                    <a:pt x="38" y="239"/>
                    <a:pt x="40" y="240"/>
                    <a:pt x="42" y="241"/>
                  </a:cubicBezTo>
                  <a:cubicBezTo>
                    <a:pt x="42" y="241"/>
                    <a:pt x="42" y="241"/>
                    <a:pt x="42" y="241"/>
                  </a:cubicBezTo>
                  <a:cubicBezTo>
                    <a:pt x="40" y="240"/>
                    <a:pt x="38" y="239"/>
                    <a:pt x="37" y="238"/>
                  </a:cubicBezTo>
                  <a:moveTo>
                    <a:pt x="36" y="238"/>
                  </a:move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7" y="238"/>
                    <a:pt x="36" y="238"/>
                  </a:cubicBezTo>
                  <a:moveTo>
                    <a:pt x="35" y="237"/>
                  </a:moveTo>
                  <a:cubicBezTo>
                    <a:pt x="35" y="237"/>
                    <a:pt x="35" y="237"/>
                    <a:pt x="35" y="237"/>
                  </a:cubicBezTo>
                  <a:cubicBezTo>
                    <a:pt x="35" y="238"/>
                    <a:pt x="36" y="238"/>
                    <a:pt x="36" y="238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6" y="238"/>
                    <a:pt x="35" y="237"/>
                    <a:pt x="35" y="237"/>
                  </a:cubicBezTo>
                  <a:moveTo>
                    <a:pt x="27" y="237"/>
                  </a:moveTo>
                  <a:cubicBezTo>
                    <a:pt x="26" y="237"/>
                    <a:pt x="25" y="238"/>
                    <a:pt x="24" y="239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38"/>
                    <a:pt x="26" y="238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moveTo>
                    <a:pt x="27" y="237"/>
                  </a:moveTo>
                  <a:cubicBezTo>
                    <a:pt x="26" y="237"/>
                    <a:pt x="25" y="238"/>
                    <a:pt x="23" y="238"/>
                  </a:cubicBezTo>
                  <a:cubicBezTo>
                    <a:pt x="23" y="239"/>
                    <a:pt x="24" y="239"/>
                    <a:pt x="24" y="239"/>
                  </a:cubicBezTo>
                  <a:cubicBezTo>
                    <a:pt x="25" y="238"/>
                    <a:pt x="26" y="237"/>
                    <a:pt x="27" y="237"/>
                  </a:cubicBezTo>
                  <a:cubicBezTo>
                    <a:pt x="27" y="237"/>
                    <a:pt x="27" y="237"/>
                    <a:pt x="27" y="237"/>
                  </a:cubicBezTo>
                  <a:moveTo>
                    <a:pt x="32" y="236"/>
                  </a:moveTo>
                  <a:cubicBezTo>
                    <a:pt x="31" y="236"/>
                    <a:pt x="32" y="237"/>
                    <a:pt x="33" y="237"/>
                  </a:cubicBezTo>
                  <a:cubicBezTo>
                    <a:pt x="32" y="237"/>
                    <a:pt x="31" y="237"/>
                    <a:pt x="31" y="237"/>
                  </a:cubicBezTo>
                  <a:cubicBezTo>
                    <a:pt x="31" y="237"/>
                    <a:pt x="30" y="237"/>
                    <a:pt x="30" y="237"/>
                  </a:cubicBezTo>
                  <a:cubicBezTo>
                    <a:pt x="31" y="239"/>
                    <a:pt x="31" y="240"/>
                    <a:pt x="31" y="242"/>
                  </a:cubicBezTo>
                  <a:cubicBezTo>
                    <a:pt x="31" y="242"/>
                    <a:pt x="31" y="242"/>
                    <a:pt x="32" y="242"/>
                  </a:cubicBezTo>
                  <a:cubicBezTo>
                    <a:pt x="32" y="242"/>
                    <a:pt x="33" y="243"/>
                    <a:pt x="34" y="243"/>
                  </a:cubicBezTo>
                  <a:cubicBezTo>
                    <a:pt x="34" y="243"/>
                    <a:pt x="34" y="242"/>
                    <a:pt x="34" y="242"/>
                  </a:cubicBezTo>
                  <a:cubicBezTo>
                    <a:pt x="34" y="242"/>
                    <a:pt x="34" y="242"/>
                    <a:pt x="33" y="242"/>
                  </a:cubicBezTo>
                  <a:cubicBezTo>
                    <a:pt x="34" y="242"/>
                    <a:pt x="34" y="242"/>
                    <a:pt x="34" y="242"/>
                  </a:cubicBezTo>
                  <a:cubicBezTo>
                    <a:pt x="35" y="241"/>
                    <a:pt x="35" y="240"/>
                    <a:pt x="36" y="240"/>
                  </a:cubicBezTo>
                  <a:cubicBezTo>
                    <a:pt x="36" y="240"/>
                    <a:pt x="37" y="240"/>
                    <a:pt x="38" y="241"/>
                  </a:cubicBezTo>
                  <a:cubicBezTo>
                    <a:pt x="38" y="241"/>
                    <a:pt x="38" y="241"/>
                    <a:pt x="38" y="241"/>
                  </a:cubicBezTo>
                  <a:cubicBezTo>
                    <a:pt x="37" y="240"/>
                    <a:pt x="36" y="240"/>
                    <a:pt x="36" y="240"/>
                  </a:cubicBezTo>
                  <a:cubicBezTo>
                    <a:pt x="36" y="240"/>
                    <a:pt x="36" y="240"/>
                    <a:pt x="36" y="239"/>
                  </a:cubicBezTo>
                  <a:cubicBezTo>
                    <a:pt x="36" y="240"/>
                    <a:pt x="37" y="240"/>
                    <a:pt x="39" y="241"/>
                  </a:cubicBezTo>
                  <a:cubicBezTo>
                    <a:pt x="39" y="241"/>
                    <a:pt x="39" y="241"/>
                    <a:pt x="39" y="241"/>
                  </a:cubicBezTo>
                  <a:cubicBezTo>
                    <a:pt x="39" y="241"/>
                    <a:pt x="39" y="241"/>
                    <a:pt x="39" y="240"/>
                  </a:cubicBezTo>
                  <a:cubicBezTo>
                    <a:pt x="38" y="240"/>
                    <a:pt x="37" y="239"/>
                    <a:pt x="36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37" y="239"/>
                    <a:pt x="38" y="240"/>
                    <a:pt x="39" y="240"/>
                  </a:cubicBezTo>
                  <a:cubicBezTo>
                    <a:pt x="38" y="240"/>
                    <a:pt x="37" y="239"/>
                    <a:pt x="36" y="239"/>
                  </a:cubicBezTo>
                  <a:cubicBezTo>
                    <a:pt x="36" y="238"/>
                    <a:pt x="36" y="238"/>
                    <a:pt x="37" y="238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6" y="238"/>
                    <a:pt x="36" y="238"/>
                    <a:pt x="35" y="238"/>
                  </a:cubicBezTo>
                  <a:cubicBezTo>
                    <a:pt x="35" y="238"/>
                    <a:pt x="35" y="238"/>
                    <a:pt x="35" y="237"/>
                  </a:cubicBezTo>
                  <a:cubicBezTo>
                    <a:pt x="33" y="237"/>
                    <a:pt x="32" y="236"/>
                    <a:pt x="32" y="236"/>
                  </a:cubicBezTo>
                  <a:moveTo>
                    <a:pt x="40" y="236"/>
                  </a:moveTo>
                  <a:cubicBezTo>
                    <a:pt x="41" y="236"/>
                    <a:pt x="43" y="237"/>
                    <a:pt x="44" y="238"/>
                  </a:cubicBezTo>
                  <a:cubicBezTo>
                    <a:pt x="43" y="237"/>
                    <a:pt x="42" y="237"/>
                    <a:pt x="40" y="236"/>
                  </a:cubicBezTo>
                  <a:cubicBezTo>
                    <a:pt x="40" y="236"/>
                    <a:pt x="40" y="236"/>
                    <a:pt x="40" y="236"/>
                  </a:cubicBezTo>
                  <a:moveTo>
                    <a:pt x="26" y="236"/>
                  </a:moveTo>
                  <a:cubicBezTo>
                    <a:pt x="25" y="236"/>
                    <a:pt x="24" y="237"/>
                    <a:pt x="23" y="238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24" y="238"/>
                    <a:pt x="26" y="237"/>
                    <a:pt x="27" y="237"/>
                  </a:cubicBezTo>
                  <a:cubicBezTo>
                    <a:pt x="26" y="236"/>
                    <a:pt x="26" y="236"/>
                    <a:pt x="26" y="236"/>
                  </a:cubicBezTo>
                  <a:moveTo>
                    <a:pt x="36" y="235"/>
                  </a:moveTo>
                  <a:cubicBezTo>
                    <a:pt x="37" y="235"/>
                    <a:pt x="38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37"/>
                    <a:pt x="41" y="238"/>
                    <a:pt x="43" y="239"/>
                  </a:cubicBezTo>
                  <a:cubicBezTo>
                    <a:pt x="44" y="239"/>
                    <a:pt x="44" y="239"/>
                    <a:pt x="44" y="239"/>
                  </a:cubicBezTo>
                  <a:cubicBezTo>
                    <a:pt x="42" y="237"/>
                    <a:pt x="40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6"/>
                    <a:pt x="37" y="236"/>
                    <a:pt x="37" y="235"/>
                  </a:cubicBezTo>
                  <a:cubicBezTo>
                    <a:pt x="37" y="235"/>
                    <a:pt x="37" y="235"/>
                    <a:pt x="36" y="235"/>
                  </a:cubicBezTo>
                  <a:moveTo>
                    <a:pt x="25" y="235"/>
                  </a:moveTo>
                  <a:cubicBezTo>
                    <a:pt x="24" y="236"/>
                    <a:pt x="23" y="237"/>
                    <a:pt x="22" y="238"/>
                  </a:cubicBezTo>
                  <a:cubicBezTo>
                    <a:pt x="23" y="237"/>
                    <a:pt x="25" y="236"/>
                    <a:pt x="26" y="236"/>
                  </a:cubicBezTo>
                  <a:cubicBezTo>
                    <a:pt x="25" y="236"/>
                    <a:pt x="25" y="235"/>
                    <a:pt x="25" y="235"/>
                  </a:cubicBezTo>
                  <a:moveTo>
                    <a:pt x="31" y="235"/>
                  </a:moveTo>
                  <a:cubicBezTo>
                    <a:pt x="30" y="235"/>
                    <a:pt x="32" y="236"/>
                    <a:pt x="35" y="237"/>
                  </a:cubicBezTo>
                  <a:cubicBezTo>
                    <a:pt x="34" y="237"/>
                    <a:pt x="34" y="237"/>
                    <a:pt x="34" y="236"/>
                  </a:cubicBezTo>
                  <a:cubicBezTo>
                    <a:pt x="32" y="235"/>
                    <a:pt x="31" y="235"/>
                    <a:pt x="31" y="235"/>
                  </a:cubicBezTo>
                  <a:moveTo>
                    <a:pt x="30" y="234"/>
                  </a:moveTo>
                  <a:cubicBezTo>
                    <a:pt x="30" y="234"/>
                    <a:pt x="31" y="235"/>
                    <a:pt x="34" y="236"/>
                  </a:cubicBezTo>
                  <a:cubicBezTo>
                    <a:pt x="34" y="236"/>
                    <a:pt x="34" y="236"/>
                    <a:pt x="34" y="236"/>
                  </a:cubicBezTo>
                  <a:cubicBezTo>
                    <a:pt x="35" y="237"/>
                    <a:pt x="36" y="237"/>
                    <a:pt x="37" y="238"/>
                  </a:cubicBezTo>
                  <a:cubicBezTo>
                    <a:pt x="37" y="238"/>
                    <a:pt x="37" y="238"/>
                    <a:pt x="37" y="238"/>
                  </a:cubicBezTo>
                  <a:cubicBezTo>
                    <a:pt x="37" y="238"/>
                    <a:pt x="38" y="238"/>
                    <a:pt x="38" y="238"/>
                  </a:cubicBezTo>
                  <a:cubicBezTo>
                    <a:pt x="40" y="239"/>
                    <a:pt x="41" y="240"/>
                    <a:pt x="42" y="240"/>
                  </a:cubicBezTo>
                  <a:cubicBezTo>
                    <a:pt x="42" y="240"/>
                    <a:pt x="42" y="240"/>
                    <a:pt x="42" y="240"/>
                  </a:cubicBezTo>
                  <a:cubicBezTo>
                    <a:pt x="43" y="240"/>
                    <a:pt x="43" y="240"/>
                    <a:pt x="43" y="241"/>
                  </a:cubicBezTo>
                  <a:cubicBezTo>
                    <a:pt x="43" y="241"/>
                    <a:pt x="43" y="241"/>
                    <a:pt x="43" y="241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3" y="240"/>
                    <a:pt x="43" y="240"/>
                    <a:pt x="43" y="239"/>
                  </a:cubicBezTo>
                  <a:cubicBezTo>
                    <a:pt x="43" y="239"/>
                    <a:pt x="43" y="240"/>
                    <a:pt x="43" y="240"/>
                  </a:cubicBezTo>
                  <a:cubicBezTo>
                    <a:pt x="43" y="240"/>
                    <a:pt x="43" y="239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1" y="238"/>
                    <a:pt x="39" y="238"/>
                    <a:pt x="38" y="237"/>
                  </a:cubicBezTo>
                  <a:cubicBezTo>
                    <a:pt x="38" y="237"/>
                    <a:pt x="38" y="237"/>
                    <a:pt x="37" y="237"/>
                  </a:cubicBezTo>
                  <a:cubicBezTo>
                    <a:pt x="37" y="237"/>
                    <a:pt x="37" y="236"/>
                    <a:pt x="36" y="236"/>
                  </a:cubicBezTo>
                  <a:cubicBezTo>
                    <a:pt x="36" y="236"/>
                    <a:pt x="36" y="236"/>
                    <a:pt x="35" y="236"/>
                  </a:cubicBezTo>
                  <a:cubicBezTo>
                    <a:pt x="35" y="236"/>
                    <a:pt x="35" y="235"/>
                    <a:pt x="34" y="235"/>
                  </a:cubicBezTo>
                  <a:cubicBezTo>
                    <a:pt x="34" y="235"/>
                    <a:pt x="34" y="235"/>
                    <a:pt x="34" y="235"/>
                  </a:cubicBezTo>
                  <a:cubicBezTo>
                    <a:pt x="32" y="234"/>
                    <a:pt x="30" y="234"/>
                    <a:pt x="30" y="234"/>
                  </a:cubicBezTo>
                  <a:moveTo>
                    <a:pt x="40" y="234"/>
                  </a:moveTo>
                  <a:cubicBezTo>
                    <a:pt x="40" y="234"/>
                    <a:pt x="40" y="234"/>
                    <a:pt x="39" y="235"/>
                  </a:cubicBezTo>
                  <a:cubicBezTo>
                    <a:pt x="41" y="235"/>
                    <a:pt x="43" y="236"/>
                    <a:pt x="45" y="237"/>
                  </a:cubicBezTo>
                  <a:cubicBezTo>
                    <a:pt x="43" y="236"/>
                    <a:pt x="41" y="235"/>
                    <a:pt x="40" y="234"/>
                  </a:cubicBezTo>
                  <a:moveTo>
                    <a:pt x="41" y="233"/>
                  </a:moveTo>
                  <a:cubicBezTo>
                    <a:pt x="41" y="233"/>
                    <a:pt x="41" y="233"/>
                    <a:pt x="41" y="233"/>
                  </a:cubicBezTo>
                  <a:cubicBezTo>
                    <a:pt x="42" y="234"/>
                    <a:pt x="43" y="234"/>
                    <a:pt x="45" y="234"/>
                  </a:cubicBezTo>
                  <a:cubicBezTo>
                    <a:pt x="44" y="234"/>
                    <a:pt x="42" y="233"/>
                    <a:pt x="41" y="233"/>
                  </a:cubicBezTo>
                  <a:moveTo>
                    <a:pt x="39" y="233"/>
                  </a:moveTo>
                  <a:cubicBezTo>
                    <a:pt x="39" y="233"/>
                    <a:pt x="40" y="233"/>
                    <a:pt x="40" y="234"/>
                  </a:cubicBezTo>
                  <a:cubicBezTo>
                    <a:pt x="40" y="233"/>
                    <a:pt x="40" y="233"/>
                    <a:pt x="41" y="233"/>
                  </a:cubicBezTo>
                  <a:cubicBezTo>
                    <a:pt x="40" y="233"/>
                    <a:pt x="40" y="233"/>
                    <a:pt x="39" y="233"/>
                  </a:cubicBezTo>
                  <a:moveTo>
                    <a:pt x="43" y="232"/>
                  </a:moveTo>
                  <a:cubicBezTo>
                    <a:pt x="43" y="232"/>
                    <a:pt x="43" y="232"/>
                    <a:pt x="43" y="232"/>
                  </a:cubicBezTo>
                  <a:cubicBezTo>
                    <a:pt x="44" y="233"/>
                    <a:pt x="45" y="233"/>
                    <a:pt x="45" y="233"/>
                  </a:cubicBezTo>
                  <a:cubicBezTo>
                    <a:pt x="45" y="233"/>
                    <a:pt x="45" y="233"/>
                    <a:pt x="45" y="233"/>
                  </a:cubicBezTo>
                  <a:cubicBezTo>
                    <a:pt x="45" y="233"/>
                    <a:pt x="44" y="233"/>
                    <a:pt x="43" y="232"/>
                  </a:cubicBezTo>
                  <a:moveTo>
                    <a:pt x="43" y="232"/>
                  </a:moveTo>
                  <a:cubicBezTo>
                    <a:pt x="43" y="232"/>
                    <a:pt x="43" y="232"/>
                    <a:pt x="43" y="232"/>
                  </a:cubicBezTo>
                  <a:cubicBezTo>
                    <a:pt x="44" y="232"/>
                    <a:pt x="45" y="233"/>
                    <a:pt x="45" y="233"/>
                  </a:cubicBezTo>
                  <a:cubicBezTo>
                    <a:pt x="45" y="233"/>
                    <a:pt x="44" y="232"/>
                    <a:pt x="43" y="232"/>
                  </a:cubicBezTo>
                  <a:moveTo>
                    <a:pt x="42" y="232"/>
                  </a:moveTo>
                  <a:cubicBezTo>
                    <a:pt x="42" y="232"/>
                    <a:pt x="42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33"/>
                    <a:pt x="43" y="233"/>
                    <a:pt x="43" y="232"/>
                  </a:cubicBezTo>
                  <a:cubicBezTo>
                    <a:pt x="42" y="232"/>
                    <a:pt x="42" y="232"/>
                    <a:pt x="42" y="232"/>
                  </a:cubicBezTo>
                  <a:moveTo>
                    <a:pt x="42" y="232"/>
                  </a:move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3" y="232"/>
                    <a:pt x="43" y="232"/>
                  </a:cubicBezTo>
                  <a:cubicBezTo>
                    <a:pt x="43" y="232"/>
                    <a:pt x="43" y="232"/>
                    <a:pt x="43" y="232"/>
                  </a:cubicBezTo>
                  <a:cubicBezTo>
                    <a:pt x="44" y="233"/>
                    <a:pt x="45" y="233"/>
                    <a:pt x="45" y="233"/>
                  </a:cubicBezTo>
                  <a:cubicBezTo>
                    <a:pt x="45" y="233"/>
                    <a:pt x="45" y="233"/>
                    <a:pt x="45" y="233"/>
                  </a:cubicBezTo>
                  <a:cubicBezTo>
                    <a:pt x="45" y="233"/>
                    <a:pt x="44" y="233"/>
                    <a:pt x="43" y="232"/>
                  </a:cubicBezTo>
                  <a:cubicBezTo>
                    <a:pt x="43" y="232"/>
                    <a:pt x="43" y="232"/>
                    <a:pt x="43" y="232"/>
                  </a:cubicBezTo>
                  <a:cubicBezTo>
                    <a:pt x="43" y="232"/>
                    <a:pt x="42" y="232"/>
                    <a:pt x="42" y="232"/>
                  </a:cubicBezTo>
                  <a:moveTo>
                    <a:pt x="34" y="231"/>
                  </a:moveTo>
                  <a:cubicBezTo>
                    <a:pt x="33" y="231"/>
                    <a:pt x="33" y="231"/>
                    <a:pt x="34" y="232"/>
                  </a:cubicBezTo>
                  <a:cubicBezTo>
                    <a:pt x="35" y="232"/>
                    <a:pt x="37" y="232"/>
                    <a:pt x="39" y="233"/>
                  </a:cubicBezTo>
                  <a:cubicBezTo>
                    <a:pt x="39" y="232"/>
                    <a:pt x="39" y="232"/>
                    <a:pt x="38" y="232"/>
                  </a:cubicBezTo>
                  <a:cubicBezTo>
                    <a:pt x="36" y="231"/>
                    <a:pt x="34" y="231"/>
                    <a:pt x="34" y="231"/>
                  </a:cubicBezTo>
                  <a:moveTo>
                    <a:pt x="45" y="230"/>
                  </a:moveTo>
                  <a:cubicBezTo>
                    <a:pt x="45" y="231"/>
                    <a:pt x="45" y="231"/>
                    <a:pt x="45" y="231"/>
                  </a:cubicBezTo>
                  <a:cubicBezTo>
                    <a:pt x="46" y="231"/>
                    <a:pt x="46" y="231"/>
                    <a:pt x="46" y="231"/>
                  </a:cubicBezTo>
                  <a:cubicBezTo>
                    <a:pt x="46" y="231"/>
                    <a:pt x="46" y="231"/>
                    <a:pt x="45" y="230"/>
                  </a:cubicBezTo>
                  <a:moveTo>
                    <a:pt x="43" y="230"/>
                  </a:moveTo>
                  <a:cubicBezTo>
                    <a:pt x="43" y="230"/>
                    <a:pt x="43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2"/>
                  </a:cubicBezTo>
                  <a:cubicBezTo>
                    <a:pt x="42" y="232"/>
                    <a:pt x="43" y="232"/>
                    <a:pt x="43" y="232"/>
                  </a:cubicBezTo>
                  <a:cubicBezTo>
                    <a:pt x="43" y="232"/>
                    <a:pt x="44" y="232"/>
                    <a:pt x="44" y="232"/>
                  </a:cubicBezTo>
                  <a:cubicBezTo>
                    <a:pt x="44" y="232"/>
                    <a:pt x="45" y="232"/>
                    <a:pt x="46" y="233"/>
                  </a:cubicBezTo>
                  <a:cubicBezTo>
                    <a:pt x="45" y="232"/>
                    <a:pt x="44" y="232"/>
                    <a:pt x="44" y="232"/>
                  </a:cubicBezTo>
                  <a:cubicBezTo>
                    <a:pt x="44" y="232"/>
                    <a:pt x="45" y="231"/>
                    <a:pt x="45" y="231"/>
                  </a:cubicBezTo>
                  <a:cubicBezTo>
                    <a:pt x="45" y="230"/>
                    <a:pt x="44" y="230"/>
                    <a:pt x="43" y="230"/>
                  </a:cubicBezTo>
                  <a:moveTo>
                    <a:pt x="33" y="228"/>
                  </a:moveTo>
                  <a:cubicBezTo>
                    <a:pt x="33" y="228"/>
                    <a:pt x="33" y="228"/>
                    <a:pt x="34" y="228"/>
                  </a:cubicBezTo>
                  <a:cubicBezTo>
                    <a:pt x="34" y="229"/>
                    <a:pt x="35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9"/>
                    <a:pt x="35" y="229"/>
                    <a:pt x="34" y="228"/>
                  </a:cubicBezTo>
                  <a:cubicBezTo>
                    <a:pt x="34" y="228"/>
                    <a:pt x="33" y="228"/>
                    <a:pt x="33" y="228"/>
                  </a:cubicBezTo>
                  <a:moveTo>
                    <a:pt x="33" y="227"/>
                  </a:moveTo>
                  <a:cubicBezTo>
                    <a:pt x="33" y="227"/>
                    <a:pt x="33" y="227"/>
                    <a:pt x="33" y="227"/>
                  </a:cubicBezTo>
                  <a:cubicBezTo>
                    <a:pt x="34" y="228"/>
                    <a:pt x="35" y="228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8"/>
                    <a:pt x="33" y="228"/>
                    <a:pt x="33" y="227"/>
                  </a:cubicBezTo>
                  <a:moveTo>
                    <a:pt x="46" y="227"/>
                  </a:moveTo>
                  <a:cubicBezTo>
                    <a:pt x="45" y="228"/>
                    <a:pt x="45" y="229"/>
                    <a:pt x="44" y="230"/>
                  </a:cubicBezTo>
                  <a:cubicBezTo>
                    <a:pt x="44" y="230"/>
                    <a:pt x="45" y="230"/>
                    <a:pt x="45" y="230"/>
                  </a:cubicBezTo>
                  <a:cubicBezTo>
                    <a:pt x="46" y="230"/>
                    <a:pt x="47" y="229"/>
                    <a:pt x="48" y="228"/>
                  </a:cubicBezTo>
                  <a:cubicBezTo>
                    <a:pt x="47" y="228"/>
                    <a:pt x="47" y="227"/>
                    <a:pt x="46" y="227"/>
                  </a:cubicBezTo>
                  <a:moveTo>
                    <a:pt x="46" y="227"/>
                  </a:moveTo>
                  <a:cubicBezTo>
                    <a:pt x="46" y="227"/>
                    <a:pt x="46" y="227"/>
                    <a:pt x="46" y="227"/>
                  </a:cubicBezTo>
                  <a:cubicBezTo>
                    <a:pt x="46" y="227"/>
                    <a:pt x="46" y="227"/>
                    <a:pt x="46" y="227"/>
                  </a:cubicBezTo>
                  <a:cubicBezTo>
                    <a:pt x="46" y="227"/>
                    <a:pt x="46" y="227"/>
                    <a:pt x="46" y="227"/>
                  </a:cubicBezTo>
                  <a:moveTo>
                    <a:pt x="47" y="227"/>
                  </a:moveTo>
                  <a:cubicBezTo>
                    <a:pt x="46" y="227"/>
                    <a:pt x="46" y="227"/>
                    <a:pt x="46" y="227"/>
                  </a:cubicBezTo>
                  <a:cubicBezTo>
                    <a:pt x="47" y="227"/>
                    <a:pt x="47" y="227"/>
                    <a:pt x="47" y="227"/>
                  </a:cubicBezTo>
                  <a:cubicBezTo>
                    <a:pt x="47" y="227"/>
                    <a:pt x="47" y="227"/>
                    <a:pt x="47" y="227"/>
                  </a:cubicBezTo>
                  <a:moveTo>
                    <a:pt x="47" y="227"/>
                  </a:moveTo>
                  <a:cubicBezTo>
                    <a:pt x="47" y="227"/>
                    <a:pt x="47" y="227"/>
                    <a:pt x="47" y="227"/>
                  </a:cubicBezTo>
                  <a:cubicBezTo>
                    <a:pt x="47" y="227"/>
                    <a:pt x="48" y="227"/>
                    <a:pt x="48" y="227"/>
                  </a:cubicBezTo>
                  <a:cubicBezTo>
                    <a:pt x="48" y="227"/>
                    <a:pt x="47" y="227"/>
                    <a:pt x="47" y="227"/>
                  </a:cubicBezTo>
                  <a:moveTo>
                    <a:pt x="45" y="227"/>
                  </a:moveTo>
                  <a:cubicBezTo>
                    <a:pt x="45" y="227"/>
                    <a:pt x="45" y="227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6" y="227"/>
                    <a:pt x="45" y="227"/>
                    <a:pt x="45" y="227"/>
                  </a:cubicBezTo>
                  <a:moveTo>
                    <a:pt x="48" y="226"/>
                  </a:moveTo>
                  <a:cubicBezTo>
                    <a:pt x="48" y="226"/>
                    <a:pt x="48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moveTo>
                    <a:pt x="47" y="224"/>
                  </a:moveTo>
                  <a:cubicBezTo>
                    <a:pt x="47" y="224"/>
                    <a:pt x="47" y="224"/>
                    <a:pt x="47" y="224"/>
                  </a:cubicBezTo>
                  <a:cubicBezTo>
                    <a:pt x="48" y="225"/>
                    <a:pt x="48" y="225"/>
                    <a:pt x="48" y="225"/>
                  </a:cubicBezTo>
                  <a:cubicBezTo>
                    <a:pt x="48" y="225"/>
                    <a:pt x="48" y="225"/>
                    <a:pt x="47" y="224"/>
                  </a:cubicBezTo>
                  <a:moveTo>
                    <a:pt x="49" y="223"/>
                  </a:moveTo>
                  <a:cubicBezTo>
                    <a:pt x="49" y="223"/>
                    <a:pt x="49" y="223"/>
                    <a:pt x="49" y="223"/>
                  </a:cubicBezTo>
                  <a:cubicBezTo>
                    <a:pt x="49" y="223"/>
                    <a:pt x="49" y="223"/>
                    <a:pt x="50" y="223"/>
                  </a:cubicBezTo>
                  <a:cubicBezTo>
                    <a:pt x="49" y="223"/>
                    <a:pt x="49" y="223"/>
                    <a:pt x="49" y="223"/>
                  </a:cubicBezTo>
                  <a:moveTo>
                    <a:pt x="47" y="221"/>
                  </a:moveTo>
                  <a:cubicBezTo>
                    <a:pt x="47" y="221"/>
                    <a:pt x="47" y="221"/>
                    <a:pt x="47" y="221"/>
                  </a:cubicBezTo>
                  <a:cubicBezTo>
                    <a:pt x="48" y="221"/>
                    <a:pt x="48" y="222"/>
                    <a:pt x="50" y="222"/>
                  </a:cubicBezTo>
                  <a:cubicBezTo>
                    <a:pt x="49" y="222"/>
                    <a:pt x="48" y="221"/>
                    <a:pt x="47" y="221"/>
                  </a:cubicBezTo>
                  <a:moveTo>
                    <a:pt x="10" y="210"/>
                  </a:moveTo>
                  <a:cubicBezTo>
                    <a:pt x="10" y="210"/>
                    <a:pt x="10" y="210"/>
                    <a:pt x="10" y="210"/>
                  </a:cubicBezTo>
                  <a:cubicBezTo>
                    <a:pt x="10" y="212"/>
                    <a:pt x="11" y="213"/>
                    <a:pt x="11" y="213"/>
                  </a:cubicBezTo>
                  <a:cubicBezTo>
                    <a:pt x="11" y="213"/>
                    <a:pt x="10" y="212"/>
                    <a:pt x="10" y="210"/>
                  </a:cubicBezTo>
                  <a:moveTo>
                    <a:pt x="8" y="197"/>
                  </a:move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moveTo>
                    <a:pt x="52" y="196"/>
                  </a:moveTo>
                  <a:cubicBezTo>
                    <a:pt x="52" y="196"/>
                    <a:pt x="52" y="196"/>
                    <a:pt x="52" y="196"/>
                  </a:cubicBezTo>
                  <a:cubicBezTo>
                    <a:pt x="52" y="196"/>
                    <a:pt x="53" y="196"/>
                    <a:pt x="54" y="196"/>
                  </a:cubicBezTo>
                  <a:cubicBezTo>
                    <a:pt x="53" y="196"/>
                    <a:pt x="52" y="196"/>
                    <a:pt x="52" y="196"/>
                  </a:cubicBezTo>
                  <a:moveTo>
                    <a:pt x="51" y="195"/>
                  </a:moveTo>
                  <a:cubicBezTo>
                    <a:pt x="51" y="195"/>
                    <a:pt x="51" y="195"/>
                    <a:pt x="52" y="196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2" y="195"/>
                    <a:pt x="51" y="195"/>
                    <a:pt x="51" y="195"/>
                  </a:cubicBezTo>
                  <a:moveTo>
                    <a:pt x="52" y="195"/>
                  </a:moveTo>
                  <a:cubicBezTo>
                    <a:pt x="52" y="195"/>
                    <a:pt x="52" y="195"/>
                    <a:pt x="52" y="195"/>
                  </a:cubicBezTo>
                  <a:cubicBezTo>
                    <a:pt x="52" y="195"/>
                    <a:pt x="53" y="196"/>
                    <a:pt x="54" y="196"/>
                  </a:cubicBezTo>
                  <a:cubicBezTo>
                    <a:pt x="54" y="196"/>
                    <a:pt x="54" y="195"/>
                    <a:pt x="53" y="195"/>
                  </a:cubicBezTo>
                  <a:cubicBezTo>
                    <a:pt x="53" y="195"/>
                    <a:pt x="53" y="195"/>
                    <a:pt x="52" y="195"/>
                  </a:cubicBezTo>
                  <a:moveTo>
                    <a:pt x="51" y="191"/>
                  </a:moveTo>
                  <a:cubicBezTo>
                    <a:pt x="51" y="191"/>
                    <a:pt x="51" y="191"/>
                    <a:pt x="51" y="191"/>
                  </a:cubicBezTo>
                  <a:cubicBezTo>
                    <a:pt x="52" y="191"/>
                    <a:pt x="53" y="192"/>
                    <a:pt x="54" y="192"/>
                  </a:cubicBezTo>
                  <a:cubicBezTo>
                    <a:pt x="53" y="191"/>
                    <a:pt x="52" y="191"/>
                    <a:pt x="51" y="191"/>
                  </a:cubicBezTo>
                  <a:moveTo>
                    <a:pt x="48" y="183"/>
                  </a:move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7" y="183"/>
                  </a:move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moveTo>
                    <a:pt x="48" y="183"/>
                  </a:move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moveTo>
                    <a:pt x="48" y="183"/>
                  </a:move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8" y="183"/>
                    <a:pt x="48" y="183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3"/>
                    <a:pt x="48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8" y="183"/>
                    <a:pt x="48" y="183"/>
                    <a:pt x="48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3"/>
                    <a:pt x="48" y="183"/>
                    <a:pt x="47" y="183"/>
                  </a:cubicBezTo>
                  <a:cubicBezTo>
                    <a:pt x="47" y="183"/>
                    <a:pt x="47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3"/>
                    <a:pt x="48" y="183"/>
                  </a:cubicBezTo>
                  <a:cubicBezTo>
                    <a:pt x="48" y="183"/>
                    <a:pt x="48" y="182"/>
                    <a:pt x="48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moveTo>
                    <a:pt x="47" y="182"/>
                  </a:move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cubicBezTo>
                    <a:pt x="47" y="182"/>
                    <a:pt x="47" y="182"/>
                    <a:pt x="47" y="182"/>
                  </a:cubicBezTo>
                  <a:moveTo>
                    <a:pt x="48" y="182"/>
                  </a:moveTo>
                  <a:cubicBezTo>
                    <a:pt x="48" y="182"/>
                    <a:pt x="48" y="182"/>
                    <a:pt x="47" y="182"/>
                  </a:cubicBezTo>
                  <a:cubicBezTo>
                    <a:pt x="47" y="182"/>
                    <a:pt x="47" y="183"/>
                    <a:pt x="47" y="183"/>
                  </a:cubicBezTo>
                  <a:cubicBezTo>
                    <a:pt x="47" y="183"/>
                    <a:pt x="48" y="183"/>
                    <a:pt x="48" y="182"/>
                  </a:cubicBezTo>
                  <a:cubicBezTo>
                    <a:pt x="48" y="182"/>
                    <a:pt x="48" y="182"/>
                    <a:pt x="48" y="182"/>
                  </a:cubicBezTo>
                  <a:moveTo>
                    <a:pt x="45" y="182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moveTo>
                    <a:pt x="45" y="182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moveTo>
                    <a:pt x="45" y="181"/>
                  </a:move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7" y="181"/>
                  </a:moveTo>
                  <a:cubicBezTo>
                    <a:pt x="47" y="181"/>
                    <a:pt x="47" y="182"/>
                    <a:pt x="46" y="182"/>
                  </a:cubicBezTo>
                  <a:cubicBezTo>
                    <a:pt x="46" y="182"/>
                    <a:pt x="46" y="183"/>
                    <a:pt x="46" y="183"/>
                  </a:cubicBezTo>
                  <a:cubicBezTo>
                    <a:pt x="47" y="182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5" y="181"/>
                  </a:move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6" y="181"/>
                  </a:move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moveTo>
                    <a:pt x="47" y="181"/>
                  </a:move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6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7" y="180"/>
                  </a:moveTo>
                  <a:cubicBezTo>
                    <a:pt x="47" y="180"/>
                    <a:pt x="47" y="180"/>
                    <a:pt x="47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7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6" y="181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5" y="180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6" y="181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5" y="180"/>
                  </a:moveTo>
                  <a:cubicBezTo>
                    <a:pt x="45" y="180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81"/>
                    <a:pt x="45" y="181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moveTo>
                    <a:pt x="46" y="180"/>
                  </a:move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1"/>
                    <a:pt x="45" y="181"/>
                  </a:cubicBezTo>
                  <a:cubicBezTo>
                    <a:pt x="45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45" y="180"/>
                  </a:moveTo>
                  <a:cubicBezTo>
                    <a:pt x="45" y="180"/>
                    <a:pt x="45" y="180"/>
                    <a:pt x="45" y="181"/>
                  </a:cubicBezTo>
                  <a:cubicBezTo>
                    <a:pt x="45" y="181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moveTo>
                    <a:pt x="47" y="180"/>
                  </a:moveTo>
                  <a:cubicBezTo>
                    <a:pt x="47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7" y="180"/>
                  </a:moveTo>
                  <a:cubicBezTo>
                    <a:pt x="47" y="180"/>
                    <a:pt x="47" y="180"/>
                    <a:pt x="46" y="180"/>
                  </a:cubicBezTo>
                  <a:cubicBezTo>
                    <a:pt x="46" y="180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7" y="181"/>
                  </a:cubicBezTo>
                  <a:cubicBezTo>
                    <a:pt x="47" y="180"/>
                    <a:pt x="47" y="180"/>
                    <a:pt x="47" y="180"/>
                  </a:cubicBezTo>
                  <a:moveTo>
                    <a:pt x="46" y="180"/>
                  </a:move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6" y="180"/>
                    <a:pt x="46" y="180"/>
                    <a:pt x="46" y="180"/>
                  </a:cubicBezTo>
                  <a:moveTo>
                    <a:pt x="39" y="174"/>
                  </a:moveTo>
                  <a:cubicBezTo>
                    <a:pt x="39" y="174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8" y="174"/>
                    <a:pt x="38" y="174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39" y="174"/>
                  </a:move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moveTo>
                    <a:pt x="16" y="130"/>
                  </a:move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moveTo>
                    <a:pt x="32" y="111"/>
                  </a:moveTo>
                  <a:cubicBezTo>
                    <a:pt x="30" y="113"/>
                    <a:pt x="27" y="116"/>
                    <a:pt x="25" y="118"/>
                  </a:cubicBezTo>
                  <a:cubicBezTo>
                    <a:pt x="28" y="119"/>
                    <a:pt x="28" y="119"/>
                    <a:pt x="28" y="119"/>
                  </a:cubicBezTo>
                  <a:cubicBezTo>
                    <a:pt x="29" y="118"/>
                    <a:pt x="30" y="117"/>
                    <a:pt x="31" y="11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32" y="114"/>
                    <a:pt x="33" y="113"/>
                    <a:pt x="33" y="112"/>
                  </a:cubicBezTo>
                  <a:cubicBezTo>
                    <a:pt x="32" y="113"/>
                    <a:pt x="31" y="114"/>
                    <a:pt x="30" y="115"/>
                  </a:cubicBezTo>
                  <a:cubicBezTo>
                    <a:pt x="31" y="114"/>
                    <a:pt x="32" y="113"/>
                    <a:pt x="32" y="111"/>
                  </a:cubicBezTo>
                  <a:moveTo>
                    <a:pt x="37" y="110"/>
                  </a:moveTo>
                  <a:cubicBezTo>
                    <a:pt x="37" y="110"/>
                    <a:pt x="36" y="111"/>
                    <a:pt x="36" y="111"/>
                  </a:cubicBezTo>
                  <a:cubicBezTo>
                    <a:pt x="34" y="111"/>
                    <a:pt x="34" y="112"/>
                    <a:pt x="33" y="113"/>
                  </a:cubicBezTo>
                  <a:cubicBezTo>
                    <a:pt x="34" y="113"/>
                    <a:pt x="34" y="112"/>
                    <a:pt x="34" y="112"/>
                  </a:cubicBezTo>
                  <a:cubicBezTo>
                    <a:pt x="35" y="112"/>
                    <a:pt x="35" y="112"/>
                    <a:pt x="36" y="111"/>
                  </a:cubicBezTo>
                  <a:cubicBezTo>
                    <a:pt x="36" y="111"/>
                    <a:pt x="37" y="111"/>
                    <a:pt x="37" y="110"/>
                  </a:cubicBezTo>
                  <a:cubicBezTo>
                    <a:pt x="37" y="110"/>
                    <a:pt x="37" y="110"/>
                    <a:pt x="37" y="110"/>
                  </a:cubicBezTo>
                  <a:moveTo>
                    <a:pt x="38" y="109"/>
                  </a:move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moveTo>
                    <a:pt x="38" y="109"/>
                  </a:moveTo>
                  <a:cubicBezTo>
                    <a:pt x="38" y="109"/>
                    <a:pt x="38" y="109"/>
                    <a:pt x="38" y="109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8" y="109"/>
                    <a:pt x="38" y="109"/>
                    <a:pt x="38" y="109"/>
                  </a:cubicBezTo>
                  <a:moveTo>
                    <a:pt x="46" y="105"/>
                  </a:move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6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moveTo>
                    <a:pt x="47" y="105"/>
                  </a:moveTo>
                  <a:cubicBezTo>
                    <a:pt x="47" y="105"/>
                    <a:pt x="47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106"/>
                    <a:pt x="47" y="105"/>
                    <a:pt x="47" y="105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5" y="103"/>
                    <a:pt x="66" y="104"/>
                    <a:pt x="66" y="104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6" y="103"/>
                    <a:pt x="66" y="104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5" y="102"/>
                  </a:cubicBezTo>
                  <a:moveTo>
                    <a:pt x="66" y="102"/>
                  </a:move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3"/>
                    <a:pt x="66" y="104"/>
                  </a:cubicBezTo>
                  <a:cubicBezTo>
                    <a:pt x="66" y="104"/>
                    <a:pt x="66" y="105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6" y="104"/>
                    <a:pt x="66" y="103"/>
                    <a:pt x="66" y="102"/>
                  </a:cubicBezTo>
                  <a:moveTo>
                    <a:pt x="65" y="102"/>
                  </a:move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moveTo>
                    <a:pt x="50" y="101"/>
                  </a:moveTo>
                  <a:cubicBezTo>
                    <a:pt x="50" y="101"/>
                    <a:pt x="50" y="101"/>
                    <a:pt x="51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0" y="101"/>
                    <a:pt x="50" y="101"/>
                    <a:pt x="50" y="101"/>
                  </a:cubicBezTo>
                  <a:moveTo>
                    <a:pt x="16" y="51"/>
                  </a:moveTo>
                  <a:cubicBezTo>
                    <a:pt x="16" y="51"/>
                    <a:pt x="16" y="51"/>
                    <a:pt x="16" y="53"/>
                  </a:cubicBezTo>
                  <a:cubicBezTo>
                    <a:pt x="16" y="51"/>
                    <a:pt x="16" y="51"/>
                    <a:pt x="16" y="51"/>
                  </a:cubicBezTo>
                  <a:moveTo>
                    <a:pt x="54" y="201"/>
                  </a:move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moveTo>
                    <a:pt x="54" y="201"/>
                  </a:move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moveTo>
                    <a:pt x="51" y="201"/>
                  </a:moveTo>
                  <a:cubicBezTo>
                    <a:pt x="51" y="201"/>
                    <a:pt x="50" y="201"/>
                    <a:pt x="51" y="201"/>
                  </a:cubicBezTo>
                  <a:cubicBezTo>
                    <a:pt x="51" y="201"/>
                    <a:pt x="51" y="201"/>
                    <a:pt x="52" y="201"/>
                  </a:cubicBezTo>
                  <a:cubicBezTo>
                    <a:pt x="52" y="201"/>
                    <a:pt x="52" y="201"/>
                    <a:pt x="52" y="201"/>
                  </a:cubicBezTo>
                  <a:cubicBezTo>
                    <a:pt x="52" y="201"/>
                    <a:pt x="51" y="201"/>
                    <a:pt x="51" y="201"/>
                  </a:cubicBezTo>
                  <a:cubicBezTo>
                    <a:pt x="51" y="201"/>
                    <a:pt x="51" y="201"/>
                    <a:pt x="51" y="201"/>
                  </a:cubicBezTo>
                  <a:moveTo>
                    <a:pt x="28" y="109"/>
                  </a:moveTo>
                  <a:cubicBezTo>
                    <a:pt x="28" y="109"/>
                    <a:pt x="28" y="109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moveTo>
                    <a:pt x="39" y="0"/>
                  </a:moveTo>
                  <a:cubicBezTo>
                    <a:pt x="35" y="8"/>
                    <a:pt x="31" y="15"/>
                    <a:pt x="24" y="30"/>
                  </a:cubicBezTo>
                  <a:cubicBezTo>
                    <a:pt x="22" y="36"/>
                    <a:pt x="20" y="43"/>
                    <a:pt x="17" y="4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4" y="58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73"/>
                    <a:pt x="11" y="76"/>
                    <a:pt x="11" y="79"/>
                  </a:cubicBezTo>
                  <a:cubicBezTo>
                    <a:pt x="10" y="81"/>
                    <a:pt x="10" y="84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4" y="101"/>
                    <a:pt x="3" y="104"/>
                    <a:pt x="3" y="104"/>
                  </a:cubicBezTo>
                  <a:cubicBezTo>
                    <a:pt x="3" y="104"/>
                    <a:pt x="4" y="104"/>
                    <a:pt x="4" y="103"/>
                  </a:cubicBezTo>
                  <a:cubicBezTo>
                    <a:pt x="4" y="102"/>
                    <a:pt x="4" y="101"/>
                    <a:pt x="4" y="101"/>
                  </a:cubicBezTo>
                  <a:cubicBezTo>
                    <a:pt x="4" y="101"/>
                    <a:pt x="4" y="102"/>
                    <a:pt x="4" y="103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5" y="110"/>
                    <a:pt x="6" y="113"/>
                    <a:pt x="6" y="114"/>
                  </a:cubicBezTo>
                  <a:cubicBezTo>
                    <a:pt x="5" y="115"/>
                    <a:pt x="6" y="116"/>
                    <a:pt x="5" y="116"/>
                  </a:cubicBezTo>
                  <a:cubicBezTo>
                    <a:pt x="4" y="118"/>
                    <a:pt x="4" y="118"/>
                    <a:pt x="4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4" y="116"/>
                    <a:pt x="4" y="115"/>
                    <a:pt x="4" y="115"/>
                  </a:cubicBezTo>
                  <a:cubicBezTo>
                    <a:pt x="4" y="115"/>
                    <a:pt x="3" y="121"/>
                    <a:pt x="2" y="127"/>
                  </a:cubicBezTo>
                  <a:cubicBezTo>
                    <a:pt x="1" y="133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" y="144"/>
                    <a:pt x="10" y="151"/>
                    <a:pt x="9" y="153"/>
                  </a:cubicBezTo>
                  <a:cubicBezTo>
                    <a:pt x="10" y="154"/>
                    <a:pt x="9" y="155"/>
                    <a:pt x="8" y="156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7" y="172"/>
                    <a:pt x="7" y="176"/>
                    <a:pt x="7" y="176"/>
                  </a:cubicBezTo>
                  <a:cubicBezTo>
                    <a:pt x="7" y="176"/>
                    <a:pt x="7" y="175"/>
                    <a:pt x="7" y="174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7" y="173"/>
                    <a:pt x="7" y="173"/>
                    <a:pt x="7" y="174"/>
                  </a:cubicBezTo>
                  <a:cubicBezTo>
                    <a:pt x="8" y="175"/>
                    <a:pt x="8" y="175"/>
                    <a:pt x="8" y="175"/>
                  </a:cubicBezTo>
                  <a:cubicBezTo>
                    <a:pt x="10" y="177"/>
                    <a:pt x="14" y="180"/>
                    <a:pt x="11" y="182"/>
                  </a:cubicBezTo>
                  <a:cubicBezTo>
                    <a:pt x="16" y="184"/>
                    <a:pt x="14" y="186"/>
                    <a:pt x="11" y="189"/>
                  </a:cubicBezTo>
                  <a:cubicBezTo>
                    <a:pt x="11" y="189"/>
                    <a:pt x="11" y="189"/>
                    <a:pt x="11" y="189"/>
                  </a:cubicBezTo>
                  <a:cubicBezTo>
                    <a:pt x="14" y="189"/>
                    <a:pt x="10" y="194"/>
                    <a:pt x="9" y="194"/>
                  </a:cubicBezTo>
                  <a:cubicBezTo>
                    <a:pt x="9" y="194"/>
                    <a:pt x="9" y="194"/>
                    <a:pt x="9" y="194"/>
                  </a:cubicBezTo>
                  <a:cubicBezTo>
                    <a:pt x="10" y="194"/>
                    <a:pt x="8" y="196"/>
                    <a:pt x="8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198"/>
                    <a:pt x="9" y="201"/>
                    <a:pt x="9" y="205"/>
                  </a:cubicBezTo>
                  <a:cubicBezTo>
                    <a:pt x="10" y="207"/>
                    <a:pt x="10" y="209"/>
                    <a:pt x="10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0"/>
                    <a:pt x="13" y="211"/>
                    <a:pt x="12" y="211"/>
                  </a:cubicBezTo>
                  <a:cubicBezTo>
                    <a:pt x="22" y="212"/>
                    <a:pt x="31" y="216"/>
                    <a:pt x="18" y="228"/>
                  </a:cubicBezTo>
                  <a:cubicBezTo>
                    <a:pt x="22" y="227"/>
                    <a:pt x="25" y="226"/>
                    <a:pt x="28" y="226"/>
                  </a:cubicBezTo>
                  <a:cubicBezTo>
                    <a:pt x="32" y="226"/>
                    <a:pt x="32" y="228"/>
                    <a:pt x="28" y="233"/>
                  </a:cubicBezTo>
                  <a:cubicBezTo>
                    <a:pt x="28" y="233"/>
                    <a:pt x="29" y="233"/>
                    <a:pt x="30" y="233"/>
                  </a:cubicBezTo>
                  <a:cubicBezTo>
                    <a:pt x="31" y="234"/>
                    <a:pt x="33" y="234"/>
                    <a:pt x="34" y="235"/>
                  </a:cubicBezTo>
                  <a:cubicBezTo>
                    <a:pt x="34" y="235"/>
                    <a:pt x="34" y="235"/>
                    <a:pt x="34" y="235"/>
                  </a:cubicBezTo>
                  <a:cubicBezTo>
                    <a:pt x="35" y="235"/>
                    <a:pt x="35" y="236"/>
                    <a:pt x="35" y="236"/>
                  </a:cubicBezTo>
                  <a:cubicBezTo>
                    <a:pt x="36" y="236"/>
                    <a:pt x="37" y="236"/>
                    <a:pt x="38" y="237"/>
                  </a:cubicBezTo>
                  <a:cubicBezTo>
                    <a:pt x="38" y="237"/>
                    <a:pt x="38" y="236"/>
                    <a:pt x="38" y="236"/>
                  </a:cubicBezTo>
                  <a:cubicBezTo>
                    <a:pt x="37" y="236"/>
                    <a:pt x="37" y="236"/>
                    <a:pt x="36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235"/>
                    <a:pt x="35" y="235"/>
                    <a:pt x="35" y="234"/>
                  </a:cubicBezTo>
                  <a:cubicBezTo>
                    <a:pt x="35" y="235"/>
                    <a:pt x="35" y="235"/>
                    <a:pt x="36" y="235"/>
                  </a:cubicBezTo>
                  <a:cubicBezTo>
                    <a:pt x="36" y="235"/>
                    <a:pt x="36" y="235"/>
                    <a:pt x="37" y="235"/>
                  </a:cubicBezTo>
                  <a:cubicBezTo>
                    <a:pt x="37" y="235"/>
                    <a:pt x="37" y="235"/>
                    <a:pt x="38" y="235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9" y="236"/>
                    <a:pt x="39" y="236"/>
                    <a:pt x="40" y="236"/>
                  </a:cubicBezTo>
                  <a:cubicBezTo>
                    <a:pt x="40" y="236"/>
                    <a:pt x="39" y="236"/>
                    <a:pt x="39" y="236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40" y="236"/>
                    <a:pt x="40" y="236"/>
                  </a:cubicBezTo>
                  <a:cubicBezTo>
                    <a:pt x="40" y="236"/>
                    <a:pt x="40" y="236"/>
                    <a:pt x="41" y="236"/>
                  </a:cubicBezTo>
                  <a:cubicBezTo>
                    <a:pt x="42" y="236"/>
                    <a:pt x="43" y="237"/>
                    <a:pt x="44" y="237"/>
                  </a:cubicBezTo>
                  <a:cubicBezTo>
                    <a:pt x="44" y="237"/>
                    <a:pt x="43" y="237"/>
                    <a:pt x="43" y="237"/>
                  </a:cubicBezTo>
                  <a:cubicBezTo>
                    <a:pt x="43" y="237"/>
                    <a:pt x="44" y="237"/>
                    <a:pt x="45" y="237"/>
                  </a:cubicBezTo>
                  <a:cubicBezTo>
                    <a:pt x="42" y="236"/>
                    <a:pt x="40" y="236"/>
                    <a:pt x="39" y="235"/>
                  </a:cubicBezTo>
                  <a:cubicBezTo>
                    <a:pt x="39" y="235"/>
                    <a:pt x="39" y="235"/>
                    <a:pt x="39" y="235"/>
                  </a:cubicBezTo>
                  <a:cubicBezTo>
                    <a:pt x="37" y="233"/>
                    <a:pt x="35" y="232"/>
                    <a:pt x="34" y="232"/>
                  </a:cubicBezTo>
                  <a:cubicBezTo>
                    <a:pt x="33" y="232"/>
                    <a:pt x="33" y="231"/>
                    <a:pt x="32" y="231"/>
                  </a:cubicBezTo>
                  <a:cubicBezTo>
                    <a:pt x="32" y="231"/>
                    <a:pt x="31" y="232"/>
                    <a:pt x="31" y="232"/>
                  </a:cubicBezTo>
                  <a:cubicBezTo>
                    <a:pt x="30" y="230"/>
                    <a:pt x="30" y="230"/>
                    <a:pt x="31" y="230"/>
                  </a:cubicBezTo>
                  <a:cubicBezTo>
                    <a:pt x="32" y="230"/>
                    <a:pt x="34" y="230"/>
                    <a:pt x="37" y="231"/>
                  </a:cubicBezTo>
                  <a:cubicBezTo>
                    <a:pt x="38" y="231"/>
                    <a:pt x="38" y="232"/>
                    <a:pt x="38" y="232"/>
                  </a:cubicBezTo>
                  <a:cubicBezTo>
                    <a:pt x="39" y="232"/>
                    <a:pt x="40" y="233"/>
                    <a:pt x="41" y="233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2" y="233"/>
                    <a:pt x="44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5" y="234"/>
                    <a:pt x="45" y="234"/>
                    <a:pt x="45" y="234"/>
                  </a:cubicBezTo>
                  <a:cubicBezTo>
                    <a:pt x="44" y="234"/>
                    <a:pt x="43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2" y="233"/>
                    <a:pt x="42" y="233"/>
                    <a:pt x="42" y="233"/>
                  </a:cubicBezTo>
                  <a:cubicBezTo>
                    <a:pt x="41" y="233"/>
                    <a:pt x="41" y="233"/>
                    <a:pt x="41" y="232"/>
                  </a:cubicBezTo>
                  <a:cubicBezTo>
                    <a:pt x="41" y="232"/>
                    <a:pt x="41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0" y="231"/>
                    <a:pt x="38" y="230"/>
                    <a:pt x="36" y="229"/>
                  </a:cubicBezTo>
                  <a:cubicBezTo>
                    <a:pt x="36" y="229"/>
                    <a:pt x="36" y="230"/>
                    <a:pt x="36" y="230"/>
                  </a:cubicBezTo>
                  <a:cubicBezTo>
                    <a:pt x="36" y="230"/>
                    <a:pt x="36" y="229"/>
                    <a:pt x="35" y="229"/>
                  </a:cubicBezTo>
                  <a:cubicBezTo>
                    <a:pt x="35" y="229"/>
                    <a:pt x="34" y="228"/>
                    <a:pt x="34" y="228"/>
                  </a:cubicBezTo>
                  <a:cubicBezTo>
                    <a:pt x="32" y="227"/>
                    <a:pt x="31" y="227"/>
                    <a:pt x="31" y="227"/>
                  </a:cubicBezTo>
                  <a:cubicBezTo>
                    <a:pt x="31" y="227"/>
                    <a:pt x="32" y="227"/>
                    <a:pt x="33" y="228"/>
                  </a:cubicBezTo>
                  <a:cubicBezTo>
                    <a:pt x="33" y="228"/>
                    <a:pt x="33" y="228"/>
                    <a:pt x="33" y="228"/>
                  </a:cubicBezTo>
                  <a:cubicBezTo>
                    <a:pt x="33" y="228"/>
                    <a:pt x="34" y="228"/>
                    <a:pt x="34" y="228"/>
                  </a:cubicBezTo>
                  <a:cubicBezTo>
                    <a:pt x="35" y="229"/>
                    <a:pt x="35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8" y="230"/>
                    <a:pt x="40" y="231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42" y="232"/>
                    <a:pt x="42" y="231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0" y="230"/>
                    <a:pt x="38" y="229"/>
                    <a:pt x="36" y="229"/>
                  </a:cubicBezTo>
                  <a:cubicBezTo>
                    <a:pt x="36" y="229"/>
                    <a:pt x="36" y="229"/>
                    <a:pt x="36" y="229"/>
                  </a:cubicBezTo>
                  <a:cubicBezTo>
                    <a:pt x="35" y="228"/>
                    <a:pt x="34" y="228"/>
                    <a:pt x="33" y="228"/>
                  </a:cubicBezTo>
                  <a:cubicBezTo>
                    <a:pt x="33" y="228"/>
                    <a:pt x="33" y="228"/>
                    <a:pt x="33" y="227"/>
                  </a:cubicBezTo>
                  <a:cubicBezTo>
                    <a:pt x="32" y="227"/>
                    <a:pt x="32" y="227"/>
                    <a:pt x="32" y="227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31" y="227"/>
                    <a:pt x="32" y="227"/>
                    <a:pt x="33" y="227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4" y="227"/>
                    <a:pt x="35" y="227"/>
                    <a:pt x="36" y="228"/>
                  </a:cubicBezTo>
                  <a:cubicBezTo>
                    <a:pt x="36" y="228"/>
                    <a:pt x="36" y="228"/>
                    <a:pt x="36" y="229"/>
                  </a:cubicBezTo>
                  <a:cubicBezTo>
                    <a:pt x="38" y="229"/>
                    <a:pt x="40" y="230"/>
                    <a:pt x="42" y="231"/>
                  </a:cubicBezTo>
                  <a:cubicBezTo>
                    <a:pt x="42" y="231"/>
                    <a:pt x="42" y="230"/>
                    <a:pt x="43" y="230"/>
                  </a:cubicBezTo>
                  <a:cubicBezTo>
                    <a:pt x="43" y="230"/>
                    <a:pt x="43" y="230"/>
                    <a:pt x="43" y="230"/>
                  </a:cubicBezTo>
                  <a:cubicBezTo>
                    <a:pt x="44" y="230"/>
                    <a:pt x="44" y="230"/>
                    <a:pt x="44" y="230"/>
                  </a:cubicBezTo>
                  <a:cubicBezTo>
                    <a:pt x="44" y="230"/>
                    <a:pt x="43" y="229"/>
                    <a:pt x="43" y="229"/>
                  </a:cubicBezTo>
                  <a:cubicBezTo>
                    <a:pt x="44" y="229"/>
                    <a:pt x="44" y="228"/>
                    <a:pt x="45" y="227"/>
                  </a:cubicBezTo>
                  <a:cubicBezTo>
                    <a:pt x="43" y="227"/>
                    <a:pt x="41" y="227"/>
                    <a:pt x="40" y="227"/>
                  </a:cubicBezTo>
                  <a:cubicBezTo>
                    <a:pt x="39" y="227"/>
                    <a:pt x="39" y="227"/>
                    <a:pt x="38" y="227"/>
                  </a:cubicBezTo>
                  <a:cubicBezTo>
                    <a:pt x="35" y="225"/>
                    <a:pt x="35" y="224"/>
                    <a:pt x="36" y="224"/>
                  </a:cubicBezTo>
                  <a:cubicBezTo>
                    <a:pt x="37" y="224"/>
                    <a:pt x="40" y="225"/>
                    <a:pt x="45" y="226"/>
                  </a:cubicBezTo>
                  <a:cubicBezTo>
                    <a:pt x="45" y="226"/>
                    <a:pt x="45" y="227"/>
                    <a:pt x="45" y="227"/>
                  </a:cubicBezTo>
                  <a:cubicBezTo>
                    <a:pt x="45" y="227"/>
                    <a:pt x="45" y="227"/>
                    <a:pt x="45" y="227"/>
                  </a:cubicBezTo>
                  <a:cubicBezTo>
                    <a:pt x="46" y="227"/>
                    <a:pt x="46" y="227"/>
                    <a:pt x="47" y="227"/>
                  </a:cubicBezTo>
                  <a:cubicBezTo>
                    <a:pt x="47" y="227"/>
                    <a:pt x="47" y="227"/>
                    <a:pt x="47" y="227"/>
                  </a:cubicBezTo>
                  <a:cubicBezTo>
                    <a:pt x="46" y="227"/>
                    <a:pt x="46" y="226"/>
                    <a:pt x="45" y="226"/>
                  </a:cubicBezTo>
                  <a:cubicBezTo>
                    <a:pt x="46" y="226"/>
                    <a:pt x="46" y="226"/>
                    <a:pt x="46" y="226"/>
                  </a:cubicBezTo>
                  <a:cubicBezTo>
                    <a:pt x="46" y="226"/>
                    <a:pt x="46" y="227"/>
                    <a:pt x="47" y="227"/>
                  </a:cubicBezTo>
                  <a:cubicBezTo>
                    <a:pt x="47" y="226"/>
                    <a:pt x="47" y="226"/>
                    <a:pt x="48" y="226"/>
                  </a:cubicBezTo>
                  <a:cubicBezTo>
                    <a:pt x="47" y="226"/>
                    <a:pt x="47" y="225"/>
                    <a:pt x="46" y="225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7" y="225"/>
                    <a:pt x="47" y="226"/>
                    <a:pt x="48" y="226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47" y="225"/>
                    <a:pt x="47" y="225"/>
                    <a:pt x="47" y="224"/>
                  </a:cubicBezTo>
                  <a:cubicBezTo>
                    <a:pt x="44" y="223"/>
                    <a:pt x="42" y="223"/>
                    <a:pt x="41" y="223"/>
                  </a:cubicBezTo>
                  <a:cubicBezTo>
                    <a:pt x="41" y="223"/>
                    <a:pt x="41" y="223"/>
                    <a:pt x="41" y="223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40" y="222"/>
                    <a:pt x="43" y="223"/>
                    <a:pt x="47" y="224"/>
                  </a:cubicBezTo>
                  <a:cubicBezTo>
                    <a:pt x="48" y="224"/>
                    <a:pt x="48" y="224"/>
                    <a:pt x="49" y="223"/>
                  </a:cubicBezTo>
                  <a:cubicBezTo>
                    <a:pt x="49" y="223"/>
                    <a:pt x="49" y="223"/>
                    <a:pt x="50" y="224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9" y="223"/>
                    <a:pt x="49" y="223"/>
                    <a:pt x="49" y="223"/>
                  </a:cubicBezTo>
                  <a:cubicBezTo>
                    <a:pt x="49" y="222"/>
                    <a:pt x="48" y="222"/>
                    <a:pt x="48" y="222"/>
                  </a:cubicBezTo>
                  <a:cubicBezTo>
                    <a:pt x="48" y="222"/>
                    <a:pt x="48" y="222"/>
                    <a:pt x="47" y="222"/>
                  </a:cubicBezTo>
                  <a:cubicBezTo>
                    <a:pt x="48" y="222"/>
                    <a:pt x="48" y="222"/>
                    <a:pt x="49" y="223"/>
                  </a:cubicBezTo>
                  <a:cubicBezTo>
                    <a:pt x="49" y="222"/>
                    <a:pt x="49" y="222"/>
                    <a:pt x="50" y="222"/>
                  </a:cubicBezTo>
                  <a:cubicBezTo>
                    <a:pt x="48" y="222"/>
                    <a:pt x="48" y="221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47" y="221"/>
                    <a:pt x="46" y="221"/>
                    <a:pt x="46" y="221"/>
                  </a:cubicBezTo>
                  <a:cubicBezTo>
                    <a:pt x="45" y="221"/>
                    <a:pt x="45" y="220"/>
                    <a:pt x="45" y="220"/>
                  </a:cubicBezTo>
                  <a:cubicBezTo>
                    <a:pt x="45" y="220"/>
                    <a:pt x="46" y="221"/>
                    <a:pt x="47" y="221"/>
                  </a:cubicBezTo>
                  <a:cubicBezTo>
                    <a:pt x="47" y="221"/>
                    <a:pt x="47" y="221"/>
                    <a:pt x="48" y="221"/>
                  </a:cubicBezTo>
                  <a:cubicBezTo>
                    <a:pt x="49" y="221"/>
                    <a:pt x="49" y="221"/>
                    <a:pt x="50" y="221"/>
                  </a:cubicBezTo>
                  <a:cubicBezTo>
                    <a:pt x="46" y="220"/>
                    <a:pt x="54" y="219"/>
                    <a:pt x="54" y="219"/>
                  </a:cubicBezTo>
                  <a:cubicBezTo>
                    <a:pt x="54" y="219"/>
                    <a:pt x="54" y="219"/>
                    <a:pt x="54" y="219"/>
                  </a:cubicBezTo>
                  <a:cubicBezTo>
                    <a:pt x="61" y="202"/>
                    <a:pt x="52" y="209"/>
                    <a:pt x="54" y="203"/>
                  </a:cubicBezTo>
                  <a:cubicBezTo>
                    <a:pt x="53" y="203"/>
                    <a:pt x="52" y="203"/>
                    <a:pt x="52" y="203"/>
                  </a:cubicBezTo>
                  <a:cubicBezTo>
                    <a:pt x="52" y="203"/>
                    <a:pt x="53" y="203"/>
                    <a:pt x="54" y="203"/>
                  </a:cubicBezTo>
                  <a:cubicBezTo>
                    <a:pt x="54" y="203"/>
                    <a:pt x="54" y="202"/>
                    <a:pt x="54" y="202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4" y="199"/>
                    <a:pt x="54" y="199"/>
                    <a:pt x="53" y="199"/>
                  </a:cubicBezTo>
                  <a:cubicBezTo>
                    <a:pt x="53" y="199"/>
                    <a:pt x="53" y="199"/>
                    <a:pt x="53" y="200"/>
                  </a:cubicBezTo>
                  <a:cubicBezTo>
                    <a:pt x="52" y="198"/>
                    <a:pt x="52" y="198"/>
                    <a:pt x="52" y="197"/>
                  </a:cubicBezTo>
                  <a:cubicBezTo>
                    <a:pt x="52" y="197"/>
                    <a:pt x="53" y="197"/>
                    <a:pt x="54" y="197"/>
                  </a:cubicBezTo>
                  <a:cubicBezTo>
                    <a:pt x="53" y="197"/>
                    <a:pt x="52" y="197"/>
                    <a:pt x="52" y="197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51" y="196"/>
                    <a:pt x="51" y="196"/>
                    <a:pt x="50" y="196"/>
                  </a:cubicBezTo>
                  <a:cubicBezTo>
                    <a:pt x="50" y="196"/>
                    <a:pt x="49" y="196"/>
                    <a:pt x="49" y="196"/>
                  </a:cubicBezTo>
                  <a:cubicBezTo>
                    <a:pt x="47" y="195"/>
                    <a:pt x="47" y="195"/>
                    <a:pt x="48" y="195"/>
                  </a:cubicBezTo>
                  <a:cubicBezTo>
                    <a:pt x="49" y="195"/>
                    <a:pt x="50" y="195"/>
                    <a:pt x="52" y="195"/>
                  </a:cubicBezTo>
                  <a:cubicBezTo>
                    <a:pt x="52" y="195"/>
                    <a:pt x="52" y="195"/>
                    <a:pt x="52" y="195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195"/>
                    <a:pt x="53" y="195"/>
                    <a:pt x="54" y="195"/>
                  </a:cubicBezTo>
                  <a:cubicBezTo>
                    <a:pt x="53" y="194"/>
                    <a:pt x="52" y="192"/>
                    <a:pt x="51" y="191"/>
                  </a:cubicBezTo>
                  <a:cubicBezTo>
                    <a:pt x="45" y="188"/>
                    <a:pt x="43" y="186"/>
                    <a:pt x="47" y="186"/>
                  </a:cubicBezTo>
                  <a:cubicBezTo>
                    <a:pt x="46" y="187"/>
                    <a:pt x="48" y="188"/>
                    <a:pt x="51" y="191"/>
                  </a:cubicBezTo>
                  <a:cubicBezTo>
                    <a:pt x="50" y="188"/>
                    <a:pt x="50" y="187"/>
                    <a:pt x="50" y="185"/>
                  </a:cubicBezTo>
                  <a:cubicBezTo>
                    <a:pt x="49" y="185"/>
                    <a:pt x="49" y="185"/>
                    <a:pt x="48" y="185"/>
                  </a:cubicBezTo>
                  <a:cubicBezTo>
                    <a:pt x="48" y="184"/>
                    <a:pt x="48" y="184"/>
                    <a:pt x="49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8" y="184"/>
                  </a:cubicBezTo>
                  <a:cubicBezTo>
                    <a:pt x="48" y="184"/>
                    <a:pt x="48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6" y="183"/>
                    <a:pt x="46" y="183"/>
                    <a:pt x="47" y="183"/>
                  </a:cubicBezTo>
                  <a:cubicBezTo>
                    <a:pt x="47" y="183"/>
                    <a:pt x="47" y="183"/>
                    <a:pt x="47" y="183"/>
                  </a:cubicBezTo>
                  <a:cubicBezTo>
                    <a:pt x="47" y="183"/>
                    <a:pt x="47" y="183"/>
                    <a:pt x="47" y="182"/>
                  </a:cubicBezTo>
                  <a:cubicBezTo>
                    <a:pt x="47" y="183"/>
                    <a:pt x="47" y="183"/>
                    <a:pt x="46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3"/>
                    <a:pt x="46" y="183"/>
                    <a:pt x="46" y="182"/>
                  </a:cubicBezTo>
                  <a:cubicBezTo>
                    <a:pt x="47" y="182"/>
                    <a:pt x="47" y="181"/>
                    <a:pt x="46" y="181"/>
                  </a:cubicBezTo>
                  <a:cubicBezTo>
                    <a:pt x="46" y="181"/>
                    <a:pt x="46" y="182"/>
                    <a:pt x="45" y="182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6" y="181"/>
                    <a:pt x="46" y="181"/>
                  </a:cubicBezTo>
                  <a:cubicBezTo>
                    <a:pt x="46" y="181"/>
                    <a:pt x="45" y="182"/>
                    <a:pt x="45" y="182"/>
                  </a:cubicBezTo>
                  <a:cubicBezTo>
                    <a:pt x="45" y="182"/>
                    <a:pt x="46" y="181"/>
                    <a:pt x="46" y="181"/>
                  </a:cubicBezTo>
                  <a:cubicBezTo>
                    <a:pt x="46" y="181"/>
                    <a:pt x="45" y="181"/>
                    <a:pt x="45" y="181"/>
                  </a:cubicBez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5" y="182"/>
                  </a:cubicBezTo>
                  <a:cubicBezTo>
                    <a:pt x="45" y="182"/>
                    <a:pt x="45" y="182"/>
                    <a:pt x="44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81"/>
                    <a:pt x="44" y="181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4" y="181"/>
                    <a:pt x="44" y="181"/>
                    <a:pt x="44" y="181"/>
                  </a:cubicBezTo>
                  <a:cubicBezTo>
                    <a:pt x="44" y="181"/>
                    <a:pt x="44" y="181"/>
                    <a:pt x="45" y="181"/>
                  </a:cubicBezTo>
                  <a:cubicBezTo>
                    <a:pt x="45" y="181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179"/>
                    <a:pt x="45" y="179"/>
                    <a:pt x="45" y="180"/>
                  </a:cubicBezTo>
                  <a:cubicBezTo>
                    <a:pt x="45" y="180"/>
                    <a:pt x="45" y="180"/>
                    <a:pt x="46" y="180"/>
                  </a:cubicBezTo>
                  <a:cubicBezTo>
                    <a:pt x="46" y="179"/>
                    <a:pt x="46" y="179"/>
                    <a:pt x="46" y="179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5" y="178"/>
                    <a:pt x="45" y="178"/>
                    <a:pt x="46" y="178"/>
                  </a:cubicBezTo>
                  <a:cubicBezTo>
                    <a:pt x="46" y="178"/>
                    <a:pt x="45" y="178"/>
                    <a:pt x="45" y="178"/>
                  </a:cubicBezTo>
                  <a:cubicBezTo>
                    <a:pt x="44" y="178"/>
                    <a:pt x="43" y="178"/>
                    <a:pt x="41" y="179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2" y="177"/>
                    <a:pt x="41" y="177"/>
                    <a:pt x="40" y="178"/>
                  </a:cubicBezTo>
                  <a:cubicBezTo>
                    <a:pt x="42" y="177"/>
                    <a:pt x="42" y="176"/>
                    <a:pt x="42" y="176"/>
                  </a:cubicBezTo>
                  <a:cubicBezTo>
                    <a:pt x="41" y="176"/>
                    <a:pt x="41" y="177"/>
                    <a:pt x="40" y="177"/>
                  </a:cubicBezTo>
                  <a:cubicBezTo>
                    <a:pt x="41" y="177"/>
                    <a:pt x="41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1" y="176"/>
                    <a:pt x="40" y="175"/>
                    <a:pt x="39" y="174"/>
                  </a:cubicBezTo>
                  <a:cubicBezTo>
                    <a:pt x="39" y="174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8" y="175"/>
                    <a:pt x="37" y="175"/>
                    <a:pt x="37" y="175"/>
                  </a:cubicBezTo>
                  <a:cubicBezTo>
                    <a:pt x="37" y="175"/>
                    <a:pt x="38" y="175"/>
                    <a:pt x="38" y="175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38" y="174"/>
                    <a:pt x="39" y="174"/>
                    <a:pt x="39" y="174"/>
                  </a:cubicBezTo>
                  <a:cubicBezTo>
                    <a:pt x="39" y="174"/>
                    <a:pt x="39" y="174"/>
                    <a:pt x="39" y="174"/>
                  </a:cubicBezTo>
                  <a:cubicBezTo>
                    <a:pt x="39" y="174"/>
                    <a:pt x="38" y="174"/>
                    <a:pt x="37" y="174"/>
                  </a:cubicBezTo>
                  <a:cubicBezTo>
                    <a:pt x="39" y="173"/>
                    <a:pt x="39" y="172"/>
                    <a:pt x="37" y="172"/>
                  </a:cubicBezTo>
                  <a:cubicBezTo>
                    <a:pt x="37" y="172"/>
                    <a:pt x="36" y="172"/>
                    <a:pt x="35" y="172"/>
                  </a:cubicBezTo>
                  <a:cubicBezTo>
                    <a:pt x="37" y="169"/>
                    <a:pt x="35" y="168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8"/>
                    <a:pt x="32" y="168"/>
                    <a:pt x="32" y="168"/>
                  </a:cubicBezTo>
                  <a:cubicBezTo>
                    <a:pt x="32" y="168"/>
                    <a:pt x="31" y="168"/>
                    <a:pt x="31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67"/>
                    <a:pt x="31" y="167"/>
                    <a:pt x="30" y="166"/>
                  </a:cubicBezTo>
                  <a:cubicBezTo>
                    <a:pt x="30" y="165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29" y="164"/>
                    <a:pt x="29" y="164"/>
                  </a:cubicBezTo>
                  <a:cubicBezTo>
                    <a:pt x="29" y="164"/>
                    <a:pt x="30" y="162"/>
                    <a:pt x="29" y="162"/>
                  </a:cubicBezTo>
                  <a:cubicBezTo>
                    <a:pt x="29" y="162"/>
                    <a:pt x="29" y="162"/>
                    <a:pt x="29" y="162"/>
                  </a:cubicBezTo>
                  <a:cubicBezTo>
                    <a:pt x="30" y="162"/>
                    <a:pt x="30" y="161"/>
                    <a:pt x="28" y="161"/>
                  </a:cubicBezTo>
                  <a:cubicBezTo>
                    <a:pt x="29" y="160"/>
                    <a:pt x="28" y="160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6" y="159"/>
                    <a:pt x="26" y="158"/>
                    <a:pt x="26" y="158"/>
                  </a:cubicBezTo>
                  <a:cubicBezTo>
                    <a:pt x="26" y="158"/>
                    <a:pt x="26" y="159"/>
                    <a:pt x="27" y="159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27" y="159"/>
                    <a:pt x="26" y="158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5" y="153"/>
                    <a:pt x="23" y="152"/>
                    <a:pt x="21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21" y="150"/>
                    <a:pt x="21" y="149"/>
                    <a:pt x="20" y="147"/>
                  </a:cubicBezTo>
                  <a:cubicBezTo>
                    <a:pt x="20" y="146"/>
                    <a:pt x="20" y="144"/>
                    <a:pt x="20" y="144"/>
                  </a:cubicBezTo>
                  <a:cubicBezTo>
                    <a:pt x="20" y="144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44"/>
                    <a:pt x="20" y="143"/>
                    <a:pt x="19" y="143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1"/>
                    <a:pt x="18" y="141"/>
                    <a:pt x="18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18" y="142"/>
                    <a:pt x="18" y="141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7"/>
                    <a:pt x="18" y="136"/>
                    <a:pt x="18" y="136"/>
                  </a:cubicBezTo>
                  <a:cubicBezTo>
                    <a:pt x="17" y="135"/>
                    <a:pt x="17" y="135"/>
                    <a:pt x="17" y="134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133"/>
                    <a:pt x="16" y="131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9"/>
                    <a:pt x="16" y="129"/>
                    <a:pt x="16" y="130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6" y="128"/>
                    <a:pt x="16" y="126"/>
                    <a:pt x="16" y="125"/>
                  </a:cubicBezTo>
                  <a:cubicBezTo>
                    <a:pt x="17" y="120"/>
                    <a:pt x="17" y="118"/>
                    <a:pt x="18" y="115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6"/>
                    <a:pt x="25" y="115"/>
                    <a:pt x="26" y="113"/>
                  </a:cubicBezTo>
                  <a:cubicBezTo>
                    <a:pt x="26" y="112"/>
                    <a:pt x="27" y="110"/>
                    <a:pt x="28" y="109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1" y="110"/>
                    <a:pt x="31" y="110"/>
                    <a:pt x="31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2" y="111"/>
                    <a:pt x="31" y="107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2" y="106"/>
                    <a:pt x="33" y="105"/>
                    <a:pt x="34" y="105"/>
                  </a:cubicBezTo>
                  <a:cubicBezTo>
                    <a:pt x="34" y="105"/>
                    <a:pt x="34" y="105"/>
                    <a:pt x="34" y="105"/>
                  </a:cubicBezTo>
                  <a:cubicBezTo>
                    <a:pt x="34" y="105"/>
                    <a:pt x="35" y="105"/>
                    <a:pt x="37" y="108"/>
                  </a:cubicBezTo>
                  <a:cubicBezTo>
                    <a:pt x="37" y="104"/>
                    <a:pt x="37" y="100"/>
                    <a:pt x="37" y="100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39" y="102"/>
                    <a:pt x="39" y="102"/>
                    <a:pt x="40" y="102"/>
                  </a:cubicBezTo>
                  <a:cubicBezTo>
                    <a:pt x="40" y="101"/>
                    <a:pt x="40" y="101"/>
                    <a:pt x="39" y="100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99"/>
                    <a:pt x="46" y="98"/>
                    <a:pt x="46" y="98"/>
                  </a:cubicBezTo>
                  <a:cubicBezTo>
                    <a:pt x="46" y="98"/>
                    <a:pt x="47" y="98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9"/>
                    <a:pt x="49" y="100"/>
                  </a:cubicBezTo>
                  <a:cubicBezTo>
                    <a:pt x="49" y="100"/>
                    <a:pt x="49" y="100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6" y="101"/>
                    <a:pt x="56" y="101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9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1" y="102"/>
                    <a:pt x="63" y="102"/>
                    <a:pt x="64" y="102"/>
                  </a:cubicBezTo>
                  <a:cubicBezTo>
                    <a:pt x="64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1"/>
                    <a:pt x="65" y="102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102"/>
                    <a:pt x="65" y="101"/>
                    <a:pt x="65" y="101"/>
                  </a:cubicBezTo>
                  <a:cubicBezTo>
                    <a:pt x="65" y="101"/>
                    <a:pt x="65" y="102"/>
                    <a:pt x="65" y="102"/>
                  </a:cubicBezTo>
                  <a:cubicBezTo>
                    <a:pt x="65" y="102"/>
                    <a:pt x="65" y="102"/>
                    <a:pt x="66" y="102"/>
                  </a:cubicBezTo>
                  <a:cubicBezTo>
                    <a:pt x="66" y="102"/>
                    <a:pt x="65" y="101"/>
                    <a:pt x="65" y="101"/>
                  </a:cubicBezTo>
                  <a:cubicBezTo>
                    <a:pt x="65" y="101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5" y="101"/>
                    <a:pt x="65" y="101"/>
                  </a:cubicBezTo>
                  <a:cubicBezTo>
                    <a:pt x="65" y="101"/>
                    <a:pt x="66" y="102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6" y="102"/>
                    <a:pt x="66" y="101"/>
                    <a:pt x="65" y="101"/>
                  </a:cubicBezTo>
                  <a:cubicBezTo>
                    <a:pt x="66" y="101"/>
                    <a:pt x="66" y="102"/>
                    <a:pt x="66" y="102"/>
                  </a:cubicBezTo>
                  <a:cubicBezTo>
                    <a:pt x="66" y="102"/>
                    <a:pt x="66" y="101"/>
                    <a:pt x="66" y="101"/>
                  </a:cubicBezTo>
                  <a:cubicBezTo>
                    <a:pt x="67" y="103"/>
                    <a:pt x="67" y="104"/>
                    <a:pt x="67" y="104"/>
                  </a:cubicBezTo>
                  <a:cubicBezTo>
                    <a:pt x="68" y="104"/>
                    <a:pt x="68" y="103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3"/>
                    <a:pt x="68" y="103"/>
                  </a:cubicBezTo>
                  <a:cubicBezTo>
                    <a:pt x="68" y="103"/>
                    <a:pt x="68" y="102"/>
                    <a:pt x="68" y="102"/>
                  </a:cubicBezTo>
                  <a:cubicBezTo>
                    <a:pt x="68" y="102"/>
                    <a:pt x="68" y="101"/>
                    <a:pt x="68" y="101"/>
                  </a:cubicBezTo>
                  <a:cubicBezTo>
                    <a:pt x="68" y="101"/>
                    <a:pt x="68" y="101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2"/>
                    <a:pt x="68" y="103"/>
                    <a:pt x="69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69" y="92"/>
                    <a:pt x="69" y="90"/>
                    <a:pt x="68" y="90"/>
                  </a:cubicBezTo>
                  <a:cubicBezTo>
                    <a:pt x="68" y="90"/>
                    <a:pt x="68" y="91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1"/>
                    <a:pt x="68" y="91"/>
                    <a:pt x="67" y="90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54" y="78"/>
                    <a:pt x="50" y="66"/>
                    <a:pt x="54" y="53"/>
                  </a:cubicBezTo>
                  <a:cubicBezTo>
                    <a:pt x="51" y="37"/>
                    <a:pt x="46" y="22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4"/>
                    <a:pt x="40" y="2"/>
                    <a:pt x="39" y="0"/>
                  </a:cubicBezTo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 noEditPoints="1"/>
            </p:cNvSpPr>
            <p:nvPr/>
          </p:nvSpPr>
          <p:spPr bwMode="auto">
            <a:xfrm>
              <a:off x="3317875" y="2632076"/>
              <a:ext cx="890588" cy="854075"/>
            </a:xfrm>
            <a:custGeom>
              <a:avLst/>
              <a:gdLst>
                <a:gd name="T0" fmla="*/ 2147483646 w 237"/>
                <a:gd name="T1" fmla="*/ 2147483646 h 227"/>
                <a:gd name="T2" fmla="*/ 2147483646 w 237"/>
                <a:gd name="T3" fmla="*/ 2147483646 h 227"/>
                <a:gd name="T4" fmla="*/ 2147483646 w 237"/>
                <a:gd name="T5" fmla="*/ 2147483646 h 227"/>
                <a:gd name="T6" fmla="*/ 2147483646 w 237"/>
                <a:gd name="T7" fmla="*/ 2147483646 h 227"/>
                <a:gd name="T8" fmla="*/ 2147483646 w 237"/>
                <a:gd name="T9" fmla="*/ 2147483646 h 227"/>
                <a:gd name="T10" fmla="*/ 2147483646 w 237"/>
                <a:gd name="T11" fmla="*/ 2147483646 h 227"/>
                <a:gd name="T12" fmla="*/ 2147483646 w 237"/>
                <a:gd name="T13" fmla="*/ 2147483646 h 227"/>
                <a:gd name="T14" fmla="*/ 2147483646 w 237"/>
                <a:gd name="T15" fmla="*/ 2147483646 h 227"/>
                <a:gd name="T16" fmla="*/ 2147483646 w 237"/>
                <a:gd name="T17" fmla="*/ 2147483646 h 227"/>
                <a:gd name="T18" fmla="*/ 2147483646 w 237"/>
                <a:gd name="T19" fmla="*/ 2147483646 h 227"/>
                <a:gd name="T20" fmla="*/ 2147483646 w 237"/>
                <a:gd name="T21" fmla="*/ 2147483646 h 227"/>
                <a:gd name="T22" fmla="*/ 2147483646 w 237"/>
                <a:gd name="T23" fmla="*/ 2147483646 h 227"/>
                <a:gd name="T24" fmla="*/ 2147483646 w 237"/>
                <a:gd name="T25" fmla="*/ 2147483646 h 227"/>
                <a:gd name="T26" fmla="*/ 2147483646 w 237"/>
                <a:gd name="T27" fmla="*/ 2147483646 h 227"/>
                <a:gd name="T28" fmla="*/ 2147483646 w 237"/>
                <a:gd name="T29" fmla="*/ 2147483646 h 227"/>
                <a:gd name="T30" fmla="*/ 2147483646 w 237"/>
                <a:gd name="T31" fmla="*/ 2147483646 h 227"/>
                <a:gd name="T32" fmla="*/ 2147483646 w 237"/>
                <a:gd name="T33" fmla="*/ 2147483646 h 227"/>
                <a:gd name="T34" fmla="*/ 2147483646 w 237"/>
                <a:gd name="T35" fmla="*/ 2147483646 h 227"/>
                <a:gd name="T36" fmla="*/ 2147483646 w 237"/>
                <a:gd name="T37" fmla="*/ 2147483646 h 227"/>
                <a:gd name="T38" fmla="*/ 2147483646 w 237"/>
                <a:gd name="T39" fmla="*/ 2147483646 h 227"/>
                <a:gd name="T40" fmla="*/ 2147483646 w 237"/>
                <a:gd name="T41" fmla="*/ 2147483646 h 227"/>
                <a:gd name="T42" fmla="*/ 2147483646 w 237"/>
                <a:gd name="T43" fmla="*/ 2147483646 h 227"/>
                <a:gd name="T44" fmla="*/ 2147483646 w 237"/>
                <a:gd name="T45" fmla="*/ 2147483646 h 227"/>
                <a:gd name="T46" fmla="*/ 2147483646 w 237"/>
                <a:gd name="T47" fmla="*/ 2147483646 h 227"/>
                <a:gd name="T48" fmla="*/ 2147483646 w 237"/>
                <a:gd name="T49" fmla="*/ 2147483646 h 227"/>
                <a:gd name="T50" fmla="*/ 2147483646 w 237"/>
                <a:gd name="T51" fmla="*/ 2147483646 h 227"/>
                <a:gd name="T52" fmla="*/ 2147483646 w 237"/>
                <a:gd name="T53" fmla="*/ 2147483646 h 227"/>
                <a:gd name="T54" fmla="*/ 2147483646 w 237"/>
                <a:gd name="T55" fmla="*/ 2147483646 h 227"/>
                <a:gd name="T56" fmla="*/ 2147483646 w 237"/>
                <a:gd name="T57" fmla="*/ 2147483646 h 227"/>
                <a:gd name="T58" fmla="*/ 2147483646 w 237"/>
                <a:gd name="T59" fmla="*/ 2147483646 h 227"/>
                <a:gd name="T60" fmla="*/ 2147483646 w 237"/>
                <a:gd name="T61" fmla="*/ 2147483646 h 227"/>
                <a:gd name="T62" fmla="*/ 2147483646 w 237"/>
                <a:gd name="T63" fmla="*/ 2147483646 h 227"/>
                <a:gd name="T64" fmla="*/ 2147483646 w 237"/>
                <a:gd name="T65" fmla="*/ 2147483646 h 227"/>
                <a:gd name="T66" fmla="*/ 2147483646 w 237"/>
                <a:gd name="T67" fmla="*/ 2147483646 h 227"/>
                <a:gd name="T68" fmla="*/ 2147483646 w 237"/>
                <a:gd name="T69" fmla="*/ 2147483646 h 227"/>
                <a:gd name="T70" fmla="*/ 2147483646 w 237"/>
                <a:gd name="T71" fmla="*/ 2147483646 h 227"/>
                <a:gd name="T72" fmla="*/ 2147483646 w 237"/>
                <a:gd name="T73" fmla="*/ 2147483646 h 227"/>
                <a:gd name="T74" fmla="*/ 2147483646 w 237"/>
                <a:gd name="T75" fmla="*/ 2147483646 h 227"/>
                <a:gd name="T76" fmla="*/ 2147483646 w 237"/>
                <a:gd name="T77" fmla="*/ 2147483646 h 227"/>
                <a:gd name="T78" fmla="*/ 2147483646 w 237"/>
                <a:gd name="T79" fmla="*/ 2147483646 h 227"/>
                <a:gd name="T80" fmla="*/ 2147483646 w 237"/>
                <a:gd name="T81" fmla="*/ 2147483646 h 227"/>
                <a:gd name="T82" fmla="*/ 2147483646 w 237"/>
                <a:gd name="T83" fmla="*/ 2147483646 h 227"/>
                <a:gd name="T84" fmla="*/ 2147483646 w 237"/>
                <a:gd name="T85" fmla="*/ 2147483646 h 227"/>
                <a:gd name="T86" fmla="*/ 2147483646 w 237"/>
                <a:gd name="T87" fmla="*/ 2147483646 h 227"/>
                <a:gd name="T88" fmla="*/ 2147483646 w 237"/>
                <a:gd name="T89" fmla="*/ 2147483646 h 227"/>
                <a:gd name="T90" fmla="*/ 2147483646 w 237"/>
                <a:gd name="T91" fmla="*/ 2147483646 h 227"/>
                <a:gd name="T92" fmla="*/ 2147483646 w 237"/>
                <a:gd name="T93" fmla="*/ 2147483646 h 227"/>
                <a:gd name="T94" fmla="*/ 2147483646 w 237"/>
                <a:gd name="T95" fmla="*/ 2147483646 h 227"/>
                <a:gd name="T96" fmla="*/ 2147483646 w 237"/>
                <a:gd name="T97" fmla="*/ 2147483646 h 227"/>
                <a:gd name="T98" fmla="*/ 2147483646 w 237"/>
                <a:gd name="T99" fmla="*/ 2147483646 h 227"/>
                <a:gd name="T100" fmla="*/ 2147483646 w 237"/>
                <a:gd name="T101" fmla="*/ 2147483646 h 227"/>
                <a:gd name="T102" fmla="*/ 2147483646 w 237"/>
                <a:gd name="T103" fmla="*/ 2147483646 h 227"/>
                <a:gd name="T104" fmla="*/ 2147483646 w 237"/>
                <a:gd name="T105" fmla="*/ 2147483646 h 227"/>
                <a:gd name="T106" fmla="*/ 2147483646 w 237"/>
                <a:gd name="T107" fmla="*/ 2147483646 h 227"/>
                <a:gd name="T108" fmla="*/ 2147483646 w 237"/>
                <a:gd name="T109" fmla="*/ 2147483646 h 227"/>
                <a:gd name="T110" fmla="*/ 2147483646 w 237"/>
                <a:gd name="T111" fmla="*/ 2147483646 h 227"/>
                <a:gd name="T112" fmla="*/ 2147483646 w 237"/>
                <a:gd name="T113" fmla="*/ 2147483646 h 227"/>
                <a:gd name="T114" fmla="*/ 2147483646 w 237"/>
                <a:gd name="T115" fmla="*/ 2147483646 h 227"/>
                <a:gd name="T116" fmla="*/ 2147483646 w 237"/>
                <a:gd name="T117" fmla="*/ 2147483646 h 227"/>
                <a:gd name="T118" fmla="*/ 2147483646 w 237"/>
                <a:gd name="T119" fmla="*/ 2147483646 h 227"/>
                <a:gd name="T120" fmla="*/ 2147483646 w 237"/>
                <a:gd name="T121" fmla="*/ 2147483646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37" h="227">
                  <a:moveTo>
                    <a:pt x="235" y="134"/>
                  </a:moveTo>
                  <a:cubicBezTo>
                    <a:pt x="230" y="134"/>
                    <a:pt x="230" y="134"/>
                    <a:pt x="235" y="134"/>
                  </a:cubicBezTo>
                  <a:cubicBezTo>
                    <a:pt x="230" y="133"/>
                    <a:pt x="230" y="133"/>
                    <a:pt x="235" y="134"/>
                  </a:cubicBezTo>
                  <a:moveTo>
                    <a:pt x="130" y="221"/>
                  </a:moveTo>
                  <a:cubicBezTo>
                    <a:pt x="129" y="217"/>
                    <a:pt x="129" y="217"/>
                    <a:pt x="130" y="221"/>
                  </a:cubicBezTo>
                  <a:cubicBezTo>
                    <a:pt x="139" y="220"/>
                    <a:pt x="129" y="218"/>
                    <a:pt x="130" y="221"/>
                  </a:cubicBezTo>
                  <a:moveTo>
                    <a:pt x="55" y="186"/>
                  </a:moveTo>
                  <a:cubicBezTo>
                    <a:pt x="60" y="182"/>
                    <a:pt x="60" y="182"/>
                    <a:pt x="55" y="186"/>
                  </a:cubicBezTo>
                  <a:cubicBezTo>
                    <a:pt x="58" y="180"/>
                    <a:pt x="55" y="178"/>
                    <a:pt x="55" y="186"/>
                  </a:cubicBezTo>
                  <a:moveTo>
                    <a:pt x="29" y="26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9" y="25"/>
                    <a:pt x="29" y="25"/>
                    <a:pt x="29" y="26"/>
                  </a:cubicBezTo>
                  <a:moveTo>
                    <a:pt x="107" y="216"/>
                  </a:moveTo>
                  <a:cubicBezTo>
                    <a:pt x="107" y="210"/>
                    <a:pt x="107" y="210"/>
                    <a:pt x="107" y="216"/>
                  </a:cubicBezTo>
                  <a:cubicBezTo>
                    <a:pt x="107" y="210"/>
                    <a:pt x="106" y="211"/>
                    <a:pt x="106" y="216"/>
                  </a:cubicBezTo>
                  <a:cubicBezTo>
                    <a:pt x="106" y="211"/>
                    <a:pt x="106" y="211"/>
                    <a:pt x="106" y="216"/>
                  </a:cubicBezTo>
                  <a:cubicBezTo>
                    <a:pt x="106" y="211"/>
                    <a:pt x="106" y="211"/>
                    <a:pt x="106" y="216"/>
                  </a:cubicBezTo>
                  <a:cubicBezTo>
                    <a:pt x="107" y="212"/>
                    <a:pt x="108" y="212"/>
                    <a:pt x="109" y="217"/>
                  </a:cubicBezTo>
                  <a:cubicBezTo>
                    <a:pt x="109" y="212"/>
                    <a:pt x="109" y="211"/>
                    <a:pt x="110" y="217"/>
                  </a:cubicBezTo>
                  <a:cubicBezTo>
                    <a:pt x="108" y="211"/>
                    <a:pt x="108" y="210"/>
                    <a:pt x="107" y="216"/>
                  </a:cubicBezTo>
                  <a:moveTo>
                    <a:pt x="103" y="215"/>
                  </a:moveTo>
                  <a:cubicBezTo>
                    <a:pt x="103" y="208"/>
                    <a:pt x="103" y="209"/>
                    <a:pt x="102" y="215"/>
                  </a:cubicBezTo>
                  <a:cubicBezTo>
                    <a:pt x="103" y="209"/>
                    <a:pt x="102" y="209"/>
                    <a:pt x="102" y="215"/>
                  </a:cubicBezTo>
                  <a:cubicBezTo>
                    <a:pt x="101" y="209"/>
                    <a:pt x="103" y="209"/>
                    <a:pt x="107" y="216"/>
                  </a:cubicBezTo>
                  <a:cubicBezTo>
                    <a:pt x="107" y="210"/>
                    <a:pt x="107" y="210"/>
                    <a:pt x="107" y="216"/>
                  </a:cubicBezTo>
                  <a:cubicBezTo>
                    <a:pt x="106" y="209"/>
                    <a:pt x="104" y="209"/>
                    <a:pt x="103" y="215"/>
                  </a:cubicBezTo>
                  <a:moveTo>
                    <a:pt x="23" y="34"/>
                  </a:moveTo>
                  <a:cubicBezTo>
                    <a:pt x="21" y="38"/>
                    <a:pt x="20" y="42"/>
                    <a:pt x="20" y="45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45"/>
                    <a:pt x="4" y="48"/>
                    <a:pt x="2" y="58"/>
                  </a:cubicBezTo>
                  <a:cubicBezTo>
                    <a:pt x="2" y="62"/>
                    <a:pt x="2" y="65"/>
                    <a:pt x="1" y="68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3"/>
                    <a:pt x="0" y="77"/>
                    <a:pt x="0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2" y="81"/>
                    <a:pt x="2" y="82"/>
                    <a:pt x="3" y="83"/>
                  </a:cubicBezTo>
                  <a:cubicBezTo>
                    <a:pt x="3" y="84"/>
                    <a:pt x="4" y="86"/>
                    <a:pt x="3" y="8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4" y="98"/>
                    <a:pt x="4" y="97"/>
                    <a:pt x="4" y="96"/>
                  </a:cubicBezTo>
                  <a:cubicBezTo>
                    <a:pt x="4" y="95"/>
                    <a:pt x="4" y="94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0"/>
                    <a:pt x="7" y="101"/>
                    <a:pt x="7" y="102"/>
                  </a:cubicBezTo>
                  <a:cubicBezTo>
                    <a:pt x="7" y="102"/>
                    <a:pt x="7" y="103"/>
                    <a:pt x="7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99"/>
                    <a:pt x="6" y="104"/>
                    <a:pt x="7" y="108"/>
                  </a:cubicBezTo>
                  <a:cubicBezTo>
                    <a:pt x="8" y="112"/>
                    <a:pt x="8" y="115"/>
                    <a:pt x="8" y="114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2" y="118"/>
                    <a:pt x="16" y="122"/>
                    <a:pt x="16" y="123"/>
                  </a:cubicBezTo>
                  <a:cubicBezTo>
                    <a:pt x="17" y="123"/>
                    <a:pt x="16" y="124"/>
                    <a:pt x="16" y="124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20" y="136"/>
                    <a:pt x="19" y="135"/>
                    <a:pt x="19" y="134"/>
                  </a:cubicBezTo>
                  <a:cubicBezTo>
                    <a:pt x="19" y="133"/>
                    <a:pt x="19" y="133"/>
                    <a:pt x="19" y="134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6"/>
                    <a:pt x="24" y="138"/>
                    <a:pt x="23" y="138"/>
                  </a:cubicBezTo>
                  <a:cubicBezTo>
                    <a:pt x="26" y="140"/>
                    <a:pt x="25" y="141"/>
                    <a:pt x="24" y="142"/>
                  </a:cubicBezTo>
                  <a:cubicBezTo>
                    <a:pt x="26" y="142"/>
                    <a:pt x="25" y="145"/>
                    <a:pt x="24" y="145"/>
                  </a:cubicBezTo>
                  <a:cubicBezTo>
                    <a:pt x="25" y="145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3" y="145"/>
                    <a:pt x="25" y="148"/>
                    <a:pt x="26" y="150"/>
                  </a:cubicBezTo>
                  <a:cubicBezTo>
                    <a:pt x="28" y="154"/>
                    <a:pt x="30" y="157"/>
                    <a:pt x="28" y="153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9" y="154"/>
                    <a:pt x="29" y="154"/>
                  </a:cubicBezTo>
                  <a:cubicBezTo>
                    <a:pt x="35" y="156"/>
                    <a:pt x="41" y="158"/>
                    <a:pt x="36" y="163"/>
                  </a:cubicBezTo>
                  <a:cubicBezTo>
                    <a:pt x="45" y="163"/>
                    <a:pt x="46" y="165"/>
                    <a:pt x="40" y="169"/>
                  </a:cubicBezTo>
                  <a:cubicBezTo>
                    <a:pt x="45" y="167"/>
                    <a:pt x="45" y="168"/>
                    <a:pt x="40" y="170"/>
                  </a:cubicBezTo>
                  <a:cubicBezTo>
                    <a:pt x="45" y="168"/>
                    <a:pt x="45" y="168"/>
                    <a:pt x="40" y="170"/>
                  </a:cubicBezTo>
                  <a:cubicBezTo>
                    <a:pt x="45" y="168"/>
                    <a:pt x="45" y="168"/>
                    <a:pt x="41" y="170"/>
                  </a:cubicBezTo>
                  <a:cubicBezTo>
                    <a:pt x="42" y="164"/>
                    <a:pt x="50" y="174"/>
                    <a:pt x="45" y="175"/>
                  </a:cubicBezTo>
                  <a:cubicBezTo>
                    <a:pt x="49" y="173"/>
                    <a:pt x="49" y="173"/>
                    <a:pt x="45" y="175"/>
                  </a:cubicBezTo>
                  <a:cubicBezTo>
                    <a:pt x="49" y="173"/>
                    <a:pt x="51" y="173"/>
                    <a:pt x="46" y="177"/>
                  </a:cubicBezTo>
                  <a:cubicBezTo>
                    <a:pt x="53" y="174"/>
                    <a:pt x="54" y="174"/>
                    <a:pt x="48" y="179"/>
                  </a:cubicBezTo>
                  <a:cubicBezTo>
                    <a:pt x="58" y="176"/>
                    <a:pt x="60" y="178"/>
                    <a:pt x="55" y="186"/>
                  </a:cubicBezTo>
                  <a:cubicBezTo>
                    <a:pt x="62" y="180"/>
                    <a:pt x="60" y="181"/>
                    <a:pt x="54" y="185"/>
                  </a:cubicBezTo>
                  <a:cubicBezTo>
                    <a:pt x="60" y="181"/>
                    <a:pt x="59" y="181"/>
                    <a:pt x="54" y="185"/>
                  </a:cubicBezTo>
                  <a:cubicBezTo>
                    <a:pt x="59" y="181"/>
                    <a:pt x="60" y="181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61" y="181"/>
                    <a:pt x="56" y="186"/>
                  </a:cubicBezTo>
                  <a:cubicBezTo>
                    <a:pt x="61" y="181"/>
                    <a:pt x="62" y="181"/>
                    <a:pt x="56" y="187"/>
                  </a:cubicBezTo>
                  <a:cubicBezTo>
                    <a:pt x="62" y="182"/>
                    <a:pt x="63" y="183"/>
                    <a:pt x="58" y="189"/>
                  </a:cubicBezTo>
                  <a:cubicBezTo>
                    <a:pt x="62" y="183"/>
                    <a:pt x="61" y="182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60" y="182"/>
                    <a:pt x="55" y="186"/>
                  </a:cubicBezTo>
                  <a:cubicBezTo>
                    <a:pt x="60" y="182"/>
                    <a:pt x="59" y="182"/>
                    <a:pt x="55" y="186"/>
                  </a:cubicBezTo>
                  <a:cubicBezTo>
                    <a:pt x="58" y="181"/>
                    <a:pt x="60" y="182"/>
                    <a:pt x="58" y="189"/>
                  </a:cubicBezTo>
                  <a:cubicBezTo>
                    <a:pt x="63" y="185"/>
                    <a:pt x="63" y="186"/>
                    <a:pt x="60" y="190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3" y="187"/>
                    <a:pt x="63" y="187"/>
                    <a:pt x="59" y="190"/>
                  </a:cubicBezTo>
                  <a:cubicBezTo>
                    <a:pt x="63" y="187"/>
                    <a:pt x="63" y="187"/>
                    <a:pt x="59" y="190"/>
                  </a:cubicBezTo>
                  <a:cubicBezTo>
                    <a:pt x="63" y="187"/>
                    <a:pt x="63" y="187"/>
                    <a:pt x="60" y="191"/>
                  </a:cubicBezTo>
                  <a:cubicBezTo>
                    <a:pt x="63" y="187"/>
                    <a:pt x="63" y="187"/>
                    <a:pt x="60" y="191"/>
                  </a:cubicBezTo>
                  <a:cubicBezTo>
                    <a:pt x="63" y="187"/>
                    <a:pt x="63" y="187"/>
                    <a:pt x="60" y="190"/>
                  </a:cubicBezTo>
                  <a:cubicBezTo>
                    <a:pt x="60" y="185"/>
                    <a:pt x="61" y="186"/>
                    <a:pt x="60" y="191"/>
                  </a:cubicBezTo>
                  <a:cubicBezTo>
                    <a:pt x="63" y="188"/>
                    <a:pt x="63" y="190"/>
                    <a:pt x="62" y="192"/>
                  </a:cubicBezTo>
                  <a:cubicBezTo>
                    <a:pt x="63" y="190"/>
                    <a:pt x="63" y="191"/>
                    <a:pt x="62" y="193"/>
                  </a:cubicBezTo>
                  <a:cubicBezTo>
                    <a:pt x="67" y="195"/>
                    <a:pt x="68" y="195"/>
                    <a:pt x="67" y="195"/>
                  </a:cubicBezTo>
                  <a:cubicBezTo>
                    <a:pt x="67" y="195"/>
                    <a:pt x="66" y="195"/>
                    <a:pt x="66" y="196"/>
                  </a:cubicBezTo>
                  <a:cubicBezTo>
                    <a:pt x="67" y="194"/>
                    <a:pt x="68" y="194"/>
                    <a:pt x="66" y="196"/>
                  </a:cubicBezTo>
                  <a:cubicBezTo>
                    <a:pt x="68" y="194"/>
                    <a:pt x="68" y="194"/>
                    <a:pt x="67" y="196"/>
                  </a:cubicBezTo>
                  <a:cubicBezTo>
                    <a:pt x="68" y="194"/>
                    <a:pt x="68" y="194"/>
                    <a:pt x="67" y="196"/>
                  </a:cubicBezTo>
                  <a:cubicBezTo>
                    <a:pt x="68" y="194"/>
                    <a:pt x="70" y="194"/>
                    <a:pt x="68" y="197"/>
                  </a:cubicBezTo>
                  <a:cubicBezTo>
                    <a:pt x="70" y="194"/>
                    <a:pt x="70" y="194"/>
                    <a:pt x="68" y="197"/>
                  </a:cubicBezTo>
                  <a:cubicBezTo>
                    <a:pt x="70" y="194"/>
                    <a:pt x="70" y="194"/>
                    <a:pt x="68" y="197"/>
                  </a:cubicBezTo>
                  <a:cubicBezTo>
                    <a:pt x="70" y="194"/>
                    <a:pt x="71" y="194"/>
                    <a:pt x="69" y="197"/>
                  </a:cubicBezTo>
                  <a:cubicBezTo>
                    <a:pt x="72" y="194"/>
                    <a:pt x="72" y="194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5" y="196"/>
                    <a:pt x="72" y="195"/>
                    <a:pt x="69" y="198"/>
                  </a:cubicBezTo>
                  <a:cubicBezTo>
                    <a:pt x="71" y="194"/>
                    <a:pt x="71" y="194"/>
                    <a:pt x="69" y="198"/>
                  </a:cubicBezTo>
                  <a:cubicBezTo>
                    <a:pt x="72" y="194"/>
                    <a:pt x="72" y="194"/>
                    <a:pt x="70" y="198"/>
                  </a:cubicBezTo>
                  <a:cubicBezTo>
                    <a:pt x="72" y="194"/>
                    <a:pt x="72" y="194"/>
                    <a:pt x="70" y="198"/>
                  </a:cubicBezTo>
                  <a:cubicBezTo>
                    <a:pt x="72" y="194"/>
                    <a:pt x="72" y="194"/>
                    <a:pt x="69" y="198"/>
                  </a:cubicBezTo>
                  <a:cubicBezTo>
                    <a:pt x="73" y="193"/>
                    <a:pt x="73" y="193"/>
                    <a:pt x="71" y="199"/>
                  </a:cubicBezTo>
                  <a:cubicBezTo>
                    <a:pt x="81" y="199"/>
                    <a:pt x="86" y="203"/>
                    <a:pt x="75" y="202"/>
                  </a:cubicBezTo>
                  <a:cubicBezTo>
                    <a:pt x="78" y="197"/>
                    <a:pt x="78" y="196"/>
                    <a:pt x="75" y="202"/>
                  </a:cubicBezTo>
                  <a:cubicBezTo>
                    <a:pt x="77" y="195"/>
                    <a:pt x="75" y="194"/>
                    <a:pt x="71" y="199"/>
                  </a:cubicBezTo>
                  <a:cubicBezTo>
                    <a:pt x="75" y="193"/>
                    <a:pt x="77" y="193"/>
                    <a:pt x="74" y="201"/>
                  </a:cubicBezTo>
                  <a:cubicBezTo>
                    <a:pt x="78" y="194"/>
                    <a:pt x="78" y="195"/>
                    <a:pt x="75" y="201"/>
                  </a:cubicBezTo>
                  <a:cubicBezTo>
                    <a:pt x="78" y="196"/>
                    <a:pt x="78" y="196"/>
                    <a:pt x="75" y="202"/>
                  </a:cubicBezTo>
                  <a:cubicBezTo>
                    <a:pt x="78" y="196"/>
                    <a:pt x="78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7"/>
                    <a:pt x="76" y="202"/>
                  </a:cubicBezTo>
                  <a:cubicBezTo>
                    <a:pt x="79" y="197"/>
                    <a:pt x="79" y="196"/>
                    <a:pt x="76" y="202"/>
                  </a:cubicBezTo>
                  <a:cubicBezTo>
                    <a:pt x="79" y="196"/>
                    <a:pt x="79" y="195"/>
                    <a:pt x="75" y="201"/>
                  </a:cubicBezTo>
                  <a:cubicBezTo>
                    <a:pt x="79" y="194"/>
                    <a:pt x="79" y="194"/>
                    <a:pt x="75" y="201"/>
                  </a:cubicBezTo>
                  <a:cubicBezTo>
                    <a:pt x="84" y="194"/>
                    <a:pt x="89" y="198"/>
                    <a:pt x="90" y="210"/>
                  </a:cubicBezTo>
                  <a:cubicBezTo>
                    <a:pt x="93" y="204"/>
                    <a:pt x="89" y="203"/>
                    <a:pt x="95" y="212"/>
                  </a:cubicBezTo>
                  <a:cubicBezTo>
                    <a:pt x="96" y="206"/>
                    <a:pt x="98" y="206"/>
                    <a:pt x="97" y="213"/>
                  </a:cubicBezTo>
                  <a:cubicBezTo>
                    <a:pt x="99" y="205"/>
                    <a:pt x="100" y="205"/>
                    <a:pt x="101" y="214"/>
                  </a:cubicBezTo>
                  <a:cubicBezTo>
                    <a:pt x="102" y="205"/>
                    <a:pt x="102" y="205"/>
                    <a:pt x="102" y="215"/>
                  </a:cubicBezTo>
                  <a:cubicBezTo>
                    <a:pt x="102" y="206"/>
                    <a:pt x="101" y="207"/>
                    <a:pt x="101" y="214"/>
                  </a:cubicBezTo>
                  <a:cubicBezTo>
                    <a:pt x="101" y="207"/>
                    <a:pt x="101" y="208"/>
                    <a:pt x="101" y="214"/>
                  </a:cubicBezTo>
                  <a:cubicBezTo>
                    <a:pt x="101" y="208"/>
                    <a:pt x="101" y="208"/>
                    <a:pt x="101" y="214"/>
                  </a:cubicBezTo>
                  <a:cubicBezTo>
                    <a:pt x="101" y="208"/>
                    <a:pt x="101" y="208"/>
                    <a:pt x="101" y="214"/>
                  </a:cubicBezTo>
                  <a:cubicBezTo>
                    <a:pt x="88" y="205"/>
                    <a:pt x="93" y="206"/>
                    <a:pt x="103" y="215"/>
                  </a:cubicBezTo>
                  <a:cubicBezTo>
                    <a:pt x="103" y="208"/>
                    <a:pt x="103" y="208"/>
                    <a:pt x="103" y="215"/>
                  </a:cubicBezTo>
                  <a:cubicBezTo>
                    <a:pt x="103" y="208"/>
                    <a:pt x="104" y="207"/>
                    <a:pt x="104" y="215"/>
                  </a:cubicBezTo>
                  <a:cubicBezTo>
                    <a:pt x="104" y="207"/>
                    <a:pt x="104" y="207"/>
                    <a:pt x="104" y="215"/>
                  </a:cubicBezTo>
                  <a:cubicBezTo>
                    <a:pt x="106" y="207"/>
                    <a:pt x="107" y="207"/>
                    <a:pt x="108" y="216"/>
                  </a:cubicBezTo>
                  <a:cubicBezTo>
                    <a:pt x="108" y="209"/>
                    <a:pt x="108" y="209"/>
                    <a:pt x="108" y="216"/>
                  </a:cubicBezTo>
                  <a:cubicBezTo>
                    <a:pt x="108" y="209"/>
                    <a:pt x="107" y="210"/>
                    <a:pt x="107" y="216"/>
                  </a:cubicBezTo>
                  <a:cubicBezTo>
                    <a:pt x="108" y="210"/>
                    <a:pt x="109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10" y="210"/>
                    <a:pt x="110" y="210"/>
                    <a:pt x="110" y="217"/>
                  </a:cubicBezTo>
                  <a:cubicBezTo>
                    <a:pt x="109" y="210"/>
                    <a:pt x="109" y="211"/>
                    <a:pt x="110" y="217"/>
                  </a:cubicBezTo>
                  <a:cubicBezTo>
                    <a:pt x="110" y="211"/>
                    <a:pt x="110" y="211"/>
                    <a:pt x="111" y="217"/>
                  </a:cubicBezTo>
                  <a:cubicBezTo>
                    <a:pt x="111" y="212"/>
                    <a:pt x="112" y="212"/>
                    <a:pt x="113" y="218"/>
                  </a:cubicBezTo>
                  <a:cubicBezTo>
                    <a:pt x="111" y="213"/>
                    <a:pt x="110" y="212"/>
                    <a:pt x="109" y="217"/>
                  </a:cubicBezTo>
                  <a:cubicBezTo>
                    <a:pt x="108" y="212"/>
                    <a:pt x="108" y="212"/>
                    <a:pt x="108" y="217"/>
                  </a:cubicBezTo>
                  <a:cubicBezTo>
                    <a:pt x="108" y="212"/>
                    <a:pt x="108" y="213"/>
                    <a:pt x="108" y="217"/>
                  </a:cubicBezTo>
                  <a:cubicBezTo>
                    <a:pt x="98" y="210"/>
                    <a:pt x="105" y="212"/>
                    <a:pt x="113" y="218"/>
                  </a:cubicBezTo>
                  <a:cubicBezTo>
                    <a:pt x="113" y="214"/>
                    <a:pt x="113" y="214"/>
                    <a:pt x="114" y="218"/>
                  </a:cubicBezTo>
                  <a:cubicBezTo>
                    <a:pt x="113" y="215"/>
                    <a:pt x="113" y="215"/>
                    <a:pt x="113" y="218"/>
                  </a:cubicBezTo>
                  <a:cubicBezTo>
                    <a:pt x="113" y="215"/>
                    <a:pt x="113" y="216"/>
                    <a:pt x="113" y="218"/>
                  </a:cubicBezTo>
                  <a:cubicBezTo>
                    <a:pt x="113" y="216"/>
                    <a:pt x="112" y="216"/>
                    <a:pt x="113" y="218"/>
                  </a:cubicBezTo>
                  <a:cubicBezTo>
                    <a:pt x="107" y="214"/>
                    <a:pt x="110" y="215"/>
                    <a:pt x="115" y="219"/>
                  </a:cubicBezTo>
                  <a:cubicBezTo>
                    <a:pt x="115" y="216"/>
                    <a:pt x="115" y="217"/>
                    <a:pt x="115" y="219"/>
                  </a:cubicBezTo>
                  <a:cubicBezTo>
                    <a:pt x="115" y="217"/>
                    <a:pt x="115" y="217"/>
                    <a:pt x="115" y="219"/>
                  </a:cubicBezTo>
                  <a:cubicBezTo>
                    <a:pt x="115" y="217"/>
                    <a:pt x="114" y="217"/>
                    <a:pt x="115" y="219"/>
                  </a:cubicBezTo>
                  <a:cubicBezTo>
                    <a:pt x="115" y="217"/>
                    <a:pt x="115" y="217"/>
                    <a:pt x="116" y="219"/>
                  </a:cubicBezTo>
                  <a:cubicBezTo>
                    <a:pt x="115" y="217"/>
                    <a:pt x="117" y="220"/>
                    <a:pt x="117" y="220"/>
                  </a:cubicBezTo>
                  <a:cubicBezTo>
                    <a:pt x="121" y="222"/>
                    <a:pt x="122" y="221"/>
                    <a:pt x="122" y="221"/>
                  </a:cubicBezTo>
                  <a:cubicBezTo>
                    <a:pt x="122" y="220"/>
                    <a:pt x="122" y="220"/>
                    <a:pt x="123" y="220"/>
                  </a:cubicBezTo>
                  <a:cubicBezTo>
                    <a:pt x="122" y="219"/>
                    <a:pt x="122" y="219"/>
                    <a:pt x="123" y="220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3" y="220"/>
                    <a:pt x="122" y="219"/>
                    <a:pt x="124" y="220"/>
                  </a:cubicBezTo>
                  <a:cubicBezTo>
                    <a:pt x="123" y="219"/>
                    <a:pt x="123" y="219"/>
                    <a:pt x="124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3" y="219"/>
                    <a:pt x="123" y="219"/>
                    <a:pt x="123" y="220"/>
                  </a:cubicBezTo>
                  <a:cubicBezTo>
                    <a:pt x="125" y="219"/>
                    <a:pt x="126" y="219"/>
                    <a:pt x="126" y="220"/>
                  </a:cubicBezTo>
                  <a:cubicBezTo>
                    <a:pt x="125" y="219"/>
                    <a:pt x="125" y="219"/>
                    <a:pt x="125" y="220"/>
                  </a:cubicBezTo>
                  <a:cubicBezTo>
                    <a:pt x="125" y="219"/>
                    <a:pt x="124" y="218"/>
                    <a:pt x="125" y="220"/>
                  </a:cubicBezTo>
                  <a:cubicBezTo>
                    <a:pt x="124" y="217"/>
                    <a:pt x="125" y="217"/>
                    <a:pt x="126" y="220"/>
                  </a:cubicBezTo>
                  <a:cubicBezTo>
                    <a:pt x="128" y="218"/>
                    <a:pt x="131" y="219"/>
                    <a:pt x="130" y="221"/>
                  </a:cubicBezTo>
                  <a:cubicBezTo>
                    <a:pt x="129" y="218"/>
                    <a:pt x="129" y="218"/>
                    <a:pt x="130" y="221"/>
                  </a:cubicBezTo>
                  <a:cubicBezTo>
                    <a:pt x="129" y="218"/>
                    <a:pt x="129" y="218"/>
                    <a:pt x="130" y="221"/>
                  </a:cubicBezTo>
                  <a:cubicBezTo>
                    <a:pt x="129" y="218"/>
                    <a:pt x="129" y="217"/>
                    <a:pt x="130" y="221"/>
                  </a:cubicBezTo>
                  <a:cubicBezTo>
                    <a:pt x="128" y="217"/>
                    <a:pt x="127" y="217"/>
                    <a:pt x="127" y="220"/>
                  </a:cubicBezTo>
                  <a:cubicBezTo>
                    <a:pt x="126" y="216"/>
                    <a:pt x="127" y="216"/>
                    <a:pt x="129" y="220"/>
                  </a:cubicBezTo>
                  <a:cubicBezTo>
                    <a:pt x="128" y="216"/>
                    <a:pt x="129" y="217"/>
                    <a:pt x="130" y="221"/>
                  </a:cubicBezTo>
                  <a:cubicBezTo>
                    <a:pt x="129" y="217"/>
                    <a:pt x="129" y="217"/>
                    <a:pt x="130" y="221"/>
                  </a:cubicBezTo>
                  <a:cubicBezTo>
                    <a:pt x="129" y="217"/>
                    <a:pt x="130" y="218"/>
                    <a:pt x="132" y="221"/>
                  </a:cubicBezTo>
                  <a:cubicBezTo>
                    <a:pt x="131" y="218"/>
                    <a:pt x="131" y="218"/>
                    <a:pt x="132" y="221"/>
                  </a:cubicBezTo>
                  <a:cubicBezTo>
                    <a:pt x="131" y="218"/>
                    <a:pt x="131" y="218"/>
                    <a:pt x="132" y="221"/>
                  </a:cubicBezTo>
                  <a:cubicBezTo>
                    <a:pt x="131" y="217"/>
                    <a:pt x="130" y="217"/>
                    <a:pt x="131" y="220"/>
                  </a:cubicBezTo>
                  <a:cubicBezTo>
                    <a:pt x="130" y="216"/>
                    <a:pt x="129" y="216"/>
                    <a:pt x="130" y="220"/>
                  </a:cubicBezTo>
                  <a:cubicBezTo>
                    <a:pt x="129" y="216"/>
                    <a:pt x="129" y="216"/>
                    <a:pt x="131" y="220"/>
                  </a:cubicBezTo>
                  <a:cubicBezTo>
                    <a:pt x="130" y="216"/>
                    <a:pt x="130" y="216"/>
                    <a:pt x="131" y="220"/>
                  </a:cubicBezTo>
                  <a:cubicBezTo>
                    <a:pt x="131" y="217"/>
                    <a:pt x="133" y="217"/>
                    <a:pt x="135" y="221"/>
                  </a:cubicBezTo>
                  <a:cubicBezTo>
                    <a:pt x="134" y="218"/>
                    <a:pt x="135" y="218"/>
                    <a:pt x="136" y="221"/>
                  </a:cubicBezTo>
                  <a:cubicBezTo>
                    <a:pt x="137" y="219"/>
                    <a:pt x="138" y="220"/>
                    <a:pt x="139" y="221"/>
                  </a:cubicBezTo>
                  <a:cubicBezTo>
                    <a:pt x="139" y="221"/>
                    <a:pt x="140" y="221"/>
                    <a:pt x="140" y="222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2" y="222"/>
                    <a:pt x="138" y="221"/>
                    <a:pt x="143" y="222"/>
                  </a:cubicBezTo>
                  <a:cubicBezTo>
                    <a:pt x="143" y="222"/>
                    <a:pt x="143" y="222"/>
                    <a:pt x="143" y="222"/>
                  </a:cubicBezTo>
                  <a:cubicBezTo>
                    <a:pt x="144" y="222"/>
                    <a:pt x="144" y="222"/>
                    <a:pt x="144" y="222"/>
                  </a:cubicBezTo>
                  <a:cubicBezTo>
                    <a:pt x="143" y="221"/>
                    <a:pt x="144" y="220"/>
                    <a:pt x="145" y="221"/>
                  </a:cubicBezTo>
                  <a:cubicBezTo>
                    <a:pt x="146" y="219"/>
                    <a:pt x="148" y="219"/>
                    <a:pt x="151" y="220"/>
                  </a:cubicBezTo>
                  <a:cubicBezTo>
                    <a:pt x="153" y="221"/>
                    <a:pt x="156" y="222"/>
                    <a:pt x="159" y="224"/>
                  </a:cubicBezTo>
                  <a:cubicBezTo>
                    <a:pt x="160" y="224"/>
                    <a:pt x="161" y="225"/>
                    <a:pt x="162" y="226"/>
                  </a:cubicBezTo>
                  <a:cubicBezTo>
                    <a:pt x="163" y="227"/>
                    <a:pt x="163" y="227"/>
                    <a:pt x="163" y="227"/>
                  </a:cubicBezTo>
                  <a:cubicBezTo>
                    <a:pt x="170" y="226"/>
                    <a:pt x="165" y="226"/>
                    <a:pt x="167" y="226"/>
                  </a:cubicBezTo>
                  <a:cubicBezTo>
                    <a:pt x="167" y="224"/>
                    <a:pt x="167" y="224"/>
                    <a:pt x="167" y="224"/>
                  </a:cubicBezTo>
                  <a:cubicBezTo>
                    <a:pt x="169" y="221"/>
                    <a:pt x="173" y="220"/>
                    <a:pt x="178" y="221"/>
                  </a:cubicBezTo>
                  <a:cubicBezTo>
                    <a:pt x="183" y="220"/>
                    <a:pt x="188" y="219"/>
                    <a:pt x="193" y="217"/>
                  </a:cubicBezTo>
                  <a:cubicBezTo>
                    <a:pt x="193" y="217"/>
                    <a:pt x="193" y="217"/>
                    <a:pt x="193" y="217"/>
                  </a:cubicBezTo>
                  <a:cubicBezTo>
                    <a:pt x="207" y="212"/>
                    <a:pt x="218" y="203"/>
                    <a:pt x="225" y="191"/>
                  </a:cubicBezTo>
                  <a:cubicBezTo>
                    <a:pt x="228" y="185"/>
                    <a:pt x="231" y="179"/>
                    <a:pt x="233" y="172"/>
                  </a:cubicBezTo>
                  <a:cubicBezTo>
                    <a:pt x="234" y="165"/>
                    <a:pt x="234" y="157"/>
                    <a:pt x="237" y="151"/>
                  </a:cubicBezTo>
                  <a:cubicBezTo>
                    <a:pt x="232" y="146"/>
                    <a:pt x="232" y="143"/>
                    <a:pt x="236" y="142"/>
                  </a:cubicBezTo>
                  <a:cubicBezTo>
                    <a:pt x="232" y="140"/>
                    <a:pt x="232" y="140"/>
                    <a:pt x="236" y="141"/>
                  </a:cubicBezTo>
                  <a:cubicBezTo>
                    <a:pt x="232" y="140"/>
                    <a:pt x="231" y="139"/>
                    <a:pt x="236" y="140"/>
                  </a:cubicBezTo>
                  <a:cubicBezTo>
                    <a:pt x="230" y="139"/>
                    <a:pt x="230" y="139"/>
                    <a:pt x="236" y="140"/>
                  </a:cubicBezTo>
                  <a:cubicBezTo>
                    <a:pt x="230" y="139"/>
                    <a:pt x="229" y="139"/>
                    <a:pt x="236" y="140"/>
                  </a:cubicBezTo>
                  <a:cubicBezTo>
                    <a:pt x="228" y="143"/>
                    <a:pt x="230" y="134"/>
                    <a:pt x="235" y="134"/>
                  </a:cubicBezTo>
                  <a:cubicBezTo>
                    <a:pt x="230" y="134"/>
                    <a:pt x="230" y="133"/>
                    <a:pt x="235" y="134"/>
                  </a:cubicBezTo>
                  <a:cubicBezTo>
                    <a:pt x="230" y="133"/>
                    <a:pt x="230" y="133"/>
                    <a:pt x="235" y="133"/>
                  </a:cubicBezTo>
                  <a:cubicBezTo>
                    <a:pt x="230" y="133"/>
                    <a:pt x="229" y="132"/>
                    <a:pt x="234" y="132"/>
                  </a:cubicBezTo>
                  <a:cubicBezTo>
                    <a:pt x="229" y="130"/>
                    <a:pt x="228" y="128"/>
                    <a:pt x="233" y="128"/>
                  </a:cubicBezTo>
                  <a:cubicBezTo>
                    <a:pt x="227" y="127"/>
                    <a:pt x="227" y="126"/>
                    <a:pt x="232" y="126"/>
                  </a:cubicBezTo>
                  <a:cubicBezTo>
                    <a:pt x="227" y="126"/>
                    <a:pt x="227" y="126"/>
                    <a:pt x="232" y="126"/>
                  </a:cubicBezTo>
                  <a:cubicBezTo>
                    <a:pt x="225" y="125"/>
                    <a:pt x="224" y="126"/>
                    <a:pt x="232" y="126"/>
                  </a:cubicBezTo>
                  <a:cubicBezTo>
                    <a:pt x="223" y="126"/>
                    <a:pt x="223" y="125"/>
                    <a:pt x="232" y="126"/>
                  </a:cubicBezTo>
                  <a:cubicBezTo>
                    <a:pt x="234" y="117"/>
                    <a:pt x="230" y="118"/>
                    <a:pt x="229" y="119"/>
                  </a:cubicBezTo>
                  <a:cubicBezTo>
                    <a:pt x="228" y="120"/>
                    <a:pt x="228" y="121"/>
                    <a:pt x="230" y="119"/>
                  </a:cubicBezTo>
                  <a:cubicBezTo>
                    <a:pt x="228" y="119"/>
                    <a:pt x="228" y="119"/>
                    <a:pt x="230" y="119"/>
                  </a:cubicBezTo>
                  <a:cubicBezTo>
                    <a:pt x="228" y="119"/>
                    <a:pt x="228" y="119"/>
                    <a:pt x="230" y="119"/>
                  </a:cubicBezTo>
                  <a:cubicBezTo>
                    <a:pt x="228" y="119"/>
                    <a:pt x="227" y="118"/>
                    <a:pt x="229" y="118"/>
                  </a:cubicBezTo>
                  <a:cubicBezTo>
                    <a:pt x="225" y="116"/>
                    <a:pt x="224" y="115"/>
                    <a:pt x="227" y="113"/>
                  </a:cubicBezTo>
                  <a:cubicBezTo>
                    <a:pt x="231" y="105"/>
                    <a:pt x="229" y="107"/>
                    <a:pt x="227" y="109"/>
                  </a:cubicBezTo>
                  <a:cubicBezTo>
                    <a:pt x="226" y="110"/>
                    <a:pt x="225" y="111"/>
                    <a:pt x="227" y="109"/>
                  </a:cubicBezTo>
                  <a:cubicBezTo>
                    <a:pt x="227" y="109"/>
                    <a:pt x="227" y="109"/>
                    <a:pt x="227" y="109"/>
                  </a:cubicBezTo>
                  <a:cubicBezTo>
                    <a:pt x="226" y="108"/>
                    <a:pt x="226" y="108"/>
                    <a:pt x="226" y="108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3" y="105"/>
                    <a:pt x="219" y="100"/>
                    <a:pt x="219" y="100"/>
                  </a:cubicBezTo>
                  <a:cubicBezTo>
                    <a:pt x="219" y="100"/>
                    <a:pt x="214" y="96"/>
                    <a:pt x="216" y="95"/>
                  </a:cubicBezTo>
                  <a:cubicBezTo>
                    <a:pt x="214" y="96"/>
                    <a:pt x="214" y="96"/>
                    <a:pt x="216" y="95"/>
                  </a:cubicBezTo>
                  <a:cubicBezTo>
                    <a:pt x="215" y="96"/>
                    <a:pt x="215" y="96"/>
                    <a:pt x="216" y="95"/>
                  </a:cubicBezTo>
                  <a:cubicBezTo>
                    <a:pt x="215" y="96"/>
                    <a:pt x="215" y="96"/>
                    <a:pt x="216" y="95"/>
                  </a:cubicBezTo>
                  <a:cubicBezTo>
                    <a:pt x="215" y="96"/>
                    <a:pt x="215" y="95"/>
                    <a:pt x="216" y="95"/>
                  </a:cubicBezTo>
                  <a:cubicBezTo>
                    <a:pt x="215" y="95"/>
                    <a:pt x="215" y="95"/>
                    <a:pt x="216" y="95"/>
                  </a:cubicBezTo>
                  <a:cubicBezTo>
                    <a:pt x="215" y="95"/>
                    <a:pt x="214" y="95"/>
                    <a:pt x="215" y="94"/>
                  </a:cubicBezTo>
                  <a:cubicBezTo>
                    <a:pt x="214" y="95"/>
                    <a:pt x="213" y="94"/>
                    <a:pt x="214" y="93"/>
                  </a:cubicBezTo>
                  <a:cubicBezTo>
                    <a:pt x="213" y="94"/>
                    <a:pt x="213" y="93"/>
                    <a:pt x="214" y="93"/>
                  </a:cubicBezTo>
                  <a:cubicBezTo>
                    <a:pt x="217" y="87"/>
                    <a:pt x="221" y="83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5" y="90"/>
                    <a:pt x="215" y="90"/>
                    <a:pt x="215" y="90"/>
                  </a:cubicBezTo>
                  <a:cubicBezTo>
                    <a:pt x="214" y="89"/>
                    <a:pt x="214" y="89"/>
                    <a:pt x="214" y="89"/>
                  </a:cubicBezTo>
                  <a:cubicBezTo>
                    <a:pt x="212" y="87"/>
                    <a:pt x="212" y="87"/>
                    <a:pt x="212" y="87"/>
                  </a:cubicBezTo>
                  <a:cubicBezTo>
                    <a:pt x="212" y="87"/>
                    <a:pt x="207" y="83"/>
                    <a:pt x="208" y="83"/>
                  </a:cubicBezTo>
                  <a:cubicBezTo>
                    <a:pt x="206" y="82"/>
                    <a:pt x="205" y="82"/>
                    <a:pt x="206" y="81"/>
                  </a:cubicBezTo>
                  <a:cubicBezTo>
                    <a:pt x="208" y="73"/>
                    <a:pt x="211" y="68"/>
                    <a:pt x="206" y="77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6" y="77"/>
                    <a:pt x="206" y="77"/>
                    <a:pt x="206" y="77"/>
                  </a:cubicBezTo>
                  <a:cubicBezTo>
                    <a:pt x="206" y="77"/>
                    <a:pt x="195" y="69"/>
                    <a:pt x="198" y="68"/>
                  </a:cubicBezTo>
                  <a:cubicBezTo>
                    <a:pt x="192" y="67"/>
                    <a:pt x="188" y="64"/>
                    <a:pt x="190" y="58"/>
                  </a:cubicBezTo>
                  <a:cubicBezTo>
                    <a:pt x="181" y="60"/>
                    <a:pt x="180" y="59"/>
                    <a:pt x="184" y="52"/>
                  </a:cubicBezTo>
                  <a:cubicBezTo>
                    <a:pt x="175" y="57"/>
                    <a:pt x="175" y="56"/>
                    <a:pt x="179" y="48"/>
                  </a:cubicBezTo>
                  <a:cubicBezTo>
                    <a:pt x="171" y="55"/>
                    <a:pt x="170" y="54"/>
                    <a:pt x="178" y="47"/>
                  </a:cubicBezTo>
                  <a:cubicBezTo>
                    <a:pt x="168" y="53"/>
                    <a:pt x="167" y="52"/>
                    <a:pt x="172" y="42"/>
                  </a:cubicBezTo>
                  <a:cubicBezTo>
                    <a:pt x="161" y="47"/>
                    <a:pt x="156" y="42"/>
                    <a:pt x="152" y="29"/>
                  </a:cubicBezTo>
                  <a:cubicBezTo>
                    <a:pt x="148" y="39"/>
                    <a:pt x="148" y="39"/>
                    <a:pt x="151" y="28"/>
                  </a:cubicBezTo>
                  <a:cubicBezTo>
                    <a:pt x="147" y="38"/>
                    <a:pt x="147" y="38"/>
                    <a:pt x="150" y="28"/>
                  </a:cubicBezTo>
                  <a:cubicBezTo>
                    <a:pt x="140" y="33"/>
                    <a:pt x="137" y="33"/>
                    <a:pt x="135" y="21"/>
                  </a:cubicBezTo>
                  <a:cubicBezTo>
                    <a:pt x="132" y="31"/>
                    <a:pt x="130" y="30"/>
                    <a:pt x="128" y="19"/>
                  </a:cubicBezTo>
                  <a:cubicBezTo>
                    <a:pt x="125" y="27"/>
                    <a:pt x="123" y="26"/>
                    <a:pt x="121" y="17"/>
                  </a:cubicBezTo>
                  <a:cubicBezTo>
                    <a:pt x="120" y="24"/>
                    <a:pt x="119" y="23"/>
                    <a:pt x="116" y="16"/>
                  </a:cubicBezTo>
                  <a:cubicBezTo>
                    <a:pt x="116" y="19"/>
                    <a:pt x="116" y="20"/>
                    <a:pt x="116" y="16"/>
                  </a:cubicBezTo>
                  <a:cubicBezTo>
                    <a:pt x="116" y="22"/>
                    <a:pt x="115" y="21"/>
                    <a:pt x="112" y="15"/>
                  </a:cubicBezTo>
                  <a:cubicBezTo>
                    <a:pt x="109" y="19"/>
                    <a:pt x="104" y="17"/>
                    <a:pt x="100" y="14"/>
                  </a:cubicBezTo>
                  <a:cubicBezTo>
                    <a:pt x="100" y="15"/>
                    <a:pt x="93" y="12"/>
                    <a:pt x="93" y="12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3" y="10"/>
                    <a:pt x="92" y="11"/>
                    <a:pt x="92" y="13"/>
                  </a:cubicBezTo>
                  <a:cubicBezTo>
                    <a:pt x="91" y="13"/>
                    <a:pt x="89" y="13"/>
                    <a:pt x="88" y="13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5" y="13"/>
                    <a:pt x="76" y="10"/>
                    <a:pt x="76" y="8"/>
                  </a:cubicBezTo>
                  <a:cubicBezTo>
                    <a:pt x="76" y="5"/>
                    <a:pt x="76" y="3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0"/>
                    <a:pt x="71" y="4"/>
                    <a:pt x="71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10"/>
                    <a:pt x="55" y="12"/>
                    <a:pt x="55" y="14"/>
                  </a:cubicBezTo>
                  <a:cubicBezTo>
                    <a:pt x="54" y="14"/>
                    <a:pt x="53" y="14"/>
                    <a:pt x="52" y="14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2"/>
                    <a:pt x="49" y="15"/>
                    <a:pt x="49" y="25"/>
                  </a:cubicBezTo>
                  <a:cubicBezTo>
                    <a:pt x="41" y="16"/>
                    <a:pt x="44" y="19"/>
                    <a:pt x="42" y="19"/>
                  </a:cubicBezTo>
                  <a:cubicBezTo>
                    <a:pt x="40" y="20"/>
                    <a:pt x="38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7" y="38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7" y="29"/>
                    <a:pt x="25" y="32"/>
                    <a:pt x="23" y="34"/>
                  </a:cubicBezTo>
                  <a:moveTo>
                    <a:pt x="232" y="126"/>
                  </a:moveTo>
                  <a:cubicBezTo>
                    <a:pt x="222" y="126"/>
                    <a:pt x="223" y="126"/>
                    <a:pt x="233" y="127"/>
                  </a:cubicBezTo>
                  <a:cubicBezTo>
                    <a:pt x="223" y="128"/>
                    <a:pt x="224" y="130"/>
                    <a:pt x="234" y="133"/>
                  </a:cubicBezTo>
                  <a:cubicBezTo>
                    <a:pt x="225" y="131"/>
                    <a:pt x="226" y="134"/>
                    <a:pt x="235" y="135"/>
                  </a:cubicBezTo>
                  <a:cubicBezTo>
                    <a:pt x="228" y="141"/>
                    <a:pt x="227" y="137"/>
                    <a:pt x="236" y="141"/>
                  </a:cubicBezTo>
                  <a:cubicBezTo>
                    <a:pt x="227" y="140"/>
                    <a:pt x="227" y="142"/>
                    <a:pt x="236" y="146"/>
                  </a:cubicBezTo>
                  <a:cubicBezTo>
                    <a:pt x="228" y="147"/>
                    <a:pt x="228" y="151"/>
                    <a:pt x="236" y="157"/>
                  </a:cubicBezTo>
                  <a:cubicBezTo>
                    <a:pt x="228" y="154"/>
                    <a:pt x="226" y="153"/>
                    <a:pt x="236" y="157"/>
                  </a:cubicBezTo>
                  <a:cubicBezTo>
                    <a:pt x="226" y="148"/>
                    <a:pt x="225" y="144"/>
                    <a:pt x="236" y="143"/>
                  </a:cubicBezTo>
                  <a:cubicBezTo>
                    <a:pt x="225" y="138"/>
                    <a:pt x="226" y="140"/>
                    <a:pt x="235" y="136"/>
                  </a:cubicBezTo>
                  <a:cubicBezTo>
                    <a:pt x="225" y="134"/>
                    <a:pt x="223" y="130"/>
                    <a:pt x="234" y="131"/>
                  </a:cubicBezTo>
                  <a:cubicBezTo>
                    <a:pt x="223" y="129"/>
                    <a:pt x="223" y="127"/>
                    <a:pt x="233" y="127"/>
                  </a:cubicBezTo>
                  <a:cubicBezTo>
                    <a:pt x="222" y="126"/>
                    <a:pt x="222" y="126"/>
                    <a:pt x="232" y="126"/>
                  </a:cubicBezTo>
                  <a:moveTo>
                    <a:pt x="232" y="126"/>
                  </a:moveTo>
                  <a:cubicBezTo>
                    <a:pt x="222" y="125"/>
                    <a:pt x="222" y="125"/>
                    <a:pt x="232" y="126"/>
                  </a:cubicBezTo>
                  <a:cubicBezTo>
                    <a:pt x="222" y="125"/>
                    <a:pt x="221" y="125"/>
                    <a:pt x="232" y="126"/>
                  </a:cubicBezTo>
                  <a:cubicBezTo>
                    <a:pt x="221" y="125"/>
                    <a:pt x="221" y="125"/>
                    <a:pt x="232" y="126"/>
                  </a:cubicBezTo>
                  <a:cubicBezTo>
                    <a:pt x="221" y="125"/>
                    <a:pt x="222" y="125"/>
                    <a:pt x="232" y="126"/>
                  </a:cubicBezTo>
                  <a:moveTo>
                    <a:pt x="232" y="126"/>
                  </a:moveTo>
                  <a:cubicBezTo>
                    <a:pt x="218" y="125"/>
                    <a:pt x="218" y="125"/>
                    <a:pt x="232" y="126"/>
                  </a:cubicBezTo>
                  <a:cubicBezTo>
                    <a:pt x="218" y="125"/>
                    <a:pt x="218" y="125"/>
                    <a:pt x="232" y="126"/>
                  </a:cubicBezTo>
                  <a:cubicBezTo>
                    <a:pt x="218" y="125"/>
                    <a:pt x="218" y="125"/>
                    <a:pt x="232" y="126"/>
                  </a:cubicBezTo>
                  <a:moveTo>
                    <a:pt x="232" y="125"/>
                  </a:moveTo>
                  <a:cubicBezTo>
                    <a:pt x="219" y="124"/>
                    <a:pt x="219" y="124"/>
                    <a:pt x="232" y="125"/>
                  </a:cubicBezTo>
                  <a:cubicBezTo>
                    <a:pt x="218" y="124"/>
                    <a:pt x="218" y="124"/>
                    <a:pt x="232" y="125"/>
                  </a:cubicBezTo>
                  <a:cubicBezTo>
                    <a:pt x="218" y="124"/>
                    <a:pt x="218" y="124"/>
                    <a:pt x="232" y="125"/>
                  </a:cubicBezTo>
                  <a:moveTo>
                    <a:pt x="216" y="97"/>
                  </a:moveTo>
                  <a:cubicBezTo>
                    <a:pt x="212" y="98"/>
                    <a:pt x="212" y="98"/>
                    <a:pt x="216" y="97"/>
                  </a:cubicBezTo>
                  <a:cubicBezTo>
                    <a:pt x="212" y="99"/>
                    <a:pt x="212" y="100"/>
                    <a:pt x="218" y="99"/>
                  </a:cubicBezTo>
                  <a:cubicBezTo>
                    <a:pt x="211" y="100"/>
                    <a:pt x="210" y="100"/>
                    <a:pt x="217" y="98"/>
                  </a:cubicBezTo>
                  <a:cubicBezTo>
                    <a:pt x="210" y="99"/>
                    <a:pt x="211" y="99"/>
                    <a:pt x="216" y="97"/>
                  </a:cubicBezTo>
                  <a:moveTo>
                    <a:pt x="201" y="72"/>
                  </a:moveTo>
                  <a:cubicBezTo>
                    <a:pt x="196" y="74"/>
                    <a:pt x="196" y="74"/>
                    <a:pt x="201" y="73"/>
                  </a:cubicBezTo>
                  <a:cubicBezTo>
                    <a:pt x="196" y="74"/>
                    <a:pt x="196" y="74"/>
                    <a:pt x="201" y="72"/>
                  </a:cubicBezTo>
                  <a:cubicBezTo>
                    <a:pt x="195" y="73"/>
                    <a:pt x="196" y="74"/>
                    <a:pt x="201" y="72"/>
                  </a:cubicBezTo>
                  <a:moveTo>
                    <a:pt x="110" y="15"/>
                  </a:moveTo>
                  <a:cubicBezTo>
                    <a:pt x="114" y="36"/>
                    <a:pt x="114" y="36"/>
                    <a:pt x="110" y="15"/>
                  </a:cubicBezTo>
                  <a:cubicBezTo>
                    <a:pt x="114" y="36"/>
                    <a:pt x="114" y="36"/>
                    <a:pt x="110" y="15"/>
                  </a:cubicBezTo>
                  <a:cubicBezTo>
                    <a:pt x="114" y="36"/>
                    <a:pt x="115" y="36"/>
                    <a:pt x="110" y="15"/>
                  </a:cubicBezTo>
                  <a:cubicBezTo>
                    <a:pt x="115" y="36"/>
                    <a:pt x="115" y="36"/>
                    <a:pt x="111" y="15"/>
                  </a:cubicBezTo>
                  <a:cubicBezTo>
                    <a:pt x="115" y="36"/>
                    <a:pt x="115" y="37"/>
                    <a:pt x="111" y="15"/>
                  </a:cubicBezTo>
                  <a:cubicBezTo>
                    <a:pt x="115" y="37"/>
                    <a:pt x="115" y="37"/>
                    <a:pt x="110" y="15"/>
                  </a:cubicBezTo>
                  <a:moveTo>
                    <a:pt x="111" y="15"/>
                  </a:moveTo>
                  <a:cubicBezTo>
                    <a:pt x="115" y="37"/>
                    <a:pt x="115" y="37"/>
                    <a:pt x="111" y="15"/>
                  </a:cubicBezTo>
                  <a:cubicBezTo>
                    <a:pt x="115" y="37"/>
                    <a:pt x="115" y="36"/>
                    <a:pt x="110" y="15"/>
                  </a:cubicBezTo>
                  <a:cubicBezTo>
                    <a:pt x="114" y="35"/>
                    <a:pt x="114" y="35"/>
                    <a:pt x="110" y="15"/>
                  </a:cubicBezTo>
                  <a:cubicBezTo>
                    <a:pt x="115" y="35"/>
                    <a:pt x="115" y="36"/>
                    <a:pt x="111" y="15"/>
                  </a:cubicBezTo>
                  <a:moveTo>
                    <a:pt x="69" y="21"/>
                  </a:moveTo>
                  <a:cubicBezTo>
                    <a:pt x="72" y="24"/>
                    <a:pt x="72" y="24"/>
                    <a:pt x="69" y="20"/>
                  </a:cubicBezTo>
                  <a:cubicBezTo>
                    <a:pt x="71" y="23"/>
                    <a:pt x="72" y="22"/>
                    <a:pt x="70" y="20"/>
                  </a:cubicBezTo>
                  <a:cubicBezTo>
                    <a:pt x="72" y="23"/>
                    <a:pt x="72" y="23"/>
                    <a:pt x="69" y="21"/>
                  </a:cubicBezTo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1"/>
                    <a:pt x="79" y="12"/>
                  </a:cubicBezTo>
                  <a:moveTo>
                    <a:pt x="51" y="28"/>
                  </a:move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moveTo>
                    <a:pt x="53" y="29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3" y="29"/>
                    <a:pt x="53" y="29"/>
                    <a:pt x="53" y="29"/>
                  </a:cubicBezTo>
                  <a:moveTo>
                    <a:pt x="52" y="28"/>
                  </a:move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2" y="28"/>
                    <a:pt x="52" y="28"/>
                  </a:cubicBezTo>
                  <a:moveTo>
                    <a:pt x="46" y="31"/>
                  </a:moveTo>
                  <a:cubicBezTo>
                    <a:pt x="46" y="31"/>
                    <a:pt x="48" y="30"/>
                    <a:pt x="49" y="29"/>
                  </a:cubicBezTo>
                  <a:cubicBezTo>
                    <a:pt x="49" y="30"/>
                    <a:pt x="49" y="30"/>
                    <a:pt x="49" y="31"/>
                  </a:cubicBezTo>
                  <a:cubicBezTo>
                    <a:pt x="48" y="31"/>
                    <a:pt x="46" y="32"/>
                    <a:pt x="45" y="33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2" y="34"/>
                    <a:pt x="41" y="35"/>
                    <a:pt x="40" y="37"/>
                  </a:cubicBezTo>
                  <a:cubicBezTo>
                    <a:pt x="42" y="34"/>
                    <a:pt x="43" y="31"/>
                    <a:pt x="46" y="31"/>
                  </a:cubicBezTo>
                  <a:moveTo>
                    <a:pt x="37" y="32"/>
                  </a:moveTo>
                  <a:cubicBezTo>
                    <a:pt x="36" y="35"/>
                    <a:pt x="34" y="37"/>
                    <a:pt x="33" y="40"/>
                  </a:cubicBezTo>
                  <a:cubicBezTo>
                    <a:pt x="35" y="38"/>
                    <a:pt x="38" y="36"/>
                    <a:pt x="39" y="34"/>
                  </a:cubicBezTo>
                  <a:cubicBezTo>
                    <a:pt x="38" y="36"/>
                    <a:pt x="37" y="38"/>
                    <a:pt x="37" y="39"/>
                  </a:cubicBezTo>
                  <a:cubicBezTo>
                    <a:pt x="36" y="40"/>
                    <a:pt x="36" y="40"/>
                    <a:pt x="35" y="41"/>
                  </a:cubicBezTo>
                  <a:cubicBezTo>
                    <a:pt x="32" y="43"/>
                    <a:pt x="29" y="46"/>
                    <a:pt x="27" y="49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7" y="41"/>
                    <a:pt x="32" y="35"/>
                    <a:pt x="37" y="32"/>
                  </a:cubicBezTo>
                  <a:moveTo>
                    <a:pt x="55" y="186"/>
                  </a:moveTo>
                  <a:cubicBezTo>
                    <a:pt x="60" y="182"/>
                    <a:pt x="60" y="182"/>
                    <a:pt x="55" y="186"/>
                  </a:cubicBezTo>
                  <a:cubicBezTo>
                    <a:pt x="61" y="182"/>
                    <a:pt x="61" y="183"/>
                    <a:pt x="55" y="186"/>
                  </a:cubicBezTo>
                  <a:moveTo>
                    <a:pt x="1" y="70"/>
                  </a:moveTo>
                  <a:cubicBezTo>
                    <a:pt x="1" y="69"/>
                    <a:pt x="1" y="69"/>
                    <a:pt x="1" y="70"/>
                  </a:cubicBezTo>
                  <a:moveTo>
                    <a:pt x="1" y="70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 noEditPoints="1"/>
            </p:cNvSpPr>
            <p:nvPr/>
          </p:nvSpPr>
          <p:spPr bwMode="auto">
            <a:xfrm>
              <a:off x="3919538" y="3159126"/>
              <a:ext cx="962025" cy="695325"/>
            </a:xfrm>
            <a:custGeom>
              <a:avLst/>
              <a:gdLst>
                <a:gd name="T0" fmla="*/ 2147483646 w 256"/>
                <a:gd name="T1" fmla="*/ 2147483646 h 185"/>
                <a:gd name="T2" fmla="*/ 2147483646 w 256"/>
                <a:gd name="T3" fmla="*/ 2147483646 h 185"/>
                <a:gd name="T4" fmla="*/ 2147483646 w 256"/>
                <a:gd name="T5" fmla="*/ 2147483646 h 185"/>
                <a:gd name="T6" fmla="*/ 2147483646 w 256"/>
                <a:gd name="T7" fmla="*/ 2147483646 h 185"/>
                <a:gd name="T8" fmla="*/ 2147483646 w 256"/>
                <a:gd name="T9" fmla="*/ 2147483646 h 185"/>
                <a:gd name="T10" fmla="*/ 2147483646 w 256"/>
                <a:gd name="T11" fmla="*/ 2147483646 h 185"/>
                <a:gd name="T12" fmla="*/ 2147483646 w 256"/>
                <a:gd name="T13" fmla="*/ 2147483646 h 185"/>
                <a:gd name="T14" fmla="*/ 2147483646 w 256"/>
                <a:gd name="T15" fmla="*/ 2147483646 h 185"/>
                <a:gd name="T16" fmla="*/ 2147483646 w 256"/>
                <a:gd name="T17" fmla="*/ 2147483646 h 185"/>
                <a:gd name="T18" fmla="*/ 2147483646 w 256"/>
                <a:gd name="T19" fmla="*/ 2147483646 h 185"/>
                <a:gd name="T20" fmla="*/ 2147483646 w 256"/>
                <a:gd name="T21" fmla="*/ 2147483646 h 185"/>
                <a:gd name="T22" fmla="*/ 2147483646 w 256"/>
                <a:gd name="T23" fmla="*/ 2147483646 h 185"/>
                <a:gd name="T24" fmla="*/ 2147483646 w 256"/>
                <a:gd name="T25" fmla="*/ 2147483646 h 185"/>
                <a:gd name="T26" fmla="*/ 2147483646 w 256"/>
                <a:gd name="T27" fmla="*/ 2147483646 h 185"/>
                <a:gd name="T28" fmla="*/ 2147483646 w 256"/>
                <a:gd name="T29" fmla="*/ 2147483646 h 185"/>
                <a:gd name="T30" fmla="*/ 2147483646 w 256"/>
                <a:gd name="T31" fmla="*/ 2147483646 h 185"/>
                <a:gd name="T32" fmla="*/ 2147483646 w 256"/>
                <a:gd name="T33" fmla="*/ 2147483646 h 185"/>
                <a:gd name="T34" fmla="*/ 2147483646 w 256"/>
                <a:gd name="T35" fmla="*/ 2147483646 h 185"/>
                <a:gd name="T36" fmla="*/ 2147483646 w 256"/>
                <a:gd name="T37" fmla="*/ 2147483646 h 185"/>
                <a:gd name="T38" fmla="*/ 2147483646 w 256"/>
                <a:gd name="T39" fmla="*/ 2147483646 h 185"/>
                <a:gd name="T40" fmla="*/ 2147483646 w 256"/>
                <a:gd name="T41" fmla="*/ 2147483646 h 185"/>
                <a:gd name="T42" fmla="*/ 2147483646 w 256"/>
                <a:gd name="T43" fmla="*/ 2147483646 h 185"/>
                <a:gd name="T44" fmla="*/ 2147483646 w 256"/>
                <a:gd name="T45" fmla="*/ 2147483646 h 185"/>
                <a:gd name="T46" fmla="*/ 2147483646 w 256"/>
                <a:gd name="T47" fmla="*/ 2147483646 h 185"/>
                <a:gd name="T48" fmla="*/ 2147483646 w 256"/>
                <a:gd name="T49" fmla="*/ 2147483646 h 185"/>
                <a:gd name="T50" fmla="*/ 2147483646 w 256"/>
                <a:gd name="T51" fmla="*/ 2147483646 h 185"/>
                <a:gd name="T52" fmla="*/ 2147483646 w 256"/>
                <a:gd name="T53" fmla="*/ 2147483646 h 185"/>
                <a:gd name="T54" fmla="*/ 2147483646 w 256"/>
                <a:gd name="T55" fmla="*/ 2147483646 h 185"/>
                <a:gd name="T56" fmla="*/ 2147483646 w 256"/>
                <a:gd name="T57" fmla="*/ 2147483646 h 185"/>
                <a:gd name="T58" fmla="*/ 2147483646 w 256"/>
                <a:gd name="T59" fmla="*/ 2147483646 h 185"/>
                <a:gd name="T60" fmla="*/ 2147483646 w 256"/>
                <a:gd name="T61" fmla="*/ 2147483646 h 185"/>
                <a:gd name="T62" fmla="*/ 2147483646 w 256"/>
                <a:gd name="T63" fmla="*/ 2147483646 h 185"/>
                <a:gd name="T64" fmla="*/ 2147483646 w 256"/>
                <a:gd name="T65" fmla="*/ 2147483646 h 185"/>
                <a:gd name="T66" fmla="*/ 2147483646 w 256"/>
                <a:gd name="T67" fmla="*/ 2147483646 h 185"/>
                <a:gd name="T68" fmla="*/ 2147483646 w 256"/>
                <a:gd name="T69" fmla="*/ 2147483646 h 185"/>
                <a:gd name="T70" fmla="*/ 2147483646 w 256"/>
                <a:gd name="T71" fmla="*/ 2147483646 h 185"/>
                <a:gd name="T72" fmla="*/ 2147483646 w 256"/>
                <a:gd name="T73" fmla="*/ 2147483646 h 185"/>
                <a:gd name="T74" fmla="*/ 2147483646 w 256"/>
                <a:gd name="T75" fmla="*/ 2147483646 h 185"/>
                <a:gd name="T76" fmla="*/ 2147483646 w 256"/>
                <a:gd name="T77" fmla="*/ 2147483646 h 185"/>
                <a:gd name="T78" fmla="*/ 2147483646 w 256"/>
                <a:gd name="T79" fmla="*/ 2147483646 h 185"/>
                <a:gd name="T80" fmla="*/ 2147483646 w 256"/>
                <a:gd name="T81" fmla="*/ 2147483646 h 185"/>
                <a:gd name="T82" fmla="*/ 2147483646 w 256"/>
                <a:gd name="T83" fmla="*/ 2147483646 h 185"/>
                <a:gd name="T84" fmla="*/ 2147483646 w 256"/>
                <a:gd name="T85" fmla="*/ 2147483646 h 185"/>
                <a:gd name="T86" fmla="*/ 2147483646 w 256"/>
                <a:gd name="T87" fmla="*/ 2147483646 h 185"/>
                <a:gd name="T88" fmla="*/ 2147483646 w 256"/>
                <a:gd name="T89" fmla="*/ 2147483646 h 185"/>
                <a:gd name="T90" fmla="*/ 2147483646 w 256"/>
                <a:gd name="T91" fmla="*/ 2147483646 h 185"/>
                <a:gd name="T92" fmla="*/ 2147483646 w 256"/>
                <a:gd name="T93" fmla="*/ 2147483646 h 185"/>
                <a:gd name="T94" fmla="*/ 2147483646 w 256"/>
                <a:gd name="T95" fmla="*/ 2147483646 h 185"/>
                <a:gd name="T96" fmla="*/ 2147483646 w 256"/>
                <a:gd name="T97" fmla="*/ 2147483646 h 185"/>
                <a:gd name="T98" fmla="*/ 2147483646 w 256"/>
                <a:gd name="T99" fmla="*/ 2147483646 h 185"/>
                <a:gd name="T100" fmla="*/ 2147483646 w 256"/>
                <a:gd name="T101" fmla="*/ 2147483646 h 185"/>
                <a:gd name="T102" fmla="*/ 2147483646 w 256"/>
                <a:gd name="T103" fmla="*/ 2147483646 h 185"/>
                <a:gd name="T104" fmla="*/ 2147483646 w 256"/>
                <a:gd name="T105" fmla="*/ 2147483646 h 185"/>
                <a:gd name="T106" fmla="*/ 2147483646 w 256"/>
                <a:gd name="T107" fmla="*/ 2147483646 h 185"/>
                <a:gd name="T108" fmla="*/ 2147483646 w 256"/>
                <a:gd name="T109" fmla="*/ 2147483646 h 185"/>
                <a:gd name="T110" fmla="*/ 2147483646 w 256"/>
                <a:gd name="T111" fmla="*/ 2147483646 h 185"/>
                <a:gd name="T112" fmla="*/ 2147483646 w 256"/>
                <a:gd name="T113" fmla="*/ 2147483646 h 185"/>
                <a:gd name="T114" fmla="*/ 2147483646 w 256"/>
                <a:gd name="T115" fmla="*/ 2147483646 h 185"/>
                <a:gd name="T116" fmla="*/ 2147483646 w 256"/>
                <a:gd name="T117" fmla="*/ 2147483646 h 185"/>
                <a:gd name="T118" fmla="*/ 2147483646 w 256"/>
                <a:gd name="T119" fmla="*/ 2147483646 h 185"/>
                <a:gd name="T120" fmla="*/ 2147483646 w 256"/>
                <a:gd name="T121" fmla="*/ 2147483646 h 185"/>
                <a:gd name="T122" fmla="*/ 2147483646 w 256"/>
                <a:gd name="T123" fmla="*/ 2147483646 h 185"/>
                <a:gd name="T124" fmla="*/ 2147483646 w 256"/>
                <a:gd name="T125" fmla="*/ 0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56" h="185"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5" y="185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6" y="185"/>
                  </a:moveTo>
                  <a:cubicBezTo>
                    <a:pt x="116" y="185"/>
                    <a:pt x="116" y="185"/>
                    <a:pt x="115" y="185"/>
                  </a:cubicBezTo>
                  <a:cubicBezTo>
                    <a:pt x="115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moveTo>
                    <a:pt x="115" y="184"/>
                  </a:move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5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moveTo>
                    <a:pt x="116" y="184"/>
                  </a:move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5" y="184"/>
                  </a:moveTo>
                  <a:cubicBezTo>
                    <a:pt x="115" y="184"/>
                    <a:pt x="115" y="184"/>
                    <a:pt x="115" y="184"/>
                  </a:cubicBezTo>
                  <a:cubicBezTo>
                    <a:pt x="115" y="185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moveTo>
                    <a:pt x="116" y="184"/>
                  </a:move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moveTo>
                    <a:pt x="116" y="183"/>
                  </a:move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moveTo>
                    <a:pt x="117" y="182"/>
                  </a:moveTo>
                  <a:cubicBezTo>
                    <a:pt x="117" y="182"/>
                    <a:pt x="117" y="182"/>
                    <a:pt x="117" y="182"/>
                  </a:cubicBezTo>
                  <a:cubicBezTo>
                    <a:pt x="117" y="183"/>
                    <a:pt x="117" y="184"/>
                    <a:pt x="117" y="185"/>
                  </a:cubicBezTo>
                  <a:cubicBezTo>
                    <a:pt x="117" y="184"/>
                    <a:pt x="117" y="183"/>
                    <a:pt x="117" y="182"/>
                  </a:cubicBezTo>
                  <a:moveTo>
                    <a:pt x="117" y="182"/>
                  </a:moveTo>
                  <a:cubicBezTo>
                    <a:pt x="117" y="182"/>
                    <a:pt x="117" y="183"/>
                    <a:pt x="116" y="183"/>
                  </a:cubicBezTo>
                  <a:cubicBezTo>
                    <a:pt x="116" y="183"/>
                    <a:pt x="116" y="184"/>
                    <a:pt x="116" y="184"/>
                  </a:cubicBezTo>
                  <a:cubicBezTo>
                    <a:pt x="117" y="183"/>
                    <a:pt x="117" y="183"/>
                    <a:pt x="117" y="182"/>
                  </a:cubicBezTo>
                  <a:cubicBezTo>
                    <a:pt x="117" y="182"/>
                    <a:pt x="117" y="182"/>
                    <a:pt x="117" y="182"/>
                  </a:cubicBezTo>
                  <a:moveTo>
                    <a:pt x="102" y="182"/>
                  </a:moveTo>
                  <a:cubicBezTo>
                    <a:pt x="102" y="182"/>
                    <a:pt x="101" y="182"/>
                    <a:pt x="101" y="183"/>
                  </a:cubicBezTo>
                  <a:cubicBezTo>
                    <a:pt x="101" y="182"/>
                    <a:pt x="102" y="182"/>
                    <a:pt x="102" y="182"/>
                  </a:cubicBezTo>
                  <a:moveTo>
                    <a:pt x="117" y="181"/>
                  </a:moveTo>
                  <a:cubicBezTo>
                    <a:pt x="117" y="181"/>
                    <a:pt x="117" y="181"/>
                    <a:pt x="117" y="182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moveTo>
                    <a:pt x="116" y="181"/>
                  </a:moveTo>
                  <a:cubicBezTo>
                    <a:pt x="116" y="181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3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3"/>
                    <a:pt x="116" y="183"/>
                    <a:pt x="116" y="183"/>
                  </a:cubicBezTo>
                  <a:cubicBezTo>
                    <a:pt x="116" y="183"/>
                    <a:pt x="116" y="184"/>
                    <a:pt x="115" y="184"/>
                  </a:cubicBezTo>
                  <a:cubicBezTo>
                    <a:pt x="116" y="184"/>
                    <a:pt x="116" y="184"/>
                    <a:pt x="116" y="185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2"/>
                  </a:cubicBezTo>
                  <a:cubicBezTo>
                    <a:pt x="116" y="182"/>
                    <a:pt x="116" y="182"/>
                    <a:pt x="116" y="181"/>
                  </a:cubicBezTo>
                  <a:moveTo>
                    <a:pt x="95" y="181"/>
                  </a:move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moveTo>
                    <a:pt x="118" y="181"/>
                  </a:move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7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7" y="181"/>
                    <a:pt x="117" y="181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2"/>
                    <a:pt x="118" y="182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moveTo>
                    <a:pt x="95" y="181"/>
                  </a:moveTo>
                  <a:cubicBezTo>
                    <a:pt x="95" y="181"/>
                    <a:pt x="95" y="181"/>
                    <a:pt x="94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moveTo>
                    <a:pt x="117" y="181"/>
                  </a:move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2"/>
                    <a:pt x="117" y="183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moveTo>
                    <a:pt x="96" y="178"/>
                  </a:moveTo>
                  <a:cubicBezTo>
                    <a:pt x="95" y="179"/>
                    <a:pt x="94" y="179"/>
                    <a:pt x="95" y="181"/>
                  </a:cubicBezTo>
                  <a:cubicBezTo>
                    <a:pt x="95" y="180"/>
                    <a:pt x="96" y="179"/>
                    <a:pt x="96" y="178"/>
                  </a:cubicBezTo>
                  <a:moveTo>
                    <a:pt x="97" y="178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6" y="179"/>
                    <a:pt x="95" y="179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6" y="180"/>
                    <a:pt x="96" y="179"/>
                    <a:pt x="97" y="178"/>
                  </a:cubicBezTo>
                  <a:moveTo>
                    <a:pt x="97" y="178"/>
                  </a:moveTo>
                  <a:cubicBezTo>
                    <a:pt x="97" y="178"/>
                    <a:pt x="97" y="178"/>
                    <a:pt x="97" y="178"/>
                  </a:cubicBezTo>
                  <a:cubicBezTo>
                    <a:pt x="96" y="179"/>
                    <a:pt x="96" y="180"/>
                    <a:pt x="95" y="181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6" y="180"/>
                    <a:pt x="96" y="179"/>
                    <a:pt x="97" y="178"/>
                  </a:cubicBezTo>
                  <a:moveTo>
                    <a:pt x="75" y="175"/>
                  </a:moveTo>
                  <a:cubicBezTo>
                    <a:pt x="74" y="176"/>
                    <a:pt x="74" y="176"/>
                    <a:pt x="74" y="176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76" y="176"/>
                    <a:pt x="76" y="176"/>
                    <a:pt x="75" y="175"/>
                  </a:cubicBezTo>
                  <a:moveTo>
                    <a:pt x="134" y="173"/>
                  </a:moveTo>
                  <a:cubicBezTo>
                    <a:pt x="132" y="175"/>
                    <a:pt x="129" y="178"/>
                    <a:pt x="127" y="180"/>
                  </a:cubicBezTo>
                  <a:cubicBezTo>
                    <a:pt x="130" y="181"/>
                    <a:pt x="130" y="181"/>
                    <a:pt x="130" y="181"/>
                  </a:cubicBezTo>
                  <a:cubicBezTo>
                    <a:pt x="131" y="180"/>
                    <a:pt x="132" y="179"/>
                    <a:pt x="133" y="177"/>
                  </a:cubicBezTo>
                  <a:cubicBezTo>
                    <a:pt x="134" y="177"/>
                    <a:pt x="134" y="177"/>
                    <a:pt x="134" y="177"/>
                  </a:cubicBezTo>
                  <a:cubicBezTo>
                    <a:pt x="134" y="176"/>
                    <a:pt x="135" y="175"/>
                    <a:pt x="135" y="174"/>
                  </a:cubicBezTo>
                  <a:cubicBezTo>
                    <a:pt x="134" y="175"/>
                    <a:pt x="133" y="176"/>
                    <a:pt x="132" y="177"/>
                  </a:cubicBezTo>
                  <a:cubicBezTo>
                    <a:pt x="133" y="176"/>
                    <a:pt x="134" y="175"/>
                    <a:pt x="134" y="173"/>
                  </a:cubicBezTo>
                  <a:moveTo>
                    <a:pt x="139" y="172"/>
                  </a:moveTo>
                  <a:cubicBezTo>
                    <a:pt x="139" y="172"/>
                    <a:pt x="138" y="173"/>
                    <a:pt x="138" y="173"/>
                  </a:cubicBezTo>
                  <a:cubicBezTo>
                    <a:pt x="136" y="173"/>
                    <a:pt x="136" y="174"/>
                    <a:pt x="135" y="175"/>
                  </a:cubicBezTo>
                  <a:cubicBezTo>
                    <a:pt x="136" y="175"/>
                    <a:pt x="136" y="174"/>
                    <a:pt x="136" y="174"/>
                  </a:cubicBezTo>
                  <a:cubicBezTo>
                    <a:pt x="137" y="174"/>
                    <a:pt x="137" y="174"/>
                    <a:pt x="138" y="173"/>
                  </a:cubicBezTo>
                  <a:cubicBezTo>
                    <a:pt x="138" y="173"/>
                    <a:pt x="139" y="173"/>
                    <a:pt x="139" y="172"/>
                  </a:cubicBezTo>
                  <a:cubicBezTo>
                    <a:pt x="139" y="172"/>
                    <a:pt x="139" y="172"/>
                    <a:pt x="139" y="172"/>
                  </a:cubicBezTo>
                  <a:moveTo>
                    <a:pt x="140" y="171"/>
                  </a:move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moveTo>
                    <a:pt x="140" y="171"/>
                  </a:moveTo>
                  <a:cubicBezTo>
                    <a:pt x="140" y="171"/>
                    <a:pt x="140" y="171"/>
                    <a:pt x="140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0" y="171"/>
                    <a:pt x="140" y="171"/>
                    <a:pt x="140" y="171"/>
                  </a:cubicBezTo>
                  <a:moveTo>
                    <a:pt x="169" y="170"/>
                  </a:move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70"/>
                    <a:pt x="192" y="170"/>
                    <a:pt x="192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2" y="170"/>
                    <a:pt x="192" y="170"/>
                  </a:cubicBezTo>
                  <a:moveTo>
                    <a:pt x="192" y="170"/>
                  </a:move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moveTo>
                    <a:pt x="169" y="169"/>
                  </a:moveTo>
                  <a:cubicBezTo>
                    <a:pt x="169" y="169"/>
                    <a:pt x="169" y="170"/>
                    <a:pt x="169" y="170"/>
                  </a:cubicBezTo>
                  <a:cubicBezTo>
                    <a:pt x="169" y="170"/>
                    <a:pt x="169" y="171"/>
                    <a:pt x="169" y="171"/>
                  </a:cubicBezTo>
                  <a:cubicBezTo>
                    <a:pt x="169" y="171"/>
                    <a:pt x="169" y="171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69"/>
                  </a:cubicBezTo>
                  <a:cubicBezTo>
                    <a:pt x="169" y="169"/>
                    <a:pt x="169" y="169"/>
                    <a:pt x="169" y="169"/>
                  </a:cubicBezTo>
                  <a:moveTo>
                    <a:pt x="194" y="169"/>
                  </a:moveTo>
                  <a:cubicBezTo>
                    <a:pt x="194" y="169"/>
                    <a:pt x="193" y="169"/>
                    <a:pt x="193" y="169"/>
                  </a:cubicBezTo>
                  <a:cubicBezTo>
                    <a:pt x="194" y="169"/>
                    <a:pt x="194" y="169"/>
                    <a:pt x="194" y="169"/>
                  </a:cubicBezTo>
                  <a:cubicBezTo>
                    <a:pt x="194" y="169"/>
                    <a:pt x="194" y="169"/>
                    <a:pt x="194" y="169"/>
                  </a:cubicBezTo>
                  <a:moveTo>
                    <a:pt x="168" y="168"/>
                  </a:move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8"/>
                  </a:move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moveTo>
                    <a:pt x="197" y="167"/>
                  </a:moveTo>
                  <a:cubicBezTo>
                    <a:pt x="197" y="167"/>
                    <a:pt x="197" y="167"/>
                    <a:pt x="197" y="167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7"/>
                    <a:pt x="197" y="167"/>
                  </a:cubicBezTo>
                  <a:moveTo>
                    <a:pt x="196" y="167"/>
                  </a:moveTo>
                  <a:cubicBezTo>
                    <a:pt x="196" y="167"/>
                    <a:pt x="196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8"/>
                  </a:cubicBezTo>
                  <a:cubicBezTo>
                    <a:pt x="197" y="168"/>
                    <a:pt x="197" y="168"/>
                    <a:pt x="197" y="167"/>
                  </a:cubicBezTo>
                  <a:cubicBezTo>
                    <a:pt x="197" y="167"/>
                    <a:pt x="196" y="167"/>
                    <a:pt x="196" y="167"/>
                  </a:cubicBezTo>
                  <a:moveTo>
                    <a:pt x="148" y="167"/>
                  </a:move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8"/>
                    <a:pt x="148" y="167"/>
                  </a:cubicBezTo>
                  <a:cubicBezTo>
                    <a:pt x="148" y="167"/>
                    <a:pt x="148" y="167"/>
                    <a:pt x="148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6" y="167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8" y="167"/>
                  </a:move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moveTo>
                    <a:pt x="149" y="167"/>
                  </a:moveTo>
                  <a:cubicBezTo>
                    <a:pt x="149" y="167"/>
                    <a:pt x="149" y="168"/>
                    <a:pt x="149" y="168"/>
                  </a:cubicBez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8"/>
                    <a:pt x="149" y="168"/>
                  </a:cubicBezTo>
                  <a:cubicBezTo>
                    <a:pt x="149" y="168"/>
                    <a:pt x="149" y="167"/>
                    <a:pt x="149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5" y="167"/>
                  </a:cubicBezTo>
                  <a:moveTo>
                    <a:pt x="196" y="167"/>
                  </a:move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5" y="167"/>
                    <a:pt x="195" y="167"/>
                    <a:pt x="195" y="167"/>
                  </a:cubicBezTo>
                  <a:moveTo>
                    <a:pt x="195" y="167"/>
                  </a:move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6" y="167"/>
                    <a:pt x="196" y="167"/>
                  </a:cubicBezTo>
                  <a:cubicBezTo>
                    <a:pt x="195" y="167"/>
                    <a:pt x="195" y="167"/>
                    <a:pt x="195" y="167"/>
                  </a:cubicBezTo>
                  <a:moveTo>
                    <a:pt x="198" y="166"/>
                  </a:moveTo>
                  <a:cubicBezTo>
                    <a:pt x="198" y="166"/>
                    <a:pt x="198" y="167"/>
                    <a:pt x="198" y="167"/>
                  </a:cubicBezTo>
                  <a:cubicBezTo>
                    <a:pt x="198" y="167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moveTo>
                    <a:pt x="198" y="166"/>
                  </a:moveTo>
                  <a:cubicBezTo>
                    <a:pt x="198" y="166"/>
                    <a:pt x="198" y="166"/>
                    <a:pt x="198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moveTo>
                    <a:pt x="195" y="166"/>
                  </a:move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6" y="166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6"/>
                    <a:pt x="195" y="166"/>
                    <a:pt x="195" y="166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7" y="165"/>
                    <a:pt x="168" y="166"/>
                    <a:pt x="168" y="166"/>
                  </a:cubicBezTo>
                  <a:cubicBezTo>
                    <a:pt x="168" y="167"/>
                    <a:pt x="168" y="167"/>
                    <a:pt x="168" y="167"/>
                  </a:cubicBezTo>
                  <a:cubicBezTo>
                    <a:pt x="168" y="166"/>
                    <a:pt x="168" y="165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5"/>
                    <a:pt x="168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8" y="167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8" y="167"/>
                    <a:pt x="168" y="168"/>
                  </a:cubicBezTo>
                  <a:cubicBezTo>
                    <a:pt x="168" y="168"/>
                    <a:pt x="169" y="168"/>
                    <a:pt x="169" y="169"/>
                  </a:cubicBezTo>
                  <a:cubicBezTo>
                    <a:pt x="168" y="167"/>
                    <a:pt x="168" y="166"/>
                    <a:pt x="167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8" y="166"/>
                    <a:pt x="169" y="168"/>
                    <a:pt x="169" y="169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70"/>
                    <a:pt x="169" y="170"/>
                    <a:pt x="169" y="170"/>
                  </a:cubicBezTo>
                  <a:cubicBezTo>
                    <a:pt x="169" y="169"/>
                    <a:pt x="168" y="167"/>
                    <a:pt x="167" y="164"/>
                  </a:cubicBezTo>
                  <a:moveTo>
                    <a:pt x="168" y="164"/>
                  </a:move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5"/>
                    <a:pt x="168" y="166"/>
                  </a:cubicBezTo>
                  <a:cubicBezTo>
                    <a:pt x="169" y="169"/>
                    <a:pt x="169" y="171"/>
                    <a:pt x="169" y="171"/>
                  </a:cubicBezTo>
                  <a:cubicBezTo>
                    <a:pt x="169" y="171"/>
                    <a:pt x="169" y="168"/>
                    <a:pt x="168" y="164"/>
                  </a:cubicBezTo>
                  <a:moveTo>
                    <a:pt x="167" y="164"/>
                  </a:move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moveTo>
                    <a:pt x="152" y="163"/>
                  </a:moveTo>
                  <a:cubicBezTo>
                    <a:pt x="152" y="163"/>
                    <a:pt x="152" y="163"/>
                    <a:pt x="153" y="163"/>
                  </a:cubicBezTo>
                  <a:cubicBezTo>
                    <a:pt x="153" y="163"/>
                    <a:pt x="153" y="163"/>
                    <a:pt x="153" y="163"/>
                  </a:cubicBezTo>
                  <a:cubicBezTo>
                    <a:pt x="152" y="163"/>
                    <a:pt x="152" y="163"/>
                    <a:pt x="152" y="163"/>
                  </a:cubicBezTo>
                  <a:moveTo>
                    <a:pt x="73" y="153"/>
                  </a:move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moveTo>
                    <a:pt x="70" y="152"/>
                  </a:moveTo>
                  <a:cubicBezTo>
                    <a:pt x="70" y="152"/>
                    <a:pt x="71" y="152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1" y="152"/>
                    <a:pt x="70" y="152"/>
                    <a:pt x="70" y="152"/>
                  </a:cubicBezTo>
                  <a:moveTo>
                    <a:pt x="71" y="147"/>
                  </a:moveTo>
                  <a:cubicBezTo>
                    <a:pt x="68" y="148"/>
                    <a:pt x="69" y="149"/>
                    <a:pt x="72" y="152"/>
                  </a:cubicBezTo>
                  <a:cubicBezTo>
                    <a:pt x="70" y="150"/>
                    <a:pt x="70" y="149"/>
                    <a:pt x="72" y="148"/>
                  </a:cubicBezTo>
                  <a:cubicBezTo>
                    <a:pt x="72" y="148"/>
                    <a:pt x="71" y="148"/>
                    <a:pt x="71" y="147"/>
                  </a:cubicBezTo>
                  <a:cubicBezTo>
                    <a:pt x="71" y="147"/>
                    <a:pt x="71" y="147"/>
                    <a:pt x="71" y="147"/>
                  </a:cubicBezTo>
                  <a:moveTo>
                    <a:pt x="72" y="145"/>
                  </a:move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moveTo>
                    <a:pt x="70" y="144"/>
                  </a:moveTo>
                  <a:cubicBezTo>
                    <a:pt x="69" y="145"/>
                    <a:pt x="68" y="145"/>
                    <a:pt x="71" y="146"/>
                  </a:cubicBezTo>
                  <a:cubicBezTo>
                    <a:pt x="71" y="146"/>
                    <a:pt x="71" y="146"/>
                    <a:pt x="72" y="146"/>
                  </a:cubicBezTo>
                  <a:cubicBezTo>
                    <a:pt x="72" y="146"/>
                    <a:pt x="72" y="146"/>
                    <a:pt x="71" y="146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71" y="146"/>
                    <a:pt x="71" y="145"/>
                    <a:pt x="70" y="145"/>
                  </a:cubicBezTo>
                  <a:cubicBezTo>
                    <a:pt x="69" y="145"/>
                    <a:pt x="69" y="145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moveTo>
                    <a:pt x="71" y="143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1" y="144"/>
                    <a:pt x="71" y="144"/>
                  </a:cubicBezTo>
                  <a:cubicBezTo>
                    <a:pt x="71" y="144"/>
                    <a:pt x="71" y="144"/>
                    <a:pt x="72" y="143"/>
                  </a:cubicBezTo>
                  <a:cubicBezTo>
                    <a:pt x="71" y="143"/>
                    <a:pt x="71" y="143"/>
                    <a:pt x="71" y="143"/>
                  </a:cubicBezTo>
                  <a:moveTo>
                    <a:pt x="72" y="143"/>
                  </a:move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moveTo>
                    <a:pt x="70" y="142"/>
                  </a:moveTo>
                  <a:cubicBezTo>
                    <a:pt x="71" y="142"/>
                    <a:pt x="71" y="142"/>
                    <a:pt x="72" y="143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0" y="142"/>
                  </a:cubicBezTo>
                  <a:moveTo>
                    <a:pt x="69" y="141"/>
                  </a:moveTo>
                  <a:cubicBezTo>
                    <a:pt x="67" y="142"/>
                    <a:pt x="68" y="143"/>
                    <a:pt x="71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68" y="143"/>
                    <a:pt x="68" y="142"/>
                    <a:pt x="70" y="142"/>
                  </a:cubicBezTo>
                  <a:cubicBezTo>
                    <a:pt x="70" y="142"/>
                    <a:pt x="70" y="142"/>
                    <a:pt x="71" y="142"/>
                  </a:cubicBezTo>
                  <a:cubicBezTo>
                    <a:pt x="70" y="142"/>
                    <a:pt x="70" y="141"/>
                    <a:pt x="69" y="141"/>
                  </a:cubicBezTo>
                  <a:moveTo>
                    <a:pt x="70" y="139"/>
                  </a:moveTo>
                  <a:cubicBezTo>
                    <a:pt x="68" y="140"/>
                    <a:pt x="67" y="140"/>
                    <a:pt x="68" y="140"/>
                  </a:cubicBezTo>
                  <a:cubicBezTo>
                    <a:pt x="68" y="140"/>
                    <a:pt x="69" y="140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moveTo>
                    <a:pt x="69" y="139"/>
                  </a:moveTo>
                  <a:cubicBezTo>
                    <a:pt x="69" y="139"/>
                    <a:pt x="69" y="139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69" y="139"/>
                    <a:pt x="69" y="139"/>
                  </a:cubicBezTo>
                  <a:moveTo>
                    <a:pt x="69" y="139"/>
                  </a:moveTo>
                  <a:cubicBezTo>
                    <a:pt x="67" y="139"/>
                    <a:pt x="67" y="139"/>
                    <a:pt x="67" y="139"/>
                  </a:cubicBezTo>
                  <a:cubicBezTo>
                    <a:pt x="68" y="139"/>
                    <a:pt x="68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moveTo>
                    <a:pt x="68" y="139"/>
                  </a:moveTo>
                  <a:cubicBezTo>
                    <a:pt x="67" y="139"/>
                    <a:pt x="68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8" y="139"/>
                    <a:pt x="68" y="139"/>
                    <a:pt x="68" y="139"/>
                  </a:cubicBezTo>
                  <a:moveTo>
                    <a:pt x="70" y="139"/>
                  </a:move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0" y="139"/>
                  </a:cubicBezTo>
                  <a:moveTo>
                    <a:pt x="69" y="139"/>
                  </a:move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69" y="139"/>
                    <a:pt x="69" y="139"/>
                  </a:cubicBezTo>
                  <a:moveTo>
                    <a:pt x="67" y="139"/>
                  </a:moveTo>
                  <a:cubicBezTo>
                    <a:pt x="68" y="139"/>
                    <a:pt x="68" y="139"/>
                    <a:pt x="68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68" y="139"/>
                    <a:pt x="67" y="139"/>
                  </a:cubicBezTo>
                  <a:moveTo>
                    <a:pt x="67" y="139"/>
                  </a:moveTo>
                  <a:cubicBezTo>
                    <a:pt x="67" y="139"/>
                    <a:pt x="67" y="139"/>
                    <a:pt x="67" y="139"/>
                  </a:cubicBezTo>
                  <a:cubicBezTo>
                    <a:pt x="68" y="139"/>
                    <a:pt x="68" y="139"/>
                    <a:pt x="69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moveTo>
                    <a:pt x="66" y="139"/>
                  </a:move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66" y="139"/>
                    <a:pt x="65" y="139"/>
                    <a:pt x="66" y="139"/>
                  </a:cubicBezTo>
                  <a:moveTo>
                    <a:pt x="68" y="139"/>
                  </a:moveTo>
                  <a:cubicBezTo>
                    <a:pt x="66" y="139"/>
                    <a:pt x="66" y="139"/>
                    <a:pt x="69" y="139"/>
                  </a:cubicBezTo>
                  <a:cubicBezTo>
                    <a:pt x="69" y="139"/>
                    <a:pt x="70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moveTo>
                    <a:pt x="69" y="138"/>
                  </a:moveTo>
                  <a:cubicBezTo>
                    <a:pt x="66" y="138"/>
                    <a:pt x="65" y="138"/>
                    <a:pt x="66" y="138"/>
                  </a:cubicBezTo>
                  <a:cubicBezTo>
                    <a:pt x="67" y="138"/>
                    <a:pt x="68" y="138"/>
                    <a:pt x="70" y="138"/>
                  </a:cubicBezTo>
                  <a:cubicBezTo>
                    <a:pt x="70" y="138"/>
                    <a:pt x="69" y="138"/>
                    <a:pt x="69" y="138"/>
                  </a:cubicBezTo>
                  <a:moveTo>
                    <a:pt x="66" y="138"/>
                  </a:moveTo>
                  <a:cubicBezTo>
                    <a:pt x="66" y="138"/>
                    <a:pt x="66" y="138"/>
                    <a:pt x="66" y="138"/>
                  </a:cubicBezTo>
                  <a:cubicBezTo>
                    <a:pt x="66" y="138"/>
                    <a:pt x="66" y="138"/>
                    <a:pt x="66" y="138"/>
                  </a:cubicBezTo>
                  <a:moveTo>
                    <a:pt x="69" y="136"/>
                  </a:moveTo>
                  <a:cubicBezTo>
                    <a:pt x="69" y="136"/>
                    <a:pt x="68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moveTo>
                    <a:pt x="69" y="136"/>
                  </a:moveTo>
                  <a:cubicBezTo>
                    <a:pt x="68" y="136"/>
                    <a:pt x="68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9" y="136"/>
                    <a:pt x="69" y="136"/>
                    <a:pt x="69" y="136"/>
                  </a:cubicBezTo>
                  <a:moveTo>
                    <a:pt x="63" y="127"/>
                  </a:moveTo>
                  <a:cubicBezTo>
                    <a:pt x="62" y="127"/>
                    <a:pt x="62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2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moveTo>
                    <a:pt x="62" y="126"/>
                  </a:moveTo>
                  <a:cubicBezTo>
                    <a:pt x="62" y="126"/>
                    <a:pt x="62" y="126"/>
                    <a:pt x="62" y="126"/>
                  </a:cubicBezTo>
                  <a:cubicBezTo>
                    <a:pt x="61" y="126"/>
                    <a:pt x="60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moveTo>
                    <a:pt x="54" y="115"/>
                  </a:moveTo>
                  <a:cubicBezTo>
                    <a:pt x="54" y="115"/>
                    <a:pt x="53" y="115"/>
                    <a:pt x="53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3" y="116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3" y="115"/>
                    <a:pt x="53" y="116"/>
                    <a:pt x="53" y="116"/>
                  </a:cubicBezTo>
                  <a:cubicBezTo>
                    <a:pt x="53" y="116"/>
                    <a:pt x="53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moveTo>
                    <a:pt x="13" y="98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moveTo>
                    <a:pt x="13" y="97"/>
                  </a:moveTo>
                  <a:cubicBezTo>
                    <a:pt x="13" y="97"/>
                    <a:pt x="13" y="98"/>
                    <a:pt x="13" y="98"/>
                  </a:cubicBezTo>
                  <a:cubicBezTo>
                    <a:pt x="13" y="98"/>
                    <a:pt x="13" y="99"/>
                    <a:pt x="13" y="99"/>
                  </a:cubicBezTo>
                  <a:cubicBezTo>
                    <a:pt x="13" y="99"/>
                    <a:pt x="13" y="99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moveTo>
                    <a:pt x="12" y="96"/>
                  </a:move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3"/>
                    <a:pt x="12" y="94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2" y="94"/>
                    <a:pt x="12" y="93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3"/>
                    <a:pt x="12" y="95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2" y="95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2" y="95"/>
                    <a:pt x="12" y="96"/>
                  </a:cubicBezTo>
                  <a:cubicBezTo>
                    <a:pt x="12" y="96"/>
                    <a:pt x="13" y="96"/>
                    <a:pt x="13" y="97"/>
                  </a:cubicBezTo>
                  <a:cubicBezTo>
                    <a:pt x="12" y="95"/>
                    <a:pt x="12" y="94"/>
                    <a:pt x="11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2" y="94"/>
                    <a:pt x="13" y="96"/>
                    <a:pt x="13" y="97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7"/>
                    <a:pt x="12" y="95"/>
                    <a:pt x="11" y="92"/>
                  </a:cubicBezTo>
                  <a:moveTo>
                    <a:pt x="12" y="92"/>
                  </a:move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3"/>
                    <a:pt x="12" y="94"/>
                  </a:cubicBezTo>
                  <a:cubicBezTo>
                    <a:pt x="13" y="97"/>
                    <a:pt x="13" y="99"/>
                    <a:pt x="13" y="99"/>
                  </a:cubicBezTo>
                  <a:cubicBezTo>
                    <a:pt x="13" y="99"/>
                    <a:pt x="13" y="96"/>
                    <a:pt x="12" y="92"/>
                  </a:cubicBezTo>
                  <a:moveTo>
                    <a:pt x="11" y="92"/>
                  </a:move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moveTo>
                    <a:pt x="0" y="84"/>
                  </a:moveTo>
                  <a:cubicBezTo>
                    <a:pt x="0" y="87"/>
                    <a:pt x="1" y="89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5" y="91"/>
                    <a:pt x="6" y="91"/>
                  </a:cubicBezTo>
                  <a:cubicBezTo>
                    <a:pt x="6" y="90"/>
                    <a:pt x="6" y="88"/>
                    <a:pt x="6" y="86"/>
                  </a:cubicBezTo>
                  <a:cubicBezTo>
                    <a:pt x="6" y="86"/>
                    <a:pt x="5" y="87"/>
                    <a:pt x="3" y="87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1" y="85"/>
                    <a:pt x="0" y="84"/>
                  </a:cubicBezTo>
                  <a:moveTo>
                    <a:pt x="11" y="81"/>
                  </a:move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0" y="82"/>
                    <a:pt x="11" y="81"/>
                    <a:pt x="11" y="81"/>
                  </a:cubicBezTo>
                  <a:moveTo>
                    <a:pt x="243" y="53"/>
                  </a:moveTo>
                  <a:cubicBezTo>
                    <a:pt x="242" y="53"/>
                    <a:pt x="242" y="53"/>
                    <a:pt x="242" y="53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42" y="54"/>
                    <a:pt x="243" y="53"/>
                    <a:pt x="243" y="53"/>
                  </a:cubicBezTo>
                  <a:cubicBezTo>
                    <a:pt x="243" y="53"/>
                    <a:pt x="243" y="53"/>
                    <a:pt x="243" y="53"/>
                  </a:cubicBezTo>
                  <a:moveTo>
                    <a:pt x="237" y="44"/>
                  </a:moveTo>
                  <a:cubicBezTo>
                    <a:pt x="236" y="45"/>
                    <a:pt x="234" y="45"/>
                    <a:pt x="233" y="45"/>
                  </a:cubicBezTo>
                  <a:cubicBezTo>
                    <a:pt x="234" y="45"/>
                    <a:pt x="234" y="46"/>
                    <a:pt x="235" y="46"/>
                  </a:cubicBezTo>
                  <a:cubicBezTo>
                    <a:pt x="236" y="46"/>
                    <a:pt x="236" y="45"/>
                    <a:pt x="237" y="44"/>
                  </a:cubicBezTo>
                  <a:moveTo>
                    <a:pt x="228" y="41"/>
                  </a:moveTo>
                  <a:cubicBezTo>
                    <a:pt x="227" y="42"/>
                    <a:pt x="227" y="43"/>
                    <a:pt x="227" y="43"/>
                  </a:cubicBezTo>
                  <a:cubicBezTo>
                    <a:pt x="227" y="43"/>
                    <a:pt x="227" y="42"/>
                    <a:pt x="228" y="42"/>
                  </a:cubicBezTo>
                  <a:cubicBezTo>
                    <a:pt x="228" y="42"/>
                    <a:pt x="228" y="41"/>
                    <a:pt x="228" y="41"/>
                  </a:cubicBezTo>
                  <a:moveTo>
                    <a:pt x="233" y="40"/>
                  </a:moveTo>
                  <a:cubicBezTo>
                    <a:pt x="233" y="40"/>
                    <a:pt x="233" y="41"/>
                    <a:pt x="232" y="41"/>
                  </a:cubicBezTo>
                  <a:cubicBezTo>
                    <a:pt x="232" y="41"/>
                    <a:pt x="233" y="41"/>
                    <a:pt x="233" y="41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2" y="41"/>
                    <a:pt x="231" y="41"/>
                    <a:pt x="230" y="41"/>
                  </a:cubicBezTo>
                  <a:cubicBezTo>
                    <a:pt x="230" y="41"/>
                    <a:pt x="229" y="42"/>
                    <a:pt x="228" y="42"/>
                  </a:cubicBezTo>
                  <a:cubicBezTo>
                    <a:pt x="229" y="42"/>
                    <a:pt x="229" y="42"/>
                    <a:pt x="230" y="42"/>
                  </a:cubicBezTo>
                  <a:cubicBezTo>
                    <a:pt x="230" y="42"/>
                    <a:pt x="231" y="42"/>
                    <a:pt x="231" y="42"/>
                  </a:cubicBezTo>
                  <a:cubicBezTo>
                    <a:pt x="231" y="42"/>
                    <a:pt x="232" y="41"/>
                    <a:pt x="232" y="41"/>
                  </a:cubicBezTo>
                  <a:cubicBezTo>
                    <a:pt x="232" y="41"/>
                    <a:pt x="233" y="41"/>
                    <a:pt x="233" y="40"/>
                  </a:cubicBezTo>
                  <a:cubicBezTo>
                    <a:pt x="233" y="40"/>
                    <a:pt x="233" y="40"/>
                    <a:pt x="233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1"/>
                    <a:pt x="232" y="41"/>
                  </a:cubicBezTo>
                  <a:cubicBezTo>
                    <a:pt x="232" y="41"/>
                    <a:pt x="232" y="40"/>
                    <a:pt x="233" y="40"/>
                  </a:cubicBezTo>
                  <a:moveTo>
                    <a:pt x="233" y="40"/>
                  </a:move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0" y="41"/>
                    <a:pt x="229" y="42"/>
                    <a:pt x="229" y="42"/>
                  </a:cubicBezTo>
                  <a:cubicBezTo>
                    <a:pt x="229" y="42"/>
                    <a:pt x="230" y="41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33" y="40"/>
                  </a:moveTo>
                  <a:cubicBezTo>
                    <a:pt x="230" y="41"/>
                    <a:pt x="228" y="42"/>
                    <a:pt x="228" y="42"/>
                  </a:cubicBezTo>
                  <a:cubicBezTo>
                    <a:pt x="229" y="42"/>
                    <a:pt x="230" y="41"/>
                    <a:pt x="233" y="40"/>
                  </a:cubicBezTo>
                  <a:cubicBezTo>
                    <a:pt x="233" y="40"/>
                    <a:pt x="233" y="40"/>
                    <a:pt x="233" y="40"/>
                  </a:cubicBezTo>
                  <a:moveTo>
                    <a:pt x="228" y="40"/>
                  </a:moveTo>
                  <a:cubicBezTo>
                    <a:pt x="228" y="40"/>
                    <a:pt x="228" y="41"/>
                    <a:pt x="228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1"/>
                    <a:pt x="228" y="40"/>
                    <a:pt x="228" y="40"/>
                  </a:cubicBezTo>
                  <a:moveTo>
                    <a:pt x="230" y="37"/>
                  </a:moveTo>
                  <a:cubicBezTo>
                    <a:pt x="230" y="37"/>
                    <a:pt x="229" y="37"/>
                    <a:pt x="229" y="38"/>
                  </a:cubicBezTo>
                  <a:cubicBezTo>
                    <a:pt x="229" y="38"/>
                    <a:pt x="229" y="39"/>
                    <a:pt x="228" y="40"/>
                  </a:cubicBezTo>
                  <a:cubicBezTo>
                    <a:pt x="229" y="39"/>
                    <a:pt x="229" y="38"/>
                    <a:pt x="230" y="37"/>
                  </a:cubicBezTo>
                  <a:moveTo>
                    <a:pt x="226" y="37"/>
                  </a:moveTo>
                  <a:cubicBezTo>
                    <a:pt x="226" y="37"/>
                    <a:pt x="226" y="37"/>
                    <a:pt x="226" y="37"/>
                  </a:cubicBezTo>
                  <a:cubicBezTo>
                    <a:pt x="226" y="37"/>
                    <a:pt x="226" y="37"/>
                    <a:pt x="226" y="37"/>
                  </a:cubicBezTo>
                  <a:moveTo>
                    <a:pt x="229" y="37"/>
                  </a:moveTo>
                  <a:cubicBezTo>
                    <a:pt x="229" y="37"/>
                    <a:pt x="228" y="37"/>
                    <a:pt x="227" y="38"/>
                  </a:cubicBezTo>
                  <a:cubicBezTo>
                    <a:pt x="227" y="38"/>
                    <a:pt x="227" y="38"/>
                    <a:pt x="227" y="38"/>
                  </a:cubicBezTo>
                  <a:cubicBezTo>
                    <a:pt x="228" y="38"/>
                    <a:pt x="228" y="38"/>
                    <a:pt x="229" y="38"/>
                  </a:cubicBezTo>
                  <a:cubicBezTo>
                    <a:pt x="229" y="37"/>
                    <a:pt x="229" y="37"/>
                    <a:pt x="229" y="37"/>
                  </a:cubicBezTo>
                  <a:moveTo>
                    <a:pt x="229" y="36"/>
                  </a:moveTo>
                  <a:cubicBezTo>
                    <a:pt x="228" y="36"/>
                    <a:pt x="227" y="36"/>
                    <a:pt x="226" y="37"/>
                  </a:cubicBezTo>
                  <a:cubicBezTo>
                    <a:pt x="227" y="37"/>
                    <a:pt x="227" y="36"/>
                    <a:pt x="228" y="36"/>
                  </a:cubicBezTo>
                  <a:cubicBezTo>
                    <a:pt x="228" y="36"/>
                    <a:pt x="228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moveTo>
                    <a:pt x="228" y="35"/>
                  </a:moveTo>
                  <a:cubicBezTo>
                    <a:pt x="226" y="36"/>
                    <a:pt x="225" y="37"/>
                    <a:pt x="225" y="37"/>
                  </a:cubicBezTo>
                  <a:cubicBezTo>
                    <a:pt x="224" y="37"/>
                    <a:pt x="224" y="37"/>
                    <a:pt x="224" y="36"/>
                  </a:cubicBezTo>
                  <a:cubicBezTo>
                    <a:pt x="222" y="38"/>
                    <a:pt x="221" y="39"/>
                    <a:pt x="223" y="39"/>
                  </a:cubicBezTo>
                  <a:cubicBezTo>
                    <a:pt x="224" y="39"/>
                    <a:pt x="225" y="39"/>
                    <a:pt x="227" y="38"/>
                  </a:cubicBezTo>
                  <a:cubicBezTo>
                    <a:pt x="227" y="37"/>
                    <a:pt x="228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9" y="36"/>
                    <a:pt x="229" y="36"/>
                    <a:pt x="229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6" y="37"/>
                    <a:pt x="226" y="37"/>
                    <a:pt x="226" y="37"/>
                  </a:cubicBezTo>
                  <a:cubicBezTo>
                    <a:pt x="225" y="37"/>
                    <a:pt x="226" y="37"/>
                    <a:pt x="228" y="36"/>
                  </a:cubicBezTo>
                  <a:cubicBezTo>
                    <a:pt x="227" y="37"/>
                    <a:pt x="226" y="37"/>
                    <a:pt x="225" y="37"/>
                  </a:cubicBezTo>
                  <a:cubicBezTo>
                    <a:pt x="225" y="37"/>
                    <a:pt x="226" y="36"/>
                    <a:pt x="228" y="35"/>
                  </a:cubicBezTo>
                  <a:moveTo>
                    <a:pt x="227" y="35"/>
                  </a:moveTo>
                  <a:cubicBezTo>
                    <a:pt x="226" y="35"/>
                    <a:pt x="226" y="35"/>
                    <a:pt x="225" y="35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5" y="36"/>
                    <a:pt x="226" y="35"/>
                    <a:pt x="227" y="35"/>
                  </a:cubicBezTo>
                  <a:moveTo>
                    <a:pt x="219" y="32"/>
                  </a:moveTo>
                  <a:cubicBezTo>
                    <a:pt x="219" y="32"/>
                    <a:pt x="219" y="33"/>
                    <a:pt x="218" y="33"/>
                  </a:cubicBezTo>
                  <a:cubicBezTo>
                    <a:pt x="217" y="33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7" y="34"/>
                    <a:pt x="218" y="33"/>
                    <a:pt x="219" y="32"/>
                  </a:cubicBezTo>
                  <a:moveTo>
                    <a:pt x="223" y="31"/>
                  </a:moveTo>
                  <a:cubicBezTo>
                    <a:pt x="222" y="32"/>
                    <a:pt x="221" y="32"/>
                    <a:pt x="221" y="32"/>
                  </a:cubicBezTo>
                  <a:cubicBezTo>
                    <a:pt x="221" y="33"/>
                    <a:pt x="221" y="33"/>
                    <a:pt x="220" y="33"/>
                  </a:cubicBezTo>
                  <a:cubicBezTo>
                    <a:pt x="221" y="33"/>
                    <a:pt x="221" y="33"/>
                    <a:pt x="221" y="32"/>
                  </a:cubicBezTo>
                  <a:cubicBezTo>
                    <a:pt x="222" y="32"/>
                    <a:pt x="222" y="32"/>
                    <a:pt x="223" y="31"/>
                  </a:cubicBezTo>
                  <a:moveTo>
                    <a:pt x="222" y="31"/>
                  </a:moveTo>
                  <a:cubicBezTo>
                    <a:pt x="221" y="31"/>
                    <a:pt x="220" y="32"/>
                    <a:pt x="219" y="32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20" y="32"/>
                    <a:pt x="221" y="32"/>
                    <a:pt x="222" y="31"/>
                  </a:cubicBezTo>
                  <a:moveTo>
                    <a:pt x="222" y="31"/>
                  </a:moveTo>
                  <a:cubicBezTo>
                    <a:pt x="221" y="31"/>
                    <a:pt x="220" y="32"/>
                    <a:pt x="220" y="32"/>
                  </a:cubicBezTo>
                  <a:cubicBezTo>
                    <a:pt x="220" y="32"/>
                    <a:pt x="219" y="32"/>
                    <a:pt x="219" y="32"/>
                  </a:cubicBezTo>
                  <a:cubicBezTo>
                    <a:pt x="220" y="32"/>
                    <a:pt x="221" y="31"/>
                    <a:pt x="222" y="31"/>
                  </a:cubicBezTo>
                  <a:moveTo>
                    <a:pt x="193" y="18"/>
                  </a:move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8"/>
                    <a:pt x="193" y="18"/>
                    <a:pt x="193" y="18"/>
                  </a:cubicBezTo>
                  <a:moveTo>
                    <a:pt x="191" y="17"/>
                  </a:move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moveTo>
                    <a:pt x="75" y="16"/>
                  </a:moveTo>
                  <a:cubicBezTo>
                    <a:pt x="75" y="16"/>
                    <a:pt x="75" y="16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6"/>
                    <a:pt x="75" y="16"/>
                  </a:cubicBezTo>
                  <a:moveTo>
                    <a:pt x="69" y="14"/>
                  </a:moveTo>
                  <a:cubicBezTo>
                    <a:pt x="69" y="14"/>
                    <a:pt x="71" y="15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5"/>
                    <a:pt x="69" y="14"/>
                    <a:pt x="69" y="14"/>
                  </a:cubicBezTo>
                  <a:moveTo>
                    <a:pt x="73" y="14"/>
                  </a:move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moveTo>
                    <a:pt x="164" y="7"/>
                  </a:moveTo>
                  <a:cubicBezTo>
                    <a:pt x="163" y="9"/>
                    <a:pt x="162" y="10"/>
                    <a:pt x="162" y="10"/>
                  </a:cubicBezTo>
                  <a:cubicBezTo>
                    <a:pt x="162" y="10"/>
                    <a:pt x="163" y="9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64" y="7"/>
                  </a:move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64" y="7"/>
                  </a:move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moveTo>
                    <a:pt x="191" y="171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moveTo>
                    <a:pt x="191" y="171"/>
                  </a:move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moveTo>
                    <a:pt x="130" y="171"/>
                  </a:moveTo>
                  <a:cubicBezTo>
                    <a:pt x="130" y="171"/>
                    <a:pt x="130" y="171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moveTo>
                    <a:pt x="190" y="171"/>
                  </a:moveTo>
                  <a:cubicBezTo>
                    <a:pt x="190" y="171"/>
                    <a:pt x="190" y="171"/>
                    <a:pt x="190" y="171"/>
                  </a:cubicBezTo>
                  <a:cubicBezTo>
                    <a:pt x="190" y="171"/>
                    <a:pt x="190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0" y="171"/>
                    <a:pt x="190" y="171"/>
                  </a:cubicBezTo>
                  <a:cubicBezTo>
                    <a:pt x="190" y="171"/>
                    <a:pt x="190" y="171"/>
                    <a:pt x="190" y="171"/>
                  </a:cubicBezTo>
                  <a:moveTo>
                    <a:pt x="197" y="166"/>
                  </a:moveTo>
                  <a:cubicBezTo>
                    <a:pt x="195" y="165"/>
                    <a:pt x="195" y="165"/>
                    <a:pt x="195" y="165"/>
                  </a:cubicBezTo>
                  <a:cubicBezTo>
                    <a:pt x="195" y="165"/>
                    <a:pt x="196" y="165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moveTo>
                    <a:pt x="212" y="36"/>
                  </a:moveTo>
                  <a:cubicBezTo>
                    <a:pt x="212" y="36"/>
                    <a:pt x="212" y="36"/>
                    <a:pt x="212" y="35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36"/>
                    <a:pt x="212" y="36"/>
                    <a:pt x="212" y="36"/>
                  </a:cubicBezTo>
                  <a:moveTo>
                    <a:pt x="218" y="33"/>
                  </a:moveTo>
                  <a:cubicBezTo>
                    <a:pt x="219" y="32"/>
                    <a:pt x="220" y="31"/>
                    <a:pt x="222" y="31"/>
                  </a:cubicBezTo>
                  <a:cubicBezTo>
                    <a:pt x="221" y="31"/>
                    <a:pt x="220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7" y="34"/>
                    <a:pt x="216" y="34"/>
                    <a:pt x="216" y="34"/>
                  </a:cubicBezTo>
                  <a:cubicBezTo>
                    <a:pt x="214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213" y="36"/>
                    <a:pt x="214" y="36"/>
                    <a:pt x="216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5" y="35"/>
                    <a:pt x="216" y="34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5" y="35"/>
                    <a:pt x="216" y="34"/>
                    <a:pt x="218" y="33"/>
                  </a:cubicBezTo>
                  <a:moveTo>
                    <a:pt x="220" y="31"/>
                  </a:moveTo>
                  <a:cubicBezTo>
                    <a:pt x="221" y="31"/>
                    <a:pt x="221" y="31"/>
                    <a:pt x="222" y="31"/>
                  </a:cubicBezTo>
                  <a:cubicBezTo>
                    <a:pt x="221" y="31"/>
                    <a:pt x="221" y="31"/>
                    <a:pt x="220" y="32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20" y="32"/>
                    <a:pt x="220" y="32"/>
                    <a:pt x="220" y="31"/>
                  </a:cubicBezTo>
                  <a:moveTo>
                    <a:pt x="214" y="35"/>
                  </a:moveTo>
                  <a:cubicBezTo>
                    <a:pt x="214" y="35"/>
                    <a:pt x="216" y="34"/>
                    <a:pt x="221" y="30"/>
                  </a:cubicBezTo>
                  <a:cubicBezTo>
                    <a:pt x="220" y="31"/>
                    <a:pt x="219" y="32"/>
                    <a:pt x="219" y="32"/>
                  </a:cubicBezTo>
                  <a:cubicBezTo>
                    <a:pt x="216" y="34"/>
                    <a:pt x="214" y="35"/>
                    <a:pt x="214" y="35"/>
                  </a:cubicBezTo>
                  <a:moveTo>
                    <a:pt x="217" y="32"/>
                  </a:moveTo>
                  <a:cubicBezTo>
                    <a:pt x="218" y="32"/>
                    <a:pt x="219" y="31"/>
                    <a:pt x="221" y="30"/>
                  </a:cubicBezTo>
                  <a:cubicBezTo>
                    <a:pt x="215" y="34"/>
                    <a:pt x="212" y="36"/>
                    <a:pt x="212" y="36"/>
                  </a:cubicBezTo>
                  <a:cubicBezTo>
                    <a:pt x="212" y="36"/>
                    <a:pt x="214" y="34"/>
                    <a:pt x="217" y="32"/>
                  </a:cubicBezTo>
                  <a:moveTo>
                    <a:pt x="220" y="30"/>
                  </a:moveTo>
                  <a:cubicBezTo>
                    <a:pt x="220" y="30"/>
                    <a:pt x="220" y="30"/>
                    <a:pt x="220" y="30"/>
                  </a:cubicBezTo>
                  <a:cubicBezTo>
                    <a:pt x="220" y="30"/>
                    <a:pt x="220" y="30"/>
                    <a:pt x="220" y="30"/>
                  </a:cubicBezTo>
                  <a:moveTo>
                    <a:pt x="214" y="28"/>
                  </a:moveTo>
                  <a:cubicBezTo>
                    <a:pt x="214" y="28"/>
                    <a:pt x="215" y="28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5" y="28"/>
                    <a:pt x="214" y="28"/>
                    <a:pt x="214" y="28"/>
                  </a:cubicBezTo>
                  <a:moveTo>
                    <a:pt x="214" y="28"/>
                  </a:moveTo>
                  <a:cubicBezTo>
                    <a:pt x="214" y="28"/>
                    <a:pt x="214" y="27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4" y="27"/>
                    <a:pt x="214" y="28"/>
                    <a:pt x="214" y="28"/>
                  </a:cubicBezTo>
                  <a:moveTo>
                    <a:pt x="123" y="0"/>
                  </a:moveTo>
                  <a:cubicBezTo>
                    <a:pt x="120" y="5"/>
                    <a:pt x="117" y="8"/>
                    <a:pt x="113" y="8"/>
                  </a:cubicBezTo>
                  <a:cubicBezTo>
                    <a:pt x="109" y="8"/>
                    <a:pt x="104" y="5"/>
                    <a:pt x="99" y="1"/>
                  </a:cubicBezTo>
                  <a:cubicBezTo>
                    <a:pt x="100" y="6"/>
                    <a:pt x="101" y="9"/>
                    <a:pt x="101" y="9"/>
                  </a:cubicBezTo>
                  <a:cubicBezTo>
                    <a:pt x="101" y="9"/>
                    <a:pt x="100" y="6"/>
                    <a:pt x="98" y="1"/>
                  </a:cubicBezTo>
                  <a:cubicBezTo>
                    <a:pt x="99" y="6"/>
                    <a:pt x="100" y="9"/>
                    <a:pt x="100" y="9"/>
                  </a:cubicBezTo>
                  <a:cubicBezTo>
                    <a:pt x="100" y="9"/>
                    <a:pt x="99" y="6"/>
                    <a:pt x="97" y="1"/>
                  </a:cubicBezTo>
                  <a:cubicBezTo>
                    <a:pt x="94" y="7"/>
                    <a:pt x="92" y="10"/>
                    <a:pt x="89" y="10"/>
                  </a:cubicBezTo>
                  <a:cubicBezTo>
                    <a:pt x="87" y="10"/>
                    <a:pt x="84" y="9"/>
                    <a:pt x="80" y="5"/>
                  </a:cubicBezTo>
                  <a:cubicBezTo>
                    <a:pt x="82" y="10"/>
                    <a:pt x="83" y="13"/>
                    <a:pt x="81" y="13"/>
                  </a:cubicBezTo>
                  <a:cubicBezTo>
                    <a:pt x="80" y="13"/>
                    <a:pt x="78" y="11"/>
                    <a:pt x="74" y="8"/>
                  </a:cubicBezTo>
                  <a:cubicBezTo>
                    <a:pt x="75" y="9"/>
                    <a:pt x="76" y="10"/>
                    <a:pt x="77" y="11"/>
                  </a:cubicBezTo>
                  <a:cubicBezTo>
                    <a:pt x="76" y="12"/>
                    <a:pt x="75" y="14"/>
                    <a:pt x="75" y="16"/>
                  </a:cubicBezTo>
                  <a:cubicBezTo>
                    <a:pt x="75" y="16"/>
                    <a:pt x="76" y="17"/>
                    <a:pt x="76" y="17"/>
                  </a:cubicBezTo>
                  <a:cubicBezTo>
                    <a:pt x="76" y="17"/>
                    <a:pt x="76" y="17"/>
                    <a:pt x="75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6" y="17"/>
                    <a:pt x="75" y="17"/>
                    <a:pt x="75" y="17"/>
                  </a:cubicBezTo>
                  <a:cubicBezTo>
                    <a:pt x="74" y="22"/>
                    <a:pt x="73" y="27"/>
                    <a:pt x="73" y="32"/>
                  </a:cubicBezTo>
                  <a:cubicBezTo>
                    <a:pt x="71" y="39"/>
                    <a:pt x="68" y="45"/>
                    <a:pt x="65" y="51"/>
                  </a:cubicBezTo>
                  <a:cubicBezTo>
                    <a:pt x="58" y="63"/>
                    <a:pt x="47" y="72"/>
                    <a:pt x="33" y="77"/>
                  </a:cubicBezTo>
                  <a:cubicBezTo>
                    <a:pt x="33" y="77"/>
                    <a:pt x="33" y="77"/>
                    <a:pt x="33" y="77"/>
                  </a:cubicBezTo>
                  <a:cubicBezTo>
                    <a:pt x="28" y="79"/>
                    <a:pt x="23" y="80"/>
                    <a:pt x="18" y="81"/>
                  </a:cubicBezTo>
                  <a:cubicBezTo>
                    <a:pt x="16" y="81"/>
                    <a:pt x="15" y="81"/>
                    <a:pt x="14" y="81"/>
                  </a:cubicBezTo>
                  <a:cubicBezTo>
                    <a:pt x="14" y="81"/>
                    <a:pt x="13" y="81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2" y="85"/>
                    <a:pt x="11" y="88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1"/>
                    <a:pt x="11" y="92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1" y="92"/>
                    <a:pt x="11" y="91"/>
                    <a:pt x="11" y="91"/>
                  </a:cubicBezTo>
                  <a:cubicBezTo>
                    <a:pt x="11" y="91"/>
                    <a:pt x="11" y="92"/>
                    <a:pt x="11" y="92"/>
                  </a:cubicBezTo>
                  <a:cubicBezTo>
                    <a:pt x="11" y="92"/>
                    <a:pt x="11" y="92"/>
                    <a:pt x="12" y="92"/>
                  </a:cubicBezTo>
                  <a:cubicBezTo>
                    <a:pt x="12" y="92"/>
                    <a:pt x="11" y="91"/>
                    <a:pt x="11" y="91"/>
                  </a:cubicBezTo>
                  <a:cubicBezTo>
                    <a:pt x="11" y="91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1" y="91"/>
                    <a:pt x="11" y="91"/>
                  </a:cubicBezTo>
                  <a:cubicBezTo>
                    <a:pt x="11" y="91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1"/>
                    <a:pt x="11" y="91"/>
                  </a:cubicBezTo>
                  <a:cubicBezTo>
                    <a:pt x="12" y="91"/>
                    <a:pt x="12" y="92"/>
                    <a:pt x="12" y="92"/>
                  </a:cubicBezTo>
                  <a:cubicBezTo>
                    <a:pt x="12" y="92"/>
                    <a:pt x="12" y="91"/>
                    <a:pt x="12" y="91"/>
                  </a:cubicBezTo>
                  <a:cubicBezTo>
                    <a:pt x="13" y="93"/>
                    <a:pt x="13" y="94"/>
                    <a:pt x="13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4" y="92"/>
                    <a:pt x="14" y="93"/>
                    <a:pt x="14" y="93"/>
                  </a:cubicBezTo>
                  <a:cubicBezTo>
                    <a:pt x="14" y="93"/>
                    <a:pt x="14" y="92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2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3"/>
                    <a:pt x="15" y="94"/>
                    <a:pt x="15" y="94"/>
                  </a:cubicBezTo>
                  <a:cubicBezTo>
                    <a:pt x="16" y="94"/>
                    <a:pt x="16" y="93"/>
                    <a:pt x="16" y="92"/>
                  </a:cubicBezTo>
                  <a:cubicBezTo>
                    <a:pt x="17" y="94"/>
                    <a:pt x="17" y="95"/>
                    <a:pt x="18" y="95"/>
                  </a:cubicBezTo>
                  <a:cubicBezTo>
                    <a:pt x="18" y="95"/>
                    <a:pt x="19" y="94"/>
                    <a:pt x="19" y="92"/>
                  </a:cubicBezTo>
                  <a:cubicBezTo>
                    <a:pt x="20" y="95"/>
                    <a:pt x="21" y="97"/>
                    <a:pt x="21" y="97"/>
                  </a:cubicBezTo>
                  <a:cubicBezTo>
                    <a:pt x="22" y="97"/>
                    <a:pt x="22" y="95"/>
                    <a:pt x="23" y="93"/>
                  </a:cubicBezTo>
                  <a:cubicBezTo>
                    <a:pt x="23" y="96"/>
                    <a:pt x="24" y="98"/>
                    <a:pt x="26" y="98"/>
                  </a:cubicBezTo>
                  <a:cubicBezTo>
                    <a:pt x="27" y="98"/>
                    <a:pt x="28" y="97"/>
                    <a:pt x="30" y="96"/>
                  </a:cubicBezTo>
                  <a:cubicBezTo>
                    <a:pt x="29" y="98"/>
                    <a:pt x="29" y="100"/>
                    <a:pt x="29" y="100"/>
                  </a:cubicBezTo>
                  <a:cubicBezTo>
                    <a:pt x="29" y="100"/>
                    <a:pt x="30" y="99"/>
                    <a:pt x="30" y="96"/>
                  </a:cubicBezTo>
                  <a:cubicBezTo>
                    <a:pt x="30" y="99"/>
                    <a:pt x="29" y="100"/>
                    <a:pt x="29" y="100"/>
                  </a:cubicBezTo>
                  <a:cubicBezTo>
                    <a:pt x="29" y="100"/>
                    <a:pt x="30" y="99"/>
                    <a:pt x="31" y="96"/>
                  </a:cubicBezTo>
                  <a:cubicBezTo>
                    <a:pt x="32" y="101"/>
                    <a:pt x="34" y="103"/>
                    <a:pt x="37" y="103"/>
                  </a:cubicBezTo>
                  <a:cubicBezTo>
                    <a:pt x="38" y="103"/>
                    <a:pt x="39" y="103"/>
                    <a:pt x="40" y="102"/>
                  </a:cubicBezTo>
                  <a:cubicBezTo>
                    <a:pt x="39" y="105"/>
                    <a:pt x="39" y="106"/>
                    <a:pt x="40" y="106"/>
                  </a:cubicBezTo>
                  <a:cubicBezTo>
                    <a:pt x="40" y="106"/>
                    <a:pt x="41" y="105"/>
                    <a:pt x="43" y="104"/>
                  </a:cubicBezTo>
                  <a:cubicBezTo>
                    <a:pt x="41" y="106"/>
                    <a:pt x="41" y="107"/>
                    <a:pt x="41" y="107"/>
                  </a:cubicBezTo>
                  <a:cubicBezTo>
                    <a:pt x="41" y="107"/>
                    <a:pt x="42" y="106"/>
                    <a:pt x="44" y="105"/>
                  </a:cubicBezTo>
                  <a:cubicBezTo>
                    <a:pt x="43" y="107"/>
                    <a:pt x="42" y="108"/>
                    <a:pt x="43" y="108"/>
                  </a:cubicBezTo>
                  <a:cubicBezTo>
                    <a:pt x="44" y="108"/>
                    <a:pt x="44" y="107"/>
                    <a:pt x="46" y="106"/>
                  </a:cubicBezTo>
                  <a:cubicBezTo>
                    <a:pt x="45" y="109"/>
                    <a:pt x="45" y="110"/>
                    <a:pt x="46" y="110"/>
                  </a:cubicBezTo>
                  <a:cubicBezTo>
                    <a:pt x="47" y="110"/>
                    <a:pt x="48" y="109"/>
                    <a:pt x="49" y="109"/>
                  </a:cubicBezTo>
                  <a:cubicBezTo>
                    <a:pt x="48" y="112"/>
                    <a:pt x="50" y="113"/>
                    <a:pt x="53" y="113"/>
                  </a:cubicBezTo>
                  <a:cubicBezTo>
                    <a:pt x="53" y="114"/>
                    <a:pt x="53" y="114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6" y="116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5"/>
                    <a:pt x="58" y="117"/>
                    <a:pt x="57" y="119"/>
                  </a:cubicBezTo>
                  <a:cubicBezTo>
                    <a:pt x="57" y="119"/>
                    <a:pt x="57" y="120"/>
                    <a:pt x="58" y="120"/>
                  </a:cubicBezTo>
                  <a:cubicBezTo>
                    <a:pt x="58" y="120"/>
                    <a:pt x="60" y="122"/>
                    <a:pt x="60" y="122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62" y="121"/>
                    <a:pt x="63" y="121"/>
                    <a:pt x="63" y="121"/>
                  </a:cubicBezTo>
                  <a:cubicBezTo>
                    <a:pt x="63" y="121"/>
                    <a:pt x="62" y="122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1" y="124"/>
                    <a:pt x="61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1" y="125"/>
                    <a:pt x="61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2" y="125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2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6"/>
                    <a:pt x="62" y="126"/>
                    <a:pt x="62" y="126"/>
                  </a:cubicBezTo>
                  <a:cubicBezTo>
                    <a:pt x="63" y="126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27"/>
                    <a:pt x="64" y="127"/>
                    <a:pt x="64" y="127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7" y="131"/>
                    <a:pt x="67" y="132"/>
                    <a:pt x="67" y="132"/>
                  </a:cubicBezTo>
                  <a:cubicBezTo>
                    <a:pt x="67" y="132"/>
                    <a:pt x="67" y="131"/>
                    <a:pt x="68" y="131"/>
                  </a:cubicBezTo>
                  <a:cubicBezTo>
                    <a:pt x="68" y="131"/>
                    <a:pt x="68" y="130"/>
                    <a:pt x="69" y="130"/>
                  </a:cubicBezTo>
                  <a:cubicBezTo>
                    <a:pt x="69" y="130"/>
                    <a:pt x="69" y="131"/>
                    <a:pt x="68" y="133"/>
                  </a:cubicBezTo>
                  <a:cubicBezTo>
                    <a:pt x="67" y="134"/>
                    <a:pt x="67" y="135"/>
                    <a:pt x="69" y="135"/>
                  </a:cubicBezTo>
                  <a:cubicBezTo>
                    <a:pt x="68" y="135"/>
                    <a:pt x="68" y="136"/>
                    <a:pt x="69" y="136"/>
                  </a:cubicBezTo>
                  <a:cubicBezTo>
                    <a:pt x="69" y="136"/>
                    <a:pt x="70" y="135"/>
                    <a:pt x="70" y="135"/>
                  </a:cubicBezTo>
                  <a:cubicBezTo>
                    <a:pt x="70" y="135"/>
                    <a:pt x="71" y="136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8" y="139"/>
                    <a:pt x="69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69" y="139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9" y="139"/>
                    <a:pt x="70" y="139"/>
                    <a:pt x="71" y="139"/>
                  </a:cubicBezTo>
                  <a:cubicBezTo>
                    <a:pt x="70" y="139"/>
                    <a:pt x="70" y="139"/>
                    <a:pt x="70" y="139"/>
                  </a:cubicBezTo>
                  <a:cubicBezTo>
                    <a:pt x="70" y="139"/>
                    <a:pt x="70" y="139"/>
                    <a:pt x="71" y="139"/>
                  </a:cubicBezTo>
                  <a:cubicBezTo>
                    <a:pt x="71" y="139"/>
                    <a:pt x="70" y="139"/>
                    <a:pt x="70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69" y="140"/>
                    <a:pt x="69" y="140"/>
                    <a:pt x="70" y="141"/>
                  </a:cubicBezTo>
                  <a:cubicBezTo>
                    <a:pt x="70" y="141"/>
                    <a:pt x="71" y="141"/>
                    <a:pt x="71" y="141"/>
                  </a:cubicBezTo>
                  <a:cubicBezTo>
                    <a:pt x="71" y="141"/>
                    <a:pt x="71" y="141"/>
                    <a:pt x="70" y="141"/>
                  </a:cubicBezTo>
                  <a:cubicBezTo>
                    <a:pt x="70" y="141"/>
                    <a:pt x="70" y="141"/>
                    <a:pt x="70" y="141"/>
                  </a:cubicBezTo>
                  <a:cubicBezTo>
                    <a:pt x="71" y="141"/>
                    <a:pt x="71" y="141"/>
                    <a:pt x="72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2" y="142"/>
                  </a:cubicBezTo>
                  <a:cubicBezTo>
                    <a:pt x="71" y="142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0" y="142"/>
                    <a:pt x="71" y="142"/>
                    <a:pt x="72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2"/>
                    <a:pt x="70" y="142"/>
                    <a:pt x="72" y="142"/>
                  </a:cubicBezTo>
                  <a:cubicBezTo>
                    <a:pt x="71" y="142"/>
                    <a:pt x="71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2"/>
                    <a:pt x="71" y="142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1" y="143"/>
                    <a:pt x="71" y="143"/>
                  </a:cubicBezTo>
                  <a:cubicBezTo>
                    <a:pt x="71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72" y="144"/>
                    <a:pt x="71" y="144"/>
                    <a:pt x="71" y="144"/>
                  </a:cubicBezTo>
                  <a:cubicBezTo>
                    <a:pt x="71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1" y="145"/>
                    <a:pt x="70" y="145"/>
                    <a:pt x="71" y="145"/>
                  </a:cubicBezTo>
                  <a:cubicBezTo>
                    <a:pt x="71" y="145"/>
                    <a:pt x="71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1" y="145"/>
                    <a:pt x="70" y="145"/>
                    <a:pt x="70" y="145"/>
                  </a:cubicBezTo>
                  <a:cubicBezTo>
                    <a:pt x="70" y="145"/>
                    <a:pt x="71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2" y="145"/>
                    <a:pt x="72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3" y="146"/>
                    <a:pt x="73" y="146"/>
                  </a:cubicBezTo>
                  <a:cubicBezTo>
                    <a:pt x="73" y="146"/>
                    <a:pt x="72" y="146"/>
                    <a:pt x="72" y="146"/>
                  </a:cubicBezTo>
                  <a:cubicBezTo>
                    <a:pt x="72" y="146"/>
                    <a:pt x="73" y="146"/>
                    <a:pt x="73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3" y="146"/>
                  </a:cubicBezTo>
                  <a:cubicBezTo>
                    <a:pt x="73" y="146"/>
                    <a:pt x="72" y="146"/>
                    <a:pt x="72" y="146"/>
                  </a:cubicBezTo>
                  <a:cubicBezTo>
                    <a:pt x="72" y="146"/>
                    <a:pt x="73" y="146"/>
                    <a:pt x="73" y="147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1" y="147"/>
                    <a:pt x="71" y="147"/>
                    <a:pt x="71" y="147"/>
                  </a:cubicBezTo>
                  <a:cubicBezTo>
                    <a:pt x="72" y="148"/>
                    <a:pt x="72" y="148"/>
                    <a:pt x="73" y="148"/>
                  </a:cubicBezTo>
                  <a:cubicBezTo>
                    <a:pt x="73" y="148"/>
                    <a:pt x="72" y="148"/>
                    <a:pt x="72" y="148"/>
                  </a:cubicBezTo>
                  <a:cubicBezTo>
                    <a:pt x="72" y="149"/>
                    <a:pt x="73" y="149"/>
                    <a:pt x="73" y="150"/>
                  </a:cubicBezTo>
                  <a:cubicBezTo>
                    <a:pt x="73" y="151"/>
                    <a:pt x="73" y="152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2" y="155"/>
                    <a:pt x="72" y="158"/>
                    <a:pt x="72" y="160"/>
                  </a:cubicBezTo>
                  <a:cubicBezTo>
                    <a:pt x="72" y="163"/>
                    <a:pt x="71" y="166"/>
                    <a:pt x="69" y="169"/>
                  </a:cubicBezTo>
                  <a:cubicBezTo>
                    <a:pt x="69" y="170"/>
                    <a:pt x="68" y="171"/>
                    <a:pt x="67" y="172"/>
                  </a:cubicBezTo>
                  <a:cubicBezTo>
                    <a:pt x="68" y="172"/>
                    <a:pt x="70" y="173"/>
                    <a:pt x="72" y="174"/>
                  </a:cubicBezTo>
                  <a:cubicBezTo>
                    <a:pt x="73" y="175"/>
                    <a:pt x="74" y="175"/>
                    <a:pt x="75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5" y="175"/>
                    <a:pt x="76" y="175"/>
                    <a:pt x="76" y="175"/>
                  </a:cubicBezTo>
                  <a:cubicBezTo>
                    <a:pt x="76" y="175"/>
                    <a:pt x="76" y="175"/>
                    <a:pt x="76" y="175"/>
                  </a:cubicBezTo>
                  <a:cubicBezTo>
                    <a:pt x="78" y="174"/>
                    <a:pt x="81" y="173"/>
                    <a:pt x="83" y="173"/>
                  </a:cubicBezTo>
                  <a:cubicBezTo>
                    <a:pt x="86" y="173"/>
                    <a:pt x="88" y="175"/>
                    <a:pt x="87" y="179"/>
                  </a:cubicBezTo>
                  <a:cubicBezTo>
                    <a:pt x="90" y="176"/>
                    <a:pt x="92" y="175"/>
                    <a:pt x="93" y="175"/>
                  </a:cubicBezTo>
                  <a:cubicBezTo>
                    <a:pt x="95" y="175"/>
                    <a:pt x="95" y="177"/>
                    <a:pt x="94" y="181"/>
                  </a:cubicBezTo>
                  <a:cubicBezTo>
                    <a:pt x="95" y="178"/>
                    <a:pt x="96" y="177"/>
                    <a:pt x="96" y="177"/>
                  </a:cubicBezTo>
                  <a:cubicBezTo>
                    <a:pt x="96" y="177"/>
                    <a:pt x="96" y="178"/>
                    <a:pt x="96" y="178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9" y="178"/>
                    <a:pt x="102" y="180"/>
                    <a:pt x="102" y="182"/>
                  </a:cubicBezTo>
                  <a:cubicBezTo>
                    <a:pt x="102" y="180"/>
                    <a:pt x="103" y="179"/>
                    <a:pt x="103" y="179"/>
                  </a:cubicBezTo>
                  <a:cubicBezTo>
                    <a:pt x="103" y="179"/>
                    <a:pt x="102" y="180"/>
                    <a:pt x="101" y="183"/>
                  </a:cubicBezTo>
                  <a:cubicBezTo>
                    <a:pt x="103" y="180"/>
                    <a:pt x="104" y="179"/>
                    <a:pt x="104" y="179"/>
                  </a:cubicBezTo>
                  <a:cubicBezTo>
                    <a:pt x="104" y="179"/>
                    <a:pt x="104" y="180"/>
                    <a:pt x="103" y="183"/>
                  </a:cubicBezTo>
                  <a:cubicBezTo>
                    <a:pt x="105" y="180"/>
                    <a:pt x="106" y="178"/>
                    <a:pt x="107" y="178"/>
                  </a:cubicBezTo>
                  <a:cubicBezTo>
                    <a:pt x="107" y="178"/>
                    <a:pt x="107" y="180"/>
                    <a:pt x="106" y="184"/>
                  </a:cubicBezTo>
                  <a:cubicBezTo>
                    <a:pt x="109" y="179"/>
                    <a:pt x="112" y="177"/>
                    <a:pt x="113" y="177"/>
                  </a:cubicBezTo>
                  <a:cubicBezTo>
                    <a:pt x="114" y="177"/>
                    <a:pt x="115" y="179"/>
                    <a:pt x="116" y="181"/>
                  </a:cubicBezTo>
                  <a:cubicBezTo>
                    <a:pt x="116" y="182"/>
                    <a:pt x="115" y="182"/>
                    <a:pt x="115" y="183"/>
                  </a:cubicBezTo>
                  <a:cubicBezTo>
                    <a:pt x="115" y="181"/>
                    <a:pt x="114" y="180"/>
                    <a:pt x="114" y="180"/>
                  </a:cubicBezTo>
                  <a:cubicBezTo>
                    <a:pt x="113" y="180"/>
                    <a:pt x="113" y="181"/>
                    <a:pt x="115" y="184"/>
                  </a:cubicBezTo>
                  <a:cubicBezTo>
                    <a:pt x="115" y="184"/>
                    <a:pt x="115" y="185"/>
                    <a:pt x="115" y="185"/>
                  </a:cubicBezTo>
                  <a:cubicBezTo>
                    <a:pt x="115" y="185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4"/>
                    <a:pt x="115" y="184"/>
                    <a:pt x="115" y="184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5" y="183"/>
                    <a:pt x="116" y="182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2"/>
                    <a:pt x="116" y="181"/>
                    <a:pt x="116" y="181"/>
                  </a:cubicBezTo>
                  <a:cubicBezTo>
                    <a:pt x="116" y="181"/>
                    <a:pt x="116" y="180"/>
                    <a:pt x="116" y="180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6" y="181"/>
                    <a:pt x="116" y="181"/>
                    <a:pt x="116" y="182"/>
                  </a:cubicBezTo>
                  <a:cubicBezTo>
                    <a:pt x="116" y="182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2"/>
                  </a:cubicBezTo>
                  <a:cubicBezTo>
                    <a:pt x="116" y="182"/>
                    <a:pt x="116" y="182"/>
                    <a:pt x="116" y="182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6" y="183"/>
                    <a:pt x="116" y="183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5"/>
                    <a:pt x="116" y="185"/>
                    <a:pt x="116" y="185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2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6" y="182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16" y="184"/>
                    <a:pt x="116" y="184"/>
                    <a:pt x="116" y="183"/>
                  </a:cubicBezTo>
                  <a:cubicBezTo>
                    <a:pt x="116" y="183"/>
                    <a:pt x="117" y="183"/>
                    <a:pt x="117" y="183"/>
                  </a:cubicBezTo>
                  <a:cubicBezTo>
                    <a:pt x="116" y="183"/>
                    <a:pt x="116" y="184"/>
                    <a:pt x="116" y="184"/>
                  </a:cubicBezTo>
                  <a:cubicBezTo>
                    <a:pt x="116" y="183"/>
                    <a:pt x="117" y="182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80"/>
                    <a:pt x="118" y="180"/>
                    <a:pt x="117" y="181"/>
                  </a:cubicBezTo>
                  <a:cubicBezTo>
                    <a:pt x="117" y="181"/>
                    <a:pt x="118" y="181"/>
                    <a:pt x="118" y="181"/>
                  </a:cubicBezTo>
                  <a:cubicBezTo>
                    <a:pt x="118" y="180"/>
                    <a:pt x="118" y="179"/>
                    <a:pt x="118" y="179"/>
                  </a:cubicBezTo>
                  <a:cubicBezTo>
                    <a:pt x="118" y="179"/>
                    <a:pt x="118" y="180"/>
                    <a:pt x="118" y="181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18" y="182"/>
                    <a:pt x="117" y="184"/>
                    <a:pt x="117" y="185"/>
                  </a:cubicBezTo>
                  <a:cubicBezTo>
                    <a:pt x="117" y="184"/>
                    <a:pt x="118" y="182"/>
                    <a:pt x="118" y="181"/>
                  </a:cubicBezTo>
                  <a:cubicBezTo>
                    <a:pt x="118" y="182"/>
                    <a:pt x="119" y="182"/>
                    <a:pt x="119" y="182"/>
                  </a:cubicBezTo>
                  <a:cubicBezTo>
                    <a:pt x="119" y="182"/>
                    <a:pt x="119" y="181"/>
                    <a:pt x="119" y="181"/>
                  </a:cubicBezTo>
                  <a:cubicBezTo>
                    <a:pt x="119" y="181"/>
                    <a:pt x="119" y="181"/>
                    <a:pt x="119" y="181"/>
                  </a:cubicBezTo>
                  <a:cubicBezTo>
                    <a:pt x="119" y="180"/>
                    <a:pt x="119" y="180"/>
                    <a:pt x="119" y="180"/>
                  </a:cubicBezTo>
                  <a:cubicBezTo>
                    <a:pt x="119" y="179"/>
                    <a:pt x="120" y="178"/>
                    <a:pt x="120" y="177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78"/>
                    <a:pt x="127" y="177"/>
                    <a:pt x="128" y="175"/>
                  </a:cubicBezTo>
                  <a:cubicBezTo>
                    <a:pt x="128" y="174"/>
                    <a:pt x="129" y="172"/>
                    <a:pt x="130" y="171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3" y="172"/>
                    <a:pt x="133" y="172"/>
                    <a:pt x="133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3"/>
                    <a:pt x="134" y="173"/>
                    <a:pt x="134" y="173"/>
                  </a:cubicBezTo>
                  <a:cubicBezTo>
                    <a:pt x="134" y="173"/>
                    <a:pt x="133" y="169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4" y="168"/>
                    <a:pt x="135" y="167"/>
                    <a:pt x="136" y="167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36" y="167"/>
                    <a:pt x="137" y="167"/>
                    <a:pt x="139" y="170"/>
                  </a:cubicBezTo>
                  <a:cubicBezTo>
                    <a:pt x="139" y="166"/>
                    <a:pt x="139" y="162"/>
                    <a:pt x="139" y="162"/>
                  </a:cubicBezTo>
                  <a:cubicBezTo>
                    <a:pt x="139" y="162"/>
                    <a:pt x="139" y="163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41" y="164"/>
                    <a:pt x="141" y="164"/>
                    <a:pt x="142" y="164"/>
                  </a:cubicBezTo>
                  <a:cubicBezTo>
                    <a:pt x="142" y="163"/>
                    <a:pt x="142" y="163"/>
                    <a:pt x="141" y="162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2" y="162"/>
                    <a:pt x="142" y="162"/>
                    <a:pt x="142" y="162"/>
                  </a:cubicBezTo>
                  <a:cubicBezTo>
                    <a:pt x="145" y="162"/>
                    <a:pt x="145" y="162"/>
                    <a:pt x="145" y="162"/>
                  </a:cubicBezTo>
                  <a:cubicBezTo>
                    <a:pt x="148" y="163"/>
                    <a:pt x="148" y="163"/>
                    <a:pt x="148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49" y="161"/>
                    <a:pt x="148" y="160"/>
                    <a:pt x="148" y="160"/>
                  </a:cubicBezTo>
                  <a:cubicBezTo>
                    <a:pt x="148" y="160"/>
                    <a:pt x="149" y="160"/>
                    <a:pt x="149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49" y="163"/>
                    <a:pt x="149" y="163"/>
                    <a:pt x="149" y="163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1" y="163"/>
                    <a:pt x="151" y="163"/>
                    <a:pt x="151" y="162"/>
                  </a:cubicBezTo>
                  <a:cubicBezTo>
                    <a:pt x="151" y="162"/>
                    <a:pt x="151" y="162"/>
                    <a:pt x="151" y="162"/>
                  </a:cubicBezTo>
                  <a:cubicBezTo>
                    <a:pt x="151" y="162"/>
                    <a:pt x="151" y="162"/>
                    <a:pt x="151" y="161"/>
                  </a:cubicBezTo>
                  <a:cubicBezTo>
                    <a:pt x="151" y="161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51" y="160"/>
                    <a:pt x="151" y="161"/>
                    <a:pt x="151" y="162"/>
                  </a:cubicBezTo>
                  <a:cubicBezTo>
                    <a:pt x="151" y="162"/>
                    <a:pt x="151" y="162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1" y="161"/>
                    <a:pt x="151" y="161"/>
                    <a:pt x="151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54" y="162"/>
                    <a:pt x="154" y="162"/>
                    <a:pt x="154" y="162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7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9" y="162"/>
                    <a:pt x="161" y="163"/>
                    <a:pt x="162" y="163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63" y="164"/>
                    <a:pt x="165" y="164"/>
                    <a:pt x="166" y="164"/>
                  </a:cubicBezTo>
                  <a:cubicBezTo>
                    <a:pt x="166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4"/>
                    <a:pt x="167" y="164"/>
                  </a:cubicBezTo>
                  <a:cubicBezTo>
                    <a:pt x="167" y="164"/>
                    <a:pt x="167" y="163"/>
                    <a:pt x="167" y="163"/>
                  </a:cubicBezTo>
                  <a:cubicBezTo>
                    <a:pt x="167" y="163"/>
                    <a:pt x="167" y="164"/>
                    <a:pt x="167" y="164"/>
                  </a:cubicBezTo>
                  <a:cubicBezTo>
                    <a:pt x="167" y="164"/>
                    <a:pt x="167" y="164"/>
                    <a:pt x="168" y="164"/>
                  </a:cubicBezTo>
                  <a:cubicBezTo>
                    <a:pt x="168" y="164"/>
                    <a:pt x="167" y="163"/>
                    <a:pt x="167" y="163"/>
                  </a:cubicBezTo>
                  <a:cubicBezTo>
                    <a:pt x="167" y="163"/>
                    <a:pt x="168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7" y="163"/>
                    <a:pt x="167" y="163"/>
                  </a:cubicBezTo>
                  <a:cubicBezTo>
                    <a:pt x="167" y="163"/>
                    <a:pt x="168" y="164"/>
                    <a:pt x="168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68" y="164"/>
                    <a:pt x="168" y="163"/>
                    <a:pt x="167" y="163"/>
                  </a:cubicBezTo>
                  <a:cubicBezTo>
                    <a:pt x="168" y="163"/>
                    <a:pt x="168" y="164"/>
                    <a:pt x="168" y="164"/>
                  </a:cubicBezTo>
                  <a:cubicBezTo>
                    <a:pt x="168" y="164"/>
                    <a:pt x="168" y="163"/>
                    <a:pt x="168" y="163"/>
                  </a:cubicBezTo>
                  <a:cubicBezTo>
                    <a:pt x="169" y="165"/>
                    <a:pt x="169" y="166"/>
                    <a:pt x="169" y="166"/>
                  </a:cubicBezTo>
                  <a:cubicBezTo>
                    <a:pt x="170" y="166"/>
                    <a:pt x="170" y="165"/>
                    <a:pt x="170" y="164"/>
                  </a:cubicBezTo>
                  <a:cubicBezTo>
                    <a:pt x="170" y="164"/>
                    <a:pt x="170" y="164"/>
                    <a:pt x="170" y="164"/>
                  </a:cubicBezTo>
                  <a:cubicBezTo>
                    <a:pt x="170" y="164"/>
                    <a:pt x="170" y="165"/>
                    <a:pt x="170" y="165"/>
                  </a:cubicBezTo>
                  <a:cubicBezTo>
                    <a:pt x="170" y="165"/>
                    <a:pt x="170" y="164"/>
                    <a:pt x="170" y="164"/>
                  </a:cubicBezTo>
                  <a:cubicBezTo>
                    <a:pt x="170" y="164"/>
                    <a:pt x="170" y="163"/>
                    <a:pt x="170" y="163"/>
                  </a:cubicBezTo>
                  <a:cubicBezTo>
                    <a:pt x="170" y="163"/>
                    <a:pt x="170" y="163"/>
                    <a:pt x="170" y="164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5"/>
                    <a:pt x="171" y="166"/>
                    <a:pt x="171" y="166"/>
                  </a:cubicBezTo>
                  <a:cubicBezTo>
                    <a:pt x="172" y="166"/>
                    <a:pt x="172" y="165"/>
                    <a:pt x="172" y="164"/>
                  </a:cubicBezTo>
                  <a:cubicBezTo>
                    <a:pt x="173" y="166"/>
                    <a:pt x="173" y="167"/>
                    <a:pt x="174" y="167"/>
                  </a:cubicBezTo>
                  <a:cubicBezTo>
                    <a:pt x="174" y="167"/>
                    <a:pt x="175" y="166"/>
                    <a:pt x="175" y="164"/>
                  </a:cubicBezTo>
                  <a:cubicBezTo>
                    <a:pt x="176" y="167"/>
                    <a:pt x="177" y="169"/>
                    <a:pt x="177" y="169"/>
                  </a:cubicBezTo>
                  <a:cubicBezTo>
                    <a:pt x="178" y="169"/>
                    <a:pt x="178" y="167"/>
                    <a:pt x="179" y="165"/>
                  </a:cubicBezTo>
                  <a:cubicBezTo>
                    <a:pt x="179" y="168"/>
                    <a:pt x="180" y="170"/>
                    <a:pt x="182" y="170"/>
                  </a:cubicBezTo>
                  <a:cubicBezTo>
                    <a:pt x="183" y="170"/>
                    <a:pt x="184" y="169"/>
                    <a:pt x="186" y="168"/>
                  </a:cubicBezTo>
                  <a:cubicBezTo>
                    <a:pt x="185" y="170"/>
                    <a:pt x="185" y="172"/>
                    <a:pt x="185" y="172"/>
                  </a:cubicBezTo>
                  <a:cubicBezTo>
                    <a:pt x="185" y="172"/>
                    <a:pt x="186" y="171"/>
                    <a:pt x="186" y="168"/>
                  </a:cubicBezTo>
                  <a:cubicBezTo>
                    <a:pt x="186" y="171"/>
                    <a:pt x="185" y="172"/>
                    <a:pt x="185" y="172"/>
                  </a:cubicBezTo>
                  <a:cubicBezTo>
                    <a:pt x="185" y="172"/>
                    <a:pt x="186" y="171"/>
                    <a:pt x="187" y="168"/>
                  </a:cubicBezTo>
                  <a:cubicBezTo>
                    <a:pt x="188" y="171"/>
                    <a:pt x="188" y="173"/>
                    <a:pt x="190" y="174"/>
                  </a:cubicBezTo>
                  <a:cubicBezTo>
                    <a:pt x="192" y="173"/>
                    <a:pt x="189" y="172"/>
                    <a:pt x="191" y="172"/>
                  </a:cubicBezTo>
                  <a:cubicBezTo>
                    <a:pt x="190" y="172"/>
                    <a:pt x="190" y="171"/>
                    <a:pt x="190" y="171"/>
                  </a:cubicBezTo>
                  <a:cubicBezTo>
                    <a:pt x="190" y="171"/>
                    <a:pt x="190" y="171"/>
                    <a:pt x="191" y="172"/>
                  </a:cubicBezTo>
                  <a:cubicBezTo>
                    <a:pt x="191" y="172"/>
                    <a:pt x="191" y="172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1" y="171"/>
                    <a:pt x="191" y="171"/>
                    <a:pt x="191" y="171"/>
                  </a:cubicBezTo>
                  <a:cubicBezTo>
                    <a:pt x="192" y="171"/>
                    <a:pt x="192" y="171"/>
                    <a:pt x="192" y="171"/>
                  </a:cubicBezTo>
                  <a:cubicBezTo>
                    <a:pt x="192" y="171"/>
                    <a:pt x="192" y="171"/>
                    <a:pt x="191" y="171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192" y="170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1" y="169"/>
                    <a:pt x="191" y="169"/>
                  </a:cubicBezTo>
                  <a:cubicBezTo>
                    <a:pt x="191" y="169"/>
                    <a:pt x="192" y="169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70"/>
                    <a:pt x="193" y="170"/>
                    <a:pt x="193" y="170"/>
                  </a:cubicBezTo>
                  <a:cubicBezTo>
                    <a:pt x="193" y="169"/>
                    <a:pt x="193" y="169"/>
                    <a:pt x="193" y="169"/>
                  </a:cubicBezTo>
                  <a:cubicBezTo>
                    <a:pt x="192" y="167"/>
                    <a:pt x="192" y="167"/>
                    <a:pt x="193" y="167"/>
                  </a:cubicBezTo>
                  <a:cubicBezTo>
                    <a:pt x="193" y="167"/>
                    <a:pt x="193" y="167"/>
                    <a:pt x="194" y="167"/>
                  </a:cubicBezTo>
                  <a:cubicBezTo>
                    <a:pt x="193" y="167"/>
                    <a:pt x="193" y="167"/>
                    <a:pt x="194" y="169"/>
                  </a:cubicBezTo>
                  <a:cubicBezTo>
                    <a:pt x="194" y="168"/>
                    <a:pt x="194" y="167"/>
                    <a:pt x="195" y="167"/>
                  </a:cubicBezTo>
                  <a:cubicBezTo>
                    <a:pt x="195" y="167"/>
                    <a:pt x="196" y="168"/>
                    <a:pt x="196" y="168"/>
                  </a:cubicBezTo>
                  <a:cubicBezTo>
                    <a:pt x="196" y="168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4" y="166"/>
                    <a:pt x="194" y="166"/>
                    <a:pt x="194" y="166"/>
                  </a:cubicBezTo>
                  <a:cubicBezTo>
                    <a:pt x="194" y="166"/>
                    <a:pt x="194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5" y="166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6" y="167"/>
                    <a:pt x="196" y="167"/>
                    <a:pt x="197" y="168"/>
                  </a:cubicBezTo>
                  <a:cubicBezTo>
                    <a:pt x="197" y="168"/>
                    <a:pt x="197" y="168"/>
                    <a:pt x="197" y="168"/>
                  </a:cubicBezTo>
                  <a:cubicBezTo>
                    <a:pt x="196" y="167"/>
                    <a:pt x="196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6"/>
                    <a:pt x="195" y="166"/>
                    <a:pt x="195" y="166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4" y="165"/>
                    <a:pt x="194" y="165"/>
                    <a:pt x="195" y="165"/>
                  </a:cubicBezTo>
                  <a:cubicBezTo>
                    <a:pt x="195" y="165"/>
                    <a:pt x="195" y="165"/>
                    <a:pt x="195" y="165"/>
                  </a:cubicBezTo>
                  <a:cubicBezTo>
                    <a:pt x="194" y="165"/>
                    <a:pt x="195" y="165"/>
                    <a:pt x="195" y="166"/>
                  </a:cubicBezTo>
                  <a:cubicBezTo>
                    <a:pt x="195" y="166"/>
                    <a:pt x="195" y="166"/>
                    <a:pt x="196" y="166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6"/>
                    <a:pt x="197" y="166"/>
                    <a:pt x="197" y="166"/>
                  </a:cubicBezTo>
                  <a:cubicBezTo>
                    <a:pt x="196" y="166"/>
                    <a:pt x="196" y="167"/>
                    <a:pt x="196" y="167"/>
                  </a:cubicBezTo>
                  <a:cubicBezTo>
                    <a:pt x="196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197" y="167"/>
                    <a:pt x="197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7" y="166"/>
                    <a:pt x="197" y="166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8" y="167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8" y="166"/>
                    <a:pt x="198" y="166"/>
                    <a:pt x="198" y="167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199" y="165"/>
                    <a:pt x="198" y="165"/>
                    <a:pt x="197" y="166"/>
                  </a:cubicBezTo>
                  <a:cubicBezTo>
                    <a:pt x="196" y="164"/>
                    <a:pt x="197" y="164"/>
                    <a:pt x="198" y="164"/>
                  </a:cubicBezTo>
                  <a:cubicBezTo>
                    <a:pt x="198" y="164"/>
                    <a:pt x="200" y="164"/>
                    <a:pt x="201" y="164"/>
                  </a:cubicBezTo>
                  <a:cubicBezTo>
                    <a:pt x="200" y="163"/>
                    <a:pt x="199" y="163"/>
                    <a:pt x="199" y="163"/>
                  </a:cubicBezTo>
                  <a:cubicBezTo>
                    <a:pt x="200" y="163"/>
                    <a:pt x="200" y="163"/>
                    <a:pt x="202" y="164"/>
                  </a:cubicBezTo>
                  <a:cubicBezTo>
                    <a:pt x="201" y="163"/>
                    <a:pt x="202" y="162"/>
                    <a:pt x="203" y="162"/>
                  </a:cubicBezTo>
                  <a:cubicBezTo>
                    <a:pt x="203" y="162"/>
                    <a:pt x="204" y="163"/>
                    <a:pt x="205" y="163"/>
                  </a:cubicBezTo>
                  <a:cubicBezTo>
                    <a:pt x="204" y="162"/>
                    <a:pt x="204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5" y="162"/>
                  </a:cubicBezTo>
                  <a:cubicBezTo>
                    <a:pt x="205" y="162"/>
                    <a:pt x="205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06" y="162"/>
                    <a:pt x="207" y="162"/>
                    <a:pt x="208" y="161"/>
                  </a:cubicBezTo>
                  <a:cubicBezTo>
                    <a:pt x="208" y="161"/>
                    <a:pt x="208" y="161"/>
                    <a:pt x="208" y="16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0"/>
                    <a:pt x="208" y="159"/>
                    <a:pt x="209" y="159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09" y="157"/>
                    <a:pt x="210" y="156"/>
                    <a:pt x="213" y="155"/>
                  </a:cubicBezTo>
                  <a:cubicBezTo>
                    <a:pt x="215" y="154"/>
                    <a:pt x="218" y="153"/>
                    <a:pt x="221" y="153"/>
                  </a:cubicBezTo>
                  <a:cubicBezTo>
                    <a:pt x="223" y="153"/>
                    <a:pt x="224" y="153"/>
                    <a:pt x="226" y="153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9" y="150"/>
                    <a:pt x="230" y="150"/>
                    <a:pt x="230" y="150"/>
                  </a:cubicBezTo>
                  <a:cubicBezTo>
                    <a:pt x="230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50"/>
                    <a:pt x="229" y="150"/>
                    <a:pt x="229" y="150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28" y="145"/>
                    <a:pt x="230" y="141"/>
                    <a:pt x="235" y="139"/>
                  </a:cubicBezTo>
                  <a:cubicBezTo>
                    <a:pt x="239" y="135"/>
                    <a:pt x="242" y="131"/>
                    <a:pt x="245" y="127"/>
                  </a:cubicBezTo>
                  <a:cubicBezTo>
                    <a:pt x="245" y="127"/>
                    <a:pt x="245" y="127"/>
                    <a:pt x="245" y="127"/>
                  </a:cubicBezTo>
                  <a:cubicBezTo>
                    <a:pt x="253" y="114"/>
                    <a:pt x="256" y="101"/>
                    <a:pt x="255" y="87"/>
                  </a:cubicBezTo>
                  <a:cubicBezTo>
                    <a:pt x="254" y="80"/>
                    <a:pt x="252" y="74"/>
                    <a:pt x="250" y="67"/>
                  </a:cubicBezTo>
                  <a:cubicBezTo>
                    <a:pt x="247" y="63"/>
                    <a:pt x="244" y="58"/>
                    <a:pt x="242" y="54"/>
                  </a:cubicBezTo>
                  <a:cubicBezTo>
                    <a:pt x="239" y="55"/>
                    <a:pt x="236" y="55"/>
                    <a:pt x="236" y="55"/>
                  </a:cubicBezTo>
                  <a:cubicBezTo>
                    <a:pt x="236" y="55"/>
                    <a:pt x="238" y="55"/>
                    <a:pt x="242" y="5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2" y="53"/>
                    <a:pt x="242" y="53"/>
                    <a:pt x="243" y="53"/>
                  </a:cubicBezTo>
                  <a:cubicBezTo>
                    <a:pt x="243" y="53"/>
                    <a:pt x="243" y="53"/>
                    <a:pt x="243" y="53"/>
                  </a:cubicBezTo>
                  <a:cubicBezTo>
                    <a:pt x="243" y="53"/>
                    <a:pt x="242" y="53"/>
                    <a:pt x="242" y="53"/>
                  </a:cubicBezTo>
                  <a:cubicBezTo>
                    <a:pt x="241" y="51"/>
                    <a:pt x="240" y="50"/>
                    <a:pt x="240" y="48"/>
                  </a:cubicBezTo>
                  <a:cubicBezTo>
                    <a:pt x="238" y="47"/>
                    <a:pt x="236" y="47"/>
                    <a:pt x="235" y="46"/>
                  </a:cubicBezTo>
                  <a:cubicBezTo>
                    <a:pt x="232" y="50"/>
                    <a:pt x="233" y="52"/>
                    <a:pt x="239" y="53"/>
                  </a:cubicBezTo>
                  <a:cubicBezTo>
                    <a:pt x="231" y="52"/>
                    <a:pt x="228" y="50"/>
                    <a:pt x="232" y="45"/>
                  </a:cubicBezTo>
                  <a:cubicBezTo>
                    <a:pt x="232" y="45"/>
                    <a:pt x="233" y="45"/>
                    <a:pt x="233" y="45"/>
                  </a:cubicBezTo>
                  <a:cubicBezTo>
                    <a:pt x="233" y="45"/>
                    <a:pt x="233" y="44"/>
                    <a:pt x="233" y="44"/>
                  </a:cubicBezTo>
                  <a:cubicBezTo>
                    <a:pt x="233" y="43"/>
                    <a:pt x="234" y="43"/>
                    <a:pt x="235" y="42"/>
                  </a:cubicBezTo>
                  <a:cubicBezTo>
                    <a:pt x="234" y="42"/>
                    <a:pt x="234" y="42"/>
                    <a:pt x="233" y="42"/>
                  </a:cubicBezTo>
                  <a:cubicBezTo>
                    <a:pt x="233" y="42"/>
                    <a:pt x="234" y="41"/>
                    <a:pt x="234" y="41"/>
                  </a:cubicBezTo>
                  <a:cubicBezTo>
                    <a:pt x="233" y="41"/>
                    <a:pt x="232" y="41"/>
                    <a:pt x="232" y="41"/>
                  </a:cubicBezTo>
                  <a:cubicBezTo>
                    <a:pt x="231" y="42"/>
                    <a:pt x="230" y="43"/>
                    <a:pt x="230" y="43"/>
                  </a:cubicBezTo>
                  <a:cubicBezTo>
                    <a:pt x="228" y="43"/>
                    <a:pt x="227" y="44"/>
                    <a:pt x="226" y="44"/>
                  </a:cubicBezTo>
                  <a:cubicBezTo>
                    <a:pt x="225" y="44"/>
                    <a:pt x="226" y="43"/>
                    <a:pt x="228" y="41"/>
                  </a:cubicBezTo>
                  <a:cubicBezTo>
                    <a:pt x="227" y="40"/>
                    <a:pt x="227" y="39"/>
                    <a:pt x="227" y="38"/>
                  </a:cubicBezTo>
                  <a:cubicBezTo>
                    <a:pt x="225" y="39"/>
                    <a:pt x="224" y="39"/>
                    <a:pt x="222" y="39"/>
                  </a:cubicBezTo>
                  <a:cubicBezTo>
                    <a:pt x="220" y="39"/>
                    <a:pt x="220" y="38"/>
                    <a:pt x="222" y="36"/>
                  </a:cubicBezTo>
                  <a:cubicBezTo>
                    <a:pt x="223" y="36"/>
                    <a:pt x="224" y="36"/>
                    <a:pt x="225" y="35"/>
                  </a:cubicBezTo>
                  <a:cubicBezTo>
                    <a:pt x="226" y="35"/>
                    <a:pt x="226" y="35"/>
                    <a:pt x="227" y="34"/>
                  </a:cubicBezTo>
                  <a:cubicBezTo>
                    <a:pt x="226" y="35"/>
                    <a:pt x="225" y="35"/>
                    <a:pt x="224" y="35"/>
                  </a:cubicBezTo>
                  <a:cubicBezTo>
                    <a:pt x="225" y="35"/>
                    <a:pt x="225" y="34"/>
                    <a:pt x="226" y="34"/>
                  </a:cubicBezTo>
                  <a:cubicBezTo>
                    <a:pt x="225" y="34"/>
                    <a:pt x="224" y="35"/>
                    <a:pt x="223" y="35"/>
                  </a:cubicBezTo>
                  <a:cubicBezTo>
                    <a:pt x="223" y="35"/>
                    <a:pt x="223" y="35"/>
                    <a:pt x="223" y="35"/>
                  </a:cubicBezTo>
                  <a:cubicBezTo>
                    <a:pt x="221" y="35"/>
                    <a:pt x="221" y="34"/>
                    <a:pt x="223" y="32"/>
                  </a:cubicBezTo>
                  <a:cubicBezTo>
                    <a:pt x="223" y="32"/>
                    <a:pt x="222" y="32"/>
                    <a:pt x="221" y="32"/>
                  </a:cubicBezTo>
                  <a:cubicBezTo>
                    <a:pt x="219" y="35"/>
                    <a:pt x="218" y="36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6" y="37"/>
                    <a:pt x="217" y="35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1" y="33"/>
                    <a:pt x="221" y="32"/>
                  </a:cubicBezTo>
                  <a:cubicBezTo>
                    <a:pt x="221" y="32"/>
                    <a:pt x="222" y="32"/>
                    <a:pt x="222" y="31"/>
                  </a:cubicBezTo>
                  <a:cubicBezTo>
                    <a:pt x="221" y="32"/>
                    <a:pt x="220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7" y="34"/>
                    <a:pt x="216" y="35"/>
                    <a:pt x="216" y="35"/>
                  </a:cubicBezTo>
                  <a:cubicBezTo>
                    <a:pt x="216" y="35"/>
                    <a:pt x="216" y="35"/>
                    <a:pt x="216" y="35"/>
                  </a:cubicBezTo>
                  <a:cubicBezTo>
                    <a:pt x="215" y="35"/>
                    <a:pt x="217" y="34"/>
                    <a:pt x="219" y="32"/>
                  </a:cubicBezTo>
                  <a:cubicBezTo>
                    <a:pt x="220" y="32"/>
                    <a:pt x="221" y="31"/>
                    <a:pt x="222" y="31"/>
                  </a:cubicBezTo>
                  <a:cubicBezTo>
                    <a:pt x="220" y="32"/>
                    <a:pt x="218" y="33"/>
                    <a:pt x="218" y="33"/>
                  </a:cubicBezTo>
                  <a:cubicBezTo>
                    <a:pt x="218" y="33"/>
                    <a:pt x="219" y="33"/>
                    <a:pt x="219" y="32"/>
                  </a:cubicBezTo>
                  <a:cubicBezTo>
                    <a:pt x="217" y="34"/>
                    <a:pt x="216" y="34"/>
                    <a:pt x="216" y="34"/>
                  </a:cubicBezTo>
                  <a:cubicBezTo>
                    <a:pt x="216" y="34"/>
                    <a:pt x="217" y="34"/>
                    <a:pt x="219" y="32"/>
                  </a:cubicBezTo>
                  <a:cubicBezTo>
                    <a:pt x="219" y="32"/>
                    <a:pt x="220" y="32"/>
                    <a:pt x="220" y="32"/>
                  </a:cubicBezTo>
                  <a:cubicBezTo>
                    <a:pt x="220" y="32"/>
                    <a:pt x="221" y="31"/>
                    <a:pt x="221" y="31"/>
                  </a:cubicBezTo>
                  <a:cubicBezTo>
                    <a:pt x="221" y="31"/>
                    <a:pt x="221" y="31"/>
                    <a:pt x="221" y="31"/>
                  </a:cubicBezTo>
                  <a:cubicBezTo>
                    <a:pt x="221" y="31"/>
                    <a:pt x="221" y="31"/>
                    <a:pt x="222" y="31"/>
                  </a:cubicBezTo>
                  <a:cubicBezTo>
                    <a:pt x="222" y="31"/>
                    <a:pt x="222" y="31"/>
                    <a:pt x="222" y="31"/>
                  </a:cubicBezTo>
                  <a:cubicBezTo>
                    <a:pt x="219" y="26"/>
                    <a:pt x="218" y="25"/>
                    <a:pt x="217" y="25"/>
                  </a:cubicBezTo>
                  <a:cubicBezTo>
                    <a:pt x="216" y="25"/>
                    <a:pt x="215" y="26"/>
                    <a:pt x="215" y="27"/>
                  </a:cubicBezTo>
                  <a:cubicBezTo>
                    <a:pt x="215" y="27"/>
                    <a:pt x="215" y="27"/>
                    <a:pt x="215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7"/>
                    <a:pt x="213" y="27"/>
                    <a:pt x="214" y="26"/>
                  </a:cubicBezTo>
                  <a:cubicBezTo>
                    <a:pt x="213" y="26"/>
                    <a:pt x="212" y="26"/>
                    <a:pt x="211" y="26"/>
                  </a:cubicBezTo>
                  <a:cubicBezTo>
                    <a:pt x="209" y="26"/>
                    <a:pt x="209" y="25"/>
                    <a:pt x="209" y="23"/>
                  </a:cubicBezTo>
                  <a:cubicBezTo>
                    <a:pt x="209" y="19"/>
                    <a:pt x="208" y="17"/>
                    <a:pt x="208" y="17"/>
                  </a:cubicBezTo>
                  <a:cubicBezTo>
                    <a:pt x="208" y="17"/>
                    <a:pt x="207" y="18"/>
                    <a:pt x="207" y="19"/>
                  </a:cubicBezTo>
                  <a:cubicBezTo>
                    <a:pt x="207" y="21"/>
                    <a:pt x="207" y="22"/>
                    <a:pt x="207" y="22"/>
                  </a:cubicBezTo>
                  <a:cubicBezTo>
                    <a:pt x="207" y="22"/>
                    <a:pt x="207" y="21"/>
                    <a:pt x="207" y="20"/>
                  </a:cubicBezTo>
                  <a:cubicBezTo>
                    <a:pt x="207" y="20"/>
                    <a:pt x="207" y="20"/>
                    <a:pt x="207" y="20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205" y="20"/>
                    <a:pt x="205" y="20"/>
                    <a:pt x="205" y="20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19"/>
                    <a:pt x="201" y="19"/>
                    <a:pt x="201" y="19"/>
                  </a:cubicBezTo>
                  <a:cubicBezTo>
                    <a:pt x="201" y="19"/>
                    <a:pt x="195" y="18"/>
                    <a:pt x="196" y="18"/>
                  </a:cubicBezTo>
                  <a:cubicBezTo>
                    <a:pt x="196" y="18"/>
                    <a:pt x="195" y="18"/>
                    <a:pt x="195" y="18"/>
                  </a:cubicBezTo>
                  <a:cubicBezTo>
                    <a:pt x="194" y="18"/>
                    <a:pt x="194" y="18"/>
                    <a:pt x="193" y="18"/>
                  </a:cubicBezTo>
                  <a:cubicBezTo>
                    <a:pt x="191" y="20"/>
                    <a:pt x="190" y="21"/>
                    <a:pt x="190" y="21"/>
                  </a:cubicBezTo>
                  <a:cubicBezTo>
                    <a:pt x="190" y="21"/>
                    <a:pt x="190" y="21"/>
                    <a:pt x="190" y="20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91" y="20"/>
                    <a:pt x="192" y="20"/>
                    <a:pt x="193" y="18"/>
                  </a:cubicBezTo>
                  <a:cubicBezTo>
                    <a:pt x="193" y="18"/>
                    <a:pt x="192" y="18"/>
                    <a:pt x="192" y="17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7"/>
                    <a:pt x="192" y="17"/>
                    <a:pt x="192" y="17"/>
                  </a:cubicBezTo>
                  <a:cubicBezTo>
                    <a:pt x="192" y="17"/>
                    <a:pt x="191" y="17"/>
                    <a:pt x="191" y="17"/>
                  </a:cubicBezTo>
                  <a:cubicBezTo>
                    <a:pt x="190" y="18"/>
                    <a:pt x="190" y="19"/>
                    <a:pt x="190" y="20"/>
                  </a:cubicBezTo>
                  <a:cubicBezTo>
                    <a:pt x="189" y="20"/>
                    <a:pt x="189" y="21"/>
                    <a:pt x="189" y="21"/>
                  </a:cubicBezTo>
                  <a:cubicBezTo>
                    <a:pt x="189" y="21"/>
                    <a:pt x="189" y="19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7"/>
                    <a:pt x="190" y="16"/>
                    <a:pt x="190" y="16"/>
                  </a:cubicBezTo>
                  <a:cubicBezTo>
                    <a:pt x="190" y="17"/>
                    <a:pt x="189" y="17"/>
                    <a:pt x="189" y="17"/>
                  </a:cubicBezTo>
                  <a:cubicBezTo>
                    <a:pt x="189" y="17"/>
                    <a:pt x="190" y="17"/>
                    <a:pt x="190" y="16"/>
                  </a:cubicBezTo>
                  <a:cubicBezTo>
                    <a:pt x="190" y="17"/>
                    <a:pt x="189" y="17"/>
                    <a:pt x="189" y="17"/>
                  </a:cubicBezTo>
                  <a:cubicBezTo>
                    <a:pt x="189" y="17"/>
                    <a:pt x="190" y="16"/>
                    <a:pt x="190" y="16"/>
                  </a:cubicBezTo>
                  <a:cubicBezTo>
                    <a:pt x="190" y="16"/>
                    <a:pt x="189" y="17"/>
                    <a:pt x="189" y="17"/>
                  </a:cubicBezTo>
                  <a:cubicBezTo>
                    <a:pt x="189" y="17"/>
                    <a:pt x="190" y="16"/>
                    <a:pt x="190" y="16"/>
                  </a:cubicBezTo>
                  <a:cubicBezTo>
                    <a:pt x="190" y="16"/>
                    <a:pt x="189" y="17"/>
                    <a:pt x="189" y="17"/>
                  </a:cubicBezTo>
                  <a:cubicBezTo>
                    <a:pt x="189" y="17"/>
                    <a:pt x="189" y="16"/>
                    <a:pt x="190" y="16"/>
                  </a:cubicBezTo>
                  <a:cubicBezTo>
                    <a:pt x="189" y="16"/>
                    <a:pt x="189" y="17"/>
                    <a:pt x="189" y="17"/>
                  </a:cubicBezTo>
                  <a:cubicBezTo>
                    <a:pt x="189" y="17"/>
                    <a:pt x="189" y="16"/>
                    <a:pt x="190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9" y="16"/>
                    <a:pt x="188" y="16"/>
                    <a:pt x="188" y="16"/>
                  </a:cubicBezTo>
                  <a:cubicBezTo>
                    <a:pt x="187" y="16"/>
                    <a:pt x="187" y="16"/>
                    <a:pt x="188" y="15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16"/>
                    <a:pt x="187" y="16"/>
                    <a:pt x="187" y="15"/>
                  </a:cubicBezTo>
                  <a:cubicBezTo>
                    <a:pt x="187" y="11"/>
                    <a:pt x="186" y="7"/>
                    <a:pt x="186" y="7"/>
                  </a:cubicBezTo>
                  <a:cubicBezTo>
                    <a:pt x="186" y="7"/>
                    <a:pt x="186" y="9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5" y="12"/>
                    <a:pt x="185" y="12"/>
                    <a:pt x="185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0" y="12"/>
                    <a:pt x="176" y="12"/>
                    <a:pt x="177" y="11"/>
                  </a:cubicBezTo>
                  <a:cubicBezTo>
                    <a:pt x="176" y="11"/>
                    <a:pt x="175" y="11"/>
                    <a:pt x="174" y="11"/>
                  </a:cubicBezTo>
                  <a:cubicBezTo>
                    <a:pt x="174" y="11"/>
                    <a:pt x="173" y="11"/>
                    <a:pt x="174" y="10"/>
                  </a:cubicBezTo>
                  <a:cubicBezTo>
                    <a:pt x="172" y="6"/>
                    <a:pt x="171" y="2"/>
                    <a:pt x="171" y="2"/>
                  </a:cubicBezTo>
                  <a:cubicBezTo>
                    <a:pt x="171" y="2"/>
                    <a:pt x="171" y="3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1" y="7"/>
                    <a:pt x="170" y="7"/>
                    <a:pt x="168" y="7"/>
                  </a:cubicBezTo>
                  <a:cubicBezTo>
                    <a:pt x="167" y="7"/>
                    <a:pt x="165" y="7"/>
                    <a:pt x="164" y="7"/>
                  </a:cubicBezTo>
                  <a:cubicBezTo>
                    <a:pt x="163" y="9"/>
                    <a:pt x="162" y="10"/>
                    <a:pt x="162" y="10"/>
                  </a:cubicBezTo>
                  <a:cubicBezTo>
                    <a:pt x="162" y="10"/>
                    <a:pt x="162" y="9"/>
                    <a:pt x="162" y="9"/>
                  </a:cubicBezTo>
                  <a:cubicBezTo>
                    <a:pt x="163" y="8"/>
                    <a:pt x="163" y="8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4" y="7"/>
                    <a:pt x="164" y="7"/>
                    <a:pt x="164" y="7"/>
                  </a:cubicBezTo>
                  <a:cubicBezTo>
                    <a:pt x="161" y="7"/>
                    <a:pt x="159" y="6"/>
                    <a:pt x="160" y="5"/>
                  </a:cubicBezTo>
                  <a:cubicBezTo>
                    <a:pt x="157" y="6"/>
                    <a:pt x="155" y="7"/>
                    <a:pt x="153" y="7"/>
                  </a:cubicBezTo>
                  <a:cubicBezTo>
                    <a:pt x="150" y="7"/>
                    <a:pt x="148" y="6"/>
                    <a:pt x="147" y="2"/>
                  </a:cubicBezTo>
                  <a:cubicBezTo>
                    <a:pt x="144" y="5"/>
                    <a:pt x="143" y="7"/>
                    <a:pt x="141" y="7"/>
                  </a:cubicBezTo>
                  <a:cubicBezTo>
                    <a:pt x="140" y="7"/>
                    <a:pt x="139" y="5"/>
                    <a:pt x="139" y="1"/>
                  </a:cubicBezTo>
                  <a:cubicBezTo>
                    <a:pt x="137" y="5"/>
                    <a:pt x="135" y="7"/>
                    <a:pt x="134" y="7"/>
                  </a:cubicBezTo>
                  <a:cubicBezTo>
                    <a:pt x="133" y="7"/>
                    <a:pt x="133" y="5"/>
                    <a:pt x="132" y="0"/>
                  </a:cubicBezTo>
                  <a:cubicBezTo>
                    <a:pt x="131" y="5"/>
                    <a:pt x="130" y="8"/>
                    <a:pt x="130" y="8"/>
                  </a:cubicBezTo>
                  <a:cubicBezTo>
                    <a:pt x="130" y="8"/>
                    <a:pt x="130" y="5"/>
                    <a:pt x="131" y="0"/>
                  </a:cubicBezTo>
                  <a:cubicBezTo>
                    <a:pt x="129" y="5"/>
                    <a:pt x="127" y="8"/>
                    <a:pt x="126" y="8"/>
                  </a:cubicBezTo>
                  <a:cubicBezTo>
                    <a:pt x="125" y="8"/>
                    <a:pt x="124" y="5"/>
                    <a:pt x="12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 noEditPoints="1"/>
            </p:cNvSpPr>
            <p:nvPr/>
          </p:nvSpPr>
          <p:spPr bwMode="auto">
            <a:xfrm>
              <a:off x="3911600" y="3184526"/>
              <a:ext cx="296863" cy="301625"/>
            </a:xfrm>
            <a:custGeom>
              <a:avLst/>
              <a:gdLst>
                <a:gd name="T0" fmla="*/ 2147483646 w 79"/>
                <a:gd name="T1" fmla="*/ 2147483646 h 80"/>
                <a:gd name="T2" fmla="*/ 2147483646 w 79"/>
                <a:gd name="T3" fmla="*/ 2147483646 h 80"/>
                <a:gd name="T4" fmla="*/ 2147483646 w 79"/>
                <a:gd name="T5" fmla="*/ 2147483646 h 80"/>
                <a:gd name="T6" fmla="*/ 2147483646 w 79"/>
                <a:gd name="T7" fmla="*/ 2147483646 h 80"/>
                <a:gd name="T8" fmla="*/ 2147483646 w 79"/>
                <a:gd name="T9" fmla="*/ 2147483646 h 80"/>
                <a:gd name="T10" fmla="*/ 2147483646 w 79"/>
                <a:gd name="T11" fmla="*/ 2147483646 h 80"/>
                <a:gd name="T12" fmla="*/ 2147483646 w 79"/>
                <a:gd name="T13" fmla="*/ 2147483646 h 80"/>
                <a:gd name="T14" fmla="*/ 2147483646 w 79"/>
                <a:gd name="T15" fmla="*/ 2147483646 h 80"/>
                <a:gd name="T16" fmla="*/ 2147483646 w 79"/>
                <a:gd name="T17" fmla="*/ 2147483646 h 80"/>
                <a:gd name="T18" fmla="*/ 2147483646 w 79"/>
                <a:gd name="T19" fmla="*/ 2147483646 h 80"/>
                <a:gd name="T20" fmla="*/ 2147483646 w 79"/>
                <a:gd name="T21" fmla="*/ 2147483646 h 80"/>
                <a:gd name="T22" fmla="*/ 2147483646 w 79"/>
                <a:gd name="T23" fmla="*/ 2147483646 h 80"/>
                <a:gd name="T24" fmla="*/ 2147483646 w 79"/>
                <a:gd name="T25" fmla="*/ 2147483646 h 80"/>
                <a:gd name="T26" fmla="*/ 2147483646 w 79"/>
                <a:gd name="T27" fmla="*/ 2147483646 h 80"/>
                <a:gd name="T28" fmla="*/ 2147483646 w 79"/>
                <a:gd name="T29" fmla="*/ 2147483646 h 80"/>
                <a:gd name="T30" fmla="*/ 2147483646 w 79"/>
                <a:gd name="T31" fmla="*/ 2147483646 h 80"/>
                <a:gd name="T32" fmla="*/ 2147483646 w 79"/>
                <a:gd name="T33" fmla="*/ 2147483646 h 80"/>
                <a:gd name="T34" fmla="*/ 2147483646 w 79"/>
                <a:gd name="T35" fmla="*/ 2147483646 h 80"/>
                <a:gd name="T36" fmla="*/ 2147483646 w 79"/>
                <a:gd name="T37" fmla="*/ 2147483646 h 80"/>
                <a:gd name="T38" fmla="*/ 2147483646 w 79"/>
                <a:gd name="T39" fmla="*/ 2147483646 h 80"/>
                <a:gd name="T40" fmla="*/ 2147483646 w 79"/>
                <a:gd name="T41" fmla="*/ 2147483646 h 80"/>
                <a:gd name="T42" fmla="*/ 2147483646 w 79"/>
                <a:gd name="T43" fmla="*/ 2147483646 h 80"/>
                <a:gd name="T44" fmla="*/ 2147483646 w 79"/>
                <a:gd name="T45" fmla="*/ 2147483646 h 80"/>
                <a:gd name="T46" fmla="*/ 2147483646 w 79"/>
                <a:gd name="T47" fmla="*/ 2147483646 h 80"/>
                <a:gd name="T48" fmla="*/ 2147483646 w 79"/>
                <a:gd name="T49" fmla="*/ 2147483646 h 80"/>
                <a:gd name="T50" fmla="*/ 2147483646 w 79"/>
                <a:gd name="T51" fmla="*/ 2147483646 h 80"/>
                <a:gd name="T52" fmla="*/ 2147483646 w 79"/>
                <a:gd name="T53" fmla="*/ 2147483646 h 80"/>
                <a:gd name="T54" fmla="*/ 2147483646 w 79"/>
                <a:gd name="T55" fmla="*/ 2147483646 h 80"/>
                <a:gd name="T56" fmla="*/ 2147483646 w 79"/>
                <a:gd name="T57" fmla="*/ 2147483646 h 80"/>
                <a:gd name="T58" fmla="*/ 2147483646 w 79"/>
                <a:gd name="T59" fmla="*/ 2147483646 h 80"/>
                <a:gd name="T60" fmla="*/ 2147483646 w 79"/>
                <a:gd name="T61" fmla="*/ 2147483646 h 80"/>
                <a:gd name="T62" fmla="*/ 2147483646 w 79"/>
                <a:gd name="T63" fmla="*/ 2147483646 h 80"/>
                <a:gd name="T64" fmla="*/ 2147483646 w 79"/>
                <a:gd name="T65" fmla="*/ 2147483646 h 80"/>
                <a:gd name="T66" fmla="*/ 2147483646 w 79"/>
                <a:gd name="T67" fmla="*/ 2147483646 h 80"/>
                <a:gd name="T68" fmla="*/ 2147483646 w 79"/>
                <a:gd name="T69" fmla="*/ 2147483646 h 80"/>
                <a:gd name="T70" fmla="*/ 2147483646 w 79"/>
                <a:gd name="T71" fmla="*/ 2147483646 h 80"/>
                <a:gd name="T72" fmla="*/ 2147483646 w 79"/>
                <a:gd name="T73" fmla="*/ 2147483646 h 80"/>
                <a:gd name="T74" fmla="*/ 2147483646 w 79"/>
                <a:gd name="T75" fmla="*/ 2147483646 h 80"/>
                <a:gd name="T76" fmla="*/ 2147483646 w 79"/>
                <a:gd name="T77" fmla="*/ 2147483646 h 80"/>
                <a:gd name="T78" fmla="*/ 2147483646 w 79"/>
                <a:gd name="T79" fmla="*/ 2147483646 h 80"/>
                <a:gd name="T80" fmla="*/ 2147483646 w 79"/>
                <a:gd name="T81" fmla="*/ 2147483646 h 80"/>
                <a:gd name="T82" fmla="*/ 2147483646 w 79"/>
                <a:gd name="T83" fmla="*/ 2147483646 h 80"/>
                <a:gd name="T84" fmla="*/ 2147483646 w 79"/>
                <a:gd name="T85" fmla="*/ 2147483646 h 80"/>
                <a:gd name="T86" fmla="*/ 2147483646 w 79"/>
                <a:gd name="T87" fmla="*/ 2147483646 h 80"/>
                <a:gd name="T88" fmla="*/ 2147483646 w 79"/>
                <a:gd name="T89" fmla="*/ 2147483646 h 80"/>
                <a:gd name="T90" fmla="*/ 2147483646 w 79"/>
                <a:gd name="T91" fmla="*/ 2147483646 h 80"/>
                <a:gd name="T92" fmla="*/ 2147483646 w 79"/>
                <a:gd name="T93" fmla="*/ 2147483646 h 80"/>
                <a:gd name="T94" fmla="*/ 2147483646 w 79"/>
                <a:gd name="T95" fmla="*/ 2147483646 h 80"/>
                <a:gd name="T96" fmla="*/ 2147483646 w 79"/>
                <a:gd name="T97" fmla="*/ 2147483646 h 80"/>
                <a:gd name="T98" fmla="*/ 2147483646 w 79"/>
                <a:gd name="T99" fmla="*/ 2147483646 h 80"/>
                <a:gd name="T100" fmla="*/ 2147483646 w 79"/>
                <a:gd name="T101" fmla="*/ 2147483646 h 80"/>
                <a:gd name="T102" fmla="*/ 2147483646 w 79"/>
                <a:gd name="T103" fmla="*/ 2147483646 h 80"/>
                <a:gd name="T104" fmla="*/ 2147483646 w 79"/>
                <a:gd name="T105" fmla="*/ 2147483646 h 80"/>
                <a:gd name="T106" fmla="*/ 2147483646 w 79"/>
                <a:gd name="T107" fmla="*/ 2147483646 h 80"/>
                <a:gd name="T108" fmla="*/ 2147483646 w 79"/>
                <a:gd name="T109" fmla="*/ 2147483646 h 80"/>
                <a:gd name="T110" fmla="*/ 2147483646 w 79"/>
                <a:gd name="T111" fmla="*/ 2147483646 h 80"/>
                <a:gd name="T112" fmla="*/ 2147483646 w 79"/>
                <a:gd name="T113" fmla="*/ 2147483646 h 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9" h="80">
                  <a:moveTo>
                    <a:pt x="1" y="65"/>
                  </a:moveTo>
                  <a:cubicBezTo>
                    <a:pt x="1" y="65"/>
                    <a:pt x="0" y="66"/>
                    <a:pt x="1" y="66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71" y="18"/>
                  </a:move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9"/>
                    <a:pt x="72" y="19"/>
                  </a:cubicBezTo>
                  <a:cubicBezTo>
                    <a:pt x="71" y="19"/>
                    <a:pt x="71" y="18"/>
                    <a:pt x="71" y="18"/>
                  </a:cubicBezTo>
                  <a:moveTo>
                    <a:pt x="77" y="10"/>
                  </a:move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8" y="10"/>
                    <a:pt x="78" y="10"/>
                  </a:cubicBezTo>
                  <a:cubicBezTo>
                    <a:pt x="78" y="10"/>
                    <a:pt x="78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59" y="8"/>
                    <a:pt x="59" y="8"/>
                  </a:cubicBezTo>
                  <a:moveTo>
                    <a:pt x="59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moveTo>
                    <a:pt x="60" y="8"/>
                  </a:moveTo>
                  <a:cubicBezTo>
                    <a:pt x="60" y="8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60" y="8"/>
                  </a:cubicBezTo>
                  <a:moveTo>
                    <a:pt x="60" y="8"/>
                  </a:move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4" y="5"/>
                  </a:moveTo>
                  <a:cubicBezTo>
                    <a:pt x="65" y="7"/>
                    <a:pt x="66" y="8"/>
                    <a:pt x="66" y="8"/>
                  </a:cubicBezTo>
                  <a:cubicBezTo>
                    <a:pt x="66" y="8"/>
                    <a:pt x="66" y="7"/>
                    <a:pt x="64" y="5"/>
                  </a:cubicBezTo>
                  <a:moveTo>
                    <a:pt x="64" y="5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moveTo>
                    <a:pt x="16" y="68"/>
                  </a:moveTo>
                  <a:cubicBezTo>
                    <a:pt x="16" y="65"/>
                    <a:pt x="15" y="62"/>
                    <a:pt x="17" y="60"/>
                  </a:cubicBezTo>
                  <a:cubicBezTo>
                    <a:pt x="18" y="59"/>
                    <a:pt x="19" y="58"/>
                    <a:pt x="19" y="56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9"/>
                    <a:pt x="19" y="60"/>
                    <a:pt x="18" y="62"/>
                  </a:cubicBezTo>
                  <a:cubicBezTo>
                    <a:pt x="17" y="62"/>
                    <a:pt x="17" y="63"/>
                    <a:pt x="16" y="63"/>
                  </a:cubicBezTo>
                  <a:cubicBezTo>
                    <a:pt x="17" y="64"/>
                    <a:pt x="17" y="66"/>
                    <a:pt x="16" y="68"/>
                  </a:cubicBezTo>
                  <a:moveTo>
                    <a:pt x="22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moveTo>
                    <a:pt x="20" y="54"/>
                  </a:move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moveTo>
                    <a:pt x="22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moveTo>
                    <a:pt x="21" y="54"/>
                  </a:moveTo>
                  <a:cubicBezTo>
                    <a:pt x="21" y="54"/>
                    <a:pt x="21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54"/>
                    <a:pt x="21" y="54"/>
                    <a:pt x="21" y="54"/>
                  </a:cubicBezTo>
                  <a:moveTo>
                    <a:pt x="33" y="38"/>
                  </a:moveTo>
                  <a:cubicBezTo>
                    <a:pt x="33" y="38"/>
                    <a:pt x="32" y="38"/>
                    <a:pt x="30" y="37"/>
                  </a:cubicBezTo>
                  <a:cubicBezTo>
                    <a:pt x="30" y="37"/>
                    <a:pt x="30" y="38"/>
                    <a:pt x="30" y="38"/>
                  </a:cubicBezTo>
                  <a:cubicBezTo>
                    <a:pt x="32" y="38"/>
                    <a:pt x="33" y="38"/>
                    <a:pt x="33" y="38"/>
                  </a:cubicBezTo>
                  <a:moveTo>
                    <a:pt x="32" y="38"/>
                  </a:moveTo>
                  <a:cubicBezTo>
                    <a:pt x="33" y="38"/>
                    <a:pt x="32" y="37"/>
                    <a:pt x="30" y="36"/>
                  </a:cubicBezTo>
                  <a:cubicBezTo>
                    <a:pt x="32" y="37"/>
                    <a:pt x="33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moveTo>
                    <a:pt x="33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1" y="18"/>
                  </a:moveTo>
                  <a:cubicBezTo>
                    <a:pt x="71" y="18"/>
                    <a:pt x="70" y="18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8"/>
                    <a:pt x="71" y="18"/>
                    <a:pt x="71" y="18"/>
                  </a:cubicBezTo>
                  <a:moveTo>
                    <a:pt x="76" y="0"/>
                  </a:moveTo>
                  <a:cubicBezTo>
                    <a:pt x="77" y="5"/>
                    <a:pt x="77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3" y="7"/>
                    <a:pt x="72" y="5"/>
                    <a:pt x="69" y="3"/>
                  </a:cubicBezTo>
                  <a:cubicBezTo>
                    <a:pt x="71" y="7"/>
                    <a:pt x="71" y="8"/>
                    <a:pt x="70" y="8"/>
                  </a:cubicBezTo>
                  <a:cubicBezTo>
                    <a:pt x="69" y="8"/>
                    <a:pt x="67" y="7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6" y="8"/>
                    <a:pt x="67" y="10"/>
                    <a:pt x="66" y="10"/>
                  </a:cubicBezTo>
                  <a:cubicBezTo>
                    <a:pt x="65" y="10"/>
                    <a:pt x="64" y="9"/>
                    <a:pt x="61" y="7"/>
                  </a:cubicBezTo>
                  <a:cubicBezTo>
                    <a:pt x="61" y="7"/>
                    <a:pt x="61" y="8"/>
                    <a:pt x="61" y="8"/>
                  </a:cubicBezTo>
                  <a:cubicBezTo>
                    <a:pt x="68" y="15"/>
                    <a:pt x="72" y="19"/>
                    <a:pt x="72" y="19"/>
                  </a:cubicBezTo>
                  <a:cubicBezTo>
                    <a:pt x="72" y="19"/>
                    <a:pt x="69" y="16"/>
                    <a:pt x="64" y="11"/>
                  </a:cubicBezTo>
                  <a:cubicBezTo>
                    <a:pt x="63" y="10"/>
                    <a:pt x="62" y="9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1" y="8"/>
                  </a:cubicBezTo>
                  <a:cubicBezTo>
                    <a:pt x="61" y="8"/>
                    <a:pt x="61" y="9"/>
                    <a:pt x="60" y="9"/>
                  </a:cubicBezTo>
                  <a:cubicBezTo>
                    <a:pt x="65" y="13"/>
                    <a:pt x="69" y="16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1" y="19"/>
                    <a:pt x="70" y="18"/>
                  </a:cubicBezTo>
                  <a:cubicBezTo>
                    <a:pt x="70" y="17"/>
                    <a:pt x="69" y="17"/>
                    <a:pt x="68" y="16"/>
                  </a:cubicBezTo>
                  <a:cubicBezTo>
                    <a:pt x="69" y="16"/>
                    <a:pt x="69" y="17"/>
                    <a:pt x="70" y="17"/>
                  </a:cubicBez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8"/>
                    <a:pt x="70" y="18"/>
                  </a:cubicBezTo>
                  <a:cubicBezTo>
                    <a:pt x="71" y="18"/>
                    <a:pt x="71" y="19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0" y="18"/>
                    <a:pt x="70" y="17"/>
                  </a:cubicBezTo>
                  <a:cubicBezTo>
                    <a:pt x="68" y="16"/>
                    <a:pt x="65" y="13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4" y="12"/>
                    <a:pt x="66" y="14"/>
                    <a:pt x="68" y="16"/>
                  </a:cubicBezTo>
                  <a:cubicBezTo>
                    <a:pt x="68" y="16"/>
                    <a:pt x="68" y="15"/>
                    <a:pt x="67" y="15"/>
                  </a:cubicBezTo>
                  <a:cubicBezTo>
                    <a:pt x="66" y="14"/>
                    <a:pt x="63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8"/>
                    <a:pt x="59" y="8"/>
                  </a:cubicBezTo>
                  <a:cubicBezTo>
                    <a:pt x="59" y="8"/>
                    <a:pt x="60" y="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4" y="12"/>
                    <a:pt x="66" y="14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6" y="14"/>
                    <a:pt x="64" y="12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3" y="12"/>
                    <a:pt x="66" y="14"/>
                    <a:pt x="68" y="16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5" y="13"/>
                    <a:pt x="63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11"/>
                    <a:pt x="64" y="12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3" y="12"/>
                    <a:pt x="62" y="11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9"/>
                    <a:pt x="60" y="9"/>
                    <a:pt x="59" y="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2"/>
                    <a:pt x="55" y="13"/>
                    <a:pt x="50" y="14"/>
                  </a:cubicBezTo>
                  <a:cubicBezTo>
                    <a:pt x="51" y="14"/>
                    <a:pt x="44" y="16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7"/>
                    <a:pt x="43" y="18"/>
                  </a:cubicBezTo>
                  <a:cubicBezTo>
                    <a:pt x="43" y="19"/>
                    <a:pt x="41" y="19"/>
                    <a:pt x="40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9" y="26"/>
                    <a:pt x="28" y="25"/>
                    <a:pt x="28" y="23"/>
                  </a:cubicBezTo>
                  <a:cubicBezTo>
                    <a:pt x="27" y="22"/>
                    <a:pt x="26" y="21"/>
                    <a:pt x="26" y="21"/>
                  </a:cubicBezTo>
                  <a:cubicBezTo>
                    <a:pt x="26" y="21"/>
                    <a:pt x="27" y="22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3" y="25"/>
                    <a:pt x="21" y="24"/>
                    <a:pt x="21" y="24"/>
                  </a:cubicBezTo>
                  <a:cubicBezTo>
                    <a:pt x="21" y="24"/>
                    <a:pt x="23" y="26"/>
                    <a:pt x="26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2" y="37"/>
                    <a:pt x="13" y="39"/>
                    <a:pt x="14" y="40"/>
                  </a:cubicBezTo>
                  <a:cubicBezTo>
                    <a:pt x="14" y="41"/>
                    <a:pt x="13" y="42"/>
                    <a:pt x="12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1"/>
                    <a:pt x="7" y="40"/>
                    <a:pt x="7" y="40"/>
                  </a:cubicBezTo>
                  <a:cubicBezTo>
                    <a:pt x="7" y="40"/>
                    <a:pt x="12" y="47"/>
                    <a:pt x="17" y="53"/>
                  </a:cubicBezTo>
                  <a:cubicBezTo>
                    <a:pt x="11" y="52"/>
                    <a:pt x="9" y="51"/>
                    <a:pt x="8" y="51"/>
                  </a:cubicBezTo>
                  <a:cubicBezTo>
                    <a:pt x="7" y="51"/>
                    <a:pt x="8" y="52"/>
                    <a:pt x="7" y="53"/>
                  </a:cubicBezTo>
                  <a:cubicBezTo>
                    <a:pt x="6" y="54"/>
                    <a:pt x="5" y="56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4" y="57"/>
                    <a:pt x="11" y="66"/>
                    <a:pt x="11" y="66"/>
                  </a:cubicBezTo>
                  <a:cubicBezTo>
                    <a:pt x="11" y="66"/>
                    <a:pt x="11" y="66"/>
                    <a:pt x="10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2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9"/>
                    <a:pt x="1" y="73"/>
                    <a:pt x="2" y="76"/>
                  </a:cubicBezTo>
                  <a:cubicBezTo>
                    <a:pt x="2" y="76"/>
                    <a:pt x="2" y="77"/>
                    <a:pt x="2" y="77"/>
                  </a:cubicBezTo>
                  <a:cubicBezTo>
                    <a:pt x="3" y="78"/>
                    <a:pt x="4" y="79"/>
                    <a:pt x="4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7" y="80"/>
                    <a:pt x="8" y="79"/>
                    <a:pt x="8" y="79"/>
                  </a:cubicBezTo>
                  <a:cubicBezTo>
                    <a:pt x="9" y="75"/>
                    <a:pt x="10" y="70"/>
                    <a:pt x="11" y="66"/>
                  </a:cubicBezTo>
                  <a:cubicBezTo>
                    <a:pt x="12" y="68"/>
                    <a:pt x="12" y="71"/>
                    <a:pt x="12" y="74"/>
                  </a:cubicBezTo>
                  <a:cubicBezTo>
                    <a:pt x="12" y="74"/>
                    <a:pt x="13" y="74"/>
                    <a:pt x="13" y="74"/>
                  </a:cubicBezTo>
                  <a:cubicBezTo>
                    <a:pt x="13" y="71"/>
                    <a:pt x="15" y="68"/>
                    <a:pt x="14" y="66"/>
                  </a:cubicBezTo>
                  <a:cubicBezTo>
                    <a:pt x="14" y="68"/>
                    <a:pt x="15" y="70"/>
                    <a:pt x="15" y="71"/>
                  </a:cubicBezTo>
                  <a:cubicBezTo>
                    <a:pt x="15" y="72"/>
                    <a:pt x="15" y="73"/>
                    <a:pt x="15" y="74"/>
                  </a:cubicBezTo>
                  <a:cubicBezTo>
                    <a:pt x="15" y="74"/>
                    <a:pt x="16" y="74"/>
                    <a:pt x="16" y="74"/>
                  </a:cubicBezTo>
                  <a:cubicBezTo>
                    <a:pt x="17" y="74"/>
                    <a:pt x="18" y="74"/>
                    <a:pt x="20" y="74"/>
                  </a:cubicBezTo>
                  <a:cubicBezTo>
                    <a:pt x="25" y="73"/>
                    <a:pt x="30" y="72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49" y="65"/>
                    <a:pt x="60" y="56"/>
                    <a:pt x="67" y="44"/>
                  </a:cubicBezTo>
                  <a:cubicBezTo>
                    <a:pt x="70" y="38"/>
                    <a:pt x="73" y="32"/>
                    <a:pt x="75" y="25"/>
                  </a:cubicBezTo>
                  <a:cubicBezTo>
                    <a:pt x="75" y="20"/>
                    <a:pt x="76" y="15"/>
                    <a:pt x="77" y="10"/>
                  </a:cubicBezTo>
                  <a:cubicBezTo>
                    <a:pt x="73" y="8"/>
                    <a:pt x="71" y="7"/>
                    <a:pt x="71" y="7"/>
                  </a:cubicBezTo>
                  <a:cubicBezTo>
                    <a:pt x="71" y="7"/>
                    <a:pt x="73" y="8"/>
                    <a:pt x="77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9"/>
                    <a:pt x="77" y="10"/>
                    <a:pt x="77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7" y="9"/>
                    <a:pt x="77" y="9"/>
                  </a:cubicBezTo>
                  <a:cubicBezTo>
                    <a:pt x="77" y="7"/>
                    <a:pt x="78" y="5"/>
                    <a:pt x="79" y="4"/>
                  </a:cubicBezTo>
                  <a:cubicBezTo>
                    <a:pt x="78" y="3"/>
                    <a:pt x="77" y="2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 noEditPoints="1"/>
            </p:cNvSpPr>
            <p:nvPr/>
          </p:nvSpPr>
          <p:spPr bwMode="auto">
            <a:xfrm>
              <a:off x="3108325" y="2706688"/>
              <a:ext cx="198438" cy="279400"/>
            </a:xfrm>
            <a:custGeom>
              <a:avLst/>
              <a:gdLst>
                <a:gd name="T0" fmla="*/ 2147483646 w 53"/>
                <a:gd name="T1" fmla="*/ 2147483646 h 74"/>
                <a:gd name="T2" fmla="*/ 2147483646 w 53"/>
                <a:gd name="T3" fmla="*/ 2147483646 h 74"/>
                <a:gd name="T4" fmla="*/ 2147483646 w 53"/>
                <a:gd name="T5" fmla="*/ 2147483646 h 74"/>
                <a:gd name="T6" fmla="*/ 2147483646 w 53"/>
                <a:gd name="T7" fmla="*/ 2147483646 h 74"/>
                <a:gd name="T8" fmla="*/ 2147483646 w 53"/>
                <a:gd name="T9" fmla="*/ 2147483646 h 74"/>
                <a:gd name="T10" fmla="*/ 2147483646 w 53"/>
                <a:gd name="T11" fmla="*/ 2147483646 h 74"/>
                <a:gd name="T12" fmla="*/ 2147483646 w 53"/>
                <a:gd name="T13" fmla="*/ 2147483646 h 74"/>
                <a:gd name="T14" fmla="*/ 2147483646 w 53"/>
                <a:gd name="T15" fmla="*/ 2147483646 h 74"/>
                <a:gd name="T16" fmla="*/ 0 w 53"/>
                <a:gd name="T17" fmla="*/ 2147483646 h 74"/>
                <a:gd name="T18" fmla="*/ 2147483646 w 53"/>
                <a:gd name="T19" fmla="*/ 2147483646 h 74"/>
                <a:gd name="T20" fmla="*/ 0 w 53"/>
                <a:gd name="T21" fmla="*/ 2147483646 h 74"/>
                <a:gd name="T22" fmla="*/ 2147483646 w 53"/>
                <a:gd name="T23" fmla="*/ 2147483646 h 74"/>
                <a:gd name="T24" fmla="*/ 0 w 53"/>
                <a:gd name="T25" fmla="*/ 2147483646 h 74"/>
                <a:gd name="T26" fmla="*/ 0 w 53"/>
                <a:gd name="T27" fmla="*/ 2147483646 h 74"/>
                <a:gd name="T28" fmla="*/ 0 w 53"/>
                <a:gd name="T29" fmla="*/ 2147483646 h 74"/>
                <a:gd name="T30" fmla="*/ 2147483646 w 53"/>
                <a:gd name="T31" fmla="*/ 2147483646 h 74"/>
                <a:gd name="T32" fmla="*/ 2147483646 w 53"/>
                <a:gd name="T33" fmla="*/ 2147483646 h 74"/>
                <a:gd name="T34" fmla="*/ 2147483646 w 53"/>
                <a:gd name="T35" fmla="*/ 2147483646 h 74"/>
                <a:gd name="T36" fmla="*/ 2147483646 w 53"/>
                <a:gd name="T37" fmla="*/ 2147483646 h 74"/>
                <a:gd name="T38" fmla="*/ 2147483646 w 53"/>
                <a:gd name="T39" fmla="*/ 2147483646 h 74"/>
                <a:gd name="T40" fmla="*/ 2147483646 w 53"/>
                <a:gd name="T41" fmla="*/ 2147483646 h 74"/>
                <a:gd name="T42" fmla="*/ 2147483646 w 53"/>
                <a:gd name="T43" fmla="*/ 2147483646 h 74"/>
                <a:gd name="T44" fmla="*/ 2147483646 w 53"/>
                <a:gd name="T45" fmla="*/ 2147483646 h 74"/>
                <a:gd name="T46" fmla="*/ 2147483646 w 53"/>
                <a:gd name="T47" fmla="*/ 2147483646 h 74"/>
                <a:gd name="T48" fmla="*/ 2147483646 w 53"/>
                <a:gd name="T49" fmla="*/ 2147483646 h 74"/>
                <a:gd name="T50" fmla="*/ 2147483646 w 53"/>
                <a:gd name="T51" fmla="*/ 2147483646 h 74"/>
                <a:gd name="T52" fmla="*/ 2147483646 w 53"/>
                <a:gd name="T53" fmla="*/ 2147483646 h 74"/>
                <a:gd name="T54" fmla="*/ 2147483646 w 53"/>
                <a:gd name="T55" fmla="*/ 2147483646 h 74"/>
                <a:gd name="T56" fmla="*/ 2147483646 w 53"/>
                <a:gd name="T57" fmla="*/ 2147483646 h 74"/>
                <a:gd name="T58" fmla="*/ 2147483646 w 53"/>
                <a:gd name="T59" fmla="*/ 2147483646 h 74"/>
                <a:gd name="T60" fmla="*/ 2147483646 w 53"/>
                <a:gd name="T61" fmla="*/ 2147483646 h 74"/>
                <a:gd name="T62" fmla="*/ 2147483646 w 53"/>
                <a:gd name="T63" fmla="*/ 2147483646 h 74"/>
                <a:gd name="T64" fmla="*/ 2147483646 w 53"/>
                <a:gd name="T65" fmla="*/ 2147483646 h 74"/>
                <a:gd name="T66" fmla="*/ 2147483646 w 53"/>
                <a:gd name="T67" fmla="*/ 2147483646 h 74"/>
                <a:gd name="T68" fmla="*/ 2147483646 w 53"/>
                <a:gd name="T69" fmla="*/ 2147483646 h 74"/>
                <a:gd name="T70" fmla="*/ 2147483646 w 53"/>
                <a:gd name="T71" fmla="*/ 2147483646 h 74"/>
                <a:gd name="T72" fmla="*/ 2147483646 w 53"/>
                <a:gd name="T73" fmla="*/ 2147483646 h 74"/>
                <a:gd name="T74" fmla="*/ 2147483646 w 53"/>
                <a:gd name="T75" fmla="*/ 2147483646 h 74"/>
                <a:gd name="T76" fmla="*/ 2147483646 w 53"/>
                <a:gd name="T77" fmla="*/ 0 h 7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74">
                  <a:moveTo>
                    <a:pt x="47" y="72"/>
                  </a:moveTo>
                  <a:cubicBezTo>
                    <a:pt x="48" y="72"/>
                    <a:pt x="48" y="72"/>
                    <a:pt x="49" y="73"/>
                  </a:cubicBezTo>
                  <a:cubicBezTo>
                    <a:pt x="50" y="73"/>
                    <a:pt x="50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3"/>
                    <a:pt x="51" y="73"/>
                    <a:pt x="50" y="73"/>
                  </a:cubicBezTo>
                  <a:cubicBezTo>
                    <a:pt x="49" y="72"/>
                    <a:pt x="48" y="72"/>
                    <a:pt x="47" y="72"/>
                  </a:cubicBezTo>
                  <a:moveTo>
                    <a:pt x="37" y="70"/>
                  </a:moveTo>
                  <a:cubicBezTo>
                    <a:pt x="41" y="71"/>
                    <a:pt x="44" y="72"/>
                    <a:pt x="46" y="73"/>
                  </a:cubicBezTo>
                  <a:cubicBezTo>
                    <a:pt x="50" y="74"/>
                    <a:pt x="52" y="74"/>
                    <a:pt x="53" y="74"/>
                  </a:cubicBezTo>
                  <a:cubicBezTo>
                    <a:pt x="53" y="74"/>
                    <a:pt x="52" y="74"/>
                    <a:pt x="51" y="73"/>
                  </a:cubicBezTo>
                  <a:cubicBezTo>
                    <a:pt x="51" y="73"/>
                    <a:pt x="50" y="73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3"/>
                    <a:pt x="46" y="72"/>
                  </a:cubicBezTo>
                  <a:cubicBezTo>
                    <a:pt x="49" y="73"/>
                    <a:pt x="50" y="74"/>
                    <a:pt x="50" y="74"/>
                  </a:cubicBezTo>
                  <a:cubicBezTo>
                    <a:pt x="50" y="74"/>
                    <a:pt x="48" y="73"/>
                    <a:pt x="43" y="71"/>
                  </a:cubicBezTo>
                  <a:cubicBezTo>
                    <a:pt x="41" y="71"/>
                    <a:pt x="39" y="70"/>
                    <a:pt x="37" y="70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7" y="61"/>
                    <a:pt x="14" y="63"/>
                    <a:pt x="20" y="65"/>
                  </a:cubicBezTo>
                  <a:cubicBezTo>
                    <a:pt x="21" y="65"/>
                    <a:pt x="22" y="66"/>
                    <a:pt x="23" y="66"/>
                  </a:cubicBezTo>
                  <a:cubicBezTo>
                    <a:pt x="17" y="64"/>
                    <a:pt x="9" y="62"/>
                    <a:pt x="0" y="59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1" y="62"/>
                    <a:pt x="21" y="65"/>
                    <a:pt x="28" y="68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24" y="66"/>
                    <a:pt x="13" y="63"/>
                    <a:pt x="0" y="59"/>
                  </a:cubicBezTo>
                  <a:moveTo>
                    <a:pt x="0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6" y="61"/>
                    <a:pt x="12" y="62"/>
                    <a:pt x="17" y="64"/>
                  </a:cubicBezTo>
                  <a:cubicBezTo>
                    <a:pt x="12" y="62"/>
                    <a:pt x="6" y="61"/>
                    <a:pt x="0" y="59"/>
                  </a:cubicBezTo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14" y="62"/>
                    <a:pt x="24" y="66"/>
                    <a:pt x="32" y="68"/>
                  </a:cubicBezTo>
                  <a:cubicBezTo>
                    <a:pt x="33" y="68"/>
                    <a:pt x="35" y="69"/>
                    <a:pt x="36" y="69"/>
                  </a:cubicBezTo>
                  <a:cubicBezTo>
                    <a:pt x="28" y="67"/>
                    <a:pt x="16" y="63"/>
                    <a:pt x="1" y="58"/>
                  </a:cubicBezTo>
                  <a:moveTo>
                    <a:pt x="2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21" y="64"/>
                    <a:pt x="34" y="69"/>
                    <a:pt x="42" y="71"/>
                  </a:cubicBezTo>
                  <a:cubicBezTo>
                    <a:pt x="46" y="72"/>
                    <a:pt x="49" y="73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8" y="72"/>
                    <a:pt x="47" y="72"/>
                    <a:pt x="46" y="72"/>
                  </a:cubicBezTo>
                  <a:cubicBezTo>
                    <a:pt x="38" y="69"/>
                    <a:pt x="24" y="65"/>
                    <a:pt x="2" y="58"/>
                  </a:cubicBezTo>
                  <a:moveTo>
                    <a:pt x="6" y="58"/>
                  </a:moveTo>
                  <a:cubicBezTo>
                    <a:pt x="5" y="58"/>
                    <a:pt x="5" y="58"/>
                    <a:pt x="5" y="58"/>
                  </a:cubicBezTo>
                  <a:cubicBezTo>
                    <a:pt x="7" y="58"/>
                    <a:pt x="9" y="59"/>
                    <a:pt x="10" y="59"/>
                  </a:cubicBezTo>
                  <a:cubicBezTo>
                    <a:pt x="39" y="68"/>
                    <a:pt x="53" y="73"/>
                    <a:pt x="53" y="73"/>
                  </a:cubicBezTo>
                  <a:cubicBezTo>
                    <a:pt x="53" y="73"/>
                    <a:pt x="38" y="68"/>
                    <a:pt x="6" y="58"/>
                  </a:cubicBezTo>
                  <a:moveTo>
                    <a:pt x="12" y="47"/>
                  </a:moveTo>
                  <a:cubicBezTo>
                    <a:pt x="12" y="48"/>
                    <a:pt x="12" y="50"/>
                    <a:pt x="13" y="51"/>
                  </a:cubicBezTo>
                  <a:cubicBezTo>
                    <a:pt x="14" y="50"/>
                    <a:pt x="14" y="49"/>
                    <a:pt x="12" y="47"/>
                  </a:cubicBezTo>
                  <a:moveTo>
                    <a:pt x="17" y="35"/>
                  </a:moveTo>
                  <a:cubicBezTo>
                    <a:pt x="17" y="35"/>
                    <a:pt x="17" y="35"/>
                    <a:pt x="17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5"/>
                    <a:pt x="12" y="35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1" y="38"/>
                    <a:pt x="11" y="39"/>
                    <a:pt x="11" y="40"/>
                  </a:cubicBezTo>
                  <a:cubicBezTo>
                    <a:pt x="12" y="41"/>
                    <a:pt x="13" y="41"/>
                    <a:pt x="14" y="41"/>
                  </a:cubicBezTo>
                  <a:cubicBezTo>
                    <a:pt x="20" y="41"/>
                    <a:pt x="21" y="39"/>
                    <a:pt x="17" y="35"/>
                  </a:cubicBezTo>
                  <a:moveTo>
                    <a:pt x="18" y="21"/>
                  </a:moveTo>
                  <a:cubicBezTo>
                    <a:pt x="17" y="21"/>
                    <a:pt x="18" y="22"/>
                    <a:pt x="17" y="23"/>
                  </a:cubicBezTo>
                  <a:cubicBezTo>
                    <a:pt x="16" y="24"/>
                    <a:pt x="15" y="25"/>
                    <a:pt x="14" y="27"/>
                  </a:cubicBezTo>
                  <a:cubicBezTo>
                    <a:pt x="17" y="27"/>
                    <a:pt x="20" y="28"/>
                    <a:pt x="23" y="28"/>
                  </a:cubicBezTo>
                  <a:cubicBezTo>
                    <a:pt x="27" y="28"/>
                    <a:pt x="28" y="26"/>
                    <a:pt x="27" y="23"/>
                  </a:cubicBezTo>
                  <a:cubicBezTo>
                    <a:pt x="21" y="22"/>
                    <a:pt x="19" y="21"/>
                    <a:pt x="18" y="21"/>
                  </a:cubicBezTo>
                  <a:moveTo>
                    <a:pt x="21" y="16"/>
                  </a:moveTo>
                  <a:cubicBezTo>
                    <a:pt x="23" y="18"/>
                    <a:pt x="25" y="20"/>
                    <a:pt x="27" y="23"/>
                  </a:cubicBezTo>
                  <a:cubicBezTo>
                    <a:pt x="26" y="21"/>
                    <a:pt x="24" y="19"/>
                    <a:pt x="21" y="16"/>
                  </a:cubicBezTo>
                  <a:moveTo>
                    <a:pt x="34" y="0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8" y="8"/>
                    <a:pt x="33" y="9"/>
                    <a:pt x="36" y="9"/>
                  </a:cubicBezTo>
                  <a:cubicBezTo>
                    <a:pt x="41" y="9"/>
                    <a:pt x="40" y="6"/>
                    <a:pt x="34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 noEditPoints="1"/>
            </p:cNvSpPr>
            <p:nvPr/>
          </p:nvSpPr>
          <p:spPr bwMode="auto">
            <a:xfrm>
              <a:off x="3108325" y="2563813"/>
              <a:ext cx="962025" cy="534988"/>
            </a:xfrm>
            <a:custGeom>
              <a:avLst/>
              <a:gdLst>
                <a:gd name="T0" fmla="*/ 2147483646 w 256"/>
                <a:gd name="T1" fmla="*/ 2147483646 h 142"/>
                <a:gd name="T2" fmla="*/ 2147483646 w 256"/>
                <a:gd name="T3" fmla="*/ 2147483646 h 142"/>
                <a:gd name="T4" fmla="*/ 2147483646 w 256"/>
                <a:gd name="T5" fmla="*/ 2147483646 h 142"/>
                <a:gd name="T6" fmla="*/ 2147483646 w 256"/>
                <a:gd name="T7" fmla="*/ 2147483646 h 142"/>
                <a:gd name="T8" fmla="*/ 2147483646 w 256"/>
                <a:gd name="T9" fmla="*/ 2147483646 h 142"/>
                <a:gd name="T10" fmla="*/ 2147483646 w 256"/>
                <a:gd name="T11" fmla="*/ 2147483646 h 142"/>
                <a:gd name="T12" fmla="*/ 2147483646 w 256"/>
                <a:gd name="T13" fmla="*/ 2147483646 h 142"/>
                <a:gd name="T14" fmla="*/ 2147483646 w 256"/>
                <a:gd name="T15" fmla="*/ 2147483646 h 142"/>
                <a:gd name="T16" fmla="*/ 2147483646 w 256"/>
                <a:gd name="T17" fmla="*/ 2147483646 h 142"/>
                <a:gd name="T18" fmla="*/ 2147483646 w 256"/>
                <a:gd name="T19" fmla="*/ 2147483646 h 142"/>
                <a:gd name="T20" fmla="*/ 2147483646 w 256"/>
                <a:gd name="T21" fmla="*/ 2147483646 h 142"/>
                <a:gd name="T22" fmla="*/ 2147483646 w 256"/>
                <a:gd name="T23" fmla="*/ 2147483646 h 142"/>
                <a:gd name="T24" fmla="*/ 2147483646 w 256"/>
                <a:gd name="T25" fmla="*/ 2147483646 h 142"/>
                <a:gd name="T26" fmla="*/ 2147483646 w 256"/>
                <a:gd name="T27" fmla="*/ 2147483646 h 142"/>
                <a:gd name="T28" fmla="*/ 2147483646 w 256"/>
                <a:gd name="T29" fmla="*/ 2147483646 h 142"/>
                <a:gd name="T30" fmla="*/ 2147483646 w 256"/>
                <a:gd name="T31" fmla="*/ 2147483646 h 142"/>
                <a:gd name="T32" fmla="*/ 2147483646 w 256"/>
                <a:gd name="T33" fmla="*/ 2147483646 h 142"/>
                <a:gd name="T34" fmla="*/ 2147483646 w 256"/>
                <a:gd name="T35" fmla="*/ 2147483646 h 142"/>
                <a:gd name="T36" fmla="*/ 2147483646 w 256"/>
                <a:gd name="T37" fmla="*/ 2147483646 h 142"/>
                <a:gd name="T38" fmla="*/ 2147483646 w 256"/>
                <a:gd name="T39" fmla="*/ 2147483646 h 142"/>
                <a:gd name="T40" fmla="*/ 2147483646 w 256"/>
                <a:gd name="T41" fmla="*/ 2147483646 h 142"/>
                <a:gd name="T42" fmla="*/ 2147483646 w 256"/>
                <a:gd name="T43" fmla="*/ 2147483646 h 142"/>
                <a:gd name="T44" fmla="*/ 2147483646 w 256"/>
                <a:gd name="T45" fmla="*/ 2147483646 h 142"/>
                <a:gd name="T46" fmla="*/ 2147483646 w 256"/>
                <a:gd name="T47" fmla="*/ 2147483646 h 142"/>
                <a:gd name="T48" fmla="*/ 2147483646 w 256"/>
                <a:gd name="T49" fmla="*/ 2147483646 h 142"/>
                <a:gd name="T50" fmla="*/ 2147483646 w 256"/>
                <a:gd name="T51" fmla="*/ 2147483646 h 142"/>
                <a:gd name="T52" fmla="*/ 2147483646 w 256"/>
                <a:gd name="T53" fmla="*/ 2147483646 h 142"/>
                <a:gd name="T54" fmla="*/ 2147483646 w 256"/>
                <a:gd name="T55" fmla="*/ 2147483646 h 142"/>
                <a:gd name="T56" fmla="*/ 2147483646 w 256"/>
                <a:gd name="T57" fmla="*/ 2147483646 h 142"/>
                <a:gd name="T58" fmla="*/ 2147483646 w 256"/>
                <a:gd name="T59" fmla="*/ 2147483646 h 142"/>
                <a:gd name="T60" fmla="*/ 2147483646 w 256"/>
                <a:gd name="T61" fmla="*/ 2147483646 h 142"/>
                <a:gd name="T62" fmla="*/ 2147483646 w 256"/>
                <a:gd name="T63" fmla="*/ 2147483646 h 142"/>
                <a:gd name="T64" fmla="*/ 2147483646 w 256"/>
                <a:gd name="T65" fmla="*/ 2147483646 h 142"/>
                <a:gd name="T66" fmla="*/ 2147483646 w 256"/>
                <a:gd name="T67" fmla="*/ 2147483646 h 142"/>
                <a:gd name="T68" fmla="*/ 2147483646 w 256"/>
                <a:gd name="T69" fmla="*/ 2147483646 h 142"/>
                <a:gd name="T70" fmla="*/ 2147483646 w 256"/>
                <a:gd name="T71" fmla="*/ 2147483646 h 142"/>
                <a:gd name="T72" fmla="*/ 2147483646 w 256"/>
                <a:gd name="T73" fmla="*/ 2147483646 h 142"/>
                <a:gd name="T74" fmla="*/ 2147483646 w 256"/>
                <a:gd name="T75" fmla="*/ 2147483646 h 142"/>
                <a:gd name="T76" fmla="*/ 2147483646 w 256"/>
                <a:gd name="T77" fmla="*/ 2147483646 h 142"/>
                <a:gd name="T78" fmla="*/ 2147483646 w 256"/>
                <a:gd name="T79" fmla="*/ 2147483646 h 142"/>
                <a:gd name="T80" fmla="*/ 2147483646 w 256"/>
                <a:gd name="T81" fmla="*/ 2147483646 h 142"/>
                <a:gd name="T82" fmla="*/ 2147483646 w 256"/>
                <a:gd name="T83" fmla="*/ 2147483646 h 142"/>
                <a:gd name="T84" fmla="*/ 2147483646 w 256"/>
                <a:gd name="T85" fmla="*/ 2147483646 h 142"/>
                <a:gd name="T86" fmla="*/ 2147483646 w 256"/>
                <a:gd name="T87" fmla="*/ 2147483646 h 142"/>
                <a:gd name="T88" fmla="*/ 2147483646 w 256"/>
                <a:gd name="T89" fmla="*/ 2147483646 h 142"/>
                <a:gd name="T90" fmla="*/ 2147483646 w 256"/>
                <a:gd name="T91" fmla="*/ 2147483646 h 142"/>
                <a:gd name="T92" fmla="*/ 2147483646 w 256"/>
                <a:gd name="T93" fmla="*/ 2147483646 h 142"/>
                <a:gd name="T94" fmla="*/ 2147483646 w 256"/>
                <a:gd name="T95" fmla="*/ 2147483646 h 142"/>
                <a:gd name="T96" fmla="*/ 2147483646 w 256"/>
                <a:gd name="T97" fmla="*/ 2147483646 h 142"/>
                <a:gd name="T98" fmla="*/ 2147483646 w 256"/>
                <a:gd name="T99" fmla="*/ 2147483646 h 142"/>
                <a:gd name="T100" fmla="*/ 2147483646 w 256"/>
                <a:gd name="T101" fmla="*/ 2147483646 h 142"/>
                <a:gd name="T102" fmla="*/ 2147483646 w 256"/>
                <a:gd name="T103" fmla="*/ 2147483646 h 142"/>
                <a:gd name="T104" fmla="*/ 2147483646 w 256"/>
                <a:gd name="T105" fmla="*/ 2147483646 h 142"/>
                <a:gd name="T106" fmla="*/ 2147483646 w 256"/>
                <a:gd name="T107" fmla="*/ 2147483646 h 142"/>
                <a:gd name="T108" fmla="*/ 2147483646 w 256"/>
                <a:gd name="T109" fmla="*/ 2147483646 h 142"/>
                <a:gd name="T110" fmla="*/ 2147483646 w 256"/>
                <a:gd name="T111" fmla="*/ 2147483646 h 142"/>
                <a:gd name="T112" fmla="*/ 2147483646 w 256"/>
                <a:gd name="T113" fmla="*/ 2147483646 h 142"/>
                <a:gd name="T114" fmla="*/ 2147483646 w 256"/>
                <a:gd name="T115" fmla="*/ 2147483646 h 142"/>
                <a:gd name="T116" fmla="*/ 2147483646 w 256"/>
                <a:gd name="T117" fmla="*/ 2147483646 h 142"/>
                <a:gd name="T118" fmla="*/ 2147483646 w 256"/>
                <a:gd name="T119" fmla="*/ 2147483646 h 1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6" h="142">
                  <a:moveTo>
                    <a:pt x="49" y="111"/>
                  </a:moveTo>
                  <a:cubicBezTo>
                    <a:pt x="50" y="111"/>
                    <a:pt x="50" y="111"/>
                    <a:pt x="50" y="111"/>
                  </a:cubicBezTo>
                  <a:cubicBezTo>
                    <a:pt x="50" y="111"/>
                    <a:pt x="51" y="111"/>
                    <a:pt x="51" y="111"/>
                  </a:cubicBezTo>
                  <a:cubicBezTo>
                    <a:pt x="50" y="111"/>
                    <a:pt x="50" y="111"/>
                    <a:pt x="49" y="111"/>
                  </a:cubicBezTo>
                  <a:moveTo>
                    <a:pt x="254" y="54"/>
                  </a:moveTo>
                  <a:cubicBezTo>
                    <a:pt x="253" y="55"/>
                    <a:pt x="252" y="55"/>
                    <a:pt x="251" y="55"/>
                  </a:cubicBezTo>
                  <a:cubicBezTo>
                    <a:pt x="253" y="57"/>
                    <a:pt x="254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5" y="57"/>
                    <a:pt x="255" y="56"/>
                    <a:pt x="254" y="54"/>
                  </a:cubicBezTo>
                  <a:moveTo>
                    <a:pt x="247" y="47"/>
                  </a:moveTo>
                  <a:cubicBezTo>
                    <a:pt x="246" y="48"/>
                    <a:pt x="246" y="48"/>
                    <a:pt x="246" y="49"/>
                  </a:cubicBezTo>
                  <a:cubicBezTo>
                    <a:pt x="247" y="50"/>
                    <a:pt x="248" y="51"/>
                    <a:pt x="248" y="52"/>
                  </a:cubicBezTo>
                  <a:cubicBezTo>
                    <a:pt x="249" y="52"/>
                    <a:pt x="249" y="53"/>
                    <a:pt x="249" y="53"/>
                  </a:cubicBezTo>
                  <a:cubicBezTo>
                    <a:pt x="250" y="53"/>
                    <a:pt x="250" y="53"/>
                    <a:pt x="251" y="54"/>
                  </a:cubicBezTo>
                  <a:cubicBezTo>
                    <a:pt x="250" y="53"/>
                    <a:pt x="250" y="53"/>
                    <a:pt x="250" y="53"/>
                  </a:cubicBezTo>
                  <a:cubicBezTo>
                    <a:pt x="250" y="54"/>
                    <a:pt x="250" y="54"/>
                    <a:pt x="251" y="55"/>
                  </a:cubicBezTo>
                  <a:cubicBezTo>
                    <a:pt x="252" y="55"/>
                    <a:pt x="253" y="54"/>
                    <a:pt x="254" y="54"/>
                  </a:cubicBezTo>
                  <a:cubicBezTo>
                    <a:pt x="254" y="54"/>
                    <a:pt x="254" y="54"/>
                    <a:pt x="254" y="54"/>
                  </a:cubicBezTo>
                  <a:cubicBezTo>
                    <a:pt x="254" y="54"/>
                    <a:pt x="254" y="54"/>
                    <a:pt x="255" y="54"/>
                  </a:cubicBezTo>
                  <a:cubicBezTo>
                    <a:pt x="255" y="54"/>
                    <a:pt x="255" y="54"/>
                    <a:pt x="255" y="54"/>
                  </a:cubicBezTo>
                  <a:cubicBezTo>
                    <a:pt x="255" y="54"/>
                    <a:pt x="254" y="54"/>
                    <a:pt x="254" y="54"/>
                  </a:cubicBezTo>
                  <a:cubicBezTo>
                    <a:pt x="253" y="52"/>
                    <a:pt x="252" y="50"/>
                    <a:pt x="252" y="48"/>
                  </a:cubicBezTo>
                  <a:cubicBezTo>
                    <a:pt x="250" y="48"/>
                    <a:pt x="248" y="48"/>
                    <a:pt x="247" y="47"/>
                  </a:cubicBezTo>
                  <a:moveTo>
                    <a:pt x="246" y="41"/>
                  </a:moveTo>
                  <a:cubicBezTo>
                    <a:pt x="245" y="42"/>
                    <a:pt x="244" y="42"/>
                    <a:pt x="244" y="42"/>
                  </a:cubicBezTo>
                  <a:cubicBezTo>
                    <a:pt x="243" y="43"/>
                    <a:pt x="242" y="43"/>
                    <a:pt x="242" y="44"/>
                  </a:cubicBezTo>
                  <a:cubicBezTo>
                    <a:pt x="241" y="44"/>
                    <a:pt x="241" y="44"/>
                    <a:pt x="241" y="44"/>
                  </a:cubicBezTo>
                  <a:cubicBezTo>
                    <a:pt x="242" y="45"/>
                    <a:pt x="243" y="45"/>
                    <a:pt x="243" y="46"/>
                  </a:cubicBezTo>
                  <a:cubicBezTo>
                    <a:pt x="244" y="46"/>
                    <a:pt x="244" y="46"/>
                    <a:pt x="244" y="46"/>
                  </a:cubicBezTo>
                  <a:cubicBezTo>
                    <a:pt x="244" y="46"/>
                    <a:pt x="245" y="46"/>
                    <a:pt x="245" y="46"/>
                  </a:cubicBezTo>
                  <a:cubicBezTo>
                    <a:pt x="245" y="45"/>
                    <a:pt x="245" y="45"/>
                    <a:pt x="245" y="45"/>
                  </a:cubicBezTo>
                  <a:cubicBezTo>
                    <a:pt x="245" y="44"/>
                    <a:pt x="246" y="43"/>
                    <a:pt x="247" y="43"/>
                  </a:cubicBezTo>
                  <a:cubicBezTo>
                    <a:pt x="246" y="43"/>
                    <a:pt x="246" y="43"/>
                    <a:pt x="245" y="43"/>
                  </a:cubicBezTo>
                  <a:cubicBezTo>
                    <a:pt x="245" y="42"/>
                    <a:pt x="246" y="42"/>
                    <a:pt x="246" y="41"/>
                  </a:cubicBezTo>
                  <a:moveTo>
                    <a:pt x="239" y="39"/>
                  </a:moveTo>
                  <a:cubicBezTo>
                    <a:pt x="238" y="39"/>
                    <a:pt x="238" y="40"/>
                    <a:pt x="237" y="40"/>
                  </a:cubicBezTo>
                  <a:cubicBezTo>
                    <a:pt x="238" y="40"/>
                    <a:pt x="238" y="41"/>
                    <a:pt x="239" y="42"/>
                  </a:cubicBezTo>
                  <a:cubicBezTo>
                    <a:pt x="239" y="42"/>
                    <a:pt x="239" y="42"/>
                    <a:pt x="240" y="42"/>
                  </a:cubicBezTo>
                  <a:cubicBezTo>
                    <a:pt x="239" y="41"/>
                    <a:pt x="239" y="40"/>
                    <a:pt x="239" y="39"/>
                  </a:cubicBezTo>
                  <a:moveTo>
                    <a:pt x="22" y="83"/>
                  </a:moveTo>
                  <a:cubicBezTo>
                    <a:pt x="23" y="80"/>
                    <a:pt x="25" y="76"/>
                    <a:pt x="24" y="74"/>
                  </a:cubicBezTo>
                  <a:cubicBezTo>
                    <a:pt x="24" y="76"/>
                    <a:pt x="25" y="78"/>
                    <a:pt x="25" y="79"/>
                  </a:cubicBezTo>
                  <a:cubicBezTo>
                    <a:pt x="25" y="80"/>
                    <a:pt x="25" y="81"/>
                    <a:pt x="25" y="82"/>
                  </a:cubicBezTo>
                  <a:cubicBezTo>
                    <a:pt x="24" y="85"/>
                    <a:pt x="23" y="89"/>
                    <a:pt x="23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87"/>
                    <a:pt x="19" y="79"/>
                    <a:pt x="21" y="74"/>
                  </a:cubicBezTo>
                  <a:cubicBezTo>
                    <a:pt x="22" y="76"/>
                    <a:pt x="22" y="79"/>
                    <a:pt x="22" y="83"/>
                  </a:cubicBezTo>
                  <a:moveTo>
                    <a:pt x="26" y="76"/>
                  </a:moveTo>
                  <a:cubicBezTo>
                    <a:pt x="26" y="73"/>
                    <a:pt x="25" y="69"/>
                    <a:pt x="27" y="68"/>
                  </a:cubicBezTo>
                  <a:cubicBezTo>
                    <a:pt x="28" y="67"/>
                    <a:pt x="29" y="66"/>
                    <a:pt x="29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29" y="67"/>
                    <a:pt x="29" y="68"/>
                    <a:pt x="28" y="69"/>
                  </a:cubicBezTo>
                  <a:cubicBezTo>
                    <a:pt x="27" y="70"/>
                    <a:pt x="27" y="70"/>
                    <a:pt x="26" y="71"/>
                  </a:cubicBezTo>
                  <a:cubicBezTo>
                    <a:pt x="27" y="72"/>
                    <a:pt x="27" y="74"/>
                    <a:pt x="26" y="76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moveTo>
                    <a:pt x="30" y="62"/>
                  </a:move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moveTo>
                    <a:pt x="32" y="62"/>
                  </a:move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moveTo>
                    <a:pt x="31" y="62"/>
                  </a:moveTo>
                  <a:cubicBezTo>
                    <a:pt x="31" y="62"/>
                    <a:pt x="31" y="62"/>
                    <a:pt x="30" y="62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moveTo>
                    <a:pt x="43" y="46"/>
                  </a:moveTo>
                  <a:cubicBezTo>
                    <a:pt x="43" y="46"/>
                    <a:pt x="42" y="46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2" y="46"/>
                    <a:pt x="43" y="46"/>
                    <a:pt x="43" y="46"/>
                  </a:cubicBezTo>
                  <a:moveTo>
                    <a:pt x="42" y="45"/>
                  </a:moveTo>
                  <a:cubicBezTo>
                    <a:pt x="43" y="45"/>
                    <a:pt x="42" y="45"/>
                    <a:pt x="40" y="44"/>
                  </a:cubicBezTo>
                  <a:cubicBezTo>
                    <a:pt x="42" y="45"/>
                    <a:pt x="43" y="45"/>
                    <a:pt x="42" y="45"/>
                  </a:cubicBezTo>
                  <a:cubicBezTo>
                    <a:pt x="42" y="45"/>
                    <a:pt x="42" y="45"/>
                    <a:pt x="42" y="45"/>
                  </a:cubicBezTo>
                  <a:moveTo>
                    <a:pt x="85" y="44"/>
                  </a:moveTo>
                  <a:cubicBezTo>
                    <a:pt x="85" y="44"/>
                    <a:pt x="85" y="43"/>
                    <a:pt x="85" y="43"/>
                  </a:cubicBezTo>
                  <a:cubicBezTo>
                    <a:pt x="85" y="43"/>
                    <a:pt x="85" y="44"/>
                    <a:pt x="85" y="44"/>
                  </a:cubicBezTo>
                  <a:cubicBezTo>
                    <a:pt x="85" y="44"/>
                    <a:pt x="86" y="44"/>
                    <a:pt x="85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5" y="44"/>
                    <a:pt x="85" y="44"/>
                  </a:cubicBezTo>
                  <a:moveTo>
                    <a:pt x="224" y="36"/>
                  </a:move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cubicBezTo>
                    <a:pt x="224" y="36"/>
                    <a:pt x="224" y="36"/>
                    <a:pt x="224" y="36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moveTo>
                    <a:pt x="230" y="33"/>
                  </a:moveTo>
                  <a:cubicBezTo>
                    <a:pt x="231" y="33"/>
                    <a:pt x="232" y="32"/>
                    <a:pt x="234" y="31"/>
                  </a:cubicBezTo>
                  <a:cubicBezTo>
                    <a:pt x="233" y="32"/>
                    <a:pt x="232" y="32"/>
                    <a:pt x="232" y="32"/>
                  </a:cubicBezTo>
                  <a:cubicBezTo>
                    <a:pt x="232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1" y="33"/>
                  </a:cubicBezTo>
                  <a:cubicBezTo>
                    <a:pt x="231" y="33"/>
                    <a:pt x="231" y="33"/>
                    <a:pt x="230" y="33"/>
                  </a:cubicBezTo>
                  <a:cubicBezTo>
                    <a:pt x="230" y="34"/>
                    <a:pt x="230" y="34"/>
                    <a:pt x="230" y="34"/>
                  </a:cubicBezTo>
                  <a:cubicBezTo>
                    <a:pt x="229" y="34"/>
                    <a:pt x="228" y="35"/>
                    <a:pt x="228" y="35"/>
                  </a:cubicBezTo>
                  <a:cubicBezTo>
                    <a:pt x="226" y="36"/>
                    <a:pt x="225" y="37"/>
                    <a:pt x="225" y="37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7"/>
                    <a:pt x="226" y="36"/>
                    <a:pt x="228" y="35"/>
                  </a:cubicBezTo>
                  <a:cubicBezTo>
                    <a:pt x="227" y="35"/>
                    <a:pt x="227" y="36"/>
                    <a:pt x="227" y="36"/>
                  </a:cubicBezTo>
                  <a:cubicBezTo>
                    <a:pt x="227" y="36"/>
                    <a:pt x="227" y="36"/>
                    <a:pt x="227" y="35"/>
                  </a:cubicBezTo>
                  <a:cubicBezTo>
                    <a:pt x="227" y="35"/>
                    <a:pt x="227" y="35"/>
                    <a:pt x="228" y="35"/>
                  </a:cubicBezTo>
                  <a:cubicBezTo>
                    <a:pt x="227" y="35"/>
                    <a:pt x="227" y="35"/>
                    <a:pt x="227" y="35"/>
                  </a:cubicBezTo>
                  <a:cubicBezTo>
                    <a:pt x="227" y="35"/>
                    <a:pt x="228" y="35"/>
                    <a:pt x="230" y="33"/>
                  </a:cubicBezTo>
                  <a:moveTo>
                    <a:pt x="232" y="32"/>
                  </a:moveTo>
                  <a:cubicBezTo>
                    <a:pt x="233" y="32"/>
                    <a:pt x="233" y="32"/>
                    <a:pt x="234" y="31"/>
                  </a:cubicBezTo>
                  <a:cubicBezTo>
                    <a:pt x="233" y="32"/>
                    <a:pt x="233" y="32"/>
                    <a:pt x="232" y="32"/>
                  </a:cubicBezTo>
                  <a:cubicBezTo>
                    <a:pt x="232" y="32"/>
                    <a:pt x="232" y="33"/>
                    <a:pt x="231" y="33"/>
                  </a:cubicBezTo>
                  <a:cubicBezTo>
                    <a:pt x="232" y="33"/>
                    <a:pt x="232" y="32"/>
                    <a:pt x="232" y="32"/>
                  </a:cubicBezTo>
                  <a:moveTo>
                    <a:pt x="226" y="36"/>
                  </a:moveTo>
                  <a:cubicBezTo>
                    <a:pt x="226" y="36"/>
                    <a:pt x="228" y="34"/>
                    <a:pt x="233" y="31"/>
                  </a:cubicBezTo>
                  <a:cubicBezTo>
                    <a:pt x="232" y="32"/>
                    <a:pt x="231" y="32"/>
                    <a:pt x="230" y="33"/>
                  </a:cubicBezTo>
                  <a:cubicBezTo>
                    <a:pt x="227" y="35"/>
                    <a:pt x="226" y="36"/>
                    <a:pt x="226" y="36"/>
                  </a:cubicBezTo>
                  <a:moveTo>
                    <a:pt x="229" y="33"/>
                  </a:moveTo>
                  <a:cubicBezTo>
                    <a:pt x="230" y="32"/>
                    <a:pt x="231" y="32"/>
                    <a:pt x="233" y="31"/>
                  </a:cubicBezTo>
                  <a:cubicBezTo>
                    <a:pt x="227" y="34"/>
                    <a:pt x="224" y="36"/>
                    <a:pt x="224" y="36"/>
                  </a:cubicBezTo>
                  <a:cubicBezTo>
                    <a:pt x="224" y="36"/>
                    <a:pt x="226" y="35"/>
                    <a:pt x="229" y="33"/>
                  </a:cubicBezTo>
                  <a:moveTo>
                    <a:pt x="232" y="31"/>
                  </a:moveTo>
                  <a:cubicBezTo>
                    <a:pt x="232" y="31"/>
                    <a:pt x="232" y="31"/>
                    <a:pt x="232" y="31"/>
                  </a:cubicBezTo>
                  <a:cubicBezTo>
                    <a:pt x="232" y="31"/>
                    <a:pt x="232" y="31"/>
                    <a:pt x="232" y="31"/>
                  </a:cubicBezTo>
                  <a:moveTo>
                    <a:pt x="226" y="28"/>
                  </a:moveTo>
                  <a:cubicBezTo>
                    <a:pt x="226" y="28"/>
                    <a:pt x="227" y="28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28"/>
                    <a:pt x="226" y="28"/>
                    <a:pt x="226" y="28"/>
                  </a:cubicBezTo>
                  <a:moveTo>
                    <a:pt x="226" y="28"/>
                  </a:moveTo>
                  <a:cubicBezTo>
                    <a:pt x="226" y="28"/>
                    <a:pt x="226" y="28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6" y="28"/>
                    <a:pt x="226" y="28"/>
                    <a:pt x="226" y="28"/>
                  </a:cubicBezTo>
                  <a:moveTo>
                    <a:pt x="81" y="26"/>
                  </a:moveTo>
                  <a:cubicBezTo>
                    <a:pt x="81" y="26"/>
                    <a:pt x="80" y="25"/>
                    <a:pt x="79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80" y="25"/>
                    <a:pt x="81" y="26"/>
                    <a:pt x="81" y="26"/>
                  </a:cubicBezTo>
                  <a:moveTo>
                    <a:pt x="135" y="0"/>
                  </a:moveTo>
                  <a:cubicBezTo>
                    <a:pt x="132" y="6"/>
                    <a:pt x="129" y="8"/>
                    <a:pt x="125" y="8"/>
                  </a:cubicBezTo>
                  <a:cubicBezTo>
                    <a:pt x="121" y="8"/>
                    <a:pt x="116" y="6"/>
                    <a:pt x="111" y="2"/>
                  </a:cubicBezTo>
                  <a:cubicBezTo>
                    <a:pt x="112" y="7"/>
                    <a:pt x="113" y="10"/>
                    <a:pt x="113" y="10"/>
                  </a:cubicBezTo>
                  <a:cubicBezTo>
                    <a:pt x="113" y="10"/>
                    <a:pt x="112" y="7"/>
                    <a:pt x="110" y="2"/>
                  </a:cubicBezTo>
                  <a:cubicBezTo>
                    <a:pt x="111" y="7"/>
                    <a:pt x="112" y="10"/>
                    <a:pt x="112" y="10"/>
                  </a:cubicBezTo>
                  <a:cubicBezTo>
                    <a:pt x="112" y="10"/>
                    <a:pt x="111" y="7"/>
                    <a:pt x="109" y="2"/>
                  </a:cubicBezTo>
                  <a:cubicBezTo>
                    <a:pt x="106" y="8"/>
                    <a:pt x="104" y="11"/>
                    <a:pt x="101" y="11"/>
                  </a:cubicBezTo>
                  <a:cubicBezTo>
                    <a:pt x="99" y="11"/>
                    <a:pt x="96" y="9"/>
                    <a:pt x="92" y="6"/>
                  </a:cubicBezTo>
                  <a:cubicBezTo>
                    <a:pt x="94" y="11"/>
                    <a:pt x="95" y="14"/>
                    <a:pt x="93" y="14"/>
                  </a:cubicBezTo>
                  <a:cubicBezTo>
                    <a:pt x="92" y="14"/>
                    <a:pt x="90" y="12"/>
                    <a:pt x="86" y="8"/>
                  </a:cubicBezTo>
                  <a:cubicBezTo>
                    <a:pt x="87" y="13"/>
                    <a:pt x="87" y="15"/>
                    <a:pt x="86" y="15"/>
                  </a:cubicBezTo>
                  <a:cubicBezTo>
                    <a:pt x="84" y="15"/>
                    <a:pt x="82" y="14"/>
                    <a:pt x="79" y="11"/>
                  </a:cubicBezTo>
                  <a:cubicBezTo>
                    <a:pt x="81" y="14"/>
                    <a:pt x="81" y="16"/>
                    <a:pt x="80" y="16"/>
                  </a:cubicBezTo>
                  <a:cubicBezTo>
                    <a:pt x="79" y="16"/>
                    <a:pt x="77" y="15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6" y="16"/>
                    <a:pt x="77" y="17"/>
                    <a:pt x="76" y="17"/>
                  </a:cubicBezTo>
                  <a:cubicBezTo>
                    <a:pt x="75" y="17"/>
                    <a:pt x="74" y="16"/>
                    <a:pt x="71" y="15"/>
                  </a:cubicBezTo>
                  <a:cubicBezTo>
                    <a:pt x="71" y="15"/>
                    <a:pt x="71" y="16"/>
                    <a:pt x="71" y="16"/>
                  </a:cubicBezTo>
                  <a:cubicBezTo>
                    <a:pt x="78" y="23"/>
                    <a:pt x="82" y="27"/>
                    <a:pt x="82" y="27"/>
                  </a:cubicBezTo>
                  <a:cubicBezTo>
                    <a:pt x="82" y="27"/>
                    <a:pt x="79" y="24"/>
                    <a:pt x="74" y="19"/>
                  </a:cubicBezTo>
                  <a:cubicBezTo>
                    <a:pt x="73" y="18"/>
                    <a:pt x="72" y="17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5"/>
                  </a:cubicBez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5"/>
                  </a:cubicBez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1" y="16"/>
                    <a:pt x="70" y="16"/>
                  </a:cubicBezTo>
                  <a:cubicBezTo>
                    <a:pt x="75" y="21"/>
                    <a:pt x="79" y="24"/>
                    <a:pt x="81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1" y="26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7"/>
                    <a:pt x="81" y="26"/>
                    <a:pt x="80" y="26"/>
                  </a:cubicBezTo>
                  <a:cubicBezTo>
                    <a:pt x="80" y="25"/>
                    <a:pt x="79" y="25"/>
                    <a:pt x="78" y="24"/>
                  </a:cubicBezTo>
                  <a:cubicBezTo>
                    <a:pt x="79" y="24"/>
                    <a:pt x="79" y="25"/>
                    <a:pt x="80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0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6"/>
                    <a:pt x="80" y="25"/>
                    <a:pt x="80" y="25"/>
                  </a:cubicBezTo>
                  <a:cubicBezTo>
                    <a:pt x="78" y="23"/>
                    <a:pt x="75" y="20"/>
                    <a:pt x="70" y="16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4" y="20"/>
                    <a:pt x="76" y="22"/>
                    <a:pt x="78" y="24"/>
                  </a:cubicBezTo>
                  <a:cubicBezTo>
                    <a:pt x="78" y="23"/>
                    <a:pt x="78" y="23"/>
                    <a:pt x="77" y="23"/>
                  </a:cubicBezTo>
                  <a:cubicBezTo>
                    <a:pt x="76" y="21"/>
                    <a:pt x="73" y="19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6"/>
                    <a:pt x="70" y="16"/>
                    <a:pt x="69" y="16"/>
                  </a:cubicBezTo>
                  <a:cubicBezTo>
                    <a:pt x="70" y="16"/>
                    <a:pt x="70" y="16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4" y="20"/>
                    <a:pt x="76" y="22"/>
                    <a:pt x="78" y="24"/>
                  </a:cubicBezTo>
                  <a:cubicBezTo>
                    <a:pt x="78" y="24"/>
                    <a:pt x="78" y="23"/>
                    <a:pt x="78" y="23"/>
                  </a:cubicBezTo>
                  <a:cubicBezTo>
                    <a:pt x="76" y="22"/>
                    <a:pt x="74" y="20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3" y="20"/>
                    <a:pt x="76" y="22"/>
                    <a:pt x="78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5" y="21"/>
                    <a:pt x="73" y="19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2" y="18"/>
                    <a:pt x="74" y="20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3" y="19"/>
                    <a:pt x="72" y="18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6"/>
                    <a:pt x="69" y="16"/>
                  </a:cubicBezTo>
                  <a:cubicBezTo>
                    <a:pt x="70" y="16"/>
                    <a:pt x="70" y="17"/>
                    <a:pt x="70" y="17"/>
                  </a:cubicBezTo>
                  <a:cubicBezTo>
                    <a:pt x="69" y="20"/>
                    <a:pt x="65" y="21"/>
                    <a:pt x="60" y="21"/>
                  </a:cubicBezTo>
                  <a:cubicBezTo>
                    <a:pt x="61" y="22"/>
                    <a:pt x="54" y="23"/>
                    <a:pt x="54" y="23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4"/>
                    <a:pt x="53" y="26"/>
                  </a:cubicBezTo>
                  <a:cubicBezTo>
                    <a:pt x="53" y="27"/>
                    <a:pt x="51" y="27"/>
                    <a:pt x="50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40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3"/>
                    <a:pt x="31" y="31"/>
                    <a:pt x="31" y="31"/>
                  </a:cubicBezTo>
                  <a:cubicBezTo>
                    <a:pt x="31" y="31"/>
                    <a:pt x="33" y="33"/>
                    <a:pt x="36" y="37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40" y="44"/>
                    <a:pt x="41" y="47"/>
                    <a:pt x="36" y="47"/>
                  </a:cubicBezTo>
                  <a:cubicBezTo>
                    <a:pt x="33" y="47"/>
                    <a:pt x="28" y="46"/>
                    <a:pt x="22" y="45"/>
                  </a:cubicBezTo>
                  <a:cubicBezTo>
                    <a:pt x="23" y="46"/>
                    <a:pt x="24" y="47"/>
                    <a:pt x="24" y="48"/>
                  </a:cubicBezTo>
                  <a:cubicBezTo>
                    <a:pt x="24" y="49"/>
                    <a:pt x="23" y="49"/>
                    <a:pt x="22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49"/>
                    <a:pt x="17" y="48"/>
                    <a:pt x="17" y="48"/>
                  </a:cubicBezTo>
                  <a:cubicBezTo>
                    <a:pt x="17" y="48"/>
                    <a:pt x="19" y="50"/>
                    <a:pt x="21" y="54"/>
                  </a:cubicBezTo>
                  <a:cubicBezTo>
                    <a:pt x="24" y="57"/>
                    <a:pt x="26" y="59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8" y="64"/>
                    <a:pt x="27" y="66"/>
                    <a:pt x="23" y="66"/>
                  </a:cubicBezTo>
                  <a:cubicBezTo>
                    <a:pt x="20" y="66"/>
                    <a:pt x="17" y="65"/>
                    <a:pt x="14" y="65"/>
                  </a:cubicBezTo>
                  <a:cubicBezTo>
                    <a:pt x="14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4" y="65"/>
                    <a:pt x="21" y="74"/>
                    <a:pt x="21" y="74"/>
                  </a:cubicBezTo>
                  <a:cubicBezTo>
                    <a:pt x="21" y="74"/>
                    <a:pt x="21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21" y="77"/>
                    <a:pt x="20" y="79"/>
                    <a:pt x="14" y="79"/>
                  </a:cubicBezTo>
                  <a:cubicBezTo>
                    <a:pt x="13" y="79"/>
                    <a:pt x="12" y="79"/>
                    <a:pt x="11" y="78"/>
                  </a:cubicBezTo>
                  <a:cubicBezTo>
                    <a:pt x="11" y="80"/>
                    <a:pt x="11" y="82"/>
                    <a:pt x="12" y="84"/>
                  </a:cubicBezTo>
                  <a:cubicBezTo>
                    <a:pt x="12" y="84"/>
                    <a:pt x="12" y="85"/>
                    <a:pt x="12" y="85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3" y="91"/>
                    <a:pt x="14" y="93"/>
                    <a:pt x="15" y="94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8" y="106"/>
                    <a:pt x="53" y="111"/>
                    <a:pt x="53" y="111"/>
                  </a:cubicBezTo>
                  <a:cubicBezTo>
                    <a:pt x="53" y="111"/>
                    <a:pt x="39" y="106"/>
                    <a:pt x="10" y="97"/>
                  </a:cubicBezTo>
                  <a:cubicBezTo>
                    <a:pt x="9" y="97"/>
                    <a:pt x="7" y="96"/>
                    <a:pt x="5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4" y="103"/>
                    <a:pt x="38" y="107"/>
                    <a:pt x="46" y="110"/>
                  </a:cubicBezTo>
                  <a:cubicBezTo>
                    <a:pt x="47" y="110"/>
                    <a:pt x="48" y="110"/>
                    <a:pt x="49" y="111"/>
                  </a:cubicBezTo>
                  <a:cubicBezTo>
                    <a:pt x="48" y="110"/>
                    <a:pt x="48" y="110"/>
                    <a:pt x="47" y="110"/>
                  </a:cubicBezTo>
                  <a:cubicBezTo>
                    <a:pt x="48" y="110"/>
                    <a:pt x="49" y="110"/>
                    <a:pt x="50" y="111"/>
                  </a:cubicBezTo>
                  <a:cubicBezTo>
                    <a:pt x="51" y="111"/>
                    <a:pt x="52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2" y="112"/>
                    <a:pt x="53" y="112"/>
                    <a:pt x="53" y="112"/>
                  </a:cubicBezTo>
                  <a:cubicBezTo>
                    <a:pt x="52" y="112"/>
                    <a:pt x="50" y="112"/>
                    <a:pt x="46" y="111"/>
                  </a:cubicBezTo>
                  <a:cubicBezTo>
                    <a:pt x="44" y="110"/>
                    <a:pt x="41" y="109"/>
                    <a:pt x="37" y="108"/>
                  </a:cubicBezTo>
                  <a:cubicBezTo>
                    <a:pt x="39" y="108"/>
                    <a:pt x="41" y="109"/>
                    <a:pt x="43" y="109"/>
                  </a:cubicBezTo>
                  <a:cubicBezTo>
                    <a:pt x="48" y="111"/>
                    <a:pt x="50" y="112"/>
                    <a:pt x="50" y="112"/>
                  </a:cubicBezTo>
                  <a:cubicBezTo>
                    <a:pt x="50" y="112"/>
                    <a:pt x="49" y="111"/>
                    <a:pt x="46" y="110"/>
                  </a:cubicBezTo>
                  <a:cubicBezTo>
                    <a:pt x="49" y="111"/>
                    <a:pt x="50" y="111"/>
                    <a:pt x="50" y="111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49" y="111"/>
                    <a:pt x="46" y="110"/>
                    <a:pt x="42" y="109"/>
                  </a:cubicBezTo>
                  <a:cubicBezTo>
                    <a:pt x="34" y="107"/>
                    <a:pt x="21" y="102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6" y="101"/>
                    <a:pt x="28" y="105"/>
                    <a:pt x="36" y="107"/>
                  </a:cubicBezTo>
                  <a:cubicBezTo>
                    <a:pt x="35" y="107"/>
                    <a:pt x="33" y="106"/>
                    <a:pt x="32" y="106"/>
                  </a:cubicBezTo>
                  <a:cubicBezTo>
                    <a:pt x="24" y="104"/>
                    <a:pt x="14" y="100"/>
                    <a:pt x="1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6" y="99"/>
                    <a:pt x="12" y="100"/>
                    <a:pt x="17" y="102"/>
                  </a:cubicBezTo>
                  <a:cubicBezTo>
                    <a:pt x="12" y="100"/>
                    <a:pt x="6" y="9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3" y="101"/>
                    <a:pt x="24" y="104"/>
                    <a:pt x="32" y="107"/>
                  </a:cubicBezTo>
                  <a:cubicBezTo>
                    <a:pt x="31" y="106"/>
                    <a:pt x="30" y="106"/>
                    <a:pt x="28" y="106"/>
                  </a:cubicBezTo>
                  <a:cubicBezTo>
                    <a:pt x="21" y="103"/>
                    <a:pt x="11" y="100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9" y="100"/>
                    <a:pt x="17" y="102"/>
                    <a:pt x="23" y="104"/>
                  </a:cubicBezTo>
                  <a:cubicBezTo>
                    <a:pt x="22" y="104"/>
                    <a:pt x="21" y="103"/>
                    <a:pt x="20" y="103"/>
                  </a:cubicBezTo>
                  <a:cubicBezTo>
                    <a:pt x="14" y="101"/>
                    <a:pt x="7" y="99"/>
                    <a:pt x="0" y="97"/>
                  </a:cubicBezTo>
                  <a:cubicBezTo>
                    <a:pt x="3" y="103"/>
                    <a:pt x="4" y="106"/>
                    <a:pt x="9" y="116"/>
                  </a:cubicBezTo>
                  <a:cubicBezTo>
                    <a:pt x="11" y="119"/>
                    <a:pt x="13" y="121"/>
                    <a:pt x="14" y="124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6" y="128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2" y="133"/>
                    <a:pt x="23" y="134"/>
                    <a:pt x="25" y="135"/>
                  </a:cubicBezTo>
                  <a:cubicBezTo>
                    <a:pt x="25" y="136"/>
                    <a:pt x="27" y="137"/>
                    <a:pt x="27" y="137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28" y="139"/>
                    <a:pt x="29" y="141"/>
                    <a:pt x="30" y="141"/>
                  </a:cubicBezTo>
                  <a:cubicBezTo>
                    <a:pt x="33" y="142"/>
                    <a:pt x="35" y="142"/>
                    <a:pt x="38" y="142"/>
                  </a:cubicBezTo>
                  <a:cubicBezTo>
                    <a:pt x="58" y="142"/>
                    <a:pt x="63" y="130"/>
                    <a:pt x="53" y="102"/>
                  </a:cubicBezTo>
                  <a:cubicBezTo>
                    <a:pt x="55" y="104"/>
                    <a:pt x="57" y="106"/>
                    <a:pt x="59" y="108"/>
                  </a:cubicBezTo>
                  <a:cubicBezTo>
                    <a:pt x="59" y="108"/>
                    <a:pt x="59" y="107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0" y="104"/>
                    <a:pt x="59" y="102"/>
                    <a:pt x="59" y="101"/>
                  </a:cubicBezTo>
                  <a:cubicBezTo>
                    <a:pt x="58" y="100"/>
                    <a:pt x="58" y="99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7" y="90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8" y="83"/>
                    <a:pt x="58" y="80"/>
                    <a:pt x="58" y="76"/>
                  </a:cubicBezTo>
                  <a:cubicBezTo>
                    <a:pt x="60" y="66"/>
                    <a:pt x="60" y="63"/>
                    <a:pt x="62" y="56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0"/>
                    <a:pt x="77" y="56"/>
                    <a:pt x="79" y="52"/>
                  </a:cubicBezTo>
                  <a:cubicBezTo>
                    <a:pt x="81" y="50"/>
                    <a:pt x="83" y="47"/>
                    <a:pt x="85" y="45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5" y="44"/>
                    <a:pt x="86" y="44"/>
                    <a:pt x="87" y="45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2" y="39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4" y="38"/>
                    <a:pt x="96" y="38"/>
                    <a:pt x="98" y="37"/>
                  </a:cubicBezTo>
                  <a:cubicBezTo>
                    <a:pt x="98" y="37"/>
                    <a:pt x="98" y="36"/>
                    <a:pt x="99" y="36"/>
                  </a:cubicBezTo>
                  <a:cubicBezTo>
                    <a:pt x="99" y="36"/>
                    <a:pt x="100" y="38"/>
                    <a:pt x="105" y="43"/>
                  </a:cubicBezTo>
                  <a:cubicBezTo>
                    <a:pt x="105" y="36"/>
                    <a:pt x="105" y="27"/>
                    <a:pt x="105" y="27"/>
                  </a:cubicBezTo>
                  <a:cubicBezTo>
                    <a:pt x="105" y="27"/>
                    <a:pt x="105" y="28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2"/>
                    <a:pt x="110" y="32"/>
                    <a:pt x="111" y="32"/>
                  </a:cubicBezTo>
                  <a:cubicBezTo>
                    <a:pt x="111" y="30"/>
                    <a:pt x="111" y="28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27" y="25"/>
                    <a:pt x="127" y="22"/>
                    <a:pt x="127" y="22"/>
                  </a:cubicBezTo>
                  <a:cubicBezTo>
                    <a:pt x="127" y="22"/>
                    <a:pt x="127" y="24"/>
                    <a:pt x="127" y="29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2" y="25"/>
                    <a:pt x="132" y="23"/>
                    <a:pt x="132" y="23"/>
                  </a:cubicBezTo>
                  <a:cubicBezTo>
                    <a:pt x="132" y="23"/>
                    <a:pt x="132" y="25"/>
                    <a:pt x="132" y="26"/>
                  </a:cubicBezTo>
                  <a:cubicBezTo>
                    <a:pt x="132" y="27"/>
                    <a:pt x="132" y="29"/>
                    <a:pt x="132" y="29"/>
                  </a:cubicBezTo>
                  <a:cubicBezTo>
                    <a:pt x="132" y="29"/>
                    <a:pt x="132" y="28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4" y="27"/>
                    <a:pt x="134" y="27"/>
                    <a:pt x="134" y="27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45" y="31"/>
                    <a:pt x="147" y="31"/>
                    <a:pt x="148" y="31"/>
                  </a:cubicBezTo>
                  <a:cubicBezTo>
                    <a:pt x="148" y="31"/>
                    <a:pt x="148" y="31"/>
                    <a:pt x="148" y="31"/>
                  </a:cubicBezTo>
                  <a:cubicBezTo>
                    <a:pt x="148" y="30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54" y="32"/>
                    <a:pt x="155" y="32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9" y="33"/>
                    <a:pt x="161" y="35"/>
                    <a:pt x="164" y="35"/>
                  </a:cubicBezTo>
                  <a:cubicBezTo>
                    <a:pt x="165" y="35"/>
                    <a:pt x="166" y="35"/>
                    <a:pt x="166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6" y="34"/>
                    <a:pt x="166" y="34"/>
                  </a:cubicBezTo>
                  <a:cubicBezTo>
                    <a:pt x="166" y="34"/>
                    <a:pt x="167" y="34"/>
                    <a:pt x="167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6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4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6" y="33"/>
                    <a:pt x="166" y="33"/>
                  </a:cubicBezTo>
                  <a:cubicBezTo>
                    <a:pt x="166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6" y="33"/>
                    <a:pt x="166" y="33"/>
                  </a:cubicBezTo>
                  <a:cubicBezTo>
                    <a:pt x="166" y="33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3"/>
                    <a:pt x="167" y="33"/>
                  </a:cubicBezTo>
                  <a:cubicBezTo>
                    <a:pt x="167" y="33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7" y="33"/>
                    <a:pt x="167" y="33"/>
                    <a:pt x="167" y="34"/>
                  </a:cubicBezTo>
                  <a:cubicBezTo>
                    <a:pt x="168" y="34"/>
                    <a:pt x="168" y="33"/>
                    <a:pt x="168" y="33"/>
                  </a:cubicBezTo>
                  <a:cubicBezTo>
                    <a:pt x="170" y="36"/>
                    <a:pt x="171" y="38"/>
                    <a:pt x="171" y="38"/>
                  </a:cubicBezTo>
                  <a:cubicBezTo>
                    <a:pt x="172" y="38"/>
                    <a:pt x="172" y="37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6"/>
                    <a:pt x="172" y="37"/>
                    <a:pt x="172" y="37"/>
                  </a:cubicBezTo>
                  <a:cubicBezTo>
                    <a:pt x="172" y="37"/>
                    <a:pt x="172" y="36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3" y="38"/>
                    <a:pt x="174" y="40"/>
                    <a:pt x="175" y="40"/>
                  </a:cubicBezTo>
                  <a:cubicBezTo>
                    <a:pt x="175" y="40"/>
                    <a:pt x="176" y="40"/>
                    <a:pt x="176" y="40"/>
                  </a:cubicBezTo>
                  <a:cubicBezTo>
                    <a:pt x="175" y="38"/>
                    <a:pt x="174" y="38"/>
                    <a:pt x="174" y="38"/>
                  </a:cubicBezTo>
                  <a:cubicBezTo>
                    <a:pt x="174" y="38"/>
                    <a:pt x="175" y="38"/>
                    <a:pt x="176" y="39"/>
                  </a:cubicBezTo>
                  <a:cubicBezTo>
                    <a:pt x="176" y="39"/>
                    <a:pt x="177" y="37"/>
                    <a:pt x="177" y="35"/>
                  </a:cubicBezTo>
                  <a:cubicBezTo>
                    <a:pt x="178" y="40"/>
                    <a:pt x="179" y="42"/>
                    <a:pt x="180" y="42"/>
                  </a:cubicBezTo>
                  <a:cubicBezTo>
                    <a:pt x="181" y="42"/>
                    <a:pt x="182" y="40"/>
                    <a:pt x="184" y="37"/>
                  </a:cubicBezTo>
                  <a:cubicBezTo>
                    <a:pt x="185" y="43"/>
                    <a:pt x="186" y="46"/>
                    <a:pt x="187" y="46"/>
                  </a:cubicBezTo>
                  <a:cubicBezTo>
                    <a:pt x="188" y="46"/>
                    <a:pt x="189" y="43"/>
                    <a:pt x="191" y="39"/>
                  </a:cubicBezTo>
                  <a:cubicBezTo>
                    <a:pt x="192" y="46"/>
                    <a:pt x="194" y="49"/>
                    <a:pt x="197" y="49"/>
                  </a:cubicBezTo>
                  <a:cubicBezTo>
                    <a:pt x="199" y="49"/>
                    <a:pt x="202" y="48"/>
                    <a:pt x="206" y="46"/>
                  </a:cubicBezTo>
                  <a:cubicBezTo>
                    <a:pt x="204" y="51"/>
                    <a:pt x="204" y="54"/>
                    <a:pt x="204" y="54"/>
                  </a:cubicBezTo>
                  <a:cubicBezTo>
                    <a:pt x="204" y="54"/>
                    <a:pt x="205" y="51"/>
                    <a:pt x="207" y="46"/>
                  </a:cubicBezTo>
                  <a:cubicBezTo>
                    <a:pt x="205" y="51"/>
                    <a:pt x="205" y="54"/>
                    <a:pt x="205" y="54"/>
                  </a:cubicBezTo>
                  <a:cubicBezTo>
                    <a:pt x="205" y="54"/>
                    <a:pt x="206" y="52"/>
                    <a:pt x="208" y="47"/>
                  </a:cubicBezTo>
                  <a:cubicBezTo>
                    <a:pt x="209" y="50"/>
                    <a:pt x="210" y="53"/>
                    <a:pt x="212" y="56"/>
                  </a:cubicBezTo>
                  <a:cubicBezTo>
                    <a:pt x="213" y="55"/>
                    <a:pt x="213" y="54"/>
                    <a:pt x="213" y="54"/>
                  </a:cubicBezTo>
                  <a:cubicBezTo>
                    <a:pt x="213" y="54"/>
                    <a:pt x="214" y="54"/>
                    <a:pt x="214" y="54"/>
                  </a:cubicBezTo>
                  <a:cubicBezTo>
                    <a:pt x="217" y="54"/>
                    <a:pt x="226" y="50"/>
                    <a:pt x="226" y="50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ubicBezTo>
                    <a:pt x="232" y="47"/>
                    <a:pt x="232" y="47"/>
                    <a:pt x="232" y="47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7" y="45"/>
                    <a:pt x="237" y="45"/>
                    <a:pt x="237" y="45"/>
                  </a:cubicBezTo>
                  <a:cubicBezTo>
                    <a:pt x="239" y="48"/>
                    <a:pt x="240" y="50"/>
                    <a:pt x="240" y="50"/>
                  </a:cubicBezTo>
                  <a:cubicBezTo>
                    <a:pt x="240" y="50"/>
                    <a:pt x="238" y="46"/>
                    <a:pt x="236" y="43"/>
                  </a:cubicBezTo>
                  <a:cubicBezTo>
                    <a:pt x="235" y="42"/>
                    <a:pt x="235" y="41"/>
                    <a:pt x="234" y="40"/>
                  </a:cubicBezTo>
                  <a:cubicBezTo>
                    <a:pt x="233" y="40"/>
                    <a:pt x="232" y="39"/>
                    <a:pt x="233" y="38"/>
                  </a:cubicBezTo>
                  <a:cubicBezTo>
                    <a:pt x="233" y="37"/>
                    <a:pt x="233" y="37"/>
                    <a:pt x="233" y="37"/>
                  </a:cubicBezTo>
                  <a:cubicBezTo>
                    <a:pt x="233" y="37"/>
                    <a:pt x="234" y="37"/>
                    <a:pt x="234" y="37"/>
                  </a:cubicBezTo>
                  <a:cubicBezTo>
                    <a:pt x="234" y="37"/>
                    <a:pt x="234" y="37"/>
                    <a:pt x="234" y="37"/>
                  </a:cubicBezTo>
                  <a:cubicBezTo>
                    <a:pt x="235" y="37"/>
                    <a:pt x="236" y="36"/>
                    <a:pt x="237" y="36"/>
                  </a:cubicBezTo>
                  <a:cubicBezTo>
                    <a:pt x="238" y="36"/>
                    <a:pt x="238" y="35"/>
                    <a:pt x="239" y="35"/>
                  </a:cubicBezTo>
                  <a:cubicBezTo>
                    <a:pt x="238" y="35"/>
                    <a:pt x="237" y="36"/>
                    <a:pt x="236" y="36"/>
                  </a:cubicBezTo>
                  <a:cubicBezTo>
                    <a:pt x="237" y="35"/>
                    <a:pt x="237" y="35"/>
                    <a:pt x="238" y="35"/>
                  </a:cubicBezTo>
                  <a:cubicBezTo>
                    <a:pt x="237" y="35"/>
                    <a:pt x="236" y="35"/>
                    <a:pt x="235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3" y="36"/>
                    <a:pt x="233" y="35"/>
                    <a:pt x="235" y="32"/>
                  </a:cubicBezTo>
                  <a:cubicBezTo>
                    <a:pt x="235" y="33"/>
                    <a:pt x="234" y="33"/>
                    <a:pt x="233" y="33"/>
                  </a:cubicBezTo>
                  <a:cubicBezTo>
                    <a:pt x="231" y="35"/>
                    <a:pt x="230" y="37"/>
                    <a:pt x="230" y="37"/>
                  </a:cubicBezTo>
                  <a:cubicBezTo>
                    <a:pt x="230" y="37"/>
                    <a:pt x="230" y="37"/>
                    <a:pt x="230" y="37"/>
                  </a:cubicBezTo>
                  <a:cubicBezTo>
                    <a:pt x="228" y="37"/>
                    <a:pt x="229" y="36"/>
                    <a:pt x="232" y="34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4"/>
                    <a:pt x="233" y="33"/>
                    <a:pt x="233" y="33"/>
                  </a:cubicBezTo>
                  <a:cubicBezTo>
                    <a:pt x="233" y="33"/>
                    <a:pt x="234" y="32"/>
                    <a:pt x="234" y="32"/>
                  </a:cubicBezTo>
                  <a:cubicBezTo>
                    <a:pt x="233" y="33"/>
                    <a:pt x="232" y="33"/>
                    <a:pt x="231" y="34"/>
                  </a:cubicBezTo>
                  <a:cubicBezTo>
                    <a:pt x="231" y="34"/>
                    <a:pt x="231" y="34"/>
                    <a:pt x="231" y="34"/>
                  </a:cubicBezTo>
                  <a:cubicBezTo>
                    <a:pt x="231" y="34"/>
                    <a:pt x="231" y="34"/>
                    <a:pt x="231" y="33"/>
                  </a:cubicBezTo>
                  <a:cubicBezTo>
                    <a:pt x="229" y="35"/>
                    <a:pt x="228" y="35"/>
                    <a:pt x="228" y="36"/>
                  </a:cubicBezTo>
                  <a:cubicBezTo>
                    <a:pt x="228" y="36"/>
                    <a:pt x="228" y="36"/>
                    <a:pt x="228" y="36"/>
                  </a:cubicBezTo>
                  <a:cubicBezTo>
                    <a:pt x="227" y="36"/>
                    <a:pt x="229" y="35"/>
                    <a:pt x="231" y="33"/>
                  </a:cubicBezTo>
                  <a:cubicBezTo>
                    <a:pt x="232" y="33"/>
                    <a:pt x="233" y="32"/>
                    <a:pt x="234" y="31"/>
                  </a:cubicBezTo>
                  <a:cubicBezTo>
                    <a:pt x="232" y="33"/>
                    <a:pt x="230" y="34"/>
                    <a:pt x="230" y="34"/>
                  </a:cubicBezTo>
                  <a:cubicBezTo>
                    <a:pt x="230" y="34"/>
                    <a:pt x="231" y="33"/>
                    <a:pt x="231" y="33"/>
                  </a:cubicBezTo>
                  <a:cubicBezTo>
                    <a:pt x="229" y="34"/>
                    <a:pt x="228" y="35"/>
                    <a:pt x="228" y="35"/>
                  </a:cubicBezTo>
                  <a:cubicBezTo>
                    <a:pt x="228" y="35"/>
                    <a:pt x="229" y="34"/>
                    <a:pt x="231" y="33"/>
                  </a:cubicBezTo>
                  <a:cubicBezTo>
                    <a:pt x="231" y="33"/>
                    <a:pt x="232" y="33"/>
                    <a:pt x="232" y="33"/>
                  </a:cubicBezTo>
                  <a:cubicBezTo>
                    <a:pt x="232" y="32"/>
                    <a:pt x="232" y="32"/>
                    <a:pt x="233" y="32"/>
                  </a:cubicBezTo>
                  <a:cubicBezTo>
                    <a:pt x="233" y="32"/>
                    <a:pt x="233" y="32"/>
                    <a:pt x="233" y="32"/>
                  </a:cubicBezTo>
                  <a:cubicBezTo>
                    <a:pt x="233" y="32"/>
                    <a:pt x="234" y="31"/>
                    <a:pt x="234" y="31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1" y="27"/>
                    <a:pt x="230" y="26"/>
                    <a:pt x="229" y="26"/>
                  </a:cubicBezTo>
                  <a:cubicBezTo>
                    <a:pt x="228" y="26"/>
                    <a:pt x="227" y="27"/>
                    <a:pt x="227" y="28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25" y="28"/>
                    <a:pt x="225" y="28"/>
                    <a:pt x="226" y="27"/>
                  </a:cubicBezTo>
                  <a:cubicBezTo>
                    <a:pt x="225" y="27"/>
                    <a:pt x="224" y="27"/>
                    <a:pt x="223" y="27"/>
                  </a:cubicBezTo>
                  <a:cubicBezTo>
                    <a:pt x="221" y="27"/>
                    <a:pt x="221" y="26"/>
                    <a:pt x="221" y="24"/>
                  </a:cubicBezTo>
                  <a:cubicBezTo>
                    <a:pt x="221" y="19"/>
                    <a:pt x="220" y="18"/>
                    <a:pt x="220" y="18"/>
                  </a:cubicBezTo>
                  <a:cubicBezTo>
                    <a:pt x="220" y="18"/>
                    <a:pt x="219" y="19"/>
                    <a:pt x="219" y="20"/>
                  </a:cubicBezTo>
                  <a:cubicBezTo>
                    <a:pt x="219" y="21"/>
                    <a:pt x="219" y="22"/>
                    <a:pt x="219" y="22"/>
                  </a:cubicBezTo>
                  <a:cubicBezTo>
                    <a:pt x="219" y="22"/>
                    <a:pt x="219" y="22"/>
                    <a:pt x="219" y="21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8" y="20"/>
                    <a:pt x="218" y="20"/>
                    <a:pt x="218" y="20"/>
                  </a:cubicBezTo>
                  <a:cubicBezTo>
                    <a:pt x="217" y="20"/>
                    <a:pt x="217" y="20"/>
                    <a:pt x="217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4" y="20"/>
                    <a:pt x="213" y="20"/>
                    <a:pt x="213" y="20"/>
                  </a:cubicBezTo>
                  <a:cubicBezTo>
                    <a:pt x="213" y="20"/>
                    <a:pt x="207" y="19"/>
                    <a:pt x="208" y="18"/>
                  </a:cubicBezTo>
                  <a:cubicBezTo>
                    <a:pt x="208" y="18"/>
                    <a:pt x="207" y="18"/>
                    <a:pt x="207" y="18"/>
                  </a:cubicBezTo>
                  <a:cubicBezTo>
                    <a:pt x="206" y="18"/>
                    <a:pt x="206" y="18"/>
                    <a:pt x="205" y="18"/>
                  </a:cubicBezTo>
                  <a:cubicBezTo>
                    <a:pt x="203" y="21"/>
                    <a:pt x="202" y="22"/>
                    <a:pt x="202" y="22"/>
                  </a:cubicBezTo>
                  <a:cubicBezTo>
                    <a:pt x="202" y="22"/>
                    <a:pt x="202" y="22"/>
                    <a:pt x="202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4" y="20"/>
                    <a:pt x="205" y="18"/>
                  </a:cubicBezTo>
                  <a:cubicBezTo>
                    <a:pt x="205" y="18"/>
                    <a:pt x="204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4" y="18"/>
                    <a:pt x="203" y="18"/>
                    <a:pt x="203" y="18"/>
                  </a:cubicBezTo>
                  <a:cubicBezTo>
                    <a:pt x="202" y="19"/>
                    <a:pt x="202" y="20"/>
                    <a:pt x="202" y="20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1"/>
                    <a:pt x="201" y="20"/>
                    <a:pt x="203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3" y="18"/>
                    <a:pt x="203" y="18"/>
                    <a:pt x="203" y="17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2" y="17"/>
                    <a:pt x="202" y="17"/>
                    <a:pt x="202" y="17"/>
                  </a:cubicBezTo>
                  <a:cubicBezTo>
                    <a:pt x="202" y="17"/>
                    <a:pt x="201" y="18"/>
                    <a:pt x="201" y="18"/>
                  </a:cubicBezTo>
                  <a:cubicBezTo>
                    <a:pt x="201" y="18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2" y="17"/>
                    <a:pt x="202" y="17"/>
                  </a:cubicBezTo>
                  <a:cubicBezTo>
                    <a:pt x="202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2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2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7"/>
                    <a:pt x="201" y="17"/>
                    <a:pt x="201" y="16"/>
                  </a:cubicBezTo>
                  <a:cubicBezTo>
                    <a:pt x="201" y="17"/>
                    <a:pt x="200" y="17"/>
                    <a:pt x="200" y="17"/>
                  </a:cubicBezTo>
                  <a:cubicBezTo>
                    <a:pt x="199" y="17"/>
                    <a:pt x="199" y="17"/>
                    <a:pt x="200" y="16"/>
                  </a:cubicBezTo>
                  <a:cubicBezTo>
                    <a:pt x="199" y="16"/>
                    <a:pt x="199" y="17"/>
                    <a:pt x="199" y="17"/>
                  </a:cubicBezTo>
                  <a:cubicBezTo>
                    <a:pt x="199" y="17"/>
                    <a:pt x="199" y="16"/>
                    <a:pt x="199" y="16"/>
                  </a:cubicBezTo>
                  <a:cubicBezTo>
                    <a:pt x="199" y="12"/>
                    <a:pt x="198" y="8"/>
                    <a:pt x="198" y="8"/>
                  </a:cubicBezTo>
                  <a:cubicBezTo>
                    <a:pt x="198" y="8"/>
                    <a:pt x="198" y="9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8" y="13"/>
                    <a:pt x="198" y="13"/>
                    <a:pt x="198" y="13"/>
                  </a:cubicBezTo>
                  <a:cubicBezTo>
                    <a:pt x="197" y="13"/>
                    <a:pt x="197" y="13"/>
                    <a:pt x="197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92" y="13"/>
                    <a:pt x="188" y="12"/>
                    <a:pt x="188" y="11"/>
                  </a:cubicBezTo>
                  <a:cubicBezTo>
                    <a:pt x="188" y="12"/>
                    <a:pt x="187" y="12"/>
                    <a:pt x="186" y="12"/>
                  </a:cubicBezTo>
                  <a:cubicBezTo>
                    <a:pt x="186" y="12"/>
                    <a:pt x="185" y="12"/>
                    <a:pt x="186" y="11"/>
                  </a:cubicBezTo>
                  <a:cubicBezTo>
                    <a:pt x="184" y="6"/>
                    <a:pt x="183" y="2"/>
                    <a:pt x="183" y="2"/>
                  </a:cubicBezTo>
                  <a:cubicBezTo>
                    <a:pt x="183" y="2"/>
                    <a:pt x="183" y="4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83" y="8"/>
                    <a:pt x="182" y="8"/>
                    <a:pt x="180" y="8"/>
                  </a:cubicBezTo>
                  <a:cubicBezTo>
                    <a:pt x="179" y="8"/>
                    <a:pt x="177" y="8"/>
                    <a:pt x="176" y="8"/>
                  </a:cubicBezTo>
                  <a:cubicBezTo>
                    <a:pt x="175" y="9"/>
                    <a:pt x="174" y="10"/>
                    <a:pt x="174" y="10"/>
                  </a:cubicBezTo>
                  <a:cubicBezTo>
                    <a:pt x="174" y="10"/>
                    <a:pt x="174" y="10"/>
                    <a:pt x="174" y="9"/>
                  </a:cubicBezTo>
                  <a:cubicBezTo>
                    <a:pt x="175" y="9"/>
                    <a:pt x="175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7"/>
                    <a:pt x="176" y="7"/>
                  </a:cubicBezTo>
                  <a:cubicBezTo>
                    <a:pt x="176" y="7"/>
                    <a:pt x="176" y="8"/>
                    <a:pt x="176" y="8"/>
                  </a:cubicBezTo>
                  <a:cubicBezTo>
                    <a:pt x="173" y="7"/>
                    <a:pt x="171" y="7"/>
                    <a:pt x="172" y="6"/>
                  </a:cubicBezTo>
                  <a:cubicBezTo>
                    <a:pt x="169" y="7"/>
                    <a:pt x="167" y="8"/>
                    <a:pt x="165" y="8"/>
                  </a:cubicBezTo>
                  <a:cubicBezTo>
                    <a:pt x="162" y="8"/>
                    <a:pt x="160" y="6"/>
                    <a:pt x="159" y="3"/>
                  </a:cubicBezTo>
                  <a:cubicBezTo>
                    <a:pt x="156" y="6"/>
                    <a:pt x="155" y="8"/>
                    <a:pt x="153" y="8"/>
                  </a:cubicBezTo>
                  <a:cubicBezTo>
                    <a:pt x="152" y="8"/>
                    <a:pt x="151" y="6"/>
                    <a:pt x="151" y="2"/>
                  </a:cubicBezTo>
                  <a:cubicBezTo>
                    <a:pt x="148" y="6"/>
                    <a:pt x="147" y="8"/>
                    <a:pt x="146" y="8"/>
                  </a:cubicBezTo>
                  <a:cubicBezTo>
                    <a:pt x="145" y="8"/>
                    <a:pt x="145" y="6"/>
                    <a:pt x="144" y="1"/>
                  </a:cubicBezTo>
                  <a:cubicBezTo>
                    <a:pt x="143" y="6"/>
                    <a:pt x="142" y="9"/>
                    <a:pt x="142" y="9"/>
                  </a:cubicBezTo>
                  <a:cubicBezTo>
                    <a:pt x="142" y="9"/>
                    <a:pt x="142" y="6"/>
                    <a:pt x="143" y="1"/>
                  </a:cubicBezTo>
                  <a:cubicBezTo>
                    <a:pt x="141" y="6"/>
                    <a:pt x="139" y="9"/>
                    <a:pt x="138" y="9"/>
                  </a:cubicBezTo>
                  <a:cubicBezTo>
                    <a:pt x="137" y="9"/>
                    <a:pt x="136" y="6"/>
                    <a:pt x="135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 noEditPoints="1"/>
            </p:cNvSpPr>
            <p:nvPr/>
          </p:nvSpPr>
          <p:spPr bwMode="auto">
            <a:xfrm>
              <a:off x="3221038" y="2703513"/>
              <a:ext cx="890588" cy="522288"/>
            </a:xfrm>
            <a:custGeom>
              <a:avLst/>
              <a:gdLst>
                <a:gd name="T0" fmla="*/ 0 w 237"/>
                <a:gd name="T1" fmla="*/ 2147483646 h 139"/>
                <a:gd name="T2" fmla="*/ 2147483646 w 237"/>
                <a:gd name="T3" fmla="*/ 2147483646 h 139"/>
                <a:gd name="T4" fmla="*/ 2147483646 w 237"/>
                <a:gd name="T5" fmla="*/ 2147483646 h 139"/>
                <a:gd name="T6" fmla="*/ 2147483646 w 237"/>
                <a:gd name="T7" fmla="*/ 2147483646 h 139"/>
                <a:gd name="T8" fmla="*/ 2147483646 w 237"/>
                <a:gd name="T9" fmla="*/ 2147483646 h 139"/>
                <a:gd name="T10" fmla="*/ 2147483646 w 237"/>
                <a:gd name="T11" fmla="*/ 2147483646 h 139"/>
                <a:gd name="T12" fmla="*/ 2147483646 w 237"/>
                <a:gd name="T13" fmla="*/ 2147483646 h 139"/>
                <a:gd name="T14" fmla="*/ 2147483646 w 237"/>
                <a:gd name="T15" fmla="*/ 2147483646 h 139"/>
                <a:gd name="T16" fmla="*/ 2147483646 w 237"/>
                <a:gd name="T17" fmla="*/ 2147483646 h 139"/>
                <a:gd name="T18" fmla="*/ 2147483646 w 237"/>
                <a:gd name="T19" fmla="*/ 2147483646 h 139"/>
                <a:gd name="T20" fmla="*/ 2147483646 w 237"/>
                <a:gd name="T21" fmla="*/ 2147483646 h 139"/>
                <a:gd name="T22" fmla="*/ 2147483646 w 237"/>
                <a:gd name="T23" fmla="*/ 2147483646 h 139"/>
                <a:gd name="T24" fmla="*/ 2147483646 w 237"/>
                <a:gd name="T25" fmla="*/ 2147483646 h 139"/>
                <a:gd name="T26" fmla="*/ 2147483646 w 237"/>
                <a:gd name="T27" fmla="*/ 2147483646 h 139"/>
                <a:gd name="T28" fmla="*/ 2147483646 w 237"/>
                <a:gd name="T29" fmla="*/ 2147483646 h 139"/>
                <a:gd name="T30" fmla="*/ 2147483646 w 237"/>
                <a:gd name="T31" fmla="*/ 2147483646 h 139"/>
                <a:gd name="T32" fmla="*/ 2147483646 w 237"/>
                <a:gd name="T33" fmla="*/ 2147483646 h 139"/>
                <a:gd name="T34" fmla="*/ 2147483646 w 237"/>
                <a:gd name="T35" fmla="*/ 2147483646 h 139"/>
                <a:gd name="T36" fmla="*/ 2147483646 w 237"/>
                <a:gd name="T37" fmla="*/ 2147483646 h 139"/>
                <a:gd name="T38" fmla="*/ 2147483646 w 237"/>
                <a:gd name="T39" fmla="*/ 2147483646 h 139"/>
                <a:gd name="T40" fmla="*/ 2147483646 w 237"/>
                <a:gd name="T41" fmla="*/ 2147483646 h 139"/>
                <a:gd name="T42" fmla="*/ 2147483646 w 237"/>
                <a:gd name="T43" fmla="*/ 2147483646 h 139"/>
                <a:gd name="T44" fmla="*/ 2147483646 w 237"/>
                <a:gd name="T45" fmla="*/ 2147483646 h 139"/>
                <a:gd name="T46" fmla="*/ 2147483646 w 237"/>
                <a:gd name="T47" fmla="*/ 2147483646 h 139"/>
                <a:gd name="T48" fmla="*/ 2147483646 w 237"/>
                <a:gd name="T49" fmla="*/ 2147483646 h 139"/>
                <a:gd name="T50" fmla="*/ 2147483646 w 237"/>
                <a:gd name="T51" fmla="*/ 2147483646 h 139"/>
                <a:gd name="T52" fmla="*/ 2147483646 w 237"/>
                <a:gd name="T53" fmla="*/ 2147483646 h 139"/>
                <a:gd name="T54" fmla="*/ 2147483646 w 237"/>
                <a:gd name="T55" fmla="*/ 2147483646 h 139"/>
                <a:gd name="T56" fmla="*/ 2147483646 w 237"/>
                <a:gd name="T57" fmla="*/ 2147483646 h 139"/>
                <a:gd name="T58" fmla="*/ 2147483646 w 237"/>
                <a:gd name="T59" fmla="*/ 2147483646 h 139"/>
                <a:gd name="T60" fmla="*/ 2147483646 w 237"/>
                <a:gd name="T61" fmla="*/ 2147483646 h 139"/>
                <a:gd name="T62" fmla="*/ 2147483646 w 237"/>
                <a:gd name="T63" fmla="*/ 2147483646 h 139"/>
                <a:gd name="T64" fmla="*/ 2147483646 w 237"/>
                <a:gd name="T65" fmla="*/ 2147483646 h 139"/>
                <a:gd name="T66" fmla="*/ 2147483646 w 237"/>
                <a:gd name="T67" fmla="*/ 2147483646 h 139"/>
                <a:gd name="T68" fmla="*/ 2147483646 w 237"/>
                <a:gd name="T69" fmla="*/ 2147483646 h 139"/>
                <a:gd name="T70" fmla="*/ 2147483646 w 237"/>
                <a:gd name="T71" fmla="*/ 2147483646 h 139"/>
                <a:gd name="T72" fmla="*/ 2147483646 w 237"/>
                <a:gd name="T73" fmla="*/ 2147483646 h 139"/>
                <a:gd name="T74" fmla="*/ 2147483646 w 237"/>
                <a:gd name="T75" fmla="*/ 2147483646 h 139"/>
                <a:gd name="T76" fmla="*/ 2147483646 w 237"/>
                <a:gd name="T77" fmla="*/ 2147483646 h 139"/>
                <a:gd name="T78" fmla="*/ 2147483646 w 237"/>
                <a:gd name="T79" fmla="*/ 2147483646 h 139"/>
                <a:gd name="T80" fmla="*/ 2147483646 w 237"/>
                <a:gd name="T81" fmla="*/ 2147483646 h 139"/>
                <a:gd name="T82" fmla="*/ 2147483646 w 237"/>
                <a:gd name="T83" fmla="*/ 2147483646 h 139"/>
                <a:gd name="T84" fmla="*/ 2147483646 w 237"/>
                <a:gd name="T85" fmla="*/ 2147483646 h 139"/>
                <a:gd name="T86" fmla="*/ 2147483646 w 237"/>
                <a:gd name="T87" fmla="*/ 2147483646 h 139"/>
                <a:gd name="T88" fmla="*/ 2147483646 w 237"/>
                <a:gd name="T89" fmla="*/ 2147483646 h 139"/>
                <a:gd name="T90" fmla="*/ 2147483646 w 237"/>
                <a:gd name="T91" fmla="*/ 2147483646 h 139"/>
                <a:gd name="T92" fmla="*/ 2147483646 w 237"/>
                <a:gd name="T93" fmla="*/ 2147483646 h 139"/>
                <a:gd name="T94" fmla="*/ 2147483646 w 237"/>
                <a:gd name="T95" fmla="*/ 2147483646 h 139"/>
                <a:gd name="T96" fmla="*/ 2147483646 w 237"/>
                <a:gd name="T97" fmla="*/ 2147483646 h 139"/>
                <a:gd name="T98" fmla="*/ 2147483646 w 237"/>
                <a:gd name="T99" fmla="*/ 2147483646 h 139"/>
                <a:gd name="T100" fmla="*/ 2147483646 w 237"/>
                <a:gd name="T101" fmla="*/ 2147483646 h 139"/>
                <a:gd name="T102" fmla="*/ 2147483646 w 237"/>
                <a:gd name="T103" fmla="*/ 2147483646 h 139"/>
                <a:gd name="T104" fmla="*/ 2147483646 w 237"/>
                <a:gd name="T105" fmla="*/ 2147483646 h 139"/>
                <a:gd name="T106" fmla="*/ 2147483646 w 237"/>
                <a:gd name="T107" fmla="*/ 2147483646 h 139"/>
                <a:gd name="T108" fmla="*/ 2147483646 w 237"/>
                <a:gd name="T109" fmla="*/ 2147483646 h 139"/>
                <a:gd name="T110" fmla="*/ 2147483646 w 237"/>
                <a:gd name="T111" fmla="*/ 2147483646 h 139"/>
                <a:gd name="T112" fmla="*/ 2147483646 w 237"/>
                <a:gd name="T113" fmla="*/ 0 h 139"/>
                <a:gd name="T114" fmla="*/ 2147483646 w 237"/>
                <a:gd name="T115" fmla="*/ 0 h 1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7" h="139">
                  <a:moveTo>
                    <a:pt x="23" y="65"/>
                  </a:moveTo>
                  <a:cubicBezTo>
                    <a:pt x="33" y="93"/>
                    <a:pt x="28" y="105"/>
                    <a:pt x="8" y="105"/>
                  </a:cubicBezTo>
                  <a:cubicBezTo>
                    <a:pt x="5" y="105"/>
                    <a:pt x="3" y="105"/>
                    <a:pt x="0" y="104"/>
                  </a:cubicBezTo>
                  <a:cubicBezTo>
                    <a:pt x="2" y="107"/>
                    <a:pt x="3" y="108"/>
                    <a:pt x="3" y="108"/>
                  </a:cubicBezTo>
                  <a:cubicBezTo>
                    <a:pt x="3" y="108"/>
                    <a:pt x="3" y="108"/>
                    <a:pt x="3" y="107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2" y="107"/>
                    <a:pt x="2" y="107"/>
                    <a:pt x="3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7" y="109"/>
                    <a:pt x="9" y="110"/>
                    <a:pt x="9" y="110"/>
                  </a:cubicBezTo>
                  <a:cubicBezTo>
                    <a:pt x="9" y="111"/>
                    <a:pt x="10" y="111"/>
                    <a:pt x="9" y="111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9" y="111"/>
                    <a:pt x="8" y="111"/>
                    <a:pt x="8" y="111"/>
                  </a:cubicBezTo>
                  <a:cubicBezTo>
                    <a:pt x="8" y="111"/>
                    <a:pt x="10" y="113"/>
                    <a:pt x="13" y="115"/>
                  </a:cubicBezTo>
                  <a:cubicBezTo>
                    <a:pt x="15" y="118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23" y="120"/>
                    <a:pt x="28" y="121"/>
                    <a:pt x="29" y="122"/>
                  </a:cubicBezTo>
                  <a:cubicBezTo>
                    <a:pt x="30" y="122"/>
                    <a:pt x="30" y="122"/>
                    <a:pt x="30" y="123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7" y="128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7" y="129"/>
                    <a:pt x="37" y="128"/>
                    <a:pt x="37" y="128"/>
                  </a:cubicBezTo>
                  <a:cubicBezTo>
                    <a:pt x="37" y="128"/>
                    <a:pt x="37" y="128"/>
                    <a:pt x="38" y="129"/>
                  </a:cubicBezTo>
                  <a:cubicBezTo>
                    <a:pt x="39" y="129"/>
                    <a:pt x="39" y="129"/>
                    <a:pt x="39" y="129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3" y="129"/>
                    <a:pt x="44" y="129"/>
                    <a:pt x="44" y="130"/>
                  </a:cubicBezTo>
                  <a:cubicBezTo>
                    <a:pt x="44" y="130"/>
                    <a:pt x="45" y="130"/>
                    <a:pt x="46" y="130"/>
                  </a:cubicBezTo>
                  <a:cubicBezTo>
                    <a:pt x="47" y="130"/>
                    <a:pt x="47" y="131"/>
                    <a:pt x="47" y="132"/>
                  </a:cubicBezTo>
                  <a:cubicBezTo>
                    <a:pt x="47" y="132"/>
                    <a:pt x="47" y="132"/>
                    <a:pt x="48" y="132"/>
                  </a:cubicBezTo>
                  <a:cubicBezTo>
                    <a:pt x="49" y="132"/>
                    <a:pt x="49" y="134"/>
                    <a:pt x="48" y="134"/>
                  </a:cubicBezTo>
                  <a:cubicBezTo>
                    <a:pt x="48" y="134"/>
                    <a:pt x="48" y="134"/>
                    <a:pt x="49" y="134"/>
                  </a:cubicBezTo>
                  <a:cubicBezTo>
                    <a:pt x="49" y="134"/>
                    <a:pt x="49" y="135"/>
                    <a:pt x="49" y="135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9" y="136"/>
                    <a:pt x="52" y="137"/>
                    <a:pt x="54" y="138"/>
                  </a:cubicBezTo>
                  <a:cubicBezTo>
                    <a:pt x="55" y="138"/>
                    <a:pt x="56" y="139"/>
                    <a:pt x="57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57" y="139"/>
                    <a:pt x="58" y="139"/>
                    <a:pt x="58" y="139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8"/>
                    <a:pt x="60" y="138"/>
                    <a:pt x="62" y="138"/>
                  </a:cubicBezTo>
                  <a:cubicBezTo>
                    <a:pt x="60" y="136"/>
                    <a:pt x="57" y="136"/>
                    <a:pt x="55" y="135"/>
                  </a:cubicBezTo>
                  <a:cubicBezTo>
                    <a:pt x="55" y="135"/>
                    <a:pt x="54" y="135"/>
                    <a:pt x="54" y="135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5"/>
                    <a:pt x="55" y="136"/>
                    <a:pt x="55" y="136"/>
                  </a:cubicBezTo>
                  <a:cubicBezTo>
                    <a:pt x="55" y="136"/>
                    <a:pt x="54" y="135"/>
                    <a:pt x="54" y="134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3" y="134"/>
                    <a:pt x="53" y="133"/>
                    <a:pt x="52" y="131"/>
                  </a:cubicBezTo>
                  <a:cubicBezTo>
                    <a:pt x="51" y="129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1" y="126"/>
                    <a:pt x="50" y="126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51" y="126"/>
                    <a:pt x="52" y="123"/>
                    <a:pt x="50" y="123"/>
                  </a:cubicBezTo>
                  <a:cubicBezTo>
                    <a:pt x="51" y="122"/>
                    <a:pt x="52" y="121"/>
                    <a:pt x="49" y="119"/>
                  </a:cubicBezTo>
                  <a:cubicBezTo>
                    <a:pt x="50" y="119"/>
                    <a:pt x="47" y="117"/>
                    <a:pt x="46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4"/>
                    <a:pt x="45" y="114"/>
                    <a:pt x="45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5" y="116"/>
                    <a:pt x="45" y="114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4"/>
                    <a:pt x="42" y="104"/>
                  </a:cubicBezTo>
                  <a:cubicBezTo>
                    <a:pt x="42" y="103"/>
                    <a:pt x="38" y="99"/>
                    <a:pt x="34" y="96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2"/>
                    <a:pt x="33" y="89"/>
                  </a:cubicBezTo>
                  <a:cubicBezTo>
                    <a:pt x="32" y="86"/>
                    <a:pt x="32" y="83"/>
                    <a:pt x="32" y="83"/>
                  </a:cubicBezTo>
                  <a:cubicBezTo>
                    <a:pt x="32" y="83"/>
                    <a:pt x="32" y="83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3"/>
                    <a:pt x="33" y="83"/>
                  </a:cubicBezTo>
                  <a:cubicBezTo>
                    <a:pt x="33" y="82"/>
                    <a:pt x="32" y="81"/>
                    <a:pt x="32" y="80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30" y="76"/>
                    <a:pt x="30" y="77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6"/>
                    <a:pt x="29" y="71"/>
                  </a:cubicBezTo>
                  <a:cubicBezTo>
                    <a:pt x="27" y="69"/>
                    <a:pt x="25" y="67"/>
                    <a:pt x="23" y="65"/>
                  </a:cubicBezTo>
                  <a:moveTo>
                    <a:pt x="216" y="12"/>
                  </a:moveTo>
                  <a:cubicBezTo>
                    <a:pt x="215" y="14"/>
                    <a:pt x="216" y="15"/>
                    <a:pt x="219" y="16"/>
                  </a:cubicBezTo>
                  <a:cubicBezTo>
                    <a:pt x="219" y="16"/>
                    <a:pt x="219" y="15"/>
                    <a:pt x="218" y="15"/>
                  </a:cubicBezTo>
                  <a:cubicBezTo>
                    <a:pt x="218" y="14"/>
                    <a:pt x="217" y="13"/>
                    <a:pt x="216" y="12"/>
                  </a:cubicBezTo>
                  <a:moveTo>
                    <a:pt x="201" y="10"/>
                  </a:move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moveTo>
                    <a:pt x="207" y="3"/>
                  </a:moveTo>
                  <a:cubicBezTo>
                    <a:pt x="206" y="3"/>
                    <a:pt x="205" y="3"/>
                    <a:pt x="204" y="3"/>
                  </a:cubicBezTo>
                  <a:cubicBezTo>
                    <a:pt x="204" y="3"/>
                    <a:pt x="204" y="3"/>
                    <a:pt x="204" y="3"/>
                  </a:cubicBezTo>
                  <a:cubicBezTo>
                    <a:pt x="205" y="4"/>
                    <a:pt x="205" y="5"/>
                    <a:pt x="206" y="6"/>
                  </a:cubicBezTo>
                  <a:cubicBezTo>
                    <a:pt x="208" y="9"/>
                    <a:pt x="210" y="13"/>
                    <a:pt x="210" y="13"/>
                  </a:cubicBezTo>
                  <a:cubicBezTo>
                    <a:pt x="210" y="13"/>
                    <a:pt x="209" y="11"/>
                    <a:pt x="207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2" y="10"/>
                    <a:pt x="202" y="10"/>
                    <a:pt x="202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201" y="10"/>
                    <a:pt x="201" y="10"/>
                    <a:pt x="201" y="10"/>
                  </a:cubicBezTo>
                  <a:cubicBezTo>
                    <a:pt x="196" y="13"/>
                    <a:pt x="196" y="13"/>
                    <a:pt x="196" y="13"/>
                  </a:cubicBezTo>
                  <a:cubicBezTo>
                    <a:pt x="196" y="13"/>
                    <a:pt x="187" y="17"/>
                    <a:pt x="184" y="17"/>
                  </a:cubicBezTo>
                  <a:cubicBezTo>
                    <a:pt x="184" y="17"/>
                    <a:pt x="183" y="17"/>
                    <a:pt x="183" y="17"/>
                  </a:cubicBezTo>
                  <a:cubicBezTo>
                    <a:pt x="183" y="17"/>
                    <a:pt x="183" y="18"/>
                    <a:pt x="182" y="19"/>
                  </a:cubicBezTo>
                  <a:cubicBezTo>
                    <a:pt x="184" y="23"/>
                    <a:pt x="187" y="25"/>
                    <a:pt x="191" y="25"/>
                  </a:cubicBezTo>
                  <a:cubicBezTo>
                    <a:pt x="193" y="25"/>
                    <a:pt x="196" y="24"/>
                    <a:pt x="198" y="23"/>
                  </a:cubicBezTo>
                  <a:cubicBezTo>
                    <a:pt x="195" y="29"/>
                    <a:pt x="194" y="32"/>
                    <a:pt x="196" y="32"/>
                  </a:cubicBezTo>
                  <a:cubicBezTo>
                    <a:pt x="198" y="32"/>
                    <a:pt x="200" y="30"/>
                    <a:pt x="204" y="28"/>
                  </a:cubicBezTo>
                  <a:cubicBezTo>
                    <a:pt x="200" y="32"/>
                    <a:pt x="198" y="34"/>
                    <a:pt x="199" y="34"/>
                  </a:cubicBezTo>
                  <a:cubicBezTo>
                    <a:pt x="199" y="34"/>
                    <a:pt x="201" y="32"/>
                    <a:pt x="205" y="29"/>
                  </a:cubicBezTo>
                  <a:cubicBezTo>
                    <a:pt x="202" y="34"/>
                    <a:pt x="202" y="36"/>
                    <a:pt x="203" y="36"/>
                  </a:cubicBezTo>
                  <a:cubicBezTo>
                    <a:pt x="204" y="36"/>
                    <a:pt x="206" y="35"/>
                    <a:pt x="210" y="33"/>
                  </a:cubicBezTo>
                  <a:cubicBezTo>
                    <a:pt x="207" y="38"/>
                    <a:pt x="207" y="40"/>
                    <a:pt x="210" y="40"/>
                  </a:cubicBezTo>
                  <a:cubicBezTo>
                    <a:pt x="212" y="40"/>
                    <a:pt x="213" y="40"/>
                    <a:pt x="216" y="39"/>
                  </a:cubicBezTo>
                  <a:cubicBezTo>
                    <a:pt x="214" y="45"/>
                    <a:pt x="218" y="48"/>
                    <a:pt x="224" y="49"/>
                  </a:cubicBezTo>
                  <a:cubicBezTo>
                    <a:pt x="223" y="50"/>
                    <a:pt x="224" y="51"/>
                    <a:pt x="226" y="53"/>
                  </a:cubicBezTo>
                  <a:cubicBezTo>
                    <a:pt x="226" y="53"/>
                    <a:pt x="226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226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7" y="53"/>
                    <a:pt x="226" y="53"/>
                    <a:pt x="226" y="53"/>
                  </a:cubicBezTo>
                  <a:cubicBezTo>
                    <a:pt x="226" y="53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7" y="54"/>
                    <a:pt x="227" y="54"/>
                    <a:pt x="227" y="54"/>
                  </a:cubicBezTo>
                  <a:cubicBezTo>
                    <a:pt x="229" y="56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4" y="55"/>
                    <a:pt x="235" y="53"/>
                    <a:pt x="235" y="53"/>
                  </a:cubicBezTo>
                  <a:cubicBezTo>
                    <a:pt x="235" y="53"/>
                    <a:pt x="234" y="57"/>
                    <a:pt x="232" y="62"/>
                  </a:cubicBezTo>
                  <a:cubicBezTo>
                    <a:pt x="231" y="63"/>
                    <a:pt x="232" y="63"/>
                    <a:pt x="234" y="64"/>
                  </a:cubicBezTo>
                  <a:cubicBezTo>
                    <a:pt x="233" y="64"/>
                    <a:pt x="235" y="66"/>
                    <a:pt x="236" y="67"/>
                  </a:cubicBezTo>
                  <a:cubicBezTo>
                    <a:pt x="237" y="62"/>
                    <a:pt x="237" y="56"/>
                    <a:pt x="237" y="51"/>
                  </a:cubicBezTo>
                  <a:cubicBezTo>
                    <a:pt x="236" y="44"/>
                    <a:pt x="234" y="37"/>
                    <a:pt x="232" y="31"/>
                  </a:cubicBezTo>
                  <a:cubicBezTo>
                    <a:pt x="230" y="28"/>
                    <a:pt x="228" y="25"/>
                    <a:pt x="226" y="21"/>
                  </a:cubicBezTo>
                  <a:cubicBezTo>
                    <a:pt x="226" y="21"/>
                    <a:pt x="226" y="21"/>
                    <a:pt x="226" y="21"/>
                  </a:cubicBezTo>
                  <a:cubicBezTo>
                    <a:pt x="224" y="21"/>
                    <a:pt x="223" y="20"/>
                    <a:pt x="221" y="18"/>
                  </a:cubicBezTo>
                  <a:cubicBezTo>
                    <a:pt x="219" y="18"/>
                    <a:pt x="218" y="19"/>
                    <a:pt x="218" y="19"/>
                  </a:cubicBezTo>
                  <a:cubicBezTo>
                    <a:pt x="218" y="19"/>
                    <a:pt x="219" y="18"/>
                    <a:pt x="221" y="18"/>
                  </a:cubicBezTo>
                  <a:cubicBezTo>
                    <a:pt x="220" y="17"/>
                    <a:pt x="220" y="17"/>
                    <a:pt x="220" y="16"/>
                  </a:cubicBezTo>
                  <a:cubicBezTo>
                    <a:pt x="213" y="15"/>
                    <a:pt x="211" y="13"/>
                    <a:pt x="213" y="9"/>
                  </a:cubicBezTo>
                  <a:cubicBezTo>
                    <a:pt x="213" y="8"/>
                    <a:pt x="212" y="8"/>
                    <a:pt x="211" y="7"/>
                  </a:cubicBezTo>
                  <a:cubicBezTo>
                    <a:pt x="210" y="7"/>
                    <a:pt x="209" y="7"/>
                    <a:pt x="208" y="7"/>
                  </a:cubicBezTo>
                  <a:cubicBezTo>
                    <a:pt x="207" y="7"/>
                    <a:pt x="208" y="7"/>
                    <a:pt x="209" y="5"/>
                  </a:cubicBezTo>
                  <a:cubicBezTo>
                    <a:pt x="208" y="4"/>
                    <a:pt x="208" y="3"/>
                    <a:pt x="207" y="3"/>
                  </a:cubicBezTo>
                  <a:moveTo>
                    <a:pt x="144" y="1"/>
                  </a:moveTo>
                  <a:cubicBezTo>
                    <a:pt x="144" y="1"/>
                    <a:pt x="145" y="1"/>
                    <a:pt x="146" y="3"/>
                  </a:cubicBezTo>
                  <a:cubicBezTo>
                    <a:pt x="146" y="3"/>
                    <a:pt x="146" y="3"/>
                    <a:pt x="146" y="2"/>
                  </a:cubicBezTo>
                  <a:cubicBezTo>
                    <a:pt x="145" y="1"/>
                    <a:pt x="144" y="1"/>
                    <a:pt x="144" y="1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1"/>
                  </a:cubicBezTo>
                  <a:cubicBezTo>
                    <a:pt x="203" y="1"/>
                    <a:pt x="204" y="1"/>
                    <a:pt x="204" y="0"/>
                  </a:cubicBezTo>
                  <a:cubicBezTo>
                    <a:pt x="204" y="0"/>
                    <a:pt x="203" y="0"/>
                    <a:pt x="20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 noEditPoints="1"/>
            </p:cNvSpPr>
            <p:nvPr/>
          </p:nvSpPr>
          <p:spPr bwMode="auto">
            <a:xfrm>
              <a:off x="3322638" y="2676526"/>
              <a:ext cx="423863" cy="219075"/>
            </a:xfrm>
            <a:custGeom>
              <a:avLst/>
              <a:gdLst>
                <a:gd name="T0" fmla="*/ 0 w 113"/>
                <a:gd name="T1" fmla="*/ 2147483646 h 58"/>
                <a:gd name="T2" fmla="*/ 0 w 113"/>
                <a:gd name="T3" fmla="*/ 2147483646 h 58"/>
                <a:gd name="T4" fmla="*/ 2147483646 w 113"/>
                <a:gd name="T5" fmla="*/ 2147483646 h 58"/>
                <a:gd name="T6" fmla="*/ 2147483646 w 113"/>
                <a:gd name="T7" fmla="*/ 2147483646 h 58"/>
                <a:gd name="T8" fmla="*/ 2147483646 w 113"/>
                <a:gd name="T9" fmla="*/ 2147483646 h 58"/>
                <a:gd name="T10" fmla="*/ 2147483646 w 113"/>
                <a:gd name="T11" fmla="*/ 2147483646 h 58"/>
                <a:gd name="T12" fmla="*/ 2147483646 w 113"/>
                <a:gd name="T13" fmla="*/ 2147483646 h 58"/>
                <a:gd name="T14" fmla="*/ 2147483646 w 113"/>
                <a:gd name="T15" fmla="*/ 2147483646 h 58"/>
                <a:gd name="T16" fmla="*/ 2147483646 w 113"/>
                <a:gd name="T17" fmla="*/ 2147483646 h 58"/>
                <a:gd name="T18" fmla="*/ 2147483646 w 113"/>
                <a:gd name="T19" fmla="*/ 2147483646 h 58"/>
                <a:gd name="T20" fmla="*/ 2147483646 w 113"/>
                <a:gd name="T21" fmla="*/ 2147483646 h 58"/>
                <a:gd name="T22" fmla="*/ 2147483646 w 113"/>
                <a:gd name="T23" fmla="*/ 2147483646 h 58"/>
                <a:gd name="T24" fmla="*/ 2147483646 w 113"/>
                <a:gd name="T25" fmla="*/ 2147483646 h 58"/>
                <a:gd name="T26" fmla="*/ 2147483646 w 113"/>
                <a:gd name="T27" fmla="*/ 2147483646 h 58"/>
                <a:gd name="T28" fmla="*/ 2147483646 w 113"/>
                <a:gd name="T29" fmla="*/ 2147483646 h 58"/>
                <a:gd name="T30" fmla="*/ 2147483646 w 113"/>
                <a:gd name="T31" fmla="*/ 2147483646 h 58"/>
                <a:gd name="T32" fmla="*/ 2147483646 w 113"/>
                <a:gd name="T33" fmla="*/ 2147483646 h 58"/>
                <a:gd name="T34" fmla="*/ 2147483646 w 113"/>
                <a:gd name="T35" fmla="*/ 2147483646 h 58"/>
                <a:gd name="T36" fmla="*/ 2147483646 w 113"/>
                <a:gd name="T37" fmla="*/ 2147483646 h 58"/>
                <a:gd name="T38" fmla="*/ 2147483646 w 113"/>
                <a:gd name="T39" fmla="*/ 2147483646 h 58"/>
                <a:gd name="T40" fmla="*/ 2147483646 w 113"/>
                <a:gd name="T41" fmla="*/ 2147483646 h 58"/>
                <a:gd name="T42" fmla="*/ 2147483646 w 113"/>
                <a:gd name="T43" fmla="*/ 2147483646 h 58"/>
                <a:gd name="T44" fmla="*/ 2147483646 w 113"/>
                <a:gd name="T45" fmla="*/ 2147483646 h 58"/>
                <a:gd name="T46" fmla="*/ 2147483646 w 113"/>
                <a:gd name="T47" fmla="*/ 2147483646 h 58"/>
                <a:gd name="T48" fmla="*/ 2147483646 w 113"/>
                <a:gd name="T49" fmla="*/ 2147483646 h 58"/>
                <a:gd name="T50" fmla="*/ 2147483646 w 113"/>
                <a:gd name="T51" fmla="*/ 2147483646 h 58"/>
                <a:gd name="T52" fmla="*/ 2147483646 w 113"/>
                <a:gd name="T53" fmla="*/ 2147483646 h 58"/>
                <a:gd name="T54" fmla="*/ 2147483646 w 113"/>
                <a:gd name="T55" fmla="*/ 2147483646 h 58"/>
                <a:gd name="T56" fmla="*/ 2147483646 w 113"/>
                <a:gd name="T57" fmla="*/ 2147483646 h 58"/>
                <a:gd name="T58" fmla="*/ 2147483646 w 113"/>
                <a:gd name="T59" fmla="*/ 2147483646 h 58"/>
                <a:gd name="T60" fmla="*/ 2147483646 w 113"/>
                <a:gd name="T61" fmla="*/ 2147483646 h 58"/>
                <a:gd name="T62" fmla="*/ 2147483646 w 113"/>
                <a:gd name="T63" fmla="*/ 2147483646 h 58"/>
                <a:gd name="T64" fmla="*/ 2147483646 w 113"/>
                <a:gd name="T65" fmla="*/ 2147483646 h 58"/>
                <a:gd name="T66" fmla="*/ 2147483646 w 113"/>
                <a:gd name="T67" fmla="*/ 2147483646 h 58"/>
                <a:gd name="T68" fmla="*/ 2147483646 w 113"/>
                <a:gd name="T69" fmla="*/ 2147483646 h 58"/>
                <a:gd name="T70" fmla="*/ 2147483646 w 113"/>
                <a:gd name="T71" fmla="*/ 2147483646 h 58"/>
                <a:gd name="T72" fmla="*/ 2147483646 w 113"/>
                <a:gd name="T73" fmla="*/ 2147483646 h 58"/>
                <a:gd name="T74" fmla="*/ 2147483646 w 113"/>
                <a:gd name="T75" fmla="*/ 2147483646 h 58"/>
                <a:gd name="T76" fmla="*/ 2147483646 w 113"/>
                <a:gd name="T77" fmla="*/ 2147483646 h 58"/>
                <a:gd name="T78" fmla="*/ 2147483646 w 113"/>
                <a:gd name="T79" fmla="*/ 2147483646 h 58"/>
                <a:gd name="T80" fmla="*/ 2147483646 w 113"/>
                <a:gd name="T81" fmla="*/ 2147483646 h 58"/>
                <a:gd name="T82" fmla="*/ 2147483646 w 113"/>
                <a:gd name="T83" fmla="*/ 2147483646 h 58"/>
                <a:gd name="T84" fmla="*/ 2147483646 w 113"/>
                <a:gd name="T85" fmla="*/ 2147483646 h 58"/>
                <a:gd name="T86" fmla="*/ 2147483646 w 113"/>
                <a:gd name="T87" fmla="*/ 2147483646 h 58"/>
                <a:gd name="T88" fmla="*/ 2147483646 w 113"/>
                <a:gd name="T89" fmla="*/ 2147483646 h 58"/>
                <a:gd name="T90" fmla="*/ 2147483646 w 113"/>
                <a:gd name="T91" fmla="*/ 2147483646 h 58"/>
                <a:gd name="T92" fmla="*/ 2147483646 w 113"/>
                <a:gd name="T93" fmla="*/ 2147483646 h 58"/>
                <a:gd name="T94" fmla="*/ 2147483646 w 113"/>
                <a:gd name="T95" fmla="*/ 2147483646 h 58"/>
                <a:gd name="T96" fmla="*/ 2147483646 w 113"/>
                <a:gd name="T97" fmla="*/ 2147483646 h 58"/>
                <a:gd name="T98" fmla="*/ 2147483646 w 113"/>
                <a:gd name="T99" fmla="*/ 2147483646 h 58"/>
                <a:gd name="T100" fmla="*/ 2147483646 w 113"/>
                <a:gd name="T101" fmla="*/ 0 h 58"/>
                <a:gd name="T102" fmla="*/ 2147483646 w 113"/>
                <a:gd name="T103" fmla="*/ 0 h 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3" h="58">
                  <a:moveTo>
                    <a:pt x="0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moveTo>
                    <a:pt x="36" y="20"/>
                  </a:moveTo>
                  <a:cubicBezTo>
                    <a:pt x="31" y="23"/>
                    <a:pt x="26" y="29"/>
                    <a:pt x="21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8" y="34"/>
                    <a:pt x="31" y="31"/>
                    <a:pt x="34" y="29"/>
                  </a:cubicBezTo>
                  <a:cubicBezTo>
                    <a:pt x="35" y="28"/>
                    <a:pt x="35" y="28"/>
                    <a:pt x="36" y="27"/>
                  </a:cubicBezTo>
                  <a:cubicBezTo>
                    <a:pt x="36" y="26"/>
                    <a:pt x="37" y="24"/>
                    <a:pt x="38" y="22"/>
                  </a:cubicBezTo>
                  <a:cubicBezTo>
                    <a:pt x="37" y="24"/>
                    <a:pt x="34" y="26"/>
                    <a:pt x="32" y="28"/>
                  </a:cubicBezTo>
                  <a:cubicBezTo>
                    <a:pt x="33" y="25"/>
                    <a:pt x="35" y="23"/>
                    <a:pt x="36" y="20"/>
                  </a:cubicBezTo>
                  <a:moveTo>
                    <a:pt x="113" y="18"/>
                  </a:move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moveTo>
                    <a:pt x="48" y="17"/>
                  </a:moveTo>
                  <a:cubicBezTo>
                    <a:pt x="47" y="18"/>
                    <a:pt x="45" y="19"/>
                    <a:pt x="45" y="19"/>
                  </a:cubicBezTo>
                  <a:cubicBezTo>
                    <a:pt x="45" y="19"/>
                    <a:pt x="45" y="19"/>
                    <a:pt x="44" y="19"/>
                  </a:cubicBezTo>
                  <a:cubicBezTo>
                    <a:pt x="42" y="19"/>
                    <a:pt x="41" y="22"/>
                    <a:pt x="39" y="25"/>
                  </a:cubicBezTo>
                  <a:cubicBezTo>
                    <a:pt x="40" y="23"/>
                    <a:pt x="41" y="22"/>
                    <a:pt x="42" y="21"/>
                  </a:cubicBezTo>
                  <a:cubicBezTo>
                    <a:pt x="43" y="21"/>
                    <a:pt x="43" y="21"/>
                    <a:pt x="44" y="21"/>
                  </a:cubicBezTo>
                  <a:cubicBezTo>
                    <a:pt x="45" y="20"/>
                    <a:pt x="47" y="19"/>
                    <a:pt x="48" y="19"/>
                  </a:cubicBezTo>
                  <a:cubicBezTo>
                    <a:pt x="48" y="18"/>
                    <a:pt x="48" y="18"/>
                    <a:pt x="48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6"/>
                    <a:pt x="50" y="16"/>
                    <a:pt x="50" y="16"/>
                  </a:cubicBezTo>
                  <a:moveTo>
                    <a:pt x="112" y="15"/>
                  </a:moveTo>
                  <a:cubicBezTo>
                    <a:pt x="112" y="16"/>
                    <a:pt x="112" y="17"/>
                    <a:pt x="112" y="17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2" y="17"/>
                  </a:cubicBezTo>
                  <a:cubicBezTo>
                    <a:pt x="113" y="18"/>
                    <a:pt x="113" y="19"/>
                    <a:pt x="113" y="19"/>
                  </a:cubicBezTo>
                  <a:cubicBezTo>
                    <a:pt x="113" y="19"/>
                    <a:pt x="112" y="18"/>
                    <a:pt x="112" y="16"/>
                  </a:cubicBezTo>
                  <a:cubicBezTo>
                    <a:pt x="112" y="16"/>
                    <a:pt x="112" y="15"/>
                    <a:pt x="112" y="15"/>
                  </a:cubicBezTo>
                  <a:moveTo>
                    <a:pt x="112" y="15"/>
                  </a:moveTo>
                  <a:cubicBezTo>
                    <a:pt x="112" y="17"/>
                    <a:pt x="112" y="18"/>
                    <a:pt x="112" y="18"/>
                  </a:cubicBezTo>
                  <a:cubicBezTo>
                    <a:pt x="112" y="18"/>
                    <a:pt x="112" y="17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moveTo>
                    <a:pt x="68" y="8"/>
                  </a:moveTo>
                  <a:cubicBezTo>
                    <a:pt x="69" y="10"/>
                    <a:pt x="70" y="11"/>
                    <a:pt x="70" y="11"/>
                  </a:cubicBezTo>
                  <a:cubicBezTo>
                    <a:pt x="70" y="11"/>
                    <a:pt x="69" y="10"/>
                    <a:pt x="68" y="9"/>
                  </a:cubicBezTo>
                  <a:cubicBezTo>
                    <a:pt x="68" y="9"/>
                    <a:pt x="68" y="9"/>
                    <a:pt x="68" y="8"/>
                  </a:cubicBezTo>
                  <a:moveTo>
                    <a:pt x="69" y="8"/>
                  </a:move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1" y="10"/>
                    <a:pt x="70" y="9"/>
                    <a:pt x="69" y="8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6"/>
                    <a:pt x="110" y="8"/>
                    <a:pt x="111" y="10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10" y="9"/>
                    <a:pt x="110" y="7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8"/>
                    <a:pt x="111" y="11"/>
                    <a:pt x="111" y="13"/>
                  </a:cubicBezTo>
                  <a:cubicBezTo>
                    <a:pt x="111" y="13"/>
                    <a:pt x="111" y="14"/>
                    <a:pt x="112" y="14"/>
                  </a:cubicBezTo>
                  <a:cubicBezTo>
                    <a:pt x="111" y="12"/>
                    <a:pt x="110" y="8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9"/>
                    <a:pt x="111" y="12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2"/>
                    <a:pt x="111" y="9"/>
                    <a:pt x="110" y="5"/>
                  </a:cubicBezTo>
                  <a:cubicBezTo>
                    <a:pt x="110" y="5"/>
                    <a:pt x="110" y="4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0" y="8"/>
                    <a:pt x="111" y="11"/>
                    <a:pt x="111" y="13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2"/>
                    <a:pt x="111" y="9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1" y="10"/>
                    <a:pt x="112" y="14"/>
                    <a:pt x="112" y="16"/>
                  </a:cubicBezTo>
                  <a:cubicBezTo>
                    <a:pt x="112" y="17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7"/>
                  </a:cubicBezTo>
                  <a:cubicBezTo>
                    <a:pt x="112" y="15"/>
                    <a:pt x="111" y="11"/>
                    <a:pt x="110" y="4"/>
                  </a:cubicBezTo>
                  <a:moveTo>
                    <a:pt x="110" y="4"/>
                  </a:moveTo>
                  <a:cubicBezTo>
                    <a:pt x="110" y="4"/>
                    <a:pt x="110" y="4"/>
                    <a:pt x="110" y="4"/>
                  </a:cubicBezTo>
                  <a:cubicBezTo>
                    <a:pt x="111" y="5"/>
                    <a:pt x="111" y="7"/>
                    <a:pt x="111" y="8"/>
                  </a:cubicBezTo>
                  <a:cubicBezTo>
                    <a:pt x="112" y="16"/>
                    <a:pt x="113" y="19"/>
                    <a:pt x="113" y="19"/>
                  </a:cubicBezTo>
                  <a:cubicBezTo>
                    <a:pt x="113" y="19"/>
                    <a:pt x="112" y="14"/>
                    <a:pt x="110" y="4"/>
                  </a:cubicBezTo>
                  <a:moveTo>
                    <a:pt x="7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4057650" y="2903538"/>
              <a:ext cx="15875" cy="3175"/>
            </a:xfrm>
            <a:custGeom>
              <a:avLst/>
              <a:gdLst>
                <a:gd name="T0" fmla="*/ 2147483646 w 4"/>
                <a:gd name="T1" fmla="*/ 0 h 1"/>
                <a:gd name="T2" fmla="*/ 2147483646 w 4"/>
                <a:gd name="T3" fmla="*/ 2147483646 h 1"/>
                <a:gd name="T4" fmla="*/ 0 w 4"/>
                <a:gd name="T5" fmla="*/ 2147483646 h 1"/>
                <a:gd name="T6" fmla="*/ 2147483646 w 4"/>
                <a:gd name="T7" fmla="*/ 2147483646 h 1"/>
                <a:gd name="T8" fmla="*/ 2147483646 w 4"/>
                <a:gd name="T9" fmla="*/ 2147483646 h 1"/>
                <a:gd name="T10" fmla="*/ 0 w 4"/>
                <a:gd name="T11" fmla="*/ 2147483646 h 1"/>
                <a:gd name="T12" fmla="*/ 2147483646 w 4"/>
                <a:gd name="T13" fmla="*/ 0 h 1"/>
                <a:gd name="T14" fmla="*/ 2147483646 w 4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0" y="1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 noEditPoints="1"/>
            </p:cNvSpPr>
            <p:nvPr/>
          </p:nvSpPr>
          <p:spPr bwMode="auto">
            <a:xfrm>
              <a:off x="3317875" y="2647951"/>
              <a:ext cx="788988" cy="619125"/>
            </a:xfrm>
            <a:custGeom>
              <a:avLst/>
              <a:gdLst>
                <a:gd name="T0" fmla="*/ 2147483646 w 210"/>
                <a:gd name="T1" fmla="*/ 2147483646 h 165"/>
                <a:gd name="T2" fmla="*/ 2147483646 w 210"/>
                <a:gd name="T3" fmla="*/ 2147483646 h 165"/>
                <a:gd name="T4" fmla="*/ 2147483646 w 210"/>
                <a:gd name="T5" fmla="*/ 2147483646 h 165"/>
                <a:gd name="T6" fmla="*/ 2147483646 w 210"/>
                <a:gd name="T7" fmla="*/ 2147483646 h 165"/>
                <a:gd name="T8" fmla="*/ 2147483646 w 210"/>
                <a:gd name="T9" fmla="*/ 2147483646 h 165"/>
                <a:gd name="T10" fmla="*/ 2147483646 w 210"/>
                <a:gd name="T11" fmla="*/ 2147483646 h 165"/>
                <a:gd name="T12" fmla="*/ 2147483646 w 210"/>
                <a:gd name="T13" fmla="*/ 2147483646 h 165"/>
                <a:gd name="T14" fmla="*/ 2147483646 w 210"/>
                <a:gd name="T15" fmla="*/ 2147483646 h 165"/>
                <a:gd name="T16" fmla="*/ 2147483646 w 210"/>
                <a:gd name="T17" fmla="*/ 2147483646 h 165"/>
                <a:gd name="T18" fmla="*/ 2147483646 w 210"/>
                <a:gd name="T19" fmla="*/ 2147483646 h 165"/>
                <a:gd name="T20" fmla="*/ 2147483646 w 210"/>
                <a:gd name="T21" fmla="*/ 2147483646 h 165"/>
                <a:gd name="T22" fmla="*/ 2147483646 w 210"/>
                <a:gd name="T23" fmla="*/ 2147483646 h 165"/>
                <a:gd name="T24" fmla="*/ 2147483646 w 210"/>
                <a:gd name="T25" fmla="*/ 2147483646 h 165"/>
                <a:gd name="T26" fmla="*/ 2147483646 w 210"/>
                <a:gd name="T27" fmla="*/ 2147483646 h 165"/>
                <a:gd name="T28" fmla="*/ 2147483646 w 210"/>
                <a:gd name="T29" fmla="*/ 2147483646 h 165"/>
                <a:gd name="T30" fmla="*/ 2147483646 w 210"/>
                <a:gd name="T31" fmla="*/ 2147483646 h 165"/>
                <a:gd name="T32" fmla="*/ 2147483646 w 210"/>
                <a:gd name="T33" fmla="*/ 2147483646 h 165"/>
                <a:gd name="T34" fmla="*/ 2147483646 w 210"/>
                <a:gd name="T35" fmla="*/ 2147483646 h 165"/>
                <a:gd name="T36" fmla="*/ 2147483646 w 210"/>
                <a:gd name="T37" fmla="*/ 2147483646 h 165"/>
                <a:gd name="T38" fmla="*/ 2147483646 w 210"/>
                <a:gd name="T39" fmla="*/ 2147483646 h 165"/>
                <a:gd name="T40" fmla="*/ 2147483646 w 210"/>
                <a:gd name="T41" fmla="*/ 2147483646 h 165"/>
                <a:gd name="T42" fmla="*/ 2147483646 w 210"/>
                <a:gd name="T43" fmla="*/ 2147483646 h 165"/>
                <a:gd name="T44" fmla="*/ 2147483646 w 210"/>
                <a:gd name="T45" fmla="*/ 2147483646 h 165"/>
                <a:gd name="T46" fmla="*/ 2147483646 w 210"/>
                <a:gd name="T47" fmla="*/ 2147483646 h 165"/>
                <a:gd name="T48" fmla="*/ 2147483646 w 210"/>
                <a:gd name="T49" fmla="*/ 2147483646 h 165"/>
                <a:gd name="T50" fmla="*/ 2147483646 w 210"/>
                <a:gd name="T51" fmla="*/ 2147483646 h 165"/>
                <a:gd name="T52" fmla="*/ 2147483646 w 210"/>
                <a:gd name="T53" fmla="*/ 2147483646 h 165"/>
                <a:gd name="T54" fmla="*/ 2147483646 w 210"/>
                <a:gd name="T55" fmla="*/ 2147483646 h 165"/>
                <a:gd name="T56" fmla="*/ 2147483646 w 210"/>
                <a:gd name="T57" fmla="*/ 2147483646 h 165"/>
                <a:gd name="T58" fmla="*/ 2147483646 w 210"/>
                <a:gd name="T59" fmla="*/ 2147483646 h 165"/>
                <a:gd name="T60" fmla="*/ 2147483646 w 210"/>
                <a:gd name="T61" fmla="*/ 2147483646 h 165"/>
                <a:gd name="T62" fmla="*/ 2147483646 w 210"/>
                <a:gd name="T63" fmla="*/ 2147483646 h 165"/>
                <a:gd name="T64" fmla="*/ 2147483646 w 210"/>
                <a:gd name="T65" fmla="*/ 2147483646 h 165"/>
                <a:gd name="T66" fmla="*/ 2147483646 w 210"/>
                <a:gd name="T67" fmla="*/ 2147483646 h 165"/>
                <a:gd name="T68" fmla="*/ 2147483646 w 210"/>
                <a:gd name="T69" fmla="*/ 2147483646 h 165"/>
                <a:gd name="T70" fmla="*/ 2147483646 w 210"/>
                <a:gd name="T71" fmla="*/ 2147483646 h 165"/>
                <a:gd name="T72" fmla="*/ 2147483646 w 210"/>
                <a:gd name="T73" fmla="*/ 2147483646 h 165"/>
                <a:gd name="T74" fmla="*/ 2147483646 w 210"/>
                <a:gd name="T75" fmla="*/ 2147483646 h 165"/>
                <a:gd name="T76" fmla="*/ 2147483646 w 210"/>
                <a:gd name="T77" fmla="*/ 2147483646 h 165"/>
                <a:gd name="T78" fmla="*/ 2147483646 w 210"/>
                <a:gd name="T79" fmla="*/ 2147483646 h 165"/>
                <a:gd name="T80" fmla="*/ 2147483646 w 210"/>
                <a:gd name="T81" fmla="*/ 2147483646 h 165"/>
                <a:gd name="T82" fmla="*/ 2147483646 w 210"/>
                <a:gd name="T83" fmla="*/ 2147483646 h 165"/>
                <a:gd name="T84" fmla="*/ 2147483646 w 210"/>
                <a:gd name="T85" fmla="*/ 2147483646 h 165"/>
                <a:gd name="T86" fmla="*/ 2147483646 w 210"/>
                <a:gd name="T87" fmla="*/ 2147483646 h 165"/>
                <a:gd name="T88" fmla="*/ 2147483646 w 210"/>
                <a:gd name="T89" fmla="*/ 2147483646 h 165"/>
                <a:gd name="T90" fmla="*/ 2147483646 w 210"/>
                <a:gd name="T91" fmla="*/ 2147483646 h 165"/>
                <a:gd name="T92" fmla="*/ 2147483646 w 210"/>
                <a:gd name="T93" fmla="*/ 2147483646 h 165"/>
                <a:gd name="T94" fmla="*/ 2147483646 w 210"/>
                <a:gd name="T95" fmla="*/ 2147483646 h 165"/>
                <a:gd name="T96" fmla="*/ 2147483646 w 210"/>
                <a:gd name="T97" fmla="*/ 2147483646 h 165"/>
                <a:gd name="T98" fmla="*/ 2147483646 w 210"/>
                <a:gd name="T99" fmla="*/ 2147483646 h 165"/>
                <a:gd name="T100" fmla="*/ 2147483646 w 210"/>
                <a:gd name="T101" fmla="*/ 2147483646 h 165"/>
                <a:gd name="T102" fmla="*/ 2147483646 w 210"/>
                <a:gd name="T103" fmla="*/ 2147483646 h 165"/>
                <a:gd name="T104" fmla="*/ 2147483646 w 210"/>
                <a:gd name="T105" fmla="*/ 2147483646 h 165"/>
                <a:gd name="T106" fmla="*/ 2147483646 w 210"/>
                <a:gd name="T107" fmla="*/ 2147483646 h 165"/>
                <a:gd name="T108" fmla="*/ 2147483646 w 210"/>
                <a:gd name="T109" fmla="*/ 2147483646 h 165"/>
                <a:gd name="T110" fmla="*/ 2147483646 w 210"/>
                <a:gd name="T111" fmla="*/ 2147483646 h 165"/>
                <a:gd name="T112" fmla="*/ 2147483646 w 210"/>
                <a:gd name="T113" fmla="*/ 2147483646 h 165"/>
                <a:gd name="T114" fmla="*/ 2147483646 w 210"/>
                <a:gd name="T115" fmla="*/ 2147483646 h 165"/>
                <a:gd name="T116" fmla="*/ 2147483646 w 210"/>
                <a:gd name="T117" fmla="*/ 2147483646 h 165"/>
                <a:gd name="T118" fmla="*/ 2147483646 w 210"/>
                <a:gd name="T119" fmla="*/ 2147483646 h 165"/>
                <a:gd name="T120" fmla="*/ 2147483646 w 210"/>
                <a:gd name="T121" fmla="*/ 2147483646 h 165"/>
                <a:gd name="T122" fmla="*/ 2147483646 w 210"/>
                <a:gd name="T123" fmla="*/ 2147483646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0" h="165">
                  <a:moveTo>
                    <a:pt x="28" y="149"/>
                  </a:moveTo>
                  <a:cubicBezTo>
                    <a:pt x="28" y="150"/>
                    <a:pt x="29" y="151"/>
                    <a:pt x="29" y="151"/>
                  </a:cubicBezTo>
                  <a:cubicBezTo>
                    <a:pt x="29" y="151"/>
                    <a:pt x="28" y="150"/>
                    <a:pt x="28" y="149"/>
                  </a:cubicBezTo>
                  <a:cubicBezTo>
                    <a:pt x="28" y="149"/>
                    <a:pt x="28" y="149"/>
                    <a:pt x="28" y="149"/>
                  </a:cubicBezTo>
                  <a:moveTo>
                    <a:pt x="24" y="142"/>
                  </a:move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moveTo>
                    <a:pt x="201" y="69"/>
                  </a:move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moveTo>
                    <a:pt x="200" y="68"/>
                  </a:moveTo>
                  <a:cubicBezTo>
                    <a:pt x="198" y="69"/>
                    <a:pt x="197" y="69"/>
                    <a:pt x="197" y="69"/>
                  </a:cubicBezTo>
                  <a:cubicBezTo>
                    <a:pt x="197" y="69"/>
                    <a:pt x="199" y="69"/>
                    <a:pt x="201" y="69"/>
                  </a:cubicBezTo>
                  <a:cubicBezTo>
                    <a:pt x="201" y="69"/>
                    <a:pt x="200" y="68"/>
                    <a:pt x="200" y="68"/>
                  </a:cubicBezTo>
                  <a:moveTo>
                    <a:pt x="201" y="68"/>
                  </a:moveTo>
                  <a:cubicBezTo>
                    <a:pt x="201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1" y="68"/>
                    <a:pt x="201" y="68"/>
                  </a:cubicBezTo>
                  <a:moveTo>
                    <a:pt x="114" y="26"/>
                  </a:move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6"/>
                    <a:pt x="114" y="26"/>
                    <a:pt x="114" y="26"/>
                  </a:cubicBezTo>
                  <a:moveTo>
                    <a:pt x="29" y="21"/>
                  </a:moveTo>
                  <a:cubicBezTo>
                    <a:pt x="29" y="21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moveTo>
                    <a:pt x="116" y="12"/>
                  </a:moveTo>
                  <a:cubicBezTo>
                    <a:pt x="116" y="14"/>
                    <a:pt x="116" y="15"/>
                    <a:pt x="116" y="15"/>
                  </a:cubicBezTo>
                  <a:cubicBezTo>
                    <a:pt x="116" y="15"/>
                    <a:pt x="116" y="14"/>
                    <a:pt x="116" y="12"/>
                  </a:cubicBezTo>
                  <a:moveTo>
                    <a:pt x="116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moveTo>
                    <a:pt x="110" y="11"/>
                  </a:moveTo>
                  <a:cubicBezTo>
                    <a:pt x="110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moveTo>
                    <a:pt x="111" y="11"/>
                  </a:move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moveTo>
                    <a:pt x="111" y="11"/>
                  </a:moveTo>
                  <a:cubicBezTo>
                    <a:pt x="111" y="11"/>
                    <a:pt x="111" y="11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1"/>
                    <a:pt x="111" y="11"/>
                    <a:pt x="111" y="11"/>
                  </a:cubicBezTo>
                  <a:moveTo>
                    <a:pt x="110" y="11"/>
                  </a:moveTo>
                  <a:cubicBezTo>
                    <a:pt x="110" y="11"/>
                    <a:pt x="111" y="11"/>
                    <a:pt x="111" y="11"/>
                  </a:cubicBezTo>
                  <a:cubicBezTo>
                    <a:pt x="111" y="11"/>
                    <a:pt x="110" y="11"/>
                    <a:pt x="110" y="11"/>
                  </a:cubicBezTo>
                  <a:moveTo>
                    <a:pt x="111" y="11"/>
                  </a:move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moveTo>
                    <a:pt x="110" y="11"/>
                  </a:moveTo>
                  <a:cubicBezTo>
                    <a:pt x="110" y="11"/>
                    <a:pt x="110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10" y="11"/>
                    <a:pt x="110" y="11"/>
                  </a:cubicBezTo>
                  <a:moveTo>
                    <a:pt x="110" y="11"/>
                  </a:moveTo>
                  <a:cubicBezTo>
                    <a:pt x="110" y="11"/>
                    <a:pt x="110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moveTo>
                    <a:pt x="110" y="11"/>
                  </a:moveTo>
                  <a:cubicBezTo>
                    <a:pt x="110" y="11"/>
                    <a:pt x="110" y="11"/>
                    <a:pt x="110" y="11"/>
                  </a:cubicBezTo>
                  <a:cubicBezTo>
                    <a:pt x="110" y="11"/>
                    <a:pt x="110" y="11"/>
                    <a:pt x="110" y="11"/>
                  </a:cubicBezTo>
                  <a:moveTo>
                    <a:pt x="87" y="164"/>
                  </a:moveTo>
                  <a:cubicBezTo>
                    <a:pt x="87" y="164"/>
                    <a:pt x="87" y="163"/>
                    <a:pt x="87" y="163"/>
                  </a:cubicBezTo>
                  <a:cubicBezTo>
                    <a:pt x="87" y="163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moveTo>
                    <a:pt x="87" y="164"/>
                  </a:move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7" y="163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moveTo>
                    <a:pt x="91" y="163"/>
                  </a:moveTo>
                  <a:cubicBezTo>
                    <a:pt x="91" y="163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3"/>
                  </a:cubicBezTo>
                  <a:cubicBezTo>
                    <a:pt x="91" y="163"/>
                    <a:pt x="91" y="163"/>
                    <a:pt x="91" y="163"/>
                  </a:cubicBezTo>
                  <a:moveTo>
                    <a:pt x="89" y="165"/>
                  </a:moveTo>
                  <a:cubicBezTo>
                    <a:pt x="89" y="163"/>
                    <a:pt x="89" y="162"/>
                    <a:pt x="89" y="162"/>
                  </a:cubicBezTo>
                  <a:cubicBezTo>
                    <a:pt x="89" y="162"/>
                    <a:pt x="89" y="162"/>
                    <a:pt x="89" y="163"/>
                  </a:cubicBezTo>
                  <a:cubicBezTo>
                    <a:pt x="89" y="163"/>
                    <a:pt x="89" y="164"/>
                    <a:pt x="89" y="165"/>
                  </a:cubicBezTo>
                  <a:moveTo>
                    <a:pt x="91" y="161"/>
                  </a:moveTo>
                  <a:cubicBezTo>
                    <a:pt x="91" y="161"/>
                    <a:pt x="91" y="160"/>
                    <a:pt x="91" y="160"/>
                  </a:cubicBezTo>
                  <a:cubicBezTo>
                    <a:pt x="91" y="160"/>
                    <a:pt x="91" y="161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1" y="161"/>
                    <a:pt x="91" y="161"/>
                  </a:cubicBezTo>
                  <a:cubicBezTo>
                    <a:pt x="91" y="161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1" y="162"/>
                    <a:pt x="91" y="161"/>
                  </a:cubicBezTo>
                  <a:moveTo>
                    <a:pt x="96" y="161"/>
                  </a:moveTo>
                  <a:cubicBezTo>
                    <a:pt x="96" y="159"/>
                    <a:pt x="96" y="159"/>
                    <a:pt x="96" y="159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60"/>
                    <a:pt x="96" y="161"/>
                    <a:pt x="96" y="162"/>
                  </a:cubicBezTo>
                  <a:cubicBezTo>
                    <a:pt x="96" y="161"/>
                    <a:pt x="96" y="161"/>
                    <a:pt x="96" y="161"/>
                  </a:cubicBezTo>
                  <a:moveTo>
                    <a:pt x="127" y="158"/>
                  </a:moveTo>
                  <a:cubicBezTo>
                    <a:pt x="125" y="157"/>
                    <a:pt x="124" y="156"/>
                    <a:pt x="124" y="155"/>
                  </a:cubicBezTo>
                  <a:cubicBezTo>
                    <a:pt x="125" y="156"/>
                    <a:pt x="126" y="157"/>
                    <a:pt x="127" y="158"/>
                  </a:cubicBezTo>
                  <a:moveTo>
                    <a:pt x="147" y="150"/>
                  </a:move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moveTo>
                    <a:pt x="147" y="150"/>
                  </a:move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moveTo>
                    <a:pt x="153" y="145"/>
                  </a:moveTo>
                  <a:cubicBezTo>
                    <a:pt x="151" y="144"/>
                    <a:pt x="151" y="143"/>
                    <a:pt x="151" y="143"/>
                  </a:cubicBezTo>
                  <a:cubicBezTo>
                    <a:pt x="151" y="143"/>
                    <a:pt x="152" y="144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moveTo>
                    <a:pt x="27" y="45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7" y="37"/>
                    <a:pt x="32" y="31"/>
                    <a:pt x="37" y="28"/>
                  </a:cubicBezTo>
                  <a:cubicBezTo>
                    <a:pt x="36" y="31"/>
                    <a:pt x="34" y="33"/>
                    <a:pt x="33" y="36"/>
                  </a:cubicBezTo>
                  <a:cubicBezTo>
                    <a:pt x="35" y="34"/>
                    <a:pt x="38" y="32"/>
                    <a:pt x="39" y="30"/>
                  </a:cubicBezTo>
                  <a:cubicBezTo>
                    <a:pt x="38" y="32"/>
                    <a:pt x="37" y="34"/>
                    <a:pt x="37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2" y="39"/>
                    <a:pt x="29" y="42"/>
                    <a:pt x="27" y="45"/>
                  </a:cubicBezTo>
                  <a:moveTo>
                    <a:pt x="46" y="27"/>
                  </a:moveTo>
                  <a:cubicBezTo>
                    <a:pt x="46" y="27"/>
                    <a:pt x="48" y="26"/>
                    <a:pt x="49" y="25"/>
                  </a:cubicBezTo>
                  <a:cubicBezTo>
                    <a:pt x="49" y="26"/>
                    <a:pt x="49" y="26"/>
                    <a:pt x="49" y="27"/>
                  </a:cubicBezTo>
                  <a:cubicBezTo>
                    <a:pt x="48" y="27"/>
                    <a:pt x="46" y="28"/>
                    <a:pt x="45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2" y="30"/>
                    <a:pt x="41" y="31"/>
                    <a:pt x="40" y="33"/>
                  </a:cubicBezTo>
                  <a:cubicBezTo>
                    <a:pt x="42" y="30"/>
                    <a:pt x="43" y="27"/>
                    <a:pt x="45" y="27"/>
                  </a:cubicBezTo>
                  <a:cubicBezTo>
                    <a:pt x="46" y="27"/>
                    <a:pt x="46" y="27"/>
                    <a:pt x="46" y="27"/>
                  </a:cubicBezTo>
                  <a:moveTo>
                    <a:pt x="53" y="25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3" y="25"/>
                  </a:moveTo>
                  <a:cubicBezTo>
                    <a:pt x="53" y="25"/>
                    <a:pt x="53" y="25"/>
                    <a:pt x="53" y="25"/>
                  </a:cubicBezTo>
                  <a:cubicBezTo>
                    <a:pt x="53" y="25"/>
                    <a:pt x="53" y="25"/>
                    <a:pt x="53" y="25"/>
                  </a:cubicBezTo>
                  <a:moveTo>
                    <a:pt x="52" y="24"/>
                  </a:move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52" y="24"/>
                  </a:move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moveTo>
                    <a:pt x="113" y="26"/>
                  </a:moveTo>
                  <a:cubicBezTo>
                    <a:pt x="113" y="26"/>
                    <a:pt x="113" y="25"/>
                    <a:pt x="113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5"/>
                    <a:pt x="113" y="26"/>
                    <a:pt x="113" y="26"/>
                  </a:cubicBezTo>
                  <a:moveTo>
                    <a:pt x="71" y="19"/>
                  </a:moveTo>
                  <a:cubicBezTo>
                    <a:pt x="71" y="19"/>
                    <a:pt x="70" y="18"/>
                    <a:pt x="69" y="16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70" y="18"/>
                    <a:pt x="71" y="19"/>
                    <a:pt x="71" y="19"/>
                  </a:cubicBezTo>
                  <a:moveTo>
                    <a:pt x="71" y="18"/>
                  </a:moveTo>
                  <a:cubicBezTo>
                    <a:pt x="71" y="18"/>
                    <a:pt x="71" y="17"/>
                    <a:pt x="70" y="16"/>
                  </a:cubicBezTo>
                  <a:cubicBezTo>
                    <a:pt x="71" y="17"/>
                    <a:pt x="72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18"/>
                    <a:pt x="71" y="18"/>
                    <a:pt x="71" y="18"/>
                  </a:cubicBezTo>
                  <a:moveTo>
                    <a:pt x="79" y="8"/>
                  </a:move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moveTo>
                    <a:pt x="71" y="0"/>
                  </a:moveTo>
                  <a:cubicBezTo>
                    <a:pt x="71" y="0"/>
                    <a:pt x="71" y="3"/>
                    <a:pt x="71" y="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6"/>
                    <a:pt x="55" y="8"/>
                    <a:pt x="55" y="10"/>
                  </a:cubicBezTo>
                  <a:cubicBezTo>
                    <a:pt x="54" y="10"/>
                    <a:pt x="53" y="10"/>
                    <a:pt x="52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5"/>
                    <a:pt x="49" y="14"/>
                    <a:pt x="49" y="21"/>
                  </a:cubicBezTo>
                  <a:cubicBezTo>
                    <a:pt x="44" y="16"/>
                    <a:pt x="43" y="14"/>
                    <a:pt x="43" y="14"/>
                  </a:cubicBezTo>
                  <a:cubicBezTo>
                    <a:pt x="42" y="14"/>
                    <a:pt x="42" y="15"/>
                    <a:pt x="42" y="15"/>
                  </a:cubicBezTo>
                  <a:cubicBezTo>
                    <a:pt x="40" y="16"/>
                    <a:pt x="38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7"/>
                    <a:pt x="37" y="28"/>
                    <a:pt x="37" y="28"/>
                  </a:cubicBezTo>
                  <a:cubicBezTo>
                    <a:pt x="37" y="28"/>
                    <a:pt x="37" y="28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7" y="25"/>
                    <a:pt x="25" y="28"/>
                    <a:pt x="23" y="30"/>
                  </a:cubicBezTo>
                  <a:cubicBezTo>
                    <a:pt x="21" y="34"/>
                    <a:pt x="20" y="38"/>
                    <a:pt x="20" y="4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4" y="41"/>
                    <a:pt x="4" y="44"/>
                    <a:pt x="2" y="54"/>
                  </a:cubicBezTo>
                  <a:cubicBezTo>
                    <a:pt x="2" y="58"/>
                    <a:pt x="2" y="61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7"/>
                    <a:pt x="2" y="78"/>
                    <a:pt x="3" y="79"/>
                  </a:cubicBezTo>
                  <a:cubicBezTo>
                    <a:pt x="3" y="80"/>
                    <a:pt x="4" y="82"/>
                    <a:pt x="3" y="82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5"/>
                    <a:pt x="3" y="86"/>
                    <a:pt x="3" y="86"/>
                  </a:cubicBezTo>
                  <a:cubicBezTo>
                    <a:pt x="4" y="91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4" y="91"/>
                    <a:pt x="4" y="91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6"/>
                    <a:pt x="7" y="97"/>
                    <a:pt x="7" y="98"/>
                  </a:cubicBezTo>
                  <a:cubicBezTo>
                    <a:pt x="7" y="98"/>
                    <a:pt x="7" y="99"/>
                    <a:pt x="7" y="99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101"/>
                    <a:pt x="7" y="104"/>
                  </a:cubicBezTo>
                  <a:cubicBezTo>
                    <a:pt x="8" y="107"/>
                    <a:pt x="8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4"/>
                    <a:pt x="16" y="118"/>
                    <a:pt x="16" y="119"/>
                  </a:cubicBezTo>
                  <a:cubicBezTo>
                    <a:pt x="17" y="119"/>
                    <a:pt x="16" y="120"/>
                    <a:pt x="16" y="120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9" y="129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29"/>
                    <a:pt x="19" y="129"/>
                    <a:pt x="19" y="130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1" y="132"/>
                    <a:pt x="24" y="134"/>
                    <a:pt x="23" y="134"/>
                  </a:cubicBezTo>
                  <a:cubicBezTo>
                    <a:pt x="26" y="136"/>
                    <a:pt x="25" y="137"/>
                    <a:pt x="24" y="138"/>
                  </a:cubicBezTo>
                  <a:cubicBezTo>
                    <a:pt x="26" y="138"/>
                    <a:pt x="25" y="141"/>
                    <a:pt x="24" y="141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5" y="141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43"/>
                    <a:pt x="25" y="144"/>
                    <a:pt x="26" y="146"/>
                  </a:cubicBezTo>
                  <a:cubicBezTo>
                    <a:pt x="27" y="148"/>
                    <a:pt x="27" y="149"/>
                    <a:pt x="28" y="149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9" y="150"/>
                    <a:pt x="29" y="150"/>
                  </a:cubicBezTo>
                  <a:cubicBezTo>
                    <a:pt x="31" y="151"/>
                    <a:pt x="34" y="151"/>
                    <a:pt x="36" y="153"/>
                  </a:cubicBezTo>
                  <a:cubicBezTo>
                    <a:pt x="37" y="152"/>
                    <a:pt x="38" y="152"/>
                    <a:pt x="39" y="152"/>
                  </a:cubicBezTo>
                  <a:cubicBezTo>
                    <a:pt x="42" y="152"/>
                    <a:pt x="44" y="153"/>
                    <a:pt x="43" y="157"/>
                  </a:cubicBezTo>
                  <a:cubicBezTo>
                    <a:pt x="46" y="155"/>
                    <a:pt x="48" y="154"/>
                    <a:pt x="49" y="154"/>
                  </a:cubicBezTo>
                  <a:cubicBezTo>
                    <a:pt x="51" y="154"/>
                    <a:pt x="51" y="156"/>
                    <a:pt x="50" y="159"/>
                  </a:cubicBezTo>
                  <a:cubicBezTo>
                    <a:pt x="51" y="157"/>
                    <a:pt x="52" y="156"/>
                    <a:pt x="52" y="156"/>
                  </a:cubicBezTo>
                  <a:cubicBezTo>
                    <a:pt x="52" y="156"/>
                    <a:pt x="52" y="156"/>
                    <a:pt x="52" y="157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6"/>
                    <a:pt x="53" y="156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3" y="157"/>
                    <a:pt x="53" y="157"/>
                    <a:pt x="53" y="157"/>
                  </a:cubicBezTo>
                  <a:cubicBezTo>
                    <a:pt x="55" y="157"/>
                    <a:pt x="58" y="158"/>
                    <a:pt x="58" y="160"/>
                  </a:cubicBezTo>
                  <a:cubicBezTo>
                    <a:pt x="58" y="159"/>
                    <a:pt x="59" y="158"/>
                    <a:pt x="59" y="158"/>
                  </a:cubicBezTo>
                  <a:cubicBezTo>
                    <a:pt x="59" y="158"/>
                    <a:pt x="58" y="159"/>
                    <a:pt x="57" y="161"/>
                  </a:cubicBezTo>
                  <a:cubicBezTo>
                    <a:pt x="59" y="159"/>
                    <a:pt x="60" y="158"/>
                    <a:pt x="60" y="158"/>
                  </a:cubicBezTo>
                  <a:cubicBezTo>
                    <a:pt x="60" y="158"/>
                    <a:pt x="60" y="159"/>
                    <a:pt x="59" y="162"/>
                  </a:cubicBezTo>
                  <a:cubicBezTo>
                    <a:pt x="61" y="159"/>
                    <a:pt x="62" y="157"/>
                    <a:pt x="63" y="157"/>
                  </a:cubicBezTo>
                  <a:cubicBezTo>
                    <a:pt x="63" y="157"/>
                    <a:pt x="63" y="159"/>
                    <a:pt x="62" y="162"/>
                  </a:cubicBezTo>
                  <a:cubicBezTo>
                    <a:pt x="65" y="158"/>
                    <a:pt x="68" y="156"/>
                    <a:pt x="69" y="156"/>
                  </a:cubicBezTo>
                  <a:cubicBezTo>
                    <a:pt x="70" y="156"/>
                    <a:pt x="71" y="157"/>
                    <a:pt x="72" y="160"/>
                  </a:cubicBezTo>
                  <a:cubicBezTo>
                    <a:pt x="71" y="160"/>
                    <a:pt x="71" y="161"/>
                    <a:pt x="71" y="162"/>
                  </a:cubicBezTo>
                  <a:cubicBezTo>
                    <a:pt x="71" y="160"/>
                    <a:pt x="70" y="159"/>
                    <a:pt x="70" y="159"/>
                  </a:cubicBezTo>
                  <a:cubicBezTo>
                    <a:pt x="69" y="159"/>
                    <a:pt x="69" y="160"/>
                    <a:pt x="71" y="163"/>
                  </a:cubicBezTo>
                  <a:cubicBezTo>
                    <a:pt x="71" y="163"/>
                    <a:pt x="71" y="163"/>
                    <a:pt x="71" y="164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3"/>
                    <a:pt x="71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1"/>
                    <a:pt x="72" y="161"/>
                    <a:pt x="72" y="160"/>
                  </a:cubicBezTo>
                  <a:cubicBezTo>
                    <a:pt x="72" y="160"/>
                    <a:pt x="72" y="161"/>
                    <a:pt x="72" y="161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2" y="159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0"/>
                  </a:cubicBezTo>
                  <a:cubicBezTo>
                    <a:pt x="72" y="160"/>
                    <a:pt x="72" y="160"/>
                    <a:pt x="72" y="161"/>
                  </a:cubicBezTo>
                  <a:cubicBezTo>
                    <a:pt x="72" y="161"/>
                    <a:pt x="72" y="161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1"/>
                    <a:pt x="72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2" y="161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2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1"/>
                    <a:pt x="73" y="160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0"/>
                    <a:pt x="72" y="161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2" y="163"/>
                    <a:pt x="72" y="163"/>
                    <a:pt x="72" y="162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1"/>
                    <a:pt x="73" y="160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0"/>
                    <a:pt x="72" y="161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2" y="163"/>
                    <a:pt x="72" y="162"/>
                    <a:pt x="72" y="162"/>
                  </a:cubicBezTo>
                  <a:cubicBezTo>
                    <a:pt x="72" y="162"/>
                    <a:pt x="72" y="162"/>
                    <a:pt x="73" y="162"/>
                  </a:cubicBezTo>
                  <a:cubicBezTo>
                    <a:pt x="72" y="162"/>
                    <a:pt x="72" y="162"/>
                    <a:pt x="72" y="163"/>
                  </a:cubicBezTo>
                  <a:cubicBezTo>
                    <a:pt x="72" y="161"/>
                    <a:pt x="73" y="160"/>
                    <a:pt x="73" y="160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59"/>
                    <a:pt x="73" y="158"/>
                    <a:pt x="73" y="158"/>
                  </a:cubicBezTo>
                  <a:cubicBezTo>
                    <a:pt x="73" y="158"/>
                    <a:pt x="74" y="159"/>
                    <a:pt x="73" y="159"/>
                  </a:cubicBezTo>
                  <a:cubicBezTo>
                    <a:pt x="73" y="159"/>
                    <a:pt x="74" y="159"/>
                    <a:pt x="74" y="159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4" y="158"/>
                    <a:pt x="74" y="158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74" y="159"/>
                    <a:pt x="74" y="159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74" y="161"/>
                    <a:pt x="73" y="162"/>
                    <a:pt x="73" y="164"/>
                  </a:cubicBezTo>
                  <a:cubicBezTo>
                    <a:pt x="73" y="162"/>
                    <a:pt x="74" y="161"/>
                    <a:pt x="74" y="160"/>
                  </a:cubicBezTo>
                  <a:cubicBezTo>
                    <a:pt x="75" y="161"/>
                    <a:pt x="75" y="162"/>
                    <a:pt x="76" y="163"/>
                  </a:cubicBezTo>
                  <a:cubicBezTo>
                    <a:pt x="76" y="161"/>
                    <a:pt x="75" y="159"/>
                    <a:pt x="75" y="159"/>
                  </a:cubicBezTo>
                  <a:cubicBezTo>
                    <a:pt x="75" y="159"/>
                    <a:pt x="75" y="158"/>
                    <a:pt x="76" y="158"/>
                  </a:cubicBezTo>
                  <a:cubicBezTo>
                    <a:pt x="76" y="158"/>
                    <a:pt x="76" y="160"/>
                    <a:pt x="76" y="163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7" y="163"/>
                    <a:pt x="77" y="163"/>
                    <a:pt x="77" y="162"/>
                  </a:cubicBezTo>
                  <a:cubicBezTo>
                    <a:pt x="77" y="161"/>
                    <a:pt x="76" y="161"/>
                    <a:pt x="77" y="161"/>
                  </a:cubicBezTo>
                  <a:cubicBezTo>
                    <a:pt x="77" y="161"/>
                    <a:pt x="77" y="161"/>
                    <a:pt x="77" y="162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2"/>
                  </a:cubicBezTo>
                  <a:cubicBezTo>
                    <a:pt x="78" y="162"/>
                    <a:pt x="78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2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3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8" y="162"/>
                    <a:pt x="78" y="162"/>
                    <a:pt x="78" y="163"/>
                  </a:cubicBezTo>
                  <a:cubicBezTo>
                    <a:pt x="78" y="163"/>
                    <a:pt x="78" y="163"/>
                    <a:pt x="78" y="163"/>
                  </a:cubicBezTo>
                  <a:cubicBezTo>
                    <a:pt x="78" y="162"/>
                    <a:pt x="79" y="162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1"/>
                  </a:cubicBezTo>
                  <a:cubicBezTo>
                    <a:pt x="79" y="161"/>
                    <a:pt x="79" y="161"/>
                    <a:pt x="79" y="162"/>
                  </a:cubicBezTo>
                  <a:cubicBezTo>
                    <a:pt x="79" y="163"/>
                    <a:pt x="79" y="163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4"/>
                    <a:pt x="79" y="164"/>
                    <a:pt x="79" y="164"/>
                  </a:cubicBezTo>
                  <a:cubicBezTo>
                    <a:pt x="79" y="163"/>
                    <a:pt x="80" y="162"/>
                    <a:pt x="80" y="162"/>
                  </a:cubicBezTo>
                  <a:cubicBezTo>
                    <a:pt x="81" y="162"/>
                    <a:pt x="81" y="163"/>
                    <a:pt x="81" y="165"/>
                  </a:cubicBezTo>
                  <a:cubicBezTo>
                    <a:pt x="81" y="164"/>
                    <a:pt x="81" y="163"/>
                    <a:pt x="81" y="163"/>
                  </a:cubicBezTo>
                  <a:cubicBezTo>
                    <a:pt x="82" y="163"/>
                    <a:pt x="82" y="164"/>
                    <a:pt x="82" y="165"/>
                  </a:cubicBezTo>
                  <a:cubicBezTo>
                    <a:pt x="84" y="164"/>
                    <a:pt x="86" y="164"/>
                    <a:pt x="87" y="164"/>
                  </a:cubicBezTo>
                  <a:cubicBezTo>
                    <a:pt x="86" y="164"/>
                    <a:pt x="86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5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4"/>
                    <a:pt x="87" y="164"/>
                    <a:pt x="87" y="164"/>
                  </a:cubicBezTo>
                  <a:cubicBezTo>
                    <a:pt x="87" y="163"/>
                    <a:pt x="87" y="163"/>
                    <a:pt x="87" y="163"/>
                  </a:cubicBezTo>
                  <a:cubicBezTo>
                    <a:pt x="87" y="163"/>
                    <a:pt x="88" y="164"/>
                    <a:pt x="88" y="165"/>
                  </a:cubicBezTo>
                  <a:cubicBezTo>
                    <a:pt x="88" y="163"/>
                    <a:pt x="88" y="162"/>
                    <a:pt x="88" y="162"/>
                  </a:cubicBezTo>
                  <a:cubicBezTo>
                    <a:pt x="89" y="162"/>
                    <a:pt x="89" y="163"/>
                    <a:pt x="89" y="165"/>
                  </a:cubicBezTo>
                  <a:cubicBezTo>
                    <a:pt x="89" y="164"/>
                    <a:pt x="89" y="163"/>
                    <a:pt x="89" y="163"/>
                  </a:cubicBezTo>
                  <a:cubicBezTo>
                    <a:pt x="89" y="163"/>
                    <a:pt x="89" y="164"/>
                    <a:pt x="89" y="165"/>
                  </a:cubicBezTo>
                  <a:cubicBezTo>
                    <a:pt x="89" y="163"/>
                    <a:pt x="89" y="162"/>
                    <a:pt x="89" y="162"/>
                  </a:cubicBezTo>
                  <a:cubicBezTo>
                    <a:pt x="89" y="162"/>
                    <a:pt x="89" y="163"/>
                    <a:pt x="90" y="165"/>
                  </a:cubicBezTo>
                  <a:cubicBezTo>
                    <a:pt x="90" y="163"/>
                    <a:pt x="90" y="162"/>
                    <a:pt x="90" y="162"/>
                  </a:cubicBezTo>
                  <a:cubicBezTo>
                    <a:pt x="90" y="163"/>
                    <a:pt x="90" y="163"/>
                    <a:pt x="90" y="165"/>
                  </a:cubicBezTo>
                  <a:cubicBezTo>
                    <a:pt x="90" y="163"/>
                    <a:pt x="90" y="163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3"/>
                    <a:pt x="90" y="164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90" y="162"/>
                    <a:pt x="90" y="162"/>
                    <a:pt x="90" y="163"/>
                  </a:cubicBezTo>
                  <a:cubicBezTo>
                    <a:pt x="90" y="163"/>
                    <a:pt x="90" y="163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0" y="164"/>
                    <a:pt x="90" y="164"/>
                    <a:pt x="90" y="164"/>
                  </a:cubicBezTo>
                  <a:cubicBezTo>
                    <a:pt x="90" y="164"/>
                    <a:pt x="90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4"/>
                    <a:pt x="91" y="164"/>
                    <a:pt x="91" y="165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2" y="163"/>
                    <a:pt x="92" y="163"/>
                  </a:cubicBezTo>
                  <a:cubicBezTo>
                    <a:pt x="92" y="163"/>
                    <a:pt x="92" y="164"/>
                    <a:pt x="92" y="164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3" y="161"/>
                    <a:pt x="93" y="159"/>
                    <a:pt x="93" y="159"/>
                  </a:cubicBezTo>
                  <a:cubicBezTo>
                    <a:pt x="94" y="159"/>
                    <a:pt x="94" y="159"/>
                    <a:pt x="94" y="160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3" y="160"/>
                    <a:pt x="93" y="161"/>
                    <a:pt x="92" y="164"/>
                  </a:cubicBezTo>
                  <a:cubicBezTo>
                    <a:pt x="93" y="163"/>
                    <a:pt x="94" y="163"/>
                    <a:pt x="95" y="162"/>
                  </a:cubicBezTo>
                  <a:cubicBezTo>
                    <a:pt x="96" y="163"/>
                    <a:pt x="96" y="163"/>
                    <a:pt x="96" y="164"/>
                  </a:cubicBezTo>
                  <a:cubicBezTo>
                    <a:pt x="96" y="163"/>
                    <a:pt x="96" y="163"/>
                    <a:pt x="96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2"/>
                    <a:pt x="96" y="163"/>
                    <a:pt x="97" y="164"/>
                  </a:cubicBezTo>
                  <a:cubicBezTo>
                    <a:pt x="97" y="164"/>
                    <a:pt x="97" y="163"/>
                    <a:pt x="97" y="163"/>
                  </a:cubicBezTo>
                  <a:cubicBezTo>
                    <a:pt x="97" y="162"/>
                    <a:pt x="97" y="162"/>
                    <a:pt x="96" y="162"/>
                  </a:cubicBezTo>
                  <a:cubicBezTo>
                    <a:pt x="96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1"/>
                    <a:pt x="97" y="162"/>
                  </a:cubicBezTo>
                  <a:cubicBezTo>
                    <a:pt x="97" y="162"/>
                    <a:pt x="97" y="162"/>
                    <a:pt x="97" y="161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3"/>
                    <a:pt x="97" y="163"/>
                    <a:pt x="98" y="164"/>
                  </a:cubicBezTo>
                  <a:cubicBezTo>
                    <a:pt x="98" y="164"/>
                    <a:pt x="98" y="164"/>
                    <a:pt x="98" y="164"/>
                  </a:cubicBezTo>
                  <a:cubicBezTo>
                    <a:pt x="97" y="163"/>
                    <a:pt x="97" y="163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97" y="162"/>
                    <a:pt x="97" y="162"/>
                    <a:pt x="97" y="161"/>
                  </a:cubicBezTo>
                  <a:cubicBezTo>
                    <a:pt x="97" y="161"/>
                    <a:pt x="97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7" y="161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7" y="160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8" y="161"/>
                    <a:pt x="98" y="161"/>
                    <a:pt x="98" y="160"/>
                  </a:cubicBezTo>
                  <a:cubicBezTo>
                    <a:pt x="99" y="157"/>
                    <a:pt x="101" y="155"/>
                    <a:pt x="104" y="155"/>
                  </a:cubicBezTo>
                  <a:cubicBezTo>
                    <a:pt x="107" y="155"/>
                    <a:pt x="110" y="158"/>
                    <a:pt x="114" y="162"/>
                  </a:cubicBezTo>
                  <a:cubicBezTo>
                    <a:pt x="114" y="159"/>
                    <a:pt x="113" y="157"/>
                    <a:pt x="113" y="157"/>
                  </a:cubicBezTo>
                  <a:cubicBezTo>
                    <a:pt x="113" y="157"/>
                    <a:pt x="114" y="159"/>
                    <a:pt x="120" y="160"/>
                  </a:cubicBezTo>
                  <a:cubicBezTo>
                    <a:pt x="119" y="160"/>
                    <a:pt x="119" y="159"/>
                    <a:pt x="119" y="159"/>
                  </a:cubicBezTo>
                  <a:cubicBezTo>
                    <a:pt x="114" y="158"/>
                    <a:pt x="115" y="158"/>
                    <a:pt x="118" y="158"/>
                  </a:cubicBezTo>
                  <a:cubicBezTo>
                    <a:pt x="118" y="157"/>
                    <a:pt x="118" y="156"/>
                    <a:pt x="118" y="156"/>
                  </a:cubicBezTo>
                  <a:cubicBezTo>
                    <a:pt x="119" y="156"/>
                    <a:pt x="119" y="157"/>
                    <a:pt x="120" y="158"/>
                  </a:cubicBezTo>
                  <a:cubicBezTo>
                    <a:pt x="120" y="158"/>
                    <a:pt x="120" y="158"/>
                    <a:pt x="120" y="158"/>
                  </a:cubicBezTo>
                  <a:cubicBezTo>
                    <a:pt x="120" y="155"/>
                    <a:pt x="120" y="154"/>
                    <a:pt x="120" y="154"/>
                  </a:cubicBezTo>
                  <a:cubicBezTo>
                    <a:pt x="121" y="154"/>
                    <a:pt x="122" y="155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9"/>
                  </a:cubicBezTo>
                  <a:cubicBezTo>
                    <a:pt x="125" y="159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5" y="157"/>
                    <a:pt x="124" y="157"/>
                    <a:pt x="124" y="157"/>
                  </a:cubicBezTo>
                  <a:cubicBezTo>
                    <a:pt x="124" y="157"/>
                    <a:pt x="124" y="157"/>
                    <a:pt x="124" y="157"/>
                  </a:cubicBezTo>
                  <a:cubicBezTo>
                    <a:pt x="124" y="157"/>
                    <a:pt x="125" y="157"/>
                    <a:pt x="125" y="158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6"/>
                    <a:pt x="124" y="155"/>
                    <a:pt x="123" y="155"/>
                  </a:cubicBezTo>
                  <a:cubicBezTo>
                    <a:pt x="122" y="154"/>
                    <a:pt x="122" y="153"/>
                    <a:pt x="122" y="153"/>
                  </a:cubicBezTo>
                  <a:cubicBezTo>
                    <a:pt x="122" y="153"/>
                    <a:pt x="123" y="153"/>
                    <a:pt x="123" y="153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23" y="153"/>
                    <a:pt x="123" y="155"/>
                    <a:pt x="125" y="158"/>
                  </a:cubicBezTo>
                  <a:cubicBezTo>
                    <a:pt x="126" y="158"/>
                    <a:pt x="126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7"/>
                    <a:pt x="125" y="156"/>
                    <a:pt x="124" y="155"/>
                  </a:cubicBezTo>
                  <a:cubicBezTo>
                    <a:pt x="124" y="155"/>
                    <a:pt x="125" y="155"/>
                    <a:pt x="125" y="155"/>
                  </a:cubicBezTo>
                  <a:cubicBezTo>
                    <a:pt x="125" y="155"/>
                    <a:pt x="126" y="156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6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5"/>
                    <a:pt x="126" y="156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6" y="156"/>
                    <a:pt x="125" y="155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5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5" y="153"/>
                    <a:pt x="125" y="152"/>
                    <a:pt x="125" y="152"/>
                  </a:cubicBezTo>
                  <a:cubicBezTo>
                    <a:pt x="125" y="152"/>
                    <a:pt x="125" y="153"/>
                    <a:pt x="126" y="154"/>
                  </a:cubicBezTo>
                  <a:cubicBezTo>
                    <a:pt x="126" y="154"/>
                    <a:pt x="126" y="154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5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29" y="155"/>
                    <a:pt x="129" y="155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5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30" y="156"/>
                    <a:pt x="130" y="156"/>
                  </a:cubicBezTo>
                  <a:cubicBezTo>
                    <a:pt x="130" y="156"/>
                    <a:pt x="130" y="155"/>
                    <a:pt x="129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8" y="154"/>
                    <a:pt x="128" y="153"/>
                    <a:pt x="127" y="153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7" y="152"/>
                    <a:pt x="128" y="152"/>
                    <a:pt x="129" y="153"/>
                  </a:cubicBezTo>
                  <a:cubicBezTo>
                    <a:pt x="129" y="153"/>
                    <a:pt x="130" y="153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0" y="154"/>
                    <a:pt x="130" y="154"/>
                  </a:cubicBezTo>
                  <a:cubicBezTo>
                    <a:pt x="130" y="154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1" y="155"/>
                    <a:pt x="131" y="155"/>
                    <a:pt x="131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5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3" y="156"/>
                    <a:pt x="133" y="156"/>
                  </a:cubicBezTo>
                  <a:cubicBezTo>
                    <a:pt x="133" y="156"/>
                    <a:pt x="132" y="155"/>
                    <a:pt x="132" y="155"/>
                  </a:cubicBezTo>
                  <a:cubicBezTo>
                    <a:pt x="132" y="155"/>
                    <a:pt x="132" y="155"/>
                    <a:pt x="132" y="155"/>
                  </a:cubicBezTo>
                  <a:cubicBezTo>
                    <a:pt x="132" y="154"/>
                    <a:pt x="131" y="153"/>
                    <a:pt x="131" y="153"/>
                  </a:cubicBezTo>
                  <a:cubicBezTo>
                    <a:pt x="131" y="153"/>
                    <a:pt x="130" y="153"/>
                    <a:pt x="130" y="153"/>
                  </a:cubicBezTo>
                  <a:cubicBezTo>
                    <a:pt x="130" y="153"/>
                    <a:pt x="130" y="153"/>
                    <a:pt x="130" y="153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31" y="152"/>
                    <a:pt x="131" y="153"/>
                    <a:pt x="132" y="153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3" y="154"/>
                    <a:pt x="133" y="154"/>
                    <a:pt x="133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4" y="155"/>
                    <a:pt x="134" y="155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3" y="155"/>
                    <a:pt x="133" y="155"/>
                    <a:pt x="133" y="155"/>
                  </a:cubicBezTo>
                  <a:cubicBezTo>
                    <a:pt x="133" y="155"/>
                    <a:pt x="133" y="155"/>
                    <a:pt x="133" y="154"/>
                  </a:cubicBezTo>
                  <a:cubicBezTo>
                    <a:pt x="133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2" y="153"/>
                    <a:pt x="132" y="153"/>
                  </a:cubicBezTo>
                  <a:cubicBezTo>
                    <a:pt x="132" y="153"/>
                    <a:pt x="132" y="153"/>
                    <a:pt x="132" y="153"/>
                  </a:cubicBezTo>
                  <a:cubicBezTo>
                    <a:pt x="132" y="153"/>
                    <a:pt x="132" y="152"/>
                    <a:pt x="132" y="152"/>
                  </a:cubicBezTo>
                  <a:cubicBezTo>
                    <a:pt x="132" y="152"/>
                    <a:pt x="131" y="152"/>
                    <a:pt x="131" y="152"/>
                  </a:cubicBezTo>
                  <a:cubicBezTo>
                    <a:pt x="131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3"/>
                    <a:pt x="132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3" y="153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1" y="152"/>
                    <a:pt x="131" y="151"/>
                    <a:pt x="131" y="151"/>
                  </a:cubicBezTo>
                  <a:cubicBezTo>
                    <a:pt x="131" y="151"/>
                    <a:pt x="132" y="152"/>
                    <a:pt x="132" y="152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32" y="152"/>
                    <a:pt x="132" y="152"/>
                    <a:pt x="133" y="153"/>
                  </a:cubicBezTo>
                  <a:cubicBezTo>
                    <a:pt x="133" y="153"/>
                    <a:pt x="133" y="153"/>
                    <a:pt x="133" y="153"/>
                  </a:cubicBezTo>
                  <a:cubicBezTo>
                    <a:pt x="133" y="153"/>
                    <a:pt x="133" y="154"/>
                    <a:pt x="134" y="154"/>
                  </a:cubicBezTo>
                  <a:cubicBezTo>
                    <a:pt x="134" y="154"/>
                    <a:pt x="134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35" y="154"/>
                    <a:pt x="136" y="154"/>
                    <a:pt x="136" y="154"/>
                  </a:cubicBezTo>
                  <a:cubicBezTo>
                    <a:pt x="135" y="153"/>
                    <a:pt x="135" y="153"/>
                    <a:pt x="134" y="153"/>
                  </a:cubicBezTo>
                  <a:cubicBezTo>
                    <a:pt x="134" y="152"/>
                    <a:pt x="133" y="152"/>
                    <a:pt x="134" y="152"/>
                  </a:cubicBezTo>
                  <a:cubicBezTo>
                    <a:pt x="134" y="152"/>
                    <a:pt x="135" y="152"/>
                    <a:pt x="136" y="154"/>
                  </a:cubicBezTo>
                  <a:cubicBezTo>
                    <a:pt x="136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7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7" y="154"/>
                  </a:cubicBezTo>
                  <a:cubicBezTo>
                    <a:pt x="137" y="154"/>
                    <a:pt x="137" y="154"/>
                    <a:pt x="137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7" y="153"/>
                    <a:pt x="136" y="152"/>
                    <a:pt x="136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2"/>
                    <a:pt x="136" y="152"/>
                    <a:pt x="136" y="152"/>
                  </a:cubicBezTo>
                  <a:cubicBezTo>
                    <a:pt x="136" y="152"/>
                    <a:pt x="137" y="153"/>
                    <a:pt x="138" y="154"/>
                  </a:cubicBezTo>
                  <a:cubicBezTo>
                    <a:pt x="138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39" y="154"/>
                    <a:pt x="139" y="154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4"/>
                    <a:pt x="139" y="154"/>
                  </a:cubicBezTo>
                  <a:cubicBezTo>
                    <a:pt x="139" y="154"/>
                    <a:pt x="139" y="154"/>
                    <a:pt x="140" y="154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3"/>
                    <a:pt x="138" y="153"/>
                    <a:pt x="138" y="153"/>
                  </a:cubicBezTo>
                  <a:cubicBezTo>
                    <a:pt x="138" y="153"/>
                    <a:pt x="139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9" y="153"/>
                    <a:pt x="140" y="153"/>
                    <a:pt x="140" y="154"/>
                  </a:cubicBezTo>
                  <a:cubicBezTo>
                    <a:pt x="140" y="153"/>
                    <a:pt x="140" y="153"/>
                    <a:pt x="140" y="153"/>
                  </a:cubicBezTo>
                  <a:cubicBezTo>
                    <a:pt x="141" y="153"/>
                    <a:pt x="142" y="154"/>
                    <a:pt x="142" y="154"/>
                  </a:cubicBezTo>
                  <a:cubicBezTo>
                    <a:pt x="150" y="152"/>
                    <a:pt x="144" y="151"/>
                    <a:pt x="147" y="150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6" y="150"/>
                    <a:pt x="146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7" y="150"/>
                    <a:pt x="147" y="150"/>
                    <a:pt x="147" y="150"/>
                  </a:cubicBezTo>
                  <a:cubicBezTo>
                    <a:pt x="148" y="150"/>
                    <a:pt x="148" y="149"/>
                    <a:pt x="148" y="149"/>
                  </a:cubicBezTo>
                  <a:cubicBezTo>
                    <a:pt x="148" y="149"/>
                    <a:pt x="148" y="149"/>
                    <a:pt x="147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8" y="149"/>
                    <a:pt x="148" y="148"/>
                    <a:pt x="148" y="148"/>
                  </a:cubicBezTo>
                  <a:cubicBezTo>
                    <a:pt x="148" y="148"/>
                    <a:pt x="147" y="148"/>
                    <a:pt x="147" y="148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7" y="148"/>
                    <a:pt x="148" y="148"/>
                    <a:pt x="149" y="148"/>
                  </a:cubicBezTo>
                  <a:cubicBezTo>
                    <a:pt x="149" y="148"/>
                    <a:pt x="149" y="148"/>
                    <a:pt x="149" y="149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49" y="148"/>
                    <a:pt x="149" y="148"/>
                    <a:pt x="149" y="147"/>
                  </a:cubicBezTo>
                  <a:cubicBezTo>
                    <a:pt x="148" y="146"/>
                    <a:pt x="148" y="145"/>
                    <a:pt x="149" y="145"/>
                  </a:cubicBezTo>
                  <a:cubicBezTo>
                    <a:pt x="149" y="145"/>
                    <a:pt x="149" y="145"/>
                    <a:pt x="150" y="145"/>
                  </a:cubicBezTo>
                  <a:cubicBezTo>
                    <a:pt x="149" y="146"/>
                    <a:pt x="149" y="146"/>
                    <a:pt x="150" y="147"/>
                  </a:cubicBezTo>
                  <a:cubicBezTo>
                    <a:pt x="150" y="147"/>
                    <a:pt x="150" y="146"/>
                    <a:pt x="151" y="146"/>
                  </a:cubicBezTo>
                  <a:cubicBezTo>
                    <a:pt x="151" y="146"/>
                    <a:pt x="152" y="146"/>
                    <a:pt x="152" y="147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5"/>
                    <a:pt x="150" y="145"/>
                    <a:pt x="150" y="145"/>
                  </a:cubicBezTo>
                  <a:cubicBezTo>
                    <a:pt x="150" y="145"/>
                    <a:pt x="150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2" y="146"/>
                    <a:pt x="152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2" y="146"/>
                    <a:pt x="152" y="146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150" y="144"/>
                    <a:pt x="150" y="144"/>
                    <a:pt x="151" y="144"/>
                  </a:cubicBezTo>
                  <a:cubicBezTo>
                    <a:pt x="151" y="144"/>
                    <a:pt x="151" y="144"/>
                    <a:pt x="151" y="144"/>
                  </a:cubicBezTo>
                  <a:cubicBezTo>
                    <a:pt x="150" y="144"/>
                    <a:pt x="151" y="144"/>
                    <a:pt x="151" y="145"/>
                  </a:cubicBezTo>
                  <a:cubicBezTo>
                    <a:pt x="151" y="145"/>
                    <a:pt x="151" y="145"/>
                    <a:pt x="152" y="145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5"/>
                    <a:pt x="153" y="145"/>
                    <a:pt x="153" y="145"/>
                  </a:cubicBezTo>
                  <a:cubicBezTo>
                    <a:pt x="152" y="145"/>
                    <a:pt x="152" y="145"/>
                    <a:pt x="152" y="145"/>
                  </a:cubicBezTo>
                  <a:cubicBezTo>
                    <a:pt x="152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3" y="146"/>
                  </a:cubicBezTo>
                  <a:cubicBezTo>
                    <a:pt x="153" y="146"/>
                    <a:pt x="153" y="146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53" y="145"/>
                    <a:pt x="153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4" y="145"/>
                    <a:pt x="154" y="145"/>
                    <a:pt x="154" y="145"/>
                  </a:cubicBezTo>
                  <a:cubicBezTo>
                    <a:pt x="155" y="144"/>
                    <a:pt x="155" y="143"/>
                    <a:pt x="155" y="143"/>
                  </a:cubicBezTo>
                  <a:cubicBezTo>
                    <a:pt x="155" y="143"/>
                    <a:pt x="154" y="144"/>
                    <a:pt x="153" y="144"/>
                  </a:cubicBezTo>
                  <a:cubicBezTo>
                    <a:pt x="152" y="143"/>
                    <a:pt x="153" y="142"/>
                    <a:pt x="154" y="142"/>
                  </a:cubicBezTo>
                  <a:cubicBezTo>
                    <a:pt x="154" y="142"/>
                    <a:pt x="156" y="143"/>
                    <a:pt x="157" y="143"/>
                  </a:cubicBezTo>
                  <a:cubicBezTo>
                    <a:pt x="156" y="142"/>
                    <a:pt x="155" y="142"/>
                    <a:pt x="155" y="142"/>
                  </a:cubicBezTo>
                  <a:cubicBezTo>
                    <a:pt x="156" y="142"/>
                    <a:pt x="156" y="142"/>
                    <a:pt x="158" y="143"/>
                  </a:cubicBezTo>
                  <a:cubicBezTo>
                    <a:pt x="157" y="141"/>
                    <a:pt x="158" y="141"/>
                    <a:pt x="159" y="141"/>
                  </a:cubicBezTo>
                  <a:cubicBezTo>
                    <a:pt x="159" y="141"/>
                    <a:pt x="160" y="141"/>
                    <a:pt x="161" y="141"/>
                  </a:cubicBezTo>
                  <a:cubicBezTo>
                    <a:pt x="160" y="141"/>
                    <a:pt x="160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61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2" y="141"/>
                    <a:pt x="162" y="141"/>
                  </a:cubicBezTo>
                  <a:cubicBezTo>
                    <a:pt x="162" y="141"/>
                    <a:pt x="163" y="140"/>
                    <a:pt x="164" y="139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4" y="139"/>
                    <a:pt x="164" y="139"/>
                    <a:pt x="164" y="139"/>
                  </a:cubicBezTo>
                  <a:cubicBezTo>
                    <a:pt x="164" y="139"/>
                    <a:pt x="164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6"/>
                    <a:pt x="166" y="134"/>
                    <a:pt x="169" y="134"/>
                  </a:cubicBezTo>
                  <a:cubicBezTo>
                    <a:pt x="171" y="132"/>
                    <a:pt x="174" y="132"/>
                    <a:pt x="177" y="132"/>
                  </a:cubicBezTo>
                  <a:cubicBezTo>
                    <a:pt x="179" y="131"/>
                    <a:pt x="180" y="131"/>
                    <a:pt x="182" y="131"/>
                  </a:cubicBezTo>
                  <a:cubicBezTo>
                    <a:pt x="183" y="131"/>
                    <a:pt x="183" y="131"/>
                    <a:pt x="183" y="131"/>
                  </a:cubicBezTo>
                  <a:cubicBezTo>
                    <a:pt x="185" y="129"/>
                    <a:pt x="186" y="129"/>
                    <a:pt x="186" y="129"/>
                  </a:cubicBezTo>
                  <a:cubicBezTo>
                    <a:pt x="186" y="129"/>
                    <a:pt x="185" y="129"/>
                    <a:pt x="185" y="129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5" y="129"/>
                    <a:pt x="185" y="129"/>
                    <a:pt x="185" y="128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4" y="123"/>
                    <a:pt x="186" y="120"/>
                    <a:pt x="191" y="118"/>
                  </a:cubicBezTo>
                  <a:cubicBezTo>
                    <a:pt x="195" y="114"/>
                    <a:pt x="198" y="110"/>
                    <a:pt x="201" y="106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5" y="98"/>
                    <a:pt x="209" y="90"/>
                    <a:pt x="210" y="82"/>
                  </a:cubicBezTo>
                  <a:cubicBezTo>
                    <a:pt x="209" y="81"/>
                    <a:pt x="207" y="79"/>
                    <a:pt x="208" y="79"/>
                  </a:cubicBezTo>
                  <a:cubicBezTo>
                    <a:pt x="206" y="78"/>
                    <a:pt x="205" y="78"/>
                    <a:pt x="206" y="77"/>
                  </a:cubicBezTo>
                  <a:cubicBezTo>
                    <a:pt x="208" y="72"/>
                    <a:pt x="209" y="68"/>
                    <a:pt x="209" y="68"/>
                  </a:cubicBezTo>
                  <a:cubicBezTo>
                    <a:pt x="209" y="68"/>
                    <a:pt x="208" y="70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6" y="73"/>
                    <a:pt x="206" y="73"/>
                  </a:cubicBezTo>
                  <a:cubicBezTo>
                    <a:pt x="206" y="73"/>
                    <a:pt x="203" y="71"/>
                    <a:pt x="201" y="69"/>
                  </a:cubicBezTo>
                  <a:cubicBezTo>
                    <a:pt x="199" y="69"/>
                    <a:pt x="197" y="69"/>
                    <a:pt x="197" y="69"/>
                  </a:cubicBezTo>
                  <a:cubicBezTo>
                    <a:pt x="197" y="69"/>
                    <a:pt x="197" y="69"/>
                    <a:pt x="198" y="69"/>
                  </a:cubicBezTo>
                  <a:cubicBezTo>
                    <a:pt x="199" y="69"/>
                    <a:pt x="199" y="69"/>
                    <a:pt x="200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200" y="68"/>
                    <a:pt x="200" y="68"/>
                    <a:pt x="201" y="68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8" y="66"/>
                    <a:pt x="197" y="65"/>
                    <a:pt x="198" y="64"/>
                  </a:cubicBezTo>
                  <a:cubicBezTo>
                    <a:pt x="192" y="63"/>
                    <a:pt x="188" y="60"/>
                    <a:pt x="190" y="54"/>
                  </a:cubicBezTo>
                  <a:cubicBezTo>
                    <a:pt x="187" y="55"/>
                    <a:pt x="186" y="55"/>
                    <a:pt x="184" y="55"/>
                  </a:cubicBezTo>
                  <a:cubicBezTo>
                    <a:pt x="181" y="55"/>
                    <a:pt x="181" y="53"/>
                    <a:pt x="184" y="48"/>
                  </a:cubicBezTo>
                  <a:cubicBezTo>
                    <a:pt x="180" y="50"/>
                    <a:pt x="178" y="51"/>
                    <a:pt x="177" y="51"/>
                  </a:cubicBezTo>
                  <a:cubicBezTo>
                    <a:pt x="176" y="51"/>
                    <a:pt x="176" y="49"/>
                    <a:pt x="179" y="44"/>
                  </a:cubicBezTo>
                  <a:cubicBezTo>
                    <a:pt x="175" y="47"/>
                    <a:pt x="173" y="49"/>
                    <a:pt x="173" y="49"/>
                  </a:cubicBezTo>
                  <a:cubicBezTo>
                    <a:pt x="172" y="49"/>
                    <a:pt x="174" y="47"/>
                    <a:pt x="178" y="43"/>
                  </a:cubicBezTo>
                  <a:cubicBezTo>
                    <a:pt x="174" y="45"/>
                    <a:pt x="172" y="47"/>
                    <a:pt x="170" y="47"/>
                  </a:cubicBezTo>
                  <a:cubicBezTo>
                    <a:pt x="168" y="47"/>
                    <a:pt x="169" y="44"/>
                    <a:pt x="172" y="38"/>
                  </a:cubicBezTo>
                  <a:cubicBezTo>
                    <a:pt x="170" y="39"/>
                    <a:pt x="167" y="40"/>
                    <a:pt x="165" y="40"/>
                  </a:cubicBezTo>
                  <a:cubicBezTo>
                    <a:pt x="161" y="40"/>
                    <a:pt x="158" y="38"/>
                    <a:pt x="156" y="34"/>
                  </a:cubicBezTo>
                  <a:cubicBezTo>
                    <a:pt x="154" y="31"/>
                    <a:pt x="153" y="28"/>
                    <a:pt x="152" y="25"/>
                  </a:cubicBezTo>
                  <a:cubicBezTo>
                    <a:pt x="150" y="30"/>
                    <a:pt x="149" y="32"/>
                    <a:pt x="149" y="32"/>
                  </a:cubicBezTo>
                  <a:cubicBezTo>
                    <a:pt x="149" y="32"/>
                    <a:pt x="149" y="29"/>
                    <a:pt x="151" y="24"/>
                  </a:cubicBezTo>
                  <a:cubicBezTo>
                    <a:pt x="149" y="29"/>
                    <a:pt x="148" y="32"/>
                    <a:pt x="148" y="32"/>
                  </a:cubicBezTo>
                  <a:cubicBezTo>
                    <a:pt x="148" y="32"/>
                    <a:pt x="148" y="29"/>
                    <a:pt x="150" y="24"/>
                  </a:cubicBezTo>
                  <a:cubicBezTo>
                    <a:pt x="146" y="26"/>
                    <a:pt x="143" y="27"/>
                    <a:pt x="141" y="27"/>
                  </a:cubicBezTo>
                  <a:cubicBezTo>
                    <a:pt x="138" y="27"/>
                    <a:pt x="136" y="24"/>
                    <a:pt x="135" y="17"/>
                  </a:cubicBezTo>
                  <a:cubicBezTo>
                    <a:pt x="133" y="21"/>
                    <a:pt x="132" y="24"/>
                    <a:pt x="131" y="24"/>
                  </a:cubicBezTo>
                  <a:cubicBezTo>
                    <a:pt x="130" y="24"/>
                    <a:pt x="129" y="21"/>
                    <a:pt x="128" y="15"/>
                  </a:cubicBezTo>
                  <a:cubicBezTo>
                    <a:pt x="126" y="18"/>
                    <a:pt x="125" y="20"/>
                    <a:pt x="124" y="20"/>
                  </a:cubicBezTo>
                  <a:cubicBezTo>
                    <a:pt x="123" y="20"/>
                    <a:pt x="122" y="18"/>
                    <a:pt x="121" y="13"/>
                  </a:cubicBezTo>
                  <a:cubicBezTo>
                    <a:pt x="121" y="15"/>
                    <a:pt x="120" y="17"/>
                    <a:pt x="120" y="17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8" y="18"/>
                    <a:pt x="117" y="16"/>
                    <a:pt x="116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5"/>
                    <a:pt x="116" y="16"/>
                    <a:pt x="115" y="16"/>
                  </a:cubicBezTo>
                  <a:cubicBezTo>
                    <a:pt x="115" y="16"/>
                    <a:pt x="114" y="14"/>
                    <a:pt x="112" y="11"/>
                  </a:cubicBezTo>
                  <a:cubicBezTo>
                    <a:pt x="112" y="11"/>
                    <a:pt x="112" y="12"/>
                    <a:pt x="111" y="12"/>
                  </a:cubicBezTo>
                  <a:cubicBezTo>
                    <a:pt x="113" y="22"/>
                    <a:pt x="114" y="27"/>
                    <a:pt x="114" y="27"/>
                  </a:cubicBezTo>
                  <a:cubicBezTo>
                    <a:pt x="114" y="27"/>
                    <a:pt x="113" y="24"/>
                    <a:pt x="112" y="16"/>
                  </a:cubicBezTo>
                  <a:cubicBezTo>
                    <a:pt x="112" y="15"/>
                    <a:pt x="112" y="13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1"/>
                    <a:pt x="111" y="11"/>
                  </a:cubicBezTo>
                  <a:cubicBezTo>
                    <a:pt x="111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2" y="19"/>
                    <a:pt x="113" y="23"/>
                    <a:pt x="114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3" y="25"/>
                  </a:cubicBezTo>
                  <a:cubicBezTo>
                    <a:pt x="113" y="25"/>
                    <a:pt x="113" y="24"/>
                    <a:pt x="113" y="23"/>
                  </a:cubicBezTo>
                  <a:cubicBezTo>
                    <a:pt x="113" y="23"/>
                    <a:pt x="113" y="24"/>
                    <a:pt x="113" y="24"/>
                  </a:cubicBezTo>
                  <a:cubicBezTo>
                    <a:pt x="113" y="26"/>
                    <a:pt x="114" y="27"/>
                    <a:pt x="114" y="27"/>
                  </a:cubicBezTo>
                  <a:cubicBezTo>
                    <a:pt x="114" y="27"/>
                    <a:pt x="114" y="26"/>
                    <a:pt x="113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4" y="26"/>
                    <a:pt x="113" y="25"/>
                    <a:pt x="113" y="24"/>
                  </a:cubicBezTo>
                  <a:cubicBezTo>
                    <a:pt x="113" y="22"/>
                    <a:pt x="112" y="18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2" y="17"/>
                    <a:pt x="112" y="20"/>
                    <a:pt x="113" y="22"/>
                  </a:cubicBezTo>
                  <a:cubicBezTo>
                    <a:pt x="113" y="22"/>
                    <a:pt x="113" y="22"/>
                    <a:pt x="112" y="21"/>
                  </a:cubicBezTo>
                  <a:cubicBezTo>
                    <a:pt x="112" y="19"/>
                    <a:pt x="111" y="16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0" y="11"/>
                    <a:pt x="110" y="11"/>
                  </a:cubicBezTo>
                  <a:cubicBezTo>
                    <a:pt x="110" y="11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3"/>
                    <a:pt x="111" y="13"/>
                  </a:cubicBezTo>
                  <a:cubicBezTo>
                    <a:pt x="112" y="17"/>
                    <a:pt x="112" y="20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2" y="20"/>
                    <a:pt x="111" y="17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6"/>
                    <a:pt x="112" y="20"/>
                    <a:pt x="113" y="22"/>
                  </a:cubicBezTo>
                  <a:cubicBezTo>
                    <a:pt x="112" y="22"/>
                    <a:pt x="112" y="21"/>
                    <a:pt x="112" y="21"/>
                  </a:cubicBezTo>
                  <a:cubicBezTo>
                    <a:pt x="112" y="19"/>
                    <a:pt x="111" y="16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5"/>
                    <a:pt x="111" y="17"/>
                    <a:pt x="112" y="19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6"/>
                    <a:pt x="111" y="14"/>
                    <a:pt x="111" y="12"/>
                  </a:cubicBezTo>
                  <a:cubicBezTo>
                    <a:pt x="111" y="12"/>
                    <a:pt x="110" y="12"/>
                    <a:pt x="110" y="12"/>
                  </a:cubicBezTo>
                  <a:cubicBezTo>
                    <a:pt x="110" y="12"/>
                    <a:pt x="110" y="11"/>
                    <a:pt x="110" y="11"/>
                  </a:cubicBezTo>
                  <a:cubicBezTo>
                    <a:pt x="110" y="11"/>
                    <a:pt x="110" y="12"/>
                    <a:pt x="110" y="12"/>
                  </a:cubicBezTo>
                  <a:cubicBezTo>
                    <a:pt x="110" y="13"/>
                    <a:pt x="109" y="13"/>
                    <a:pt x="108" y="13"/>
                  </a:cubicBezTo>
                  <a:cubicBezTo>
                    <a:pt x="105" y="13"/>
                    <a:pt x="103" y="11"/>
                    <a:pt x="100" y="10"/>
                  </a:cubicBezTo>
                  <a:cubicBezTo>
                    <a:pt x="100" y="10"/>
                    <a:pt x="100" y="10"/>
                    <a:pt x="99" y="10"/>
                  </a:cubicBezTo>
                  <a:cubicBezTo>
                    <a:pt x="98" y="10"/>
                    <a:pt x="93" y="8"/>
                    <a:pt x="93" y="8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9" y="9"/>
                    <a:pt x="88" y="9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6"/>
                    <a:pt x="76" y="7"/>
                    <a:pt x="76" y="7"/>
                  </a:cubicBezTo>
                  <a:cubicBezTo>
                    <a:pt x="76" y="7"/>
                    <a:pt x="76" y="5"/>
                    <a:pt x="76" y="4"/>
                  </a:cubicBezTo>
                  <a:cubicBezTo>
                    <a:pt x="76" y="3"/>
                    <a:pt x="76" y="1"/>
                    <a:pt x="76" y="1"/>
                  </a:cubicBezTo>
                  <a:cubicBezTo>
                    <a:pt x="76" y="1"/>
                    <a:pt x="76" y="3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2"/>
                    <a:pt x="71" y="0"/>
                    <a:pt x="7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 noEditPoints="1"/>
            </p:cNvSpPr>
            <p:nvPr/>
          </p:nvSpPr>
          <p:spPr bwMode="auto">
            <a:xfrm>
              <a:off x="3243263" y="2590801"/>
              <a:ext cx="769938" cy="120650"/>
            </a:xfrm>
            <a:custGeom>
              <a:avLst/>
              <a:gdLst>
                <a:gd name="T0" fmla="*/ 2147483646 w 205"/>
                <a:gd name="T1" fmla="*/ 2147483646 h 32"/>
                <a:gd name="T2" fmla="*/ 2147483646 w 205"/>
                <a:gd name="T3" fmla="*/ 2147483646 h 32"/>
                <a:gd name="T4" fmla="*/ 2147483646 w 205"/>
                <a:gd name="T5" fmla="*/ 2147483646 h 32"/>
                <a:gd name="T6" fmla="*/ 2147483646 w 205"/>
                <a:gd name="T7" fmla="*/ 2147483646 h 32"/>
                <a:gd name="T8" fmla="*/ 2147483646 w 205"/>
                <a:gd name="T9" fmla="*/ 2147483646 h 32"/>
                <a:gd name="T10" fmla="*/ 2147483646 w 205"/>
                <a:gd name="T11" fmla="*/ 2147483646 h 32"/>
                <a:gd name="T12" fmla="*/ 2147483646 w 205"/>
                <a:gd name="T13" fmla="*/ 2147483646 h 32"/>
                <a:gd name="T14" fmla="*/ 2147483646 w 205"/>
                <a:gd name="T15" fmla="*/ 2147483646 h 32"/>
                <a:gd name="T16" fmla="*/ 2147483646 w 205"/>
                <a:gd name="T17" fmla="*/ 2147483646 h 32"/>
                <a:gd name="T18" fmla="*/ 2147483646 w 205"/>
                <a:gd name="T19" fmla="*/ 2147483646 h 32"/>
                <a:gd name="T20" fmla="*/ 2147483646 w 205"/>
                <a:gd name="T21" fmla="*/ 2147483646 h 32"/>
                <a:gd name="T22" fmla="*/ 2147483646 w 205"/>
                <a:gd name="T23" fmla="*/ 2147483646 h 32"/>
                <a:gd name="T24" fmla="*/ 2147483646 w 205"/>
                <a:gd name="T25" fmla="*/ 2147483646 h 32"/>
                <a:gd name="T26" fmla="*/ 2147483646 w 205"/>
                <a:gd name="T27" fmla="*/ 2147483646 h 32"/>
                <a:gd name="T28" fmla="*/ 2147483646 w 205"/>
                <a:gd name="T29" fmla="*/ 2147483646 h 32"/>
                <a:gd name="T30" fmla="*/ 2147483646 w 205"/>
                <a:gd name="T31" fmla="*/ 2147483646 h 32"/>
                <a:gd name="T32" fmla="*/ 2147483646 w 205"/>
                <a:gd name="T33" fmla="*/ 2147483646 h 32"/>
                <a:gd name="T34" fmla="*/ 2147483646 w 205"/>
                <a:gd name="T35" fmla="*/ 2147483646 h 32"/>
                <a:gd name="T36" fmla="*/ 2147483646 w 205"/>
                <a:gd name="T37" fmla="*/ 2147483646 h 32"/>
                <a:gd name="T38" fmla="*/ 0 w 205"/>
                <a:gd name="T39" fmla="*/ 2147483646 h 32"/>
                <a:gd name="T40" fmla="*/ 2147483646 w 205"/>
                <a:gd name="T41" fmla="*/ 2147483646 h 32"/>
                <a:gd name="T42" fmla="*/ 2147483646 w 205"/>
                <a:gd name="T43" fmla="*/ 2147483646 h 32"/>
                <a:gd name="T44" fmla="*/ 2147483646 w 205"/>
                <a:gd name="T45" fmla="*/ 2147483646 h 32"/>
                <a:gd name="T46" fmla="*/ 2147483646 w 205"/>
                <a:gd name="T47" fmla="*/ 2147483646 h 32"/>
                <a:gd name="T48" fmla="*/ 2147483646 w 205"/>
                <a:gd name="T49" fmla="*/ 2147483646 h 32"/>
                <a:gd name="T50" fmla="*/ 2147483646 w 205"/>
                <a:gd name="T51" fmla="*/ 2147483646 h 32"/>
                <a:gd name="T52" fmla="*/ 2147483646 w 205"/>
                <a:gd name="T53" fmla="*/ 2147483646 h 32"/>
                <a:gd name="T54" fmla="*/ 2147483646 w 205"/>
                <a:gd name="T55" fmla="*/ 2147483646 h 32"/>
                <a:gd name="T56" fmla="*/ 2147483646 w 205"/>
                <a:gd name="T57" fmla="*/ 2147483646 h 32"/>
                <a:gd name="T58" fmla="*/ 2147483646 w 205"/>
                <a:gd name="T59" fmla="*/ 2147483646 h 32"/>
                <a:gd name="T60" fmla="*/ 2147483646 w 205"/>
                <a:gd name="T61" fmla="*/ 2147483646 h 32"/>
                <a:gd name="T62" fmla="*/ 2147483646 w 205"/>
                <a:gd name="T63" fmla="*/ 2147483646 h 32"/>
                <a:gd name="T64" fmla="*/ 2147483646 w 205"/>
                <a:gd name="T65" fmla="*/ 2147483646 h 32"/>
                <a:gd name="T66" fmla="*/ 2147483646 w 205"/>
                <a:gd name="T67" fmla="*/ 2147483646 h 32"/>
                <a:gd name="T68" fmla="*/ 2147483646 w 205"/>
                <a:gd name="T69" fmla="*/ 2147483646 h 32"/>
                <a:gd name="T70" fmla="*/ 2147483646 w 205"/>
                <a:gd name="T71" fmla="*/ 2147483646 h 32"/>
                <a:gd name="T72" fmla="*/ 2147483646 w 205"/>
                <a:gd name="T73" fmla="*/ 2147483646 h 32"/>
                <a:gd name="T74" fmla="*/ 2147483646 w 205"/>
                <a:gd name="T75" fmla="*/ 2147483646 h 32"/>
                <a:gd name="T76" fmla="*/ 2147483646 w 205"/>
                <a:gd name="T77" fmla="*/ 2147483646 h 32"/>
                <a:gd name="T78" fmla="*/ 2147483646 w 205"/>
                <a:gd name="T79" fmla="*/ 2147483646 h 32"/>
                <a:gd name="T80" fmla="*/ 2147483646 w 205"/>
                <a:gd name="T81" fmla="*/ 2147483646 h 32"/>
                <a:gd name="T82" fmla="*/ 2147483646 w 205"/>
                <a:gd name="T83" fmla="*/ 2147483646 h 32"/>
                <a:gd name="T84" fmla="*/ 2147483646 w 205"/>
                <a:gd name="T85" fmla="*/ 2147483646 h 32"/>
                <a:gd name="T86" fmla="*/ 2147483646 w 205"/>
                <a:gd name="T87" fmla="*/ 2147483646 h 32"/>
                <a:gd name="T88" fmla="*/ 2147483646 w 205"/>
                <a:gd name="T89" fmla="*/ 2147483646 h 32"/>
                <a:gd name="T90" fmla="*/ 2147483646 w 205"/>
                <a:gd name="T91" fmla="*/ 2147483646 h 32"/>
                <a:gd name="T92" fmla="*/ 2147483646 w 205"/>
                <a:gd name="T93" fmla="*/ 2147483646 h 32"/>
                <a:gd name="T94" fmla="*/ 2147483646 w 205"/>
                <a:gd name="T95" fmla="*/ 2147483646 h 32"/>
                <a:gd name="T96" fmla="*/ 2147483646 w 205"/>
                <a:gd name="T97" fmla="*/ 0 h 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05" h="32">
                  <a:moveTo>
                    <a:pt x="204" y="29"/>
                  </a:moveTo>
                  <a:cubicBezTo>
                    <a:pt x="202" y="30"/>
                    <a:pt x="201" y="30"/>
                    <a:pt x="201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30"/>
                    <a:pt x="199" y="31"/>
                    <a:pt x="199" y="31"/>
                  </a:cubicBezTo>
                  <a:cubicBezTo>
                    <a:pt x="200" y="31"/>
                    <a:pt x="200" y="32"/>
                    <a:pt x="201" y="32"/>
                  </a:cubicBezTo>
                  <a:cubicBezTo>
                    <a:pt x="201" y="32"/>
                    <a:pt x="202" y="32"/>
                    <a:pt x="203" y="31"/>
                  </a:cubicBezTo>
                  <a:cubicBezTo>
                    <a:pt x="203" y="31"/>
                    <a:pt x="204" y="30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204" y="29"/>
                    <a:pt x="204" y="29"/>
                    <a:pt x="204" y="30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2" y="30"/>
                    <a:pt x="202" y="31"/>
                    <a:pt x="202" y="31"/>
                  </a:cubicBezTo>
                  <a:cubicBezTo>
                    <a:pt x="201" y="31"/>
                    <a:pt x="202" y="30"/>
                    <a:pt x="204" y="29"/>
                  </a:cubicBezTo>
                  <a:cubicBezTo>
                    <a:pt x="203" y="30"/>
                    <a:pt x="202" y="31"/>
                    <a:pt x="201" y="31"/>
                  </a:cubicBezTo>
                  <a:cubicBezTo>
                    <a:pt x="201" y="31"/>
                    <a:pt x="202" y="30"/>
                    <a:pt x="204" y="29"/>
                  </a:cubicBezTo>
                  <a:moveTo>
                    <a:pt x="203" y="28"/>
                  </a:moveTo>
                  <a:cubicBezTo>
                    <a:pt x="202" y="29"/>
                    <a:pt x="202" y="29"/>
                    <a:pt x="201" y="29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1" y="30"/>
                    <a:pt x="202" y="29"/>
                    <a:pt x="203" y="28"/>
                  </a:cubicBezTo>
                  <a:moveTo>
                    <a:pt x="195" y="26"/>
                  </a:moveTo>
                  <a:cubicBezTo>
                    <a:pt x="195" y="26"/>
                    <a:pt x="194" y="26"/>
                    <a:pt x="194" y="26"/>
                  </a:cubicBezTo>
                  <a:cubicBezTo>
                    <a:pt x="193" y="27"/>
                    <a:pt x="192" y="28"/>
                    <a:pt x="192" y="2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3" y="27"/>
                    <a:pt x="194" y="27"/>
                    <a:pt x="195" y="26"/>
                  </a:cubicBezTo>
                  <a:moveTo>
                    <a:pt x="199" y="25"/>
                  </a:moveTo>
                  <a:cubicBezTo>
                    <a:pt x="198" y="25"/>
                    <a:pt x="197" y="26"/>
                    <a:pt x="197" y="26"/>
                  </a:cubicBezTo>
                  <a:cubicBezTo>
                    <a:pt x="197" y="26"/>
                    <a:pt x="197" y="26"/>
                    <a:pt x="196" y="27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6"/>
                    <a:pt x="198" y="25"/>
                    <a:pt x="199" y="25"/>
                  </a:cubicBezTo>
                  <a:moveTo>
                    <a:pt x="198" y="25"/>
                  </a:moveTo>
                  <a:cubicBezTo>
                    <a:pt x="197" y="25"/>
                    <a:pt x="196" y="26"/>
                    <a:pt x="195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6" y="26"/>
                    <a:pt x="197" y="25"/>
                    <a:pt x="198" y="25"/>
                  </a:cubicBezTo>
                  <a:moveTo>
                    <a:pt x="198" y="24"/>
                  </a:moveTo>
                  <a:cubicBezTo>
                    <a:pt x="197" y="25"/>
                    <a:pt x="196" y="25"/>
                    <a:pt x="196" y="26"/>
                  </a:cubicBezTo>
                  <a:cubicBezTo>
                    <a:pt x="196" y="26"/>
                    <a:pt x="195" y="26"/>
                    <a:pt x="195" y="26"/>
                  </a:cubicBezTo>
                  <a:cubicBezTo>
                    <a:pt x="196" y="26"/>
                    <a:pt x="197" y="25"/>
                    <a:pt x="198" y="24"/>
                  </a:cubicBezTo>
                  <a:moveTo>
                    <a:pt x="0" y="22"/>
                  </a:moveTo>
                  <a:cubicBezTo>
                    <a:pt x="0" y="22"/>
                    <a:pt x="1" y="23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" y="23"/>
                    <a:pt x="0" y="22"/>
                    <a:pt x="0" y="22"/>
                  </a:cubicBezTo>
                  <a:moveTo>
                    <a:pt x="45" y="19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moveTo>
                    <a:pt x="169" y="11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moveTo>
                    <a:pt x="167" y="10"/>
                  </a:move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0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3" y="9"/>
                  </a:moveTo>
                  <a:cubicBezTo>
                    <a:pt x="34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3" y="9"/>
                  </a:cubicBezTo>
                  <a:moveTo>
                    <a:pt x="34" y="9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moveTo>
                    <a:pt x="34" y="8"/>
                  </a:moveTo>
                  <a:cubicBezTo>
                    <a:pt x="34" y="9"/>
                    <a:pt x="34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4" y="9"/>
                    <a:pt x="34" y="8"/>
                  </a:cubicBezTo>
                  <a:moveTo>
                    <a:pt x="38" y="6"/>
                  </a:move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38" y="6"/>
                  </a:cubicBezTo>
                  <a:moveTo>
                    <a:pt x="38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moveTo>
                    <a:pt x="140" y="1"/>
                  </a:moveTo>
                  <a:cubicBezTo>
                    <a:pt x="139" y="2"/>
                    <a:pt x="138" y="3"/>
                    <a:pt x="138" y="3"/>
                  </a:cubicBezTo>
                  <a:cubicBezTo>
                    <a:pt x="138" y="3"/>
                    <a:pt x="139" y="2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40" y="1"/>
                  </a:move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moveTo>
                    <a:pt x="140" y="0"/>
                  </a:moveTo>
                  <a:cubicBezTo>
                    <a:pt x="140" y="0"/>
                    <a:pt x="140" y="1"/>
                    <a:pt x="140" y="1"/>
                  </a:cubicBezTo>
                  <a:cubicBezTo>
                    <a:pt x="140" y="1"/>
                    <a:pt x="140" y="1"/>
                    <a:pt x="140" y="1"/>
                  </a:cubicBezTo>
                  <a:cubicBezTo>
                    <a:pt x="140" y="1"/>
                    <a:pt x="140" y="0"/>
                    <a:pt x="140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3986213" y="2706688"/>
              <a:ext cx="12700" cy="7938"/>
            </a:xfrm>
            <a:custGeom>
              <a:avLst/>
              <a:gdLst>
                <a:gd name="T0" fmla="*/ 2147483646 w 3"/>
                <a:gd name="T1" fmla="*/ 0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2147483646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4002088" y="2700338"/>
              <a:ext cx="26988" cy="25400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2147483646 w 7"/>
                <a:gd name="T7" fmla="*/ 2147483646 h 7"/>
                <a:gd name="T8" fmla="*/ 2147483646 w 7"/>
                <a:gd name="T9" fmla="*/ 2147483646 h 7"/>
                <a:gd name="T10" fmla="*/ 2147483646 w 7"/>
                <a:gd name="T11" fmla="*/ 2147483646 h 7"/>
                <a:gd name="T12" fmla="*/ 2147483646 w 7"/>
                <a:gd name="T13" fmla="*/ 2147483646 h 7"/>
                <a:gd name="T14" fmla="*/ 2147483646 w 7"/>
                <a:gd name="T15" fmla="*/ 2147483646 h 7"/>
                <a:gd name="T16" fmla="*/ 2147483646 w 7"/>
                <a:gd name="T17" fmla="*/ 2147483646 h 7"/>
                <a:gd name="T18" fmla="*/ 2147483646 w 7"/>
                <a:gd name="T19" fmla="*/ 2147483646 h 7"/>
                <a:gd name="T20" fmla="*/ 2147483646 w 7"/>
                <a:gd name="T21" fmla="*/ 2147483646 h 7"/>
                <a:gd name="T22" fmla="*/ 2147483646 w 7"/>
                <a:gd name="T23" fmla="*/ 2147483646 h 7"/>
                <a:gd name="T24" fmla="*/ 2147483646 w 7"/>
                <a:gd name="T25" fmla="*/ 2147483646 h 7"/>
                <a:gd name="T26" fmla="*/ 2147483646 w 7"/>
                <a:gd name="T27" fmla="*/ 2147483646 h 7"/>
                <a:gd name="T28" fmla="*/ 2147483646 w 7"/>
                <a:gd name="T29" fmla="*/ 2147483646 h 7"/>
                <a:gd name="T30" fmla="*/ 2147483646 w 7"/>
                <a:gd name="T31" fmla="*/ 2147483646 h 7"/>
                <a:gd name="T32" fmla="*/ 2147483646 w 7"/>
                <a:gd name="T33" fmla="*/ 2147483646 h 7"/>
                <a:gd name="T34" fmla="*/ 2147483646 w 7"/>
                <a:gd name="T35" fmla="*/ 2147483646 h 7"/>
                <a:gd name="T36" fmla="*/ 2147483646 w 7"/>
                <a:gd name="T37" fmla="*/ 2147483646 h 7"/>
                <a:gd name="T38" fmla="*/ 2147483646 w 7"/>
                <a:gd name="T39" fmla="*/ 2147483646 h 7"/>
                <a:gd name="T40" fmla="*/ 2147483646 w 7"/>
                <a:gd name="T41" fmla="*/ 2147483646 h 7"/>
                <a:gd name="T42" fmla="*/ 2147483646 w 7"/>
                <a:gd name="T43" fmla="*/ 2147483646 h 7"/>
                <a:gd name="T44" fmla="*/ 2147483646 w 7"/>
                <a:gd name="T45" fmla="*/ 2147483646 h 7"/>
                <a:gd name="T46" fmla="*/ 2147483646 w 7"/>
                <a:gd name="T47" fmla="*/ 2147483646 h 7"/>
                <a:gd name="T48" fmla="*/ 2147483646 w 7"/>
                <a:gd name="T49" fmla="*/ 2147483646 h 7"/>
                <a:gd name="T50" fmla="*/ 2147483646 w 7"/>
                <a:gd name="T51" fmla="*/ 2147483646 h 7"/>
                <a:gd name="T52" fmla="*/ 2147483646 w 7"/>
                <a:gd name="T53" fmla="*/ 2147483646 h 7"/>
                <a:gd name="T54" fmla="*/ 2147483646 w 7"/>
                <a:gd name="T55" fmla="*/ 2147483646 h 7"/>
                <a:gd name="T56" fmla="*/ 2147483646 w 7"/>
                <a:gd name="T57" fmla="*/ 2147483646 h 7"/>
                <a:gd name="T58" fmla="*/ 2147483646 w 7"/>
                <a:gd name="T59" fmla="*/ 2147483646 h 7"/>
                <a:gd name="T60" fmla="*/ 2147483646 w 7"/>
                <a:gd name="T61" fmla="*/ 2147483646 h 7"/>
                <a:gd name="T62" fmla="*/ 2147483646 w 7"/>
                <a:gd name="T63" fmla="*/ 2147483646 h 7"/>
                <a:gd name="T64" fmla="*/ 2147483646 w 7"/>
                <a:gd name="T65" fmla="*/ 2147483646 h 7"/>
                <a:gd name="T66" fmla="*/ 2147483646 w 7"/>
                <a:gd name="T67" fmla="*/ 2147483646 h 7"/>
                <a:gd name="T68" fmla="*/ 2147483646 w 7"/>
                <a:gd name="T69" fmla="*/ 2147483646 h 7"/>
                <a:gd name="T70" fmla="*/ 2147483646 w 7"/>
                <a:gd name="T71" fmla="*/ 2147483646 h 7"/>
                <a:gd name="T72" fmla="*/ 2147483646 w 7"/>
                <a:gd name="T73" fmla="*/ 2147483646 h 7"/>
                <a:gd name="T74" fmla="*/ 2147483646 w 7"/>
                <a:gd name="T75" fmla="*/ 2147483646 h 7"/>
                <a:gd name="T76" fmla="*/ 2147483646 w 7"/>
                <a:gd name="T77" fmla="*/ 2147483646 h 7"/>
                <a:gd name="T78" fmla="*/ 2147483646 w 7"/>
                <a:gd name="T79" fmla="*/ 2147483646 h 7"/>
                <a:gd name="T80" fmla="*/ 2147483646 w 7"/>
                <a:gd name="T81" fmla="*/ 2147483646 h 7"/>
                <a:gd name="T82" fmla="*/ 2147483646 w 7"/>
                <a:gd name="T83" fmla="*/ 2147483646 h 7"/>
                <a:gd name="T84" fmla="*/ 2147483646 w 7"/>
                <a:gd name="T85" fmla="*/ 2147483646 h 7"/>
                <a:gd name="T86" fmla="*/ 2147483646 w 7"/>
                <a:gd name="T87" fmla="*/ 2147483646 h 7"/>
                <a:gd name="T88" fmla="*/ 2147483646 w 7"/>
                <a:gd name="T89" fmla="*/ 2147483646 h 7"/>
                <a:gd name="T90" fmla="*/ 2147483646 w 7"/>
                <a:gd name="T91" fmla="*/ 2147483646 h 7"/>
                <a:gd name="T92" fmla="*/ 2147483646 w 7"/>
                <a:gd name="T93" fmla="*/ 2147483646 h 7"/>
                <a:gd name="T94" fmla="*/ 2147483646 w 7"/>
                <a:gd name="T95" fmla="*/ 2147483646 h 7"/>
                <a:gd name="T96" fmla="*/ 2147483646 w 7"/>
                <a:gd name="T97" fmla="*/ 2147483646 h 7"/>
                <a:gd name="T98" fmla="*/ 2147483646 w 7"/>
                <a:gd name="T99" fmla="*/ 2147483646 h 7"/>
                <a:gd name="T100" fmla="*/ 2147483646 w 7"/>
                <a:gd name="T101" fmla="*/ 2147483646 h 7"/>
                <a:gd name="T102" fmla="*/ 2147483646 w 7"/>
                <a:gd name="T103" fmla="*/ 2147483646 h 7"/>
                <a:gd name="T104" fmla="*/ 0 w 7"/>
                <a:gd name="T105" fmla="*/ 2147483646 h 7"/>
                <a:gd name="T106" fmla="*/ 2147483646 w 7"/>
                <a:gd name="T107" fmla="*/ 2147483646 h 7"/>
                <a:gd name="T108" fmla="*/ 2147483646 w 7"/>
                <a:gd name="T109" fmla="*/ 0 h 7"/>
                <a:gd name="T110" fmla="*/ 2147483646 w 7"/>
                <a:gd name="T111" fmla="*/ 0 h 7"/>
                <a:gd name="T112" fmla="*/ 2147483646 w 7"/>
                <a:gd name="T113" fmla="*/ 0 h 7"/>
                <a:gd name="T114" fmla="*/ 2147483646 w 7"/>
                <a:gd name="T115" fmla="*/ 0 h 7"/>
                <a:gd name="T116" fmla="*/ 2147483646 w 7"/>
                <a:gd name="T117" fmla="*/ 2147483646 h 7"/>
                <a:gd name="T118" fmla="*/ 2147483646 w 7"/>
                <a:gd name="T119" fmla="*/ 2147483646 h 7"/>
                <a:gd name="T120" fmla="*/ 2147483646 w 7"/>
                <a:gd name="T121" fmla="*/ 0 h 7"/>
                <a:gd name="T122" fmla="*/ 2147483646 w 7"/>
                <a:gd name="T123" fmla="*/ 0 h 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7" y="5"/>
                  </a:move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7" y="5"/>
                  </a:moveTo>
                  <a:cubicBezTo>
                    <a:pt x="6" y="5"/>
                    <a:pt x="5" y="6"/>
                    <a:pt x="4" y="6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moveTo>
                    <a:pt x="7" y="4"/>
                  </a:move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4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4" y="6"/>
                    <a:pt x="2" y="6"/>
                    <a:pt x="2" y="6"/>
                  </a:cubicBezTo>
                  <a:cubicBezTo>
                    <a:pt x="3" y="6"/>
                    <a:pt x="4" y="6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2" y="4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4"/>
                  </a:cubicBezTo>
                  <a:moveTo>
                    <a:pt x="4" y="2"/>
                  </a:moveTo>
                  <a:cubicBezTo>
                    <a:pt x="4" y="2"/>
                    <a:pt x="3" y="2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3" y="4"/>
                    <a:pt x="3" y="3"/>
                    <a:pt x="4" y="2"/>
                  </a:cubicBezTo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4005263" y="2722563"/>
              <a:ext cx="4763" cy="3175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4029075" y="2733676"/>
              <a:ext cx="36513" cy="33338"/>
            </a:xfrm>
            <a:custGeom>
              <a:avLst/>
              <a:gdLst>
                <a:gd name="T0" fmla="*/ 2147483646 w 10"/>
                <a:gd name="T1" fmla="*/ 2147483646 h 9"/>
                <a:gd name="T2" fmla="*/ 2147483646 w 10"/>
                <a:gd name="T3" fmla="*/ 2147483646 h 9"/>
                <a:gd name="T4" fmla="*/ 2147483646 w 10"/>
                <a:gd name="T5" fmla="*/ 2147483646 h 9"/>
                <a:gd name="T6" fmla="*/ 2147483646 w 10"/>
                <a:gd name="T7" fmla="*/ 2147483646 h 9"/>
                <a:gd name="T8" fmla="*/ 2147483646 w 10"/>
                <a:gd name="T9" fmla="*/ 2147483646 h 9"/>
                <a:gd name="T10" fmla="*/ 2147483646 w 10"/>
                <a:gd name="T11" fmla="*/ 0 h 9"/>
                <a:gd name="T12" fmla="*/ 0 w 10"/>
                <a:gd name="T13" fmla="*/ 2147483646 h 9"/>
                <a:gd name="T14" fmla="*/ 2147483646 w 10"/>
                <a:gd name="T15" fmla="*/ 2147483646 h 9"/>
                <a:gd name="T16" fmla="*/ 2147483646 w 10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1"/>
                    <a:pt x="3" y="1"/>
                    <a:pt x="4" y="0"/>
                  </a:cubicBezTo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3146425" y="2838451"/>
              <a:ext cx="3175" cy="0"/>
            </a:xfrm>
            <a:custGeom>
              <a:avLst/>
              <a:gdLst>
                <a:gd name="T0" fmla="*/ 2147483646 w 1"/>
                <a:gd name="T1" fmla="*/ 2147483646 w 1"/>
                <a:gd name="T2" fmla="*/ 2147483646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 noEditPoints="1"/>
            </p:cNvSpPr>
            <p:nvPr/>
          </p:nvSpPr>
          <p:spPr bwMode="auto">
            <a:xfrm>
              <a:off x="3875088" y="3192463"/>
              <a:ext cx="22225" cy="14288"/>
            </a:xfrm>
            <a:custGeom>
              <a:avLst/>
              <a:gdLst>
                <a:gd name="T0" fmla="*/ 0 w 6"/>
                <a:gd name="T1" fmla="*/ 2147483646 h 4"/>
                <a:gd name="T2" fmla="*/ 0 w 6"/>
                <a:gd name="T3" fmla="*/ 2147483646 h 4"/>
                <a:gd name="T4" fmla="*/ 0 w 6"/>
                <a:gd name="T5" fmla="*/ 2147483646 h 4"/>
                <a:gd name="T6" fmla="*/ 2147483646 w 6"/>
                <a:gd name="T7" fmla="*/ 2147483646 h 4"/>
                <a:gd name="T8" fmla="*/ 0 w 6"/>
                <a:gd name="T9" fmla="*/ 2147483646 h 4"/>
                <a:gd name="T10" fmla="*/ 0 w 6"/>
                <a:gd name="T11" fmla="*/ 2147483646 h 4"/>
                <a:gd name="T12" fmla="*/ 0 w 6"/>
                <a:gd name="T13" fmla="*/ 2147483646 h 4"/>
                <a:gd name="T14" fmla="*/ 2147483646 w 6"/>
                <a:gd name="T15" fmla="*/ 2147483646 h 4"/>
                <a:gd name="T16" fmla="*/ 2147483646 w 6"/>
                <a:gd name="T17" fmla="*/ 2147483646 h 4"/>
                <a:gd name="T18" fmla="*/ 2147483646 w 6"/>
                <a:gd name="T19" fmla="*/ 2147483646 h 4"/>
                <a:gd name="T20" fmla="*/ 2147483646 w 6"/>
                <a:gd name="T21" fmla="*/ 2147483646 h 4"/>
                <a:gd name="T22" fmla="*/ 2147483646 w 6"/>
                <a:gd name="T23" fmla="*/ 2147483646 h 4"/>
                <a:gd name="T24" fmla="*/ 2147483646 w 6"/>
                <a:gd name="T25" fmla="*/ 2147483646 h 4"/>
                <a:gd name="T26" fmla="*/ 2147483646 w 6"/>
                <a:gd name="T27" fmla="*/ 2147483646 h 4"/>
                <a:gd name="T28" fmla="*/ 2147483646 w 6"/>
                <a:gd name="T29" fmla="*/ 2147483646 h 4"/>
                <a:gd name="T30" fmla="*/ 2147483646 w 6"/>
                <a:gd name="T31" fmla="*/ 2147483646 h 4"/>
                <a:gd name="T32" fmla="*/ 2147483646 w 6"/>
                <a:gd name="T33" fmla="*/ 2147483646 h 4"/>
                <a:gd name="T34" fmla="*/ 2147483646 w 6"/>
                <a:gd name="T35" fmla="*/ 2147483646 h 4"/>
                <a:gd name="T36" fmla="*/ 2147483646 w 6"/>
                <a:gd name="T37" fmla="*/ 2147483646 h 4"/>
                <a:gd name="T38" fmla="*/ 2147483646 w 6"/>
                <a:gd name="T39" fmla="*/ 2147483646 h 4"/>
                <a:gd name="T40" fmla="*/ 2147483646 w 6"/>
                <a:gd name="T41" fmla="*/ 2147483646 h 4"/>
                <a:gd name="T42" fmla="*/ 2147483646 w 6"/>
                <a:gd name="T43" fmla="*/ 2147483646 h 4"/>
                <a:gd name="T44" fmla="*/ 2147483646 w 6"/>
                <a:gd name="T45" fmla="*/ 2147483646 h 4"/>
                <a:gd name="T46" fmla="*/ 2147483646 w 6"/>
                <a:gd name="T47" fmla="*/ 2147483646 h 4"/>
                <a:gd name="T48" fmla="*/ 2147483646 w 6"/>
                <a:gd name="T49" fmla="*/ 2147483646 h 4"/>
                <a:gd name="T50" fmla="*/ 2147483646 w 6"/>
                <a:gd name="T51" fmla="*/ 2147483646 h 4"/>
                <a:gd name="T52" fmla="*/ 2147483646 w 6"/>
                <a:gd name="T53" fmla="*/ 2147483646 h 4"/>
                <a:gd name="T54" fmla="*/ 2147483646 w 6"/>
                <a:gd name="T55" fmla="*/ 2147483646 h 4"/>
                <a:gd name="T56" fmla="*/ 2147483646 w 6"/>
                <a:gd name="T57" fmla="*/ 2147483646 h 4"/>
                <a:gd name="T58" fmla="*/ 2147483646 w 6"/>
                <a:gd name="T59" fmla="*/ 0 h 4"/>
                <a:gd name="T60" fmla="*/ 2147483646 w 6"/>
                <a:gd name="T61" fmla="*/ 2147483646 h 4"/>
                <a:gd name="T62" fmla="*/ 2147483646 w 6"/>
                <a:gd name="T63" fmla="*/ 0 h 4"/>
                <a:gd name="T64" fmla="*/ 2147483646 w 6"/>
                <a:gd name="T65" fmla="*/ 0 h 4"/>
                <a:gd name="T66" fmla="*/ 2147483646 w 6"/>
                <a:gd name="T67" fmla="*/ 0 h 4"/>
                <a:gd name="T68" fmla="*/ 2147483646 w 6"/>
                <a:gd name="T69" fmla="*/ 2147483646 h 4"/>
                <a:gd name="T70" fmla="*/ 2147483646 w 6"/>
                <a:gd name="T71" fmla="*/ 2147483646 h 4"/>
                <a:gd name="T72" fmla="*/ 2147483646 w 6"/>
                <a:gd name="T73" fmla="*/ 2147483646 h 4"/>
                <a:gd name="T74" fmla="*/ 2147483646 w 6"/>
                <a:gd name="T75" fmla="*/ 0 h 4"/>
                <a:gd name="T76" fmla="*/ 2147483646 w 6"/>
                <a:gd name="T77" fmla="*/ 0 h 4"/>
                <a:gd name="T78" fmla="*/ 2147483646 w 6"/>
                <a:gd name="T79" fmla="*/ 0 h 4"/>
                <a:gd name="T80" fmla="*/ 2147483646 w 6"/>
                <a:gd name="T81" fmla="*/ 0 h 4"/>
                <a:gd name="T82" fmla="*/ 2147483646 w 6"/>
                <a:gd name="T83" fmla="*/ 2147483646 h 4"/>
                <a:gd name="T84" fmla="*/ 2147483646 w 6"/>
                <a:gd name="T85" fmla="*/ 0 h 4"/>
                <a:gd name="T86" fmla="*/ 2147483646 w 6"/>
                <a:gd name="T87" fmla="*/ 0 h 4"/>
                <a:gd name="T88" fmla="*/ 2147483646 w 6"/>
                <a:gd name="T89" fmla="*/ 2147483646 h 4"/>
                <a:gd name="T90" fmla="*/ 2147483646 w 6"/>
                <a:gd name="T91" fmla="*/ 0 h 4"/>
                <a:gd name="T92" fmla="*/ 2147483646 w 6"/>
                <a:gd name="T93" fmla="*/ 0 h 4"/>
                <a:gd name="T94" fmla="*/ 2147483646 w 6"/>
                <a:gd name="T95" fmla="*/ 0 h 4"/>
                <a:gd name="T96" fmla="*/ 2147483646 w 6"/>
                <a:gd name="T97" fmla="*/ 0 h 4"/>
                <a:gd name="T98" fmla="*/ 2147483646 w 6"/>
                <a:gd name="T99" fmla="*/ 0 h 4"/>
                <a:gd name="T100" fmla="*/ 2147483646 w 6"/>
                <a:gd name="T101" fmla="*/ 0 h 4"/>
                <a:gd name="T102" fmla="*/ 2147483646 w 6"/>
                <a:gd name="T103" fmla="*/ 0 h 4"/>
                <a:gd name="T104" fmla="*/ 2147483646 w 6"/>
                <a:gd name="T105" fmla="*/ 0 h 4"/>
                <a:gd name="T106" fmla="*/ 2147483646 w 6"/>
                <a:gd name="T107" fmla="*/ 0 h 4"/>
                <a:gd name="T108" fmla="*/ 2147483646 w 6"/>
                <a:gd name="T109" fmla="*/ 0 h 4"/>
                <a:gd name="T110" fmla="*/ 2147483646 w 6"/>
                <a:gd name="T111" fmla="*/ 0 h 4"/>
                <a:gd name="T112" fmla="*/ 2147483646 w 6"/>
                <a:gd name="T113" fmla="*/ 2147483646 h 4"/>
                <a:gd name="T114" fmla="*/ 2147483646 w 6"/>
                <a:gd name="T115" fmla="*/ 2147483646 h 4"/>
                <a:gd name="T116" fmla="*/ 2147483646 w 6"/>
                <a:gd name="T117" fmla="*/ 0 h 4"/>
                <a:gd name="T118" fmla="*/ 2147483646 w 6"/>
                <a:gd name="T119" fmla="*/ 0 h 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2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3405188" y="32146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 noEditPoints="1"/>
            </p:cNvSpPr>
            <p:nvPr/>
          </p:nvSpPr>
          <p:spPr bwMode="auto">
            <a:xfrm>
              <a:off x="3803650" y="3217863"/>
              <a:ext cx="41275" cy="19050"/>
            </a:xfrm>
            <a:custGeom>
              <a:avLst/>
              <a:gdLst>
                <a:gd name="T0" fmla="*/ 2147483646 w 11"/>
                <a:gd name="T1" fmla="*/ 2147483646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2147483646 w 11"/>
                <a:gd name="T7" fmla="*/ 2147483646 h 5"/>
                <a:gd name="T8" fmla="*/ 2147483646 w 11"/>
                <a:gd name="T9" fmla="*/ 2147483646 h 5"/>
                <a:gd name="T10" fmla="*/ 2147483646 w 11"/>
                <a:gd name="T11" fmla="*/ 2147483646 h 5"/>
                <a:gd name="T12" fmla="*/ 2147483646 w 11"/>
                <a:gd name="T13" fmla="*/ 2147483646 h 5"/>
                <a:gd name="T14" fmla="*/ 2147483646 w 11"/>
                <a:gd name="T15" fmla="*/ 2147483646 h 5"/>
                <a:gd name="T16" fmla="*/ 2147483646 w 11"/>
                <a:gd name="T17" fmla="*/ 2147483646 h 5"/>
                <a:gd name="T18" fmla="*/ 2147483646 w 11"/>
                <a:gd name="T19" fmla="*/ 2147483646 h 5"/>
                <a:gd name="T20" fmla="*/ 2147483646 w 11"/>
                <a:gd name="T21" fmla="*/ 2147483646 h 5"/>
                <a:gd name="T22" fmla="*/ 2147483646 w 11"/>
                <a:gd name="T23" fmla="*/ 2147483646 h 5"/>
                <a:gd name="T24" fmla="*/ 0 w 11"/>
                <a:gd name="T25" fmla="*/ 2147483646 h 5"/>
                <a:gd name="T26" fmla="*/ 2147483646 w 11"/>
                <a:gd name="T27" fmla="*/ 2147483646 h 5"/>
                <a:gd name="T28" fmla="*/ 2147483646 w 11"/>
                <a:gd name="T29" fmla="*/ 2147483646 h 5"/>
                <a:gd name="T30" fmla="*/ 0 w 11"/>
                <a:gd name="T31" fmla="*/ 2147483646 h 5"/>
                <a:gd name="T32" fmla="*/ 2147483646 w 11"/>
                <a:gd name="T33" fmla="*/ 2147483646 h 5"/>
                <a:gd name="T34" fmla="*/ 2147483646 w 11"/>
                <a:gd name="T35" fmla="*/ 2147483646 h 5"/>
                <a:gd name="T36" fmla="*/ 2147483646 w 11"/>
                <a:gd name="T37" fmla="*/ 2147483646 h 5"/>
                <a:gd name="T38" fmla="*/ 2147483646 w 11"/>
                <a:gd name="T39" fmla="*/ 2147483646 h 5"/>
                <a:gd name="T40" fmla="*/ 0 w 11"/>
                <a:gd name="T41" fmla="*/ 2147483646 h 5"/>
                <a:gd name="T42" fmla="*/ 2147483646 w 11"/>
                <a:gd name="T43" fmla="*/ 2147483646 h 5"/>
                <a:gd name="T44" fmla="*/ 2147483646 w 11"/>
                <a:gd name="T45" fmla="*/ 2147483646 h 5"/>
                <a:gd name="T46" fmla="*/ 2147483646 w 11"/>
                <a:gd name="T47" fmla="*/ 2147483646 h 5"/>
                <a:gd name="T48" fmla="*/ 2147483646 w 11"/>
                <a:gd name="T49" fmla="*/ 2147483646 h 5"/>
                <a:gd name="T50" fmla="*/ 2147483646 w 11"/>
                <a:gd name="T51" fmla="*/ 2147483646 h 5"/>
                <a:gd name="T52" fmla="*/ 2147483646 w 11"/>
                <a:gd name="T53" fmla="*/ 2147483646 h 5"/>
                <a:gd name="T54" fmla="*/ 2147483646 w 11"/>
                <a:gd name="T55" fmla="*/ 2147483646 h 5"/>
                <a:gd name="T56" fmla="*/ 2147483646 w 11"/>
                <a:gd name="T57" fmla="*/ 2147483646 h 5"/>
                <a:gd name="T58" fmla="*/ 2147483646 w 11"/>
                <a:gd name="T59" fmla="*/ 2147483646 h 5"/>
                <a:gd name="T60" fmla="*/ 2147483646 w 11"/>
                <a:gd name="T61" fmla="*/ 2147483646 h 5"/>
                <a:gd name="T62" fmla="*/ 2147483646 w 11"/>
                <a:gd name="T63" fmla="*/ 2147483646 h 5"/>
                <a:gd name="T64" fmla="*/ 2147483646 w 11"/>
                <a:gd name="T65" fmla="*/ 2147483646 h 5"/>
                <a:gd name="T66" fmla="*/ 2147483646 w 11"/>
                <a:gd name="T67" fmla="*/ 2147483646 h 5"/>
                <a:gd name="T68" fmla="*/ 2147483646 w 11"/>
                <a:gd name="T69" fmla="*/ 2147483646 h 5"/>
                <a:gd name="T70" fmla="*/ 2147483646 w 11"/>
                <a:gd name="T71" fmla="*/ 2147483646 h 5"/>
                <a:gd name="T72" fmla="*/ 2147483646 w 11"/>
                <a:gd name="T73" fmla="*/ 2147483646 h 5"/>
                <a:gd name="T74" fmla="*/ 2147483646 w 11"/>
                <a:gd name="T75" fmla="*/ 2147483646 h 5"/>
                <a:gd name="T76" fmla="*/ 2147483646 w 11"/>
                <a:gd name="T77" fmla="*/ 2147483646 h 5"/>
                <a:gd name="T78" fmla="*/ 2147483646 w 11"/>
                <a:gd name="T79" fmla="*/ 2147483646 h 5"/>
                <a:gd name="T80" fmla="*/ 2147483646 w 11"/>
                <a:gd name="T81" fmla="*/ 2147483646 h 5"/>
                <a:gd name="T82" fmla="*/ 0 w 11"/>
                <a:gd name="T83" fmla="*/ 2147483646 h 5"/>
                <a:gd name="T84" fmla="*/ 2147483646 w 11"/>
                <a:gd name="T85" fmla="*/ 2147483646 h 5"/>
                <a:gd name="T86" fmla="*/ 2147483646 w 11"/>
                <a:gd name="T87" fmla="*/ 2147483646 h 5"/>
                <a:gd name="T88" fmla="*/ 2147483646 w 11"/>
                <a:gd name="T89" fmla="*/ 2147483646 h 5"/>
                <a:gd name="T90" fmla="*/ 2147483646 w 11"/>
                <a:gd name="T91" fmla="*/ 2147483646 h 5"/>
                <a:gd name="T92" fmla="*/ 2147483646 w 11"/>
                <a:gd name="T93" fmla="*/ 2147483646 h 5"/>
                <a:gd name="T94" fmla="*/ 2147483646 w 11"/>
                <a:gd name="T95" fmla="*/ 0 h 5"/>
                <a:gd name="T96" fmla="*/ 2147483646 w 11"/>
                <a:gd name="T97" fmla="*/ 0 h 5"/>
                <a:gd name="T98" fmla="*/ 2147483646 w 11"/>
                <a:gd name="T99" fmla="*/ 2147483646 h 5"/>
                <a:gd name="T100" fmla="*/ 2147483646 w 11"/>
                <a:gd name="T101" fmla="*/ 2147483646 h 5"/>
                <a:gd name="T102" fmla="*/ 2147483646 w 11"/>
                <a:gd name="T103" fmla="*/ 0 h 5"/>
                <a:gd name="T104" fmla="*/ 2147483646 w 11"/>
                <a:gd name="T105" fmla="*/ 0 h 5"/>
                <a:gd name="T106" fmla="*/ 2147483646 w 11"/>
                <a:gd name="T107" fmla="*/ 0 h 5"/>
                <a:gd name="T108" fmla="*/ 2147483646 w 11"/>
                <a:gd name="T109" fmla="*/ 0 h 5"/>
                <a:gd name="T110" fmla="*/ 2147483646 w 11"/>
                <a:gd name="T111" fmla="*/ 2147483646 h 5"/>
                <a:gd name="T112" fmla="*/ 2147483646 w 11"/>
                <a:gd name="T113" fmla="*/ 2147483646 h 5"/>
                <a:gd name="T114" fmla="*/ 2147483646 w 11"/>
                <a:gd name="T115" fmla="*/ 0 h 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" h="5">
                  <a:moveTo>
                    <a:pt x="8" y="2"/>
                  </a:moveTo>
                  <a:cubicBezTo>
                    <a:pt x="8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3430588" y="3225801"/>
              <a:ext cx="7938" cy="4763"/>
            </a:xfrm>
            <a:custGeom>
              <a:avLst/>
              <a:gdLst>
                <a:gd name="T0" fmla="*/ 2147483646 w 2"/>
                <a:gd name="T1" fmla="*/ 0 h 1"/>
                <a:gd name="T2" fmla="*/ 0 w 2"/>
                <a:gd name="T3" fmla="*/ 0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 noEditPoints="1"/>
            </p:cNvSpPr>
            <p:nvPr/>
          </p:nvSpPr>
          <p:spPr bwMode="auto">
            <a:xfrm>
              <a:off x="3506788" y="3225801"/>
              <a:ext cx="330200" cy="41275"/>
            </a:xfrm>
            <a:custGeom>
              <a:avLst/>
              <a:gdLst>
                <a:gd name="T0" fmla="*/ 2147483646 w 88"/>
                <a:gd name="T1" fmla="*/ 2147483646 h 11"/>
                <a:gd name="T2" fmla="*/ 2147483646 w 88"/>
                <a:gd name="T3" fmla="*/ 2147483646 h 11"/>
                <a:gd name="T4" fmla="*/ 2147483646 w 88"/>
                <a:gd name="T5" fmla="*/ 2147483646 h 11"/>
                <a:gd name="T6" fmla="*/ 2147483646 w 88"/>
                <a:gd name="T7" fmla="*/ 2147483646 h 11"/>
                <a:gd name="T8" fmla="*/ 2147483646 w 88"/>
                <a:gd name="T9" fmla="*/ 2147483646 h 11"/>
                <a:gd name="T10" fmla="*/ 2147483646 w 88"/>
                <a:gd name="T11" fmla="*/ 2147483646 h 11"/>
                <a:gd name="T12" fmla="*/ 2147483646 w 88"/>
                <a:gd name="T13" fmla="*/ 2147483646 h 11"/>
                <a:gd name="T14" fmla="*/ 2147483646 w 88"/>
                <a:gd name="T15" fmla="*/ 2147483646 h 11"/>
                <a:gd name="T16" fmla="*/ 2147483646 w 88"/>
                <a:gd name="T17" fmla="*/ 2147483646 h 11"/>
                <a:gd name="T18" fmla="*/ 2147483646 w 88"/>
                <a:gd name="T19" fmla="*/ 2147483646 h 11"/>
                <a:gd name="T20" fmla="*/ 2147483646 w 88"/>
                <a:gd name="T21" fmla="*/ 2147483646 h 11"/>
                <a:gd name="T22" fmla="*/ 2147483646 w 88"/>
                <a:gd name="T23" fmla="*/ 2147483646 h 11"/>
                <a:gd name="T24" fmla="*/ 2147483646 w 88"/>
                <a:gd name="T25" fmla="*/ 2147483646 h 11"/>
                <a:gd name="T26" fmla="*/ 2147483646 w 88"/>
                <a:gd name="T27" fmla="*/ 2147483646 h 11"/>
                <a:gd name="T28" fmla="*/ 2147483646 w 88"/>
                <a:gd name="T29" fmla="*/ 2147483646 h 11"/>
                <a:gd name="T30" fmla="*/ 2147483646 w 88"/>
                <a:gd name="T31" fmla="*/ 2147483646 h 11"/>
                <a:gd name="T32" fmla="*/ 2147483646 w 88"/>
                <a:gd name="T33" fmla="*/ 2147483646 h 11"/>
                <a:gd name="T34" fmla="*/ 2147483646 w 88"/>
                <a:gd name="T35" fmla="*/ 2147483646 h 11"/>
                <a:gd name="T36" fmla="*/ 2147483646 w 88"/>
                <a:gd name="T37" fmla="*/ 2147483646 h 11"/>
                <a:gd name="T38" fmla="*/ 2147483646 w 88"/>
                <a:gd name="T39" fmla="*/ 2147483646 h 11"/>
                <a:gd name="T40" fmla="*/ 2147483646 w 88"/>
                <a:gd name="T41" fmla="*/ 2147483646 h 11"/>
                <a:gd name="T42" fmla="*/ 2147483646 w 88"/>
                <a:gd name="T43" fmla="*/ 2147483646 h 11"/>
                <a:gd name="T44" fmla="*/ 2147483646 w 88"/>
                <a:gd name="T45" fmla="*/ 2147483646 h 11"/>
                <a:gd name="T46" fmla="*/ 2147483646 w 88"/>
                <a:gd name="T47" fmla="*/ 2147483646 h 11"/>
                <a:gd name="T48" fmla="*/ 2147483646 w 88"/>
                <a:gd name="T49" fmla="*/ 2147483646 h 11"/>
                <a:gd name="T50" fmla="*/ 2147483646 w 88"/>
                <a:gd name="T51" fmla="*/ 2147483646 h 11"/>
                <a:gd name="T52" fmla="*/ 2147483646 w 88"/>
                <a:gd name="T53" fmla="*/ 2147483646 h 11"/>
                <a:gd name="T54" fmla="*/ 2147483646 w 88"/>
                <a:gd name="T55" fmla="*/ 2147483646 h 11"/>
                <a:gd name="T56" fmla="*/ 2147483646 w 88"/>
                <a:gd name="T57" fmla="*/ 2147483646 h 11"/>
                <a:gd name="T58" fmla="*/ 2147483646 w 88"/>
                <a:gd name="T59" fmla="*/ 2147483646 h 11"/>
                <a:gd name="T60" fmla="*/ 2147483646 w 88"/>
                <a:gd name="T61" fmla="*/ 2147483646 h 11"/>
                <a:gd name="T62" fmla="*/ 2147483646 w 88"/>
                <a:gd name="T63" fmla="*/ 2147483646 h 11"/>
                <a:gd name="T64" fmla="*/ 0 w 88"/>
                <a:gd name="T65" fmla="*/ 2147483646 h 11"/>
                <a:gd name="T66" fmla="*/ 2147483646 w 88"/>
                <a:gd name="T67" fmla="*/ 2147483646 h 11"/>
                <a:gd name="T68" fmla="*/ 2147483646 w 88"/>
                <a:gd name="T69" fmla="*/ 2147483646 h 11"/>
                <a:gd name="T70" fmla="*/ 2147483646 w 88"/>
                <a:gd name="T71" fmla="*/ 2147483646 h 11"/>
                <a:gd name="T72" fmla="*/ 2147483646 w 88"/>
                <a:gd name="T73" fmla="*/ 2147483646 h 11"/>
                <a:gd name="T74" fmla="*/ 2147483646 w 88"/>
                <a:gd name="T75" fmla="*/ 2147483646 h 11"/>
                <a:gd name="T76" fmla="*/ 2147483646 w 88"/>
                <a:gd name="T77" fmla="*/ 2147483646 h 11"/>
                <a:gd name="T78" fmla="*/ 2147483646 w 88"/>
                <a:gd name="T79" fmla="*/ 2147483646 h 11"/>
                <a:gd name="T80" fmla="*/ 2147483646 w 88"/>
                <a:gd name="T81" fmla="*/ 2147483646 h 11"/>
                <a:gd name="T82" fmla="*/ 2147483646 w 88"/>
                <a:gd name="T83" fmla="*/ 2147483646 h 11"/>
                <a:gd name="T84" fmla="*/ 2147483646 w 88"/>
                <a:gd name="T85" fmla="*/ 2147483646 h 11"/>
                <a:gd name="T86" fmla="*/ 2147483646 w 88"/>
                <a:gd name="T87" fmla="*/ 2147483646 h 11"/>
                <a:gd name="T88" fmla="*/ 2147483646 w 88"/>
                <a:gd name="T89" fmla="*/ 2147483646 h 11"/>
                <a:gd name="T90" fmla="*/ 2147483646 w 88"/>
                <a:gd name="T91" fmla="*/ 2147483646 h 11"/>
                <a:gd name="T92" fmla="*/ 2147483646 w 88"/>
                <a:gd name="T93" fmla="*/ 2147483646 h 11"/>
                <a:gd name="T94" fmla="*/ 2147483646 w 88"/>
                <a:gd name="T95" fmla="*/ 2147483646 h 11"/>
                <a:gd name="T96" fmla="*/ 2147483646 w 88"/>
                <a:gd name="T97" fmla="*/ 2147483646 h 11"/>
                <a:gd name="T98" fmla="*/ 2147483646 w 88"/>
                <a:gd name="T99" fmla="*/ 2147483646 h 11"/>
                <a:gd name="T100" fmla="*/ 2147483646 w 88"/>
                <a:gd name="T101" fmla="*/ 2147483646 h 11"/>
                <a:gd name="T102" fmla="*/ 2147483646 w 88"/>
                <a:gd name="T103" fmla="*/ 2147483646 h 11"/>
                <a:gd name="T104" fmla="*/ 2147483646 w 88"/>
                <a:gd name="T105" fmla="*/ 2147483646 h 11"/>
                <a:gd name="T106" fmla="*/ 2147483646 w 88"/>
                <a:gd name="T107" fmla="*/ 2147483646 h 11"/>
                <a:gd name="T108" fmla="*/ 2147483646 w 88"/>
                <a:gd name="T109" fmla="*/ 2147483646 h 11"/>
                <a:gd name="T110" fmla="*/ 2147483646 w 88"/>
                <a:gd name="T111" fmla="*/ 0 h 11"/>
                <a:gd name="T112" fmla="*/ 2147483646 w 88"/>
                <a:gd name="T113" fmla="*/ 0 h 11"/>
                <a:gd name="T114" fmla="*/ 2147483646 w 88"/>
                <a:gd name="T115" fmla="*/ 2147483646 h 11"/>
                <a:gd name="T116" fmla="*/ 2147483646 w 88"/>
                <a:gd name="T117" fmla="*/ 0 h 11"/>
                <a:gd name="T118" fmla="*/ 2147483646 w 88"/>
                <a:gd name="T119" fmla="*/ 0 h 11"/>
                <a:gd name="T120" fmla="*/ 2147483646 w 88"/>
                <a:gd name="T121" fmla="*/ 2147483646 h 11"/>
                <a:gd name="T122" fmla="*/ 2147483646 w 88"/>
                <a:gd name="T123" fmla="*/ 0 h 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8" h="11"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1"/>
                    <a:pt x="40" y="11"/>
                  </a:cubicBezTo>
                  <a:cubicBezTo>
                    <a:pt x="40" y="11"/>
                    <a:pt x="40" y="10"/>
                    <a:pt x="40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41" y="10"/>
                  </a:moveTo>
                  <a:cubicBezTo>
                    <a:pt x="41" y="10"/>
                    <a:pt x="41" y="10"/>
                    <a:pt x="41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2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2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40" y="10"/>
                  </a:moveTo>
                  <a:cubicBezTo>
                    <a:pt x="40" y="10"/>
                    <a:pt x="40" y="10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21" y="9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moveTo>
                    <a:pt x="22" y="9"/>
                  </a:move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1" y="10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47" y="9"/>
                  </a:moveTo>
                  <a:cubicBezTo>
                    <a:pt x="47" y="9"/>
                    <a:pt x="47" y="10"/>
                    <a:pt x="47" y="10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6" y="9"/>
                  </a:moveTo>
                  <a:cubicBezTo>
                    <a:pt x="26" y="9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47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2" y="8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moveTo>
                    <a:pt x="22" y="8"/>
                  </a:move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21" y="8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8"/>
                  </a:cubicBezTo>
                  <a:moveTo>
                    <a:pt x="22" y="8"/>
                  </a:moveTo>
                  <a:cubicBezTo>
                    <a:pt x="22" y="8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40" y="8"/>
                  </a:moveTo>
                  <a:cubicBezTo>
                    <a:pt x="40" y="8"/>
                    <a:pt x="40" y="8"/>
                    <a:pt x="40" y="9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8"/>
                  </a:cubicBezTo>
                  <a:moveTo>
                    <a:pt x="22" y="8"/>
                  </a:moveTo>
                  <a:cubicBezTo>
                    <a:pt x="22" y="8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8" y="9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7" y="8"/>
                    <a:pt x="27" y="8"/>
                  </a:cubicBezTo>
                  <a:moveTo>
                    <a:pt x="47" y="8"/>
                  </a:move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9"/>
                  </a:cubicBezTo>
                  <a:cubicBezTo>
                    <a:pt x="47" y="10"/>
                    <a:pt x="47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9"/>
                    <a:pt x="47" y="9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7" y="8"/>
                    <a:pt x="47" y="8"/>
                    <a:pt x="47" y="8"/>
                  </a:cubicBezTo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8"/>
                    <a:pt x="40" y="7"/>
                    <a:pt x="40" y="7"/>
                  </a:cubicBezTo>
                  <a:moveTo>
                    <a:pt x="48" y="7"/>
                  </a:move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7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9"/>
                    <a:pt x="48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8" y="9"/>
                  </a:cubicBezTo>
                  <a:cubicBezTo>
                    <a:pt x="29" y="8"/>
                    <a:pt x="29" y="7"/>
                    <a:pt x="29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9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moveTo>
                    <a:pt x="23" y="6"/>
                  </a:move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moveTo>
                    <a:pt x="8" y="6"/>
                  </a:move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8" y="7"/>
                    <a:pt x="8" y="6"/>
                  </a:cubicBezTo>
                  <a:moveTo>
                    <a:pt x="52" y="6"/>
                  </a:moveTo>
                  <a:cubicBezTo>
                    <a:pt x="51" y="6"/>
                    <a:pt x="50" y="6"/>
                    <a:pt x="48" y="7"/>
                  </a:cubicBezTo>
                  <a:cubicBezTo>
                    <a:pt x="48" y="8"/>
                    <a:pt x="48" y="9"/>
                    <a:pt x="48" y="10"/>
                  </a:cubicBezTo>
                  <a:cubicBezTo>
                    <a:pt x="52" y="7"/>
                    <a:pt x="53" y="6"/>
                    <a:pt x="52" y="6"/>
                  </a:cubicBezTo>
                  <a:moveTo>
                    <a:pt x="23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moveTo>
                    <a:pt x="22" y="6"/>
                  </a:moveTo>
                  <a:cubicBezTo>
                    <a:pt x="22" y="6"/>
                    <a:pt x="22" y="6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8"/>
                    <a:pt x="22" y="8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6"/>
                    <a:pt x="22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24" y="5"/>
                  </a:moveTo>
                  <a:cubicBezTo>
                    <a:pt x="24" y="5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6"/>
                    <a:pt x="24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6"/>
                    <a:pt x="23" y="6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moveTo>
                    <a:pt x="1" y="5"/>
                  </a:moveTo>
                  <a:cubicBezTo>
                    <a:pt x="1" y="5"/>
                    <a:pt x="1" y="6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23" y="5"/>
                  </a:moveTo>
                  <a:cubicBezTo>
                    <a:pt x="23" y="5"/>
                    <a:pt x="23" y="5"/>
                    <a:pt x="23" y="6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moveTo>
                    <a:pt x="71" y="5"/>
                  </a:moveTo>
                  <a:cubicBezTo>
                    <a:pt x="71" y="5"/>
                    <a:pt x="71" y="5"/>
                    <a:pt x="71" y="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moveTo>
                    <a:pt x="75" y="4"/>
                  </a:moveTo>
                  <a:cubicBezTo>
                    <a:pt x="75" y="4"/>
                    <a:pt x="75" y="4"/>
                    <a:pt x="75" y="4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7" y="4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moveTo>
                    <a:pt x="75" y="4"/>
                  </a:moveTo>
                  <a:cubicBezTo>
                    <a:pt x="75" y="4"/>
                    <a:pt x="76" y="4"/>
                    <a:pt x="76" y="5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moveTo>
                    <a:pt x="75" y="4"/>
                  </a:moveTo>
                  <a:cubicBezTo>
                    <a:pt x="75" y="4"/>
                    <a:pt x="75" y="4"/>
                    <a:pt x="75" y="5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5" y="4"/>
                    <a:pt x="75" y="4"/>
                    <a:pt x="75" y="4"/>
                  </a:cubicBezTo>
                  <a:moveTo>
                    <a:pt x="70" y="4"/>
                  </a:moveTo>
                  <a:cubicBezTo>
                    <a:pt x="71" y="4"/>
                    <a:pt x="71" y="4"/>
                    <a:pt x="71" y="5"/>
                  </a:cubicBezTo>
                  <a:cubicBezTo>
                    <a:pt x="72" y="5"/>
                    <a:pt x="74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3" y="4"/>
                    <a:pt x="72" y="4"/>
                    <a:pt x="70" y="4"/>
                  </a:cubicBezTo>
                  <a:moveTo>
                    <a:pt x="69" y="4"/>
                  </a:moveTo>
                  <a:cubicBezTo>
                    <a:pt x="69" y="4"/>
                    <a:pt x="68" y="4"/>
                    <a:pt x="68" y="4"/>
                  </a:cubicBezTo>
                  <a:cubicBezTo>
                    <a:pt x="68" y="4"/>
                    <a:pt x="68" y="4"/>
                    <a:pt x="69" y="5"/>
                  </a:cubicBezTo>
                  <a:cubicBezTo>
                    <a:pt x="69" y="5"/>
                    <a:pt x="70" y="5"/>
                    <a:pt x="71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9" y="4"/>
                    <a:pt x="69" y="4"/>
                  </a:cubicBezTo>
                  <a:moveTo>
                    <a:pt x="2" y="3"/>
                  </a:moveTo>
                  <a:cubicBezTo>
                    <a:pt x="1" y="3"/>
                    <a:pt x="0" y="4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4"/>
                    <a:pt x="2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3"/>
                    <a:pt x="3" y="3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3"/>
                    <a:pt x="81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0" y="3"/>
                    <a:pt x="80" y="2"/>
                  </a:cubicBezTo>
                  <a:moveTo>
                    <a:pt x="78" y="2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9" y="3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3"/>
                    <a:pt x="81" y="3"/>
                    <a:pt x="81" y="3"/>
                  </a:cubicBezTo>
                  <a:cubicBezTo>
                    <a:pt x="81" y="3"/>
                    <a:pt x="81" y="3"/>
                    <a:pt x="80" y="2"/>
                  </a:cubicBezTo>
                  <a:moveTo>
                    <a:pt x="81" y="2"/>
                  </a:moveTo>
                  <a:cubicBezTo>
                    <a:pt x="81" y="3"/>
                    <a:pt x="81" y="3"/>
                    <a:pt x="82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moveTo>
                    <a:pt x="81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moveTo>
                    <a:pt x="82" y="2"/>
                  </a:move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2" y="3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3"/>
                    <a:pt x="82" y="2"/>
                    <a:pt x="82" y="2"/>
                  </a:cubicBezTo>
                  <a:moveTo>
                    <a:pt x="77" y="2"/>
                  </a:moveTo>
                  <a:cubicBezTo>
                    <a:pt x="78" y="3"/>
                    <a:pt x="78" y="3"/>
                    <a:pt x="78" y="4"/>
                  </a:cubicBezTo>
                  <a:cubicBezTo>
                    <a:pt x="78" y="3"/>
                    <a:pt x="78" y="3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moveTo>
                    <a:pt x="82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moveTo>
                    <a:pt x="83" y="2"/>
                  </a:move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moveTo>
                    <a:pt x="80" y="2"/>
                  </a:move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1" y="3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1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moveTo>
                    <a:pt x="77" y="1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7" y="1"/>
                  </a:cubicBezTo>
                  <a:moveTo>
                    <a:pt x="78" y="1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9" y="2"/>
                    <a:pt x="79" y="1"/>
                    <a:pt x="78" y="1"/>
                  </a:cubicBezTo>
                  <a:moveTo>
                    <a:pt x="82" y="1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2"/>
                    <a:pt x="82" y="1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1" y="2"/>
                    <a:pt x="81" y="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2"/>
                    <a:pt x="80" y="1"/>
                    <a:pt x="80" y="1"/>
                  </a:cubicBezTo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moveTo>
                    <a:pt x="84" y="1"/>
                  </a:moveTo>
                  <a:cubicBezTo>
                    <a:pt x="84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moveTo>
                    <a:pt x="85" y="1"/>
                  </a:move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"/>
                    <a:pt x="86" y="1"/>
                    <a:pt x="85" y="1"/>
                  </a:cubicBezTo>
                  <a:moveTo>
                    <a:pt x="84" y="1"/>
                  </a:moveTo>
                  <a:cubicBezTo>
                    <a:pt x="84" y="1"/>
                    <a:pt x="84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moveTo>
                    <a:pt x="76" y="1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7" y="1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1"/>
                    <a:pt x="76" y="1"/>
                    <a:pt x="76" y="1"/>
                  </a:cubicBezTo>
                  <a:moveTo>
                    <a:pt x="76" y="1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6" y="2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6" y="2"/>
                    <a:pt x="75" y="1"/>
                    <a:pt x="75" y="1"/>
                  </a:cubicBezTo>
                  <a:moveTo>
                    <a:pt x="75" y="1"/>
                  </a:move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3"/>
                    <a:pt x="77" y="4"/>
                  </a:cubicBezTo>
                  <a:cubicBezTo>
                    <a:pt x="77" y="3"/>
                    <a:pt x="77" y="3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moveTo>
                    <a:pt x="83" y="1"/>
                  </a:move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2"/>
                    <a:pt x="83" y="2"/>
                  </a:cubicBezTo>
                  <a:cubicBezTo>
                    <a:pt x="83" y="2"/>
                    <a:pt x="83" y="1"/>
                    <a:pt x="83" y="1"/>
                  </a:cubicBezTo>
                  <a:moveTo>
                    <a:pt x="83" y="1"/>
                  </a:moveTo>
                  <a:cubicBezTo>
                    <a:pt x="83" y="1"/>
                    <a:pt x="83" y="1"/>
                    <a:pt x="83" y="1"/>
                  </a:cubicBezTo>
                  <a:cubicBezTo>
                    <a:pt x="83" y="1"/>
                    <a:pt x="84" y="1"/>
                    <a:pt x="84" y="2"/>
                  </a:cubicBezTo>
                  <a:cubicBezTo>
                    <a:pt x="84" y="1"/>
                    <a:pt x="83" y="1"/>
                    <a:pt x="83" y="1"/>
                  </a:cubicBezTo>
                  <a:moveTo>
                    <a:pt x="84" y="0"/>
                  </a:moveTo>
                  <a:cubicBezTo>
                    <a:pt x="84" y="1"/>
                    <a:pt x="83" y="1"/>
                    <a:pt x="83" y="1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0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4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0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moveTo>
                    <a:pt x="80" y="0"/>
                  </a:moveTo>
                  <a:cubicBezTo>
                    <a:pt x="80" y="0"/>
                    <a:pt x="80" y="0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0"/>
                  </a:cubicBezTo>
                  <a:moveTo>
                    <a:pt x="87" y="0"/>
                  </a:moveTo>
                  <a:cubicBezTo>
                    <a:pt x="86" y="0"/>
                    <a:pt x="86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1"/>
                    <a:pt x="87" y="1"/>
                    <a:pt x="87" y="1"/>
                  </a:cubicBezTo>
                  <a:cubicBezTo>
                    <a:pt x="87" y="1"/>
                    <a:pt x="87" y="0"/>
                    <a:pt x="87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1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1" y="0"/>
                  </a:moveTo>
                  <a:cubicBezTo>
                    <a:pt x="81" y="0"/>
                    <a:pt x="81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2" y="2"/>
                    <a:pt x="82" y="2"/>
                  </a:cubicBezTo>
                  <a:cubicBezTo>
                    <a:pt x="82" y="2"/>
                    <a:pt x="82" y="2"/>
                    <a:pt x="83" y="2"/>
                  </a:cubicBezTo>
                  <a:cubicBezTo>
                    <a:pt x="82" y="2"/>
                    <a:pt x="82" y="1"/>
                    <a:pt x="81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81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1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 noEditPoints="1"/>
            </p:cNvSpPr>
            <p:nvPr/>
          </p:nvSpPr>
          <p:spPr bwMode="auto">
            <a:xfrm>
              <a:off x="3221038" y="3289301"/>
              <a:ext cx="701675" cy="488950"/>
            </a:xfrm>
            <a:custGeom>
              <a:avLst/>
              <a:gdLst>
                <a:gd name="T0" fmla="*/ 2147483646 w 187"/>
                <a:gd name="T1" fmla="*/ 2147483646 h 130"/>
                <a:gd name="T2" fmla="*/ 2147483646 w 187"/>
                <a:gd name="T3" fmla="*/ 2147483646 h 130"/>
                <a:gd name="T4" fmla="*/ 2147483646 w 187"/>
                <a:gd name="T5" fmla="*/ 2147483646 h 130"/>
                <a:gd name="T6" fmla="*/ 2147483646 w 187"/>
                <a:gd name="T7" fmla="*/ 2147483646 h 130"/>
                <a:gd name="T8" fmla="*/ 2147483646 w 187"/>
                <a:gd name="T9" fmla="*/ 2147483646 h 130"/>
                <a:gd name="T10" fmla="*/ 2147483646 w 187"/>
                <a:gd name="T11" fmla="*/ 2147483646 h 130"/>
                <a:gd name="T12" fmla="*/ 2147483646 w 187"/>
                <a:gd name="T13" fmla="*/ 2147483646 h 130"/>
                <a:gd name="T14" fmla="*/ 2147483646 w 187"/>
                <a:gd name="T15" fmla="*/ 2147483646 h 130"/>
                <a:gd name="T16" fmla="*/ 2147483646 w 187"/>
                <a:gd name="T17" fmla="*/ 2147483646 h 130"/>
                <a:gd name="T18" fmla="*/ 2147483646 w 187"/>
                <a:gd name="T19" fmla="*/ 2147483646 h 130"/>
                <a:gd name="T20" fmla="*/ 2147483646 w 187"/>
                <a:gd name="T21" fmla="*/ 2147483646 h 130"/>
                <a:gd name="T22" fmla="*/ 2147483646 w 187"/>
                <a:gd name="T23" fmla="*/ 2147483646 h 130"/>
                <a:gd name="T24" fmla="*/ 2147483646 w 187"/>
                <a:gd name="T25" fmla="*/ 2147483646 h 130"/>
                <a:gd name="T26" fmla="*/ 2147483646 w 187"/>
                <a:gd name="T27" fmla="*/ 2147483646 h 130"/>
                <a:gd name="T28" fmla="*/ 2147483646 w 187"/>
                <a:gd name="T29" fmla="*/ 2147483646 h 130"/>
                <a:gd name="T30" fmla="*/ 2147483646 w 187"/>
                <a:gd name="T31" fmla="*/ 2147483646 h 130"/>
                <a:gd name="T32" fmla="*/ 2147483646 w 187"/>
                <a:gd name="T33" fmla="*/ 2147483646 h 130"/>
                <a:gd name="T34" fmla="*/ 2147483646 w 187"/>
                <a:gd name="T35" fmla="*/ 2147483646 h 130"/>
                <a:gd name="T36" fmla="*/ 2147483646 w 187"/>
                <a:gd name="T37" fmla="*/ 2147483646 h 130"/>
                <a:gd name="T38" fmla="*/ 2147483646 w 187"/>
                <a:gd name="T39" fmla="*/ 2147483646 h 130"/>
                <a:gd name="T40" fmla="*/ 2147483646 w 187"/>
                <a:gd name="T41" fmla="*/ 2147483646 h 130"/>
                <a:gd name="T42" fmla="*/ 2147483646 w 187"/>
                <a:gd name="T43" fmla="*/ 2147483646 h 130"/>
                <a:gd name="T44" fmla="*/ 2147483646 w 187"/>
                <a:gd name="T45" fmla="*/ 2147483646 h 130"/>
                <a:gd name="T46" fmla="*/ 2147483646 w 187"/>
                <a:gd name="T47" fmla="*/ 2147483646 h 130"/>
                <a:gd name="T48" fmla="*/ 2147483646 w 187"/>
                <a:gd name="T49" fmla="*/ 2147483646 h 130"/>
                <a:gd name="T50" fmla="*/ 2147483646 w 187"/>
                <a:gd name="T51" fmla="*/ 2147483646 h 130"/>
                <a:gd name="T52" fmla="*/ 2147483646 w 187"/>
                <a:gd name="T53" fmla="*/ 2147483646 h 130"/>
                <a:gd name="T54" fmla="*/ 2147483646 w 187"/>
                <a:gd name="T55" fmla="*/ 2147483646 h 130"/>
                <a:gd name="T56" fmla="*/ 2147483646 w 187"/>
                <a:gd name="T57" fmla="*/ 2147483646 h 130"/>
                <a:gd name="T58" fmla="*/ 2147483646 w 187"/>
                <a:gd name="T59" fmla="*/ 2147483646 h 130"/>
                <a:gd name="T60" fmla="*/ 2147483646 w 187"/>
                <a:gd name="T61" fmla="*/ 2147483646 h 130"/>
                <a:gd name="T62" fmla="*/ 2147483646 w 187"/>
                <a:gd name="T63" fmla="*/ 2147483646 h 130"/>
                <a:gd name="T64" fmla="*/ 2147483646 w 187"/>
                <a:gd name="T65" fmla="*/ 2147483646 h 130"/>
                <a:gd name="T66" fmla="*/ 2147483646 w 187"/>
                <a:gd name="T67" fmla="*/ 2147483646 h 130"/>
                <a:gd name="T68" fmla="*/ 2147483646 w 187"/>
                <a:gd name="T69" fmla="*/ 2147483646 h 130"/>
                <a:gd name="T70" fmla="*/ 2147483646 w 187"/>
                <a:gd name="T71" fmla="*/ 2147483646 h 130"/>
                <a:gd name="T72" fmla="*/ 2147483646 w 187"/>
                <a:gd name="T73" fmla="*/ 2147483646 h 130"/>
                <a:gd name="T74" fmla="*/ 2147483646 w 187"/>
                <a:gd name="T75" fmla="*/ 2147483646 h 130"/>
                <a:gd name="T76" fmla="*/ 2147483646 w 187"/>
                <a:gd name="T77" fmla="*/ 2147483646 h 130"/>
                <a:gd name="T78" fmla="*/ 2147483646 w 187"/>
                <a:gd name="T79" fmla="*/ 2147483646 h 130"/>
                <a:gd name="T80" fmla="*/ 2147483646 w 187"/>
                <a:gd name="T81" fmla="*/ 2147483646 h 130"/>
                <a:gd name="T82" fmla="*/ 2147483646 w 187"/>
                <a:gd name="T83" fmla="*/ 2147483646 h 130"/>
                <a:gd name="T84" fmla="*/ 2147483646 w 187"/>
                <a:gd name="T85" fmla="*/ 2147483646 h 130"/>
                <a:gd name="T86" fmla="*/ 2147483646 w 187"/>
                <a:gd name="T87" fmla="*/ 2147483646 h 130"/>
                <a:gd name="T88" fmla="*/ 2147483646 w 187"/>
                <a:gd name="T89" fmla="*/ 2147483646 h 130"/>
                <a:gd name="T90" fmla="*/ 2147483646 w 187"/>
                <a:gd name="T91" fmla="*/ 2147483646 h 130"/>
                <a:gd name="T92" fmla="*/ 2147483646 w 187"/>
                <a:gd name="T93" fmla="*/ 2147483646 h 130"/>
                <a:gd name="T94" fmla="*/ 2147483646 w 187"/>
                <a:gd name="T95" fmla="*/ 2147483646 h 130"/>
                <a:gd name="T96" fmla="*/ 2147483646 w 187"/>
                <a:gd name="T97" fmla="*/ 2147483646 h 130"/>
                <a:gd name="T98" fmla="*/ 2147483646 w 187"/>
                <a:gd name="T99" fmla="*/ 2147483646 h 130"/>
                <a:gd name="T100" fmla="*/ 2147483646 w 187"/>
                <a:gd name="T101" fmla="*/ 2147483646 h 130"/>
                <a:gd name="T102" fmla="*/ 2147483646 w 187"/>
                <a:gd name="T103" fmla="*/ 2147483646 h 130"/>
                <a:gd name="T104" fmla="*/ 2147483646 w 187"/>
                <a:gd name="T105" fmla="*/ 2147483646 h 130"/>
                <a:gd name="T106" fmla="*/ 2147483646 w 187"/>
                <a:gd name="T107" fmla="*/ 2147483646 h 130"/>
                <a:gd name="T108" fmla="*/ 2147483646 w 187"/>
                <a:gd name="T109" fmla="*/ 2147483646 h 130"/>
                <a:gd name="T110" fmla="*/ 2147483646 w 187"/>
                <a:gd name="T111" fmla="*/ 2147483646 h 130"/>
                <a:gd name="T112" fmla="*/ 2147483646 w 187"/>
                <a:gd name="T113" fmla="*/ 2147483646 h 130"/>
                <a:gd name="T114" fmla="*/ 2147483646 w 187"/>
                <a:gd name="T115" fmla="*/ 2147483646 h 130"/>
                <a:gd name="T116" fmla="*/ 2147483646 w 187"/>
                <a:gd name="T117" fmla="*/ 2147483646 h 130"/>
                <a:gd name="T118" fmla="*/ 2147483646 w 187"/>
                <a:gd name="T119" fmla="*/ 2147483646 h 130"/>
                <a:gd name="T120" fmla="*/ 2147483646 w 187"/>
                <a:gd name="T121" fmla="*/ 2147483646 h 130"/>
                <a:gd name="T122" fmla="*/ 2147483646 w 187"/>
                <a:gd name="T123" fmla="*/ 2147483646 h 130"/>
                <a:gd name="T124" fmla="*/ 2147483646 w 187"/>
                <a:gd name="T125" fmla="*/ 2147483646 h 1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7" h="130">
                  <a:moveTo>
                    <a:pt x="156" y="43"/>
                  </a:moveTo>
                  <a:cubicBezTo>
                    <a:pt x="156" y="43"/>
                    <a:pt x="155" y="43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4"/>
                    <a:pt x="156" y="44"/>
                    <a:pt x="156" y="43"/>
                  </a:cubicBezTo>
                  <a:cubicBezTo>
                    <a:pt x="156" y="43"/>
                    <a:pt x="156" y="43"/>
                    <a:pt x="156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51" y="43"/>
                  </a:moveTo>
                  <a:cubicBezTo>
                    <a:pt x="151" y="43"/>
                    <a:pt x="151" y="43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4"/>
                    <a:pt x="151" y="43"/>
                    <a:pt x="151" y="43"/>
                  </a:cubicBezTo>
                  <a:moveTo>
                    <a:pt x="141" y="43"/>
                  </a:move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moveTo>
                    <a:pt x="155" y="43"/>
                  </a:moveTo>
                  <a:cubicBezTo>
                    <a:pt x="155" y="43"/>
                    <a:pt x="155" y="43"/>
                    <a:pt x="155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5" y="43"/>
                    <a:pt x="155" y="43"/>
                    <a:pt x="155" y="43"/>
                  </a:cubicBezTo>
                  <a:moveTo>
                    <a:pt x="139" y="42"/>
                  </a:move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53" y="42"/>
                  </a:moveTo>
                  <a:cubicBezTo>
                    <a:pt x="153" y="42"/>
                    <a:pt x="153" y="43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3"/>
                    <a:pt x="153" y="43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42"/>
                    <a:pt x="153" y="42"/>
                    <a:pt x="153" y="42"/>
                  </a:cubicBezTo>
                  <a:moveTo>
                    <a:pt x="156" y="42"/>
                  </a:moveTo>
                  <a:cubicBezTo>
                    <a:pt x="156" y="42"/>
                    <a:pt x="156" y="43"/>
                    <a:pt x="157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7" y="43"/>
                    <a:pt x="156" y="42"/>
                    <a:pt x="156" y="42"/>
                  </a:cubicBezTo>
                  <a:moveTo>
                    <a:pt x="139" y="42"/>
                  </a:moveTo>
                  <a:cubicBezTo>
                    <a:pt x="139" y="42"/>
                    <a:pt x="139" y="42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56" y="42"/>
                  </a:moveTo>
                  <a:cubicBezTo>
                    <a:pt x="156" y="42"/>
                    <a:pt x="156" y="42"/>
                    <a:pt x="156" y="43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6" y="43"/>
                    <a:pt x="156" y="42"/>
                    <a:pt x="156" y="42"/>
                  </a:cubicBezTo>
                  <a:cubicBezTo>
                    <a:pt x="156" y="42"/>
                    <a:pt x="156" y="42"/>
                    <a:pt x="156" y="42"/>
                  </a:cubicBezTo>
                  <a:cubicBezTo>
                    <a:pt x="156" y="42"/>
                    <a:pt x="156" y="42"/>
                    <a:pt x="156" y="42"/>
                  </a:cubicBezTo>
                  <a:moveTo>
                    <a:pt x="141" y="42"/>
                  </a:moveTo>
                  <a:cubicBezTo>
                    <a:pt x="141" y="42"/>
                    <a:pt x="141" y="42"/>
                    <a:pt x="141" y="42"/>
                  </a:cubicBezTo>
                  <a:cubicBezTo>
                    <a:pt x="141" y="42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2"/>
                    <a:pt x="141" y="42"/>
                    <a:pt x="141" y="42"/>
                  </a:cubicBezTo>
                  <a:moveTo>
                    <a:pt x="139" y="42"/>
                  </a:move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moveTo>
                    <a:pt x="137" y="41"/>
                  </a:move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7" y="41"/>
                  </a:moveTo>
                  <a:cubicBezTo>
                    <a:pt x="137" y="41"/>
                    <a:pt x="137" y="41"/>
                    <a:pt x="137" y="41"/>
                  </a:cubicBezTo>
                  <a:cubicBezTo>
                    <a:pt x="138" y="42"/>
                    <a:pt x="138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2"/>
                    <a:pt x="138" y="42"/>
                    <a:pt x="138" y="42"/>
                  </a:cubicBezTo>
                  <a:cubicBezTo>
                    <a:pt x="138" y="42"/>
                    <a:pt x="138" y="41"/>
                    <a:pt x="137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7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3" y="41"/>
                  </a:move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1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moveTo>
                    <a:pt x="136" y="40"/>
                  </a:move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0"/>
                  </a:cubicBezTo>
                  <a:moveTo>
                    <a:pt x="135" y="40"/>
                  </a:moveTo>
                  <a:cubicBezTo>
                    <a:pt x="136" y="41"/>
                    <a:pt x="136" y="41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6" y="41"/>
                    <a:pt x="136" y="40"/>
                  </a:cubicBezTo>
                  <a:cubicBezTo>
                    <a:pt x="136" y="40"/>
                    <a:pt x="135" y="40"/>
                    <a:pt x="135" y="40"/>
                  </a:cubicBezTo>
                  <a:moveTo>
                    <a:pt x="132" y="40"/>
                  </a:moveTo>
                  <a:cubicBezTo>
                    <a:pt x="132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9" y="40"/>
                  </a:moveTo>
                  <a:cubicBezTo>
                    <a:pt x="139" y="40"/>
                    <a:pt x="139" y="40"/>
                    <a:pt x="139" y="41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39" y="41"/>
                    <a:pt x="139" y="41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9" y="41"/>
                    <a:pt x="139" y="40"/>
                    <a:pt x="139" y="40"/>
                  </a:cubicBezTo>
                  <a:moveTo>
                    <a:pt x="134" y="40"/>
                  </a:moveTo>
                  <a:cubicBezTo>
                    <a:pt x="134" y="40"/>
                    <a:pt x="134" y="41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5" y="41"/>
                    <a:pt x="135" y="40"/>
                    <a:pt x="135" y="40"/>
                  </a:cubicBezTo>
                  <a:cubicBezTo>
                    <a:pt x="135" y="40"/>
                    <a:pt x="134" y="40"/>
                    <a:pt x="134" y="40"/>
                  </a:cubicBezTo>
                  <a:moveTo>
                    <a:pt x="134" y="40"/>
                  </a:move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moveTo>
                    <a:pt x="132" y="4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2" y="40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moveTo>
                    <a:pt x="135" y="39"/>
                  </a:move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39"/>
                  </a:cubicBezTo>
                  <a:moveTo>
                    <a:pt x="132" y="39"/>
                  </a:move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0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moveTo>
                    <a:pt x="133" y="39"/>
                  </a:moveTo>
                  <a:cubicBezTo>
                    <a:pt x="133" y="40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4" y="41"/>
                    <a:pt x="134" y="40"/>
                    <a:pt x="134" y="39"/>
                  </a:cubicBezTo>
                  <a:cubicBezTo>
                    <a:pt x="134" y="39"/>
                    <a:pt x="133" y="39"/>
                    <a:pt x="133" y="39"/>
                  </a:cubicBezTo>
                  <a:moveTo>
                    <a:pt x="134" y="39"/>
                  </a:move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moveTo>
                    <a:pt x="133" y="39"/>
                  </a:moveTo>
                  <a:cubicBezTo>
                    <a:pt x="133" y="39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0"/>
                    <a:pt x="133" y="40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6" y="39"/>
                  </a:move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0"/>
                    <a:pt x="136" y="39"/>
                    <a:pt x="136" y="39"/>
                  </a:cubicBezTo>
                  <a:moveTo>
                    <a:pt x="133" y="39"/>
                  </a:moveTo>
                  <a:cubicBezTo>
                    <a:pt x="132" y="39"/>
                    <a:pt x="132" y="39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3" y="40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0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4" y="39"/>
                  </a:move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moveTo>
                    <a:pt x="136" y="39"/>
                  </a:move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40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0"/>
                    <a:pt x="136" y="39"/>
                    <a:pt x="136" y="39"/>
                  </a:cubicBezTo>
                  <a:moveTo>
                    <a:pt x="133" y="39"/>
                  </a:move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moveTo>
                    <a:pt x="132" y="39"/>
                  </a:moveTo>
                  <a:cubicBezTo>
                    <a:pt x="132" y="39"/>
                    <a:pt x="132" y="39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39"/>
                  </a:cubicBezTo>
                  <a:moveTo>
                    <a:pt x="132" y="38"/>
                  </a:moveTo>
                  <a:cubicBezTo>
                    <a:pt x="132" y="39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40"/>
                  </a:cubicBezTo>
                  <a:cubicBezTo>
                    <a:pt x="132" y="39"/>
                    <a:pt x="132" y="39"/>
                    <a:pt x="132" y="38"/>
                  </a:cubicBezTo>
                  <a:cubicBezTo>
                    <a:pt x="132" y="38"/>
                    <a:pt x="132" y="38"/>
                    <a:pt x="132" y="38"/>
                  </a:cubicBezTo>
                  <a:moveTo>
                    <a:pt x="138" y="38"/>
                  </a:moveTo>
                  <a:cubicBezTo>
                    <a:pt x="137" y="38"/>
                    <a:pt x="137" y="39"/>
                    <a:pt x="137" y="39"/>
                  </a:cubicBezTo>
                  <a:cubicBezTo>
                    <a:pt x="138" y="40"/>
                    <a:pt x="138" y="41"/>
                    <a:pt x="138" y="42"/>
                  </a:cubicBezTo>
                  <a:cubicBezTo>
                    <a:pt x="138" y="42"/>
                    <a:pt x="138" y="42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8" y="40"/>
                    <a:pt x="138" y="38"/>
                    <a:pt x="138" y="38"/>
                  </a:cubicBezTo>
                  <a:moveTo>
                    <a:pt x="133" y="38"/>
                  </a:moveTo>
                  <a:cubicBezTo>
                    <a:pt x="133" y="38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8"/>
                  </a:cubicBezTo>
                  <a:moveTo>
                    <a:pt x="134" y="38"/>
                  </a:moveTo>
                  <a:cubicBezTo>
                    <a:pt x="134" y="38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4" y="38"/>
                    <a:pt x="134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9"/>
                    <a:pt x="133" y="39"/>
                  </a:cubicBezTo>
                  <a:cubicBezTo>
                    <a:pt x="133" y="38"/>
                    <a:pt x="133" y="38"/>
                    <a:pt x="133" y="38"/>
                  </a:cubicBezTo>
                  <a:moveTo>
                    <a:pt x="135" y="38"/>
                  </a:moveTo>
                  <a:cubicBezTo>
                    <a:pt x="135" y="38"/>
                    <a:pt x="135" y="39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39"/>
                    <a:pt x="135" y="38"/>
                    <a:pt x="135" y="38"/>
                  </a:cubicBezTo>
                  <a:moveTo>
                    <a:pt x="127" y="38"/>
                  </a:moveTo>
                  <a:cubicBezTo>
                    <a:pt x="127" y="38"/>
                    <a:pt x="127" y="38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1" y="38"/>
                  </a:moveTo>
                  <a:cubicBezTo>
                    <a:pt x="131" y="38"/>
                    <a:pt x="132" y="39"/>
                    <a:pt x="132" y="39"/>
                  </a:cubicBezTo>
                  <a:cubicBezTo>
                    <a:pt x="132" y="39"/>
                    <a:pt x="132" y="39"/>
                    <a:pt x="132" y="38"/>
                  </a:cubicBezTo>
                  <a:cubicBezTo>
                    <a:pt x="132" y="38"/>
                    <a:pt x="131" y="38"/>
                    <a:pt x="131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moveTo>
                    <a:pt x="133" y="38"/>
                  </a:moveTo>
                  <a:cubicBezTo>
                    <a:pt x="133" y="38"/>
                    <a:pt x="133" y="38"/>
                    <a:pt x="133" y="38"/>
                  </a:cubicBezTo>
                  <a:cubicBezTo>
                    <a:pt x="133" y="38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39"/>
                    <a:pt x="133" y="38"/>
                    <a:pt x="133" y="38"/>
                  </a:cubicBezTo>
                  <a:moveTo>
                    <a:pt x="127" y="38"/>
                  </a:moveTo>
                  <a:cubicBezTo>
                    <a:pt x="127" y="38"/>
                    <a:pt x="127" y="39"/>
                    <a:pt x="127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0" y="38"/>
                  </a:moveTo>
                  <a:cubicBezTo>
                    <a:pt x="130" y="38"/>
                    <a:pt x="130" y="39"/>
                    <a:pt x="130" y="39"/>
                  </a:cubicBezTo>
                  <a:cubicBezTo>
                    <a:pt x="130" y="39"/>
                    <a:pt x="131" y="39"/>
                    <a:pt x="131" y="39"/>
                  </a:cubicBezTo>
                  <a:cubicBezTo>
                    <a:pt x="131" y="39"/>
                    <a:pt x="131" y="38"/>
                    <a:pt x="131" y="38"/>
                  </a:cubicBezTo>
                  <a:cubicBezTo>
                    <a:pt x="131" y="38"/>
                    <a:pt x="131" y="38"/>
                    <a:pt x="130" y="38"/>
                  </a:cubicBezTo>
                  <a:moveTo>
                    <a:pt x="131" y="38"/>
                  </a:move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moveTo>
                    <a:pt x="136" y="38"/>
                  </a:moveTo>
                  <a:cubicBezTo>
                    <a:pt x="136" y="38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moveTo>
                    <a:pt x="136" y="37"/>
                  </a:moveTo>
                  <a:cubicBezTo>
                    <a:pt x="136" y="37"/>
                    <a:pt x="136" y="38"/>
                    <a:pt x="136" y="38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8"/>
                    <a:pt x="136" y="37"/>
                  </a:cubicBezTo>
                  <a:moveTo>
                    <a:pt x="130" y="37"/>
                  </a:move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8"/>
                    <a:pt x="130" y="38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8"/>
                    <a:pt x="136" y="37"/>
                    <a:pt x="136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moveTo>
                    <a:pt x="136" y="37"/>
                  </a:moveTo>
                  <a:cubicBezTo>
                    <a:pt x="136" y="37"/>
                    <a:pt x="136" y="37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37"/>
                    <a:pt x="136" y="37"/>
                    <a:pt x="136" y="37"/>
                  </a:cubicBezTo>
                  <a:moveTo>
                    <a:pt x="130" y="37"/>
                  </a:moveTo>
                  <a:cubicBezTo>
                    <a:pt x="130" y="37"/>
                    <a:pt x="130" y="37"/>
                    <a:pt x="129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7"/>
                  </a:cubicBezTo>
                  <a:moveTo>
                    <a:pt x="134" y="37"/>
                  </a:moveTo>
                  <a:cubicBezTo>
                    <a:pt x="134" y="37"/>
                    <a:pt x="134" y="37"/>
                    <a:pt x="134" y="37"/>
                  </a:cubicBezTo>
                  <a:cubicBezTo>
                    <a:pt x="134" y="37"/>
                    <a:pt x="134" y="37"/>
                    <a:pt x="135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5" y="38"/>
                    <a:pt x="135" y="38"/>
                    <a:pt x="135" y="39"/>
                  </a:cubicBezTo>
                  <a:cubicBezTo>
                    <a:pt x="135" y="39"/>
                    <a:pt x="135" y="39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5" y="37"/>
                    <a:pt x="135" y="37"/>
                    <a:pt x="134" y="37"/>
                  </a:cubicBezTo>
                  <a:moveTo>
                    <a:pt x="127" y="36"/>
                  </a:moveTo>
                  <a:cubicBezTo>
                    <a:pt x="127" y="37"/>
                    <a:pt x="127" y="37"/>
                    <a:pt x="127" y="37"/>
                  </a:cubicBezTo>
                  <a:cubicBezTo>
                    <a:pt x="127" y="37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7"/>
                    <a:pt x="127" y="37"/>
                    <a:pt x="127" y="36"/>
                  </a:cubicBezTo>
                  <a:moveTo>
                    <a:pt x="130" y="36"/>
                  </a:moveTo>
                  <a:cubicBezTo>
                    <a:pt x="130" y="36"/>
                    <a:pt x="130" y="36"/>
                    <a:pt x="130" y="36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6"/>
                  </a:cubicBezTo>
                  <a:moveTo>
                    <a:pt x="130" y="36"/>
                  </a:moveTo>
                  <a:cubicBezTo>
                    <a:pt x="130" y="36"/>
                    <a:pt x="130" y="37"/>
                    <a:pt x="130" y="37"/>
                  </a:cubicBezTo>
                  <a:cubicBezTo>
                    <a:pt x="130" y="37"/>
                    <a:pt x="130" y="37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moveTo>
                    <a:pt x="128" y="36"/>
                  </a:moveTo>
                  <a:cubicBezTo>
                    <a:pt x="128" y="36"/>
                    <a:pt x="128" y="37"/>
                    <a:pt x="128" y="39"/>
                  </a:cubicBezTo>
                  <a:cubicBezTo>
                    <a:pt x="128" y="38"/>
                    <a:pt x="128" y="37"/>
                    <a:pt x="128" y="36"/>
                  </a:cubicBezTo>
                  <a:moveTo>
                    <a:pt x="129" y="36"/>
                  </a:moveTo>
                  <a:cubicBezTo>
                    <a:pt x="129" y="36"/>
                    <a:pt x="129" y="38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8"/>
                    <a:pt x="129" y="37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moveTo>
                    <a:pt x="129" y="35"/>
                  </a:moveTo>
                  <a:cubicBezTo>
                    <a:pt x="129" y="36"/>
                    <a:pt x="129" y="38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38"/>
                    <a:pt x="129" y="36"/>
                    <a:pt x="129" y="36"/>
                  </a:cubicBezTo>
                  <a:cubicBezTo>
                    <a:pt x="129" y="36"/>
                    <a:pt x="129" y="35"/>
                    <a:pt x="129" y="35"/>
                  </a:cubicBezTo>
                  <a:moveTo>
                    <a:pt x="129" y="35"/>
                  </a:moveTo>
                  <a:cubicBezTo>
                    <a:pt x="129" y="36"/>
                    <a:pt x="129" y="37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37"/>
                    <a:pt x="129" y="36"/>
                    <a:pt x="129" y="35"/>
                  </a:cubicBezTo>
                  <a:cubicBezTo>
                    <a:pt x="129" y="35"/>
                    <a:pt x="129" y="35"/>
                    <a:pt x="129" y="35"/>
                  </a:cubicBezTo>
                  <a:moveTo>
                    <a:pt x="128" y="35"/>
                  </a:moveTo>
                  <a:cubicBezTo>
                    <a:pt x="128" y="35"/>
                    <a:pt x="128" y="35"/>
                    <a:pt x="128" y="35"/>
                  </a:cubicBezTo>
                  <a:cubicBezTo>
                    <a:pt x="128" y="36"/>
                    <a:pt x="128" y="38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7"/>
                    <a:pt x="128" y="36"/>
                    <a:pt x="129" y="35"/>
                  </a:cubicBezTo>
                  <a:cubicBezTo>
                    <a:pt x="128" y="35"/>
                    <a:pt x="128" y="35"/>
                    <a:pt x="128" y="35"/>
                  </a:cubicBezTo>
                  <a:moveTo>
                    <a:pt x="129" y="35"/>
                  </a:moveTo>
                  <a:cubicBezTo>
                    <a:pt x="129" y="35"/>
                    <a:pt x="129" y="35"/>
                    <a:pt x="129" y="36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9" y="35"/>
                    <a:pt x="129" y="35"/>
                    <a:pt x="129" y="35"/>
                  </a:cubicBezTo>
                  <a:moveTo>
                    <a:pt x="123" y="35"/>
                  </a:moveTo>
                  <a:cubicBezTo>
                    <a:pt x="123" y="35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3" y="35"/>
                  </a:cubicBezTo>
                  <a:cubicBezTo>
                    <a:pt x="123" y="35"/>
                    <a:pt x="123" y="35"/>
                    <a:pt x="123" y="35"/>
                  </a:cubicBezTo>
                  <a:moveTo>
                    <a:pt x="129" y="35"/>
                  </a:moveTo>
                  <a:cubicBezTo>
                    <a:pt x="129" y="35"/>
                    <a:pt x="129" y="35"/>
                    <a:pt x="129" y="36"/>
                  </a:cubicBezTo>
                  <a:cubicBezTo>
                    <a:pt x="129" y="36"/>
                    <a:pt x="129" y="36"/>
                    <a:pt x="130" y="36"/>
                  </a:cubicBezTo>
                  <a:cubicBezTo>
                    <a:pt x="130" y="35"/>
                    <a:pt x="129" y="35"/>
                    <a:pt x="129" y="35"/>
                  </a:cubicBezTo>
                  <a:moveTo>
                    <a:pt x="132" y="34"/>
                  </a:moveTo>
                  <a:cubicBezTo>
                    <a:pt x="132" y="34"/>
                    <a:pt x="132" y="35"/>
                    <a:pt x="131" y="36"/>
                  </a:cubicBezTo>
                  <a:cubicBezTo>
                    <a:pt x="132" y="36"/>
                    <a:pt x="132" y="37"/>
                    <a:pt x="132" y="38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6"/>
                    <a:pt x="133" y="36"/>
                  </a:cubicBezTo>
                  <a:cubicBezTo>
                    <a:pt x="133" y="36"/>
                    <a:pt x="133" y="37"/>
                    <a:pt x="133" y="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5"/>
                    <a:pt x="133" y="34"/>
                    <a:pt x="132" y="34"/>
                  </a:cubicBezTo>
                  <a:moveTo>
                    <a:pt x="130" y="34"/>
                  </a:moveTo>
                  <a:cubicBezTo>
                    <a:pt x="130" y="34"/>
                    <a:pt x="130" y="35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0" y="34"/>
                    <a:pt x="130" y="34"/>
                    <a:pt x="130" y="34"/>
                  </a:cubicBezTo>
                  <a:moveTo>
                    <a:pt x="128" y="33"/>
                  </a:moveTo>
                  <a:cubicBezTo>
                    <a:pt x="128" y="33"/>
                    <a:pt x="127" y="33"/>
                    <a:pt x="127" y="35"/>
                  </a:cubicBezTo>
                  <a:cubicBezTo>
                    <a:pt x="127" y="35"/>
                    <a:pt x="127" y="37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5"/>
                    <a:pt x="128" y="33"/>
                    <a:pt x="128" y="33"/>
                  </a:cubicBezTo>
                  <a:cubicBezTo>
                    <a:pt x="128" y="33"/>
                    <a:pt x="128" y="33"/>
                    <a:pt x="128" y="33"/>
                  </a:cubicBezTo>
                  <a:cubicBezTo>
                    <a:pt x="128" y="33"/>
                    <a:pt x="128" y="33"/>
                    <a:pt x="128" y="33"/>
                  </a:cubicBezTo>
                  <a:moveTo>
                    <a:pt x="122" y="33"/>
                  </a:moveTo>
                  <a:cubicBezTo>
                    <a:pt x="122" y="33"/>
                    <a:pt x="122" y="33"/>
                    <a:pt x="122" y="34"/>
                  </a:cubicBezTo>
                  <a:cubicBezTo>
                    <a:pt x="122" y="34"/>
                    <a:pt x="123" y="34"/>
                    <a:pt x="123" y="35"/>
                  </a:cubicBezTo>
                  <a:cubicBezTo>
                    <a:pt x="123" y="33"/>
                    <a:pt x="123" y="33"/>
                    <a:pt x="122" y="33"/>
                  </a:cubicBezTo>
                  <a:moveTo>
                    <a:pt x="119" y="32"/>
                  </a:moveTo>
                  <a:cubicBezTo>
                    <a:pt x="119" y="32"/>
                    <a:pt x="120" y="33"/>
                    <a:pt x="121" y="35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0" y="33"/>
                    <a:pt x="120" y="32"/>
                    <a:pt x="119" y="32"/>
                  </a:cubicBezTo>
                  <a:moveTo>
                    <a:pt x="125" y="32"/>
                  </a:moveTo>
                  <a:cubicBezTo>
                    <a:pt x="125" y="32"/>
                    <a:pt x="124" y="33"/>
                    <a:pt x="123" y="35"/>
                  </a:cubicBezTo>
                  <a:cubicBezTo>
                    <a:pt x="124" y="36"/>
                    <a:pt x="125" y="37"/>
                    <a:pt x="127" y="38"/>
                  </a:cubicBezTo>
                  <a:cubicBezTo>
                    <a:pt x="126" y="34"/>
                    <a:pt x="126" y="32"/>
                    <a:pt x="125" y="32"/>
                  </a:cubicBezTo>
                  <a:moveTo>
                    <a:pt x="101" y="26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1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5"/>
                    <a:pt x="102" y="25"/>
                    <a:pt x="102" y="25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2" y="26"/>
                    <a:pt x="102" y="25"/>
                    <a:pt x="102" y="25"/>
                  </a:cubicBezTo>
                  <a:moveTo>
                    <a:pt x="102" y="25"/>
                  </a:move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moveTo>
                    <a:pt x="103" y="24"/>
                  </a:moveTo>
                  <a:cubicBezTo>
                    <a:pt x="103" y="25"/>
                    <a:pt x="103" y="26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3" y="26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5"/>
                    <a:pt x="103" y="25"/>
                    <a:pt x="103" y="26"/>
                  </a:cubicBezTo>
                  <a:cubicBezTo>
                    <a:pt x="102" y="26"/>
                    <a:pt x="102" y="26"/>
                    <a:pt x="102" y="27"/>
                  </a:cubicBezTo>
                  <a:cubicBezTo>
                    <a:pt x="103" y="26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6"/>
                  </a:cubicBezTo>
                  <a:cubicBezTo>
                    <a:pt x="103" y="25"/>
                    <a:pt x="103" y="25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2" y="25"/>
                    <a:pt x="102" y="25"/>
                  </a:cubicBezTo>
                  <a:cubicBezTo>
                    <a:pt x="103" y="25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2" y="24"/>
                  </a:moveTo>
                  <a:cubicBezTo>
                    <a:pt x="102" y="24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4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4" y="24"/>
                  </a:cubicBezTo>
                  <a:moveTo>
                    <a:pt x="104" y="24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4" y="24"/>
                    <a:pt x="104" y="24"/>
                  </a:cubicBezTo>
                  <a:moveTo>
                    <a:pt x="104" y="23"/>
                  </a:moveTo>
                  <a:cubicBezTo>
                    <a:pt x="104" y="23"/>
                    <a:pt x="104" y="23"/>
                    <a:pt x="104" y="23"/>
                  </a:cubicBezTo>
                  <a:cubicBezTo>
                    <a:pt x="103" y="23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4" y="23"/>
                  </a:cubicBezTo>
                  <a:cubicBezTo>
                    <a:pt x="104" y="23"/>
                    <a:pt x="104" y="23"/>
                    <a:pt x="104" y="23"/>
                  </a:cubicBezTo>
                  <a:moveTo>
                    <a:pt x="103" y="22"/>
                  </a:moveTo>
                  <a:cubicBezTo>
                    <a:pt x="103" y="22"/>
                    <a:pt x="103" y="23"/>
                    <a:pt x="102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3" y="24"/>
                    <a:pt x="103" y="23"/>
                    <a:pt x="103" y="23"/>
                  </a:cubicBezTo>
                  <a:cubicBezTo>
                    <a:pt x="103" y="22"/>
                    <a:pt x="103" y="22"/>
                    <a:pt x="103" y="22"/>
                  </a:cubicBezTo>
                  <a:moveTo>
                    <a:pt x="96" y="22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2"/>
                    <a:pt x="96" y="22"/>
                  </a:cubicBezTo>
                  <a:moveTo>
                    <a:pt x="95" y="22"/>
                  </a:move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2"/>
                    <a:pt x="95" y="22"/>
                    <a:pt x="95" y="22"/>
                  </a:cubicBezTo>
                  <a:moveTo>
                    <a:pt x="96" y="22"/>
                  </a:move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22"/>
                    <a:pt x="96" y="22"/>
                    <a:pt x="96" y="22"/>
                  </a:cubicBezTo>
                  <a:moveTo>
                    <a:pt x="103" y="21"/>
                  </a:moveTo>
                  <a:cubicBezTo>
                    <a:pt x="103" y="21"/>
                    <a:pt x="102" y="22"/>
                    <a:pt x="102" y="23"/>
                  </a:cubicBezTo>
                  <a:cubicBezTo>
                    <a:pt x="102" y="23"/>
                    <a:pt x="102" y="23"/>
                    <a:pt x="102" y="24"/>
                  </a:cubicBezTo>
                  <a:cubicBezTo>
                    <a:pt x="102" y="23"/>
                    <a:pt x="103" y="22"/>
                    <a:pt x="103" y="22"/>
                  </a:cubicBezTo>
                  <a:cubicBezTo>
                    <a:pt x="103" y="21"/>
                    <a:pt x="103" y="21"/>
                    <a:pt x="103" y="21"/>
                  </a:cubicBezTo>
                  <a:moveTo>
                    <a:pt x="96" y="21"/>
                  </a:moveTo>
                  <a:cubicBezTo>
                    <a:pt x="96" y="21"/>
                    <a:pt x="96" y="21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6" y="22"/>
                    <a:pt x="96" y="21"/>
                    <a:pt x="96" y="21"/>
                  </a:cubicBezTo>
                  <a:moveTo>
                    <a:pt x="97" y="21"/>
                  </a:moveTo>
                  <a:cubicBezTo>
                    <a:pt x="97" y="21"/>
                    <a:pt x="97" y="21"/>
                    <a:pt x="96" y="22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moveTo>
                    <a:pt x="97" y="20"/>
                  </a:moveTo>
                  <a:cubicBezTo>
                    <a:pt x="97" y="21"/>
                    <a:pt x="97" y="21"/>
                    <a:pt x="96" y="21"/>
                  </a:cubicBezTo>
                  <a:cubicBezTo>
                    <a:pt x="96" y="21"/>
                    <a:pt x="96" y="22"/>
                    <a:pt x="95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1"/>
                    <a:pt x="96" y="21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6" y="20"/>
                  </a:cubicBezTo>
                  <a:cubicBezTo>
                    <a:pt x="96" y="21"/>
                    <a:pt x="96" y="22"/>
                    <a:pt x="95" y="23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6" y="21"/>
                    <a:pt x="96" y="21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6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97" y="20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1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1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moveTo>
                    <a:pt x="101" y="20"/>
                  </a:moveTo>
                  <a:cubicBezTo>
                    <a:pt x="100" y="20"/>
                    <a:pt x="99" y="21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9" y="22"/>
                    <a:pt x="100" y="21"/>
                    <a:pt x="101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0"/>
                    <a:pt x="101" y="20"/>
                    <a:pt x="101" y="20"/>
                  </a:cubicBezTo>
                  <a:moveTo>
                    <a:pt x="93" y="20"/>
                  </a:move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moveTo>
                    <a:pt x="93" y="20"/>
                  </a:move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moveTo>
                    <a:pt x="96" y="20"/>
                  </a:moveTo>
                  <a:cubicBezTo>
                    <a:pt x="96" y="20"/>
                    <a:pt x="95" y="20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0"/>
                  </a:cubicBezTo>
                  <a:cubicBezTo>
                    <a:pt x="95" y="20"/>
                    <a:pt x="96" y="20"/>
                    <a:pt x="96" y="20"/>
                  </a:cubicBezTo>
                  <a:moveTo>
                    <a:pt x="98" y="20"/>
                  </a:moveTo>
                  <a:cubicBezTo>
                    <a:pt x="98" y="20"/>
                    <a:pt x="98" y="20"/>
                    <a:pt x="97" y="20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8" y="20"/>
                    <a:pt x="98" y="20"/>
                  </a:cubicBezTo>
                  <a:cubicBezTo>
                    <a:pt x="98" y="20"/>
                    <a:pt x="97" y="21"/>
                    <a:pt x="97" y="21"/>
                  </a:cubicBezTo>
                  <a:cubicBezTo>
                    <a:pt x="97" y="21"/>
                    <a:pt x="98" y="21"/>
                    <a:pt x="98" y="21"/>
                  </a:cubicBezTo>
                  <a:cubicBezTo>
                    <a:pt x="98" y="20"/>
                    <a:pt x="98" y="20"/>
                    <a:pt x="98" y="20"/>
                  </a:cubicBezTo>
                  <a:moveTo>
                    <a:pt x="86" y="15"/>
                  </a:move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4"/>
                  </a:move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moveTo>
                    <a:pt x="87" y="13"/>
                  </a:moveTo>
                  <a:cubicBezTo>
                    <a:pt x="87" y="13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moveTo>
                    <a:pt x="88" y="13"/>
                  </a:moveTo>
                  <a:cubicBezTo>
                    <a:pt x="88" y="13"/>
                    <a:pt x="87" y="13"/>
                    <a:pt x="87" y="1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3"/>
                    <a:pt x="88" y="13"/>
                  </a:cubicBezTo>
                  <a:moveTo>
                    <a:pt x="88" y="13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7" y="14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7" y="14"/>
                    <a:pt x="88" y="13"/>
                    <a:pt x="88" y="13"/>
                  </a:cubicBezTo>
                  <a:moveTo>
                    <a:pt x="88" y="13"/>
                  </a:move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7" y="14"/>
                    <a:pt x="86" y="14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7" y="15"/>
                    <a:pt x="87" y="14"/>
                    <a:pt x="87" y="14"/>
                  </a:cubicBezTo>
                  <a:cubicBezTo>
                    <a:pt x="88" y="13"/>
                    <a:pt x="88" y="13"/>
                    <a:pt x="88" y="13"/>
                  </a:cubicBezTo>
                  <a:moveTo>
                    <a:pt x="88" y="12"/>
                  </a:moveTo>
                  <a:cubicBezTo>
                    <a:pt x="88" y="12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2"/>
                    <a:pt x="88" y="12"/>
                  </a:cubicBezTo>
                  <a:moveTo>
                    <a:pt x="86" y="12"/>
                  </a:moveTo>
                  <a:cubicBezTo>
                    <a:pt x="86" y="12"/>
                    <a:pt x="86" y="12"/>
                    <a:pt x="86" y="13"/>
                  </a:cubicBezTo>
                  <a:cubicBezTo>
                    <a:pt x="86" y="13"/>
                    <a:pt x="86" y="12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moveTo>
                    <a:pt x="88" y="11"/>
                  </a:moveTo>
                  <a:cubicBezTo>
                    <a:pt x="88" y="11"/>
                    <a:pt x="87" y="12"/>
                    <a:pt x="87" y="12"/>
                  </a:cubicBezTo>
                  <a:cubicBezTo>
                    <a:pt x="87" y="13"/>
                    <a:pt x="87" y="13"/>
                    <a:pt x="87" y="14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12"/>
                    <a:pt x="88" y="11"/>
                    <a:pt x="88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moveTo>
                    <a:pt x="81" y="10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moveTo>
                    <a:pt x="81" y="10"/>
                  </a:move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moveTo>
                    <a:pt x="82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10"/>
                  </a:move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moveTo>
                    <a:pt x="82" y="9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0"/>
                    <a:pt x="81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9"/>
                  </a:cubicBezTo>
                  <a:moveTo>
                    <a:pt x="81" y="9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9"/>
                  </a:cubicBezTo>
                  <a:cubicBezTo>
                    <a:pt x="81" y="9"/>
                    <a:pt x="81" y="9"/>
                    <a:pt x="81" y="9"/>
                  </a:cubicBezTo>
                  <a:moveTo>
                    <a:pt x="82" y="9"/>
                  </a:move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moveTo>
                    <a:pt x="84" y="9"/>
                  </a:moveTo>
                  <a:cubicBezTo>
                    <a:pt x="84" y="9"/>
                    <a:pt x="83" y="9"/>
                    <a:pt x="83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3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moveTo>
                    <a:pt x="84" y="9"/>
                  </a:move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10"/>
                  </a:cubicBezTo>
                  <a:cubicBezTo>
                    <a:pt x="84" y="10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moveTo>
                    <a:pt x="82" y="9"/>
                  </a:moveTo>
                  <a:cubicBezTo>
                    <a:pt x="82" y="9"/>
                    <a:pt x="82" y="9"/>
                    <a:pt x="81" y="9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9"/>
                    <a:pt x="82" y="9"/>
                  </a:cubicBezTo>
                  <a:moveTo>
                    <a:pt x="83" y="9"/>
                  </a:moveTo>
                  <a:cubicBezTo>
                    <a:pt x="83" y="9"/>
                    <a:pt x="82" y="9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moveTo>
                    <a:pt x="87" y="9"/>
                  </a:moveTo>
                  <a:cubicBezTo>
                    <a:pt x="87" y="9"/>
                    <a:pt x="86" y="9"/>
                    <a:pt x="86" y="9"/>
                  </a:cubicBezTo>
                  <a:cubicBezTo>
                    <a:pt x="86" y="10"/>
                    <a:pt x="86" y="11"/>
                    <a:pt x="85" y="13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7" y="10"/>
                    <a:pt x="88" y="9"/>
                    <a:pt x="87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5" y="9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moveTo>
                    <a:pt x="86" y="8"/>
                  </a:moveTo>
                  <a:cubicBezTo>
                    <a:pt x="85" y="8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6" y="9"/>
                    <a:pt x="86" y="8"/>
                    <a:pt x="86" y="8"/>
                  </a:cubicBezTo>
                  <a:moveTo>
                    <a:pt x="85" y="8"/>
                  </a:moveTo>
                  <a:cubicBezTo>
                    <a:pt x="85" y="8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4" y="8"/>
                  </a:moveTo>
                  <a:cubicBezTo>
                    <a:pt x="84" y="9"/>
                    <a:pt x="83" y="9"/>
                    <a:pt x="82" y="10"/>
                  </a:cubicBezTo>
                  <a:cubicBezTo>
                    <a:pt x="82" y="10"/>
                    <a:pt x="82" y="10"/>
                    <a:pt x="83" y="10"/>
                  </a:cubicBezTo>
                  <a:cubicBezTo>
                    <a:pt x="83" y="9"/>
                    <a:pt x="84" y="9"/>
                    <a:pt x="84" y="8"/>
                  </a:cubicBezTo>
                  <a:moveTo>
                    <a:pt x="83" y="8"/>
                  </a:moveTo>
                  <a:cubicBezTo>
                    <a:pt x="83" y="8"/>
                    <a:pt x="82" y="9"/>
                    <a:pt x="82" y="9"/>
                  </a:cubicBezTo>
                  <a:cubicBezTo>
                    <a:pt x="82" y="9"/>
                    <a:pt x="82" y="9"/>
                    <a:pt x="81" y="9"/>
                  </a:cubicBezTo>
                  <a:cubicBezTo>
                    <a:pt x="82" y="9"/>
                    <a:pt x="82" y="9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moveTo>
                    <a:pt x="85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4" y="8"/>
                  </a:moveTo>
                  <a:cubicBezTo>
                    <a:pt x="84" y="8"/>
                    <a:pt x="83" y="9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9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moveTo>
                    <a:pt x="84" y="8"/>
                  </a:moveTo>
                  <a:cubicBezTo>
                    <a:pt x="84" y="8"/>
                    <a:pt x="83" y="9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9"/>
                    <a:pt x="84" y="8"/>
                    <a:pt x="84" y="8"/>
                  </a:cubicBezTo>
                  <a:cubicBezTo>
                    <a:pt x="84" y="8"/>
                    <a:pt x="84" y="8"/>
                    <a:pt x="84" y="8"/>
                  </a:cubicBezTo>
                  <a:moveTo>
                    <a:pt x="84" y="8"/>
                  </a:moveTo>
                  <a:cubicBezTo>
                    <a:pt x="84" y="8"/>
                    <a:pt x="84" y="8"/>
                    <a:pt x="83" y="8"/>
                  </a:cubicBezTo>
                  <a:cubicBezTo>
                    <a:pt x="83" y="8"/>
                    <a:pt x="83" y="8"/>
                    <a:pt x="83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8"/>
                    <a:pt x="84" y="8"/>
                    <a:pt x="84" y="8"/>
                  </a:cubicBezTo>
                  <a:moveTo>
                    <a:pt x="85" y="8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6" y="8"/>
                  </a:moveTo>
                  <a:cubicBezTo>
                    <a:pt x="86" y="8"/>
                    <a:pt x="86" y="8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6" y="8"/>
                    <a:pt x="86" y="8"/>
                    <a:pt x="86" y="8"/>
                  </a:cubicBezTo>
                  <a:moveTo>
                    <a:pt x="84" y="7"/>
                  </a:moveTo>
                  <a:cubicBezTo>
                    <a:pt x="84" y="7"/>
                    <a:pt x="84" y="7"/>
                    <a:pt x="84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moveTo>
                    <a:pt x="101" y="129"/>
                  </a:move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moveTo>
                    <a:pt x="101" y="129"/>
                  </a:move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moveTo>
                    <a:pt x="103" y="129"/>
                  </a:move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9"/>
                    <a:pt x="103" y="129"/>
                    <a:pt x="103" y="129"/>
                  </a:cubicBezTo>
                  <a:moveTo>
                    <a:pt x="102" y="130"/>
                  </a:moveTo>
                  <a:cubicBezTo>
                    <a:pt x="102" y="129"/>
                    <a:pt x="102" y="128"/>
                    <a:pt x="102" y="128"/>
                  </a:cubicBezTo>
                  <a:cubicBezTo>
                    <a:pt x="102" y="128"/>
                    <a:pt x="102" y="128"/>
                    <a:pt x="102" y="129"/>
                  </a:cubicBezTo>
                  <a:cubicBezTo>
                    <a:pt x="102" y="129"/>
                    <a:pt x="102" y="129"/>
                    <a:pt x="102" y="130"/>
                  </a:cubicBezTo>
                  <a:moveTo>
                    <a:pt x="103" y="128"/>
                  </a:moveTo>
                  <a:cubicBezTo>
                    <a:pt x="103" y="127"/>
                    <a:pt x="104" y="127"/>
                    <a:pt x="104" y="127"/>
                  </a:cubicBezTo>
                  <a:cubicBezTo>
                    <a:pt x="104" y="127"/>
                    <a:pt x="104" y="127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3" y="128"/>
                    <a:pt x="103" y="128"/>
                  </a:cubicBezTo>
                  <a:cubicBezTo>
                    <a:pt x="103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3" y="128"/>
                    <a:pt x="103" y="128"/>
                    <a:pt x="103" y="128"/>
                  </a:cubicBezTo>
                  <a:moveTo>
                    <a:pt x="107" y="127"/>
                  </a:moveTo>
                  <a:cubicBezTo>
                    <a:pt x="107" y="126"/>
                    <a:pt x="107" y="126"/>
                    <a:pt x="107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7" y="126"/>
                    <a:pt x="107" y="127"/>
                    <a:pt x="107" y="128"/>
                  </a:cubicBezTo>
                  <a:cubicBezTo>
                    <a:pt x="107" y="127"/>
                    <a:pt x="107" y="127"/>
                    <a:pt x="107" y="127"/>
                  </a:cubicBezTo>
                  <a:moveTo>
                    <a:pt x="129" y="125"/>
                  </a:moveTo>
                  <a:cubicBezTo>
                    <a:pt x="128" y="124"/>
                    <a:pt x="127" y="124"/>
                    <a:pt x="127" y="123"/>
                  </a:cubicBezTo>
                  <a:cubicBezTo>
                    <a:pt x="127" y="124"/>
                    <a:pt x="128" y="124"/>
                    <a:pt x="129" y="125"/>
                  </a:cubicBezTo>
                  <a:moveTo>
                    <a:pt x="143" y="12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moveTo>
                    <a:pt x="143" y="120"/>
                  </a:move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moveTo>
                    <a:pt x="142" y="119"/>
                  </a:moveTo>
                  <a:cubicBezTo>
                    <a:pt x="142" y="119"/>
                    <a:pt x="142" y="119"/>
                    <a:pt x="142" y="119"/>
                  </a:cubicBezTo>
                  <a:cubicBezTo>
                    <a:pt x="142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2" y="119"/>
                    <a:pt x="142" y="119"/>
                  </a:cubicBezTo>
                  <a:cubicBezTo>
                    <a:pt x="142" y="119"/>
                    <a:pt x="142" y="119"/>
                    <a:pt x="142" y="119"/>
                  </a:cubicBezTo>
                  <a:moveTo>
                    <a:pt x="147" y="116"/>
                  </a:moveTo>
                  <a:cubicBezTo>
                    <a:pt x="146" y="115"/>
                    <a:pt x="146" y="115"/>
                    <a:pt x="146" y="115"/>
                  </a:cubicBezTo>
                  <a:cubicBezTo>
                    <a:pt x="146" y="115"/>
                    <a:pt x="146" y="115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moveTo>
                    <a:pt x="160" y="64"/>
                  </a:moveTo>
                  <a:cubicBezTo>
                    <a:pt x="160" y="64"/>
                    <a:pt x="160" y="64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moveTo>
                    <a:pt x="16" y="57"/>
                  </a:moveTo>
                  <a:cubicBezTo>
                    <a:pt x="17" y="55"/>
                    <a:pt x="18" y="53"/>
                    <a:pt x="17" y="51"/>
                  </a:cubicBezTo>
                  <a:cubicBezTo>
                    <a:pt x="18" y="52"/>
                    <a:pt x="18" y="54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7" y="59"/>
                    <a:pt x="17" y="62"/>
                    <a:pt x="17" y="64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0"/>
                    <a:pt x="14" y="55"/>
                    <a:pt x="15" y="51"/>
                  </a:cubicBezTo>
                  <a:cubicBezTo>
                    <a:pt x="16" y="52"/>
                    <a:pt x="16" y="55"/>
                    <a:pt x="16" y="57"/>
                  </a:cubicBezTo>
                  <a:moveTo>
                    <a:pt x="19" y="52"/>
                  </a:moveTo>
                  <a:cubicBezTo>
                    <a:pt x="19" y="50"/>
                    <a:pt x="18" y="48"/>
                    <a:pt x="20" y="46"/>
                  </a:cubicBezTo>
                  <a:cubicBezTo>
                    <a:pt x="20" y="46"/>
                    <a:pt x="21" y="45"/>
                    <a:pt x="21" y="44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6"/>
                    <a:pt x="21" y="47"/>
                    <a:pt x="20" y="48"/>
                  </a:cubicBezTo>
                  <a:cubicBezTo>
                    <a:pt x="20" y="48"/>
                    <a:pt x="19" y="48"/>
                    <a:pt x="19" y="49"/>
                  </a:cubicBezTo>
                  <a:cubicBezTo>
                    <a:pt x="19" y="50"/>
                    <a:pt x="19" y="51"/>
                    <a:pt x="19" y="52"/>
                  </a:cubicBezTo>
                  <a:moveTo>
                    <a:pt x="23" y="42"/>
                  </a:move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moveTo>
                    <a:pt x="22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moveTo>
                    <a:pt x="22" y="42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moveTo>
                    <a:pt x="31" y="31"/>
                  </a:moveTo>
                  <a:cubicBezTo>
                    <a:pt x="31" y="31"/>
                    <a:pt x="30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1" y="31"/>
                    <a:pt x="31" y="31"/>
                  </a:cubicBezTo>
                  <a:moveTo>
                    <a:pt x="30" y="31"/>
                  </a:moveTo>
                  <a:cubicBezTo>
                    <a:pt x="31" y="31"/>
                    <a:pt x="30" y="30"/>
                    <a:pt x="29" y="30"/>
                  </a:cubicBezTo>
                  <a:cubicBezTo>
                    <a:pt x="30" y="30"/>
                    <a:pt x="31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moveTo>
                    <a:pt x="31" y="22"/>
                  </a:move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moveTo>
                    <a:pt x="57" y="17"/>
                  </a:moveTo>
                  <a:cubicBezTo>
                    <a:pt x="57" y="17"/>
                    <a:pt x="57" y="17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7"/>
                    <a:pt x="57" y="17"/>
                    <a:pt x="57" y="17"/>
                  </a:cubicBezTo>
                  <a:moveTo>
                    <a:pt x="81" y="3"/>
                  </a:moveTo>
                  <a:cubicBezTo>
                    <a:pt x="81" y="3"/>
                    <a:pt x="80" y="3"/>
                    <a:pt x="79" y="3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79" y="5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9" y="5"/>
                    <a:pt x="79" y="6"/>
                    <a:pt x="79" y="6"/>
                  </a:cubicBezTo>
                  <a:cubicBezTo>
                    <a:pt x="79" y="6"/>
                    <a:pt x="78" y="5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4" y="6"/>
                    <a:pt x="73" y="7"/>
                    <a:pt x="71" y="7"/>
                  </a:cubicBezTo>
                  <a:cubicBezTo>
                    <a:pt x="70" y="7"/>
                    <a:pt x="68" y="6"/>
                    <a:pt x="65" y="3"/>
                  </a:cubicBezTo>
                  <a:cubicBezTo>
                    <a:pt x="67" y="7"/>
                    <a:pt x="67" y="9"/>
                    <a:pt x="66" y="9"/>
                  </a:cubicBezTo>
                  <a:cubicBezTo>
                    <a:pt x="65" y="9"/>
                    <a:pt x="63" y="7"/>
                    <a:pt x="61" y="5"/>
                  </a:cubicBezTo>
                  <a:cubicBezTo>
                    <a:pt x="62" y="8"/>
                    <a:pt x="62" y="10"/>
                    <a:pt x="61" y="10"/>
                  </a:cubicBezTo>
                  <a:cubicBezTo>
                    <a:pt x="60" y="10"/>
                    <a:pt x="58" y="9"/>
                    <a:pt x="56" y="7"/>
                  </a:cubicBezTo>
                  <a:cubicBezTo>
                    <a:pt x="57" y="9"/>
                    <a:pt x="58" y="10"/>
                    <a:pt x="57" y="10"/>
                  </a:cubicBezTo>
                  <a:cubicBezTo>
                    <a:pt x="56" y="10"/>
                    <a:pt x="55" y="10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0"/>
                    <a:pt x="55" y="11"/>
                    <a:pt x="54" y="11"/>
                  </a:cubicBezTo>
                  <a:cubicBezTo>
                    <a:pt x="53" y="11"/>
                    <a:pt x="52" y="11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6" y="15"/>
                    <a:pt x="58" y="18"/>
                    <a:pt x="58" y="18"/>
                  </a:cubicBezTo>
                  <a:cubicBezTo>
                    <a:pt x="58" y="18"/>
                    <a:pt x="56" y="16"/>
                    <a:pt x="52" y="12"/>
                  </a:cubicBezTo>
                  <a:cubicBezTo>
                    <a:pt x="52" y="12"/>
                    <a:pt x="51" y="11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1"/>
                    <a:pt x="50" y="11"/>
                  </a:cubicBezTo>
                  <a:cubicBezTo>
                    <a:pt x="53" y="14"/>
                    <a:pt x="56" y="16"/>
                    <a:pt x="57" y="17"/>
                  </a:cubicBezTo>
                  <a:cubicBezTo>
                    <a:pt x="57" y="17"/>
                    <a:pt x="57" y="17"/>
                    <a:pt x="5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7" y="17"/>
                  </a:cubicBezTo>
                  <a:cubicBezTo>
                    <a:pt x="57" y="17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7"/>
                    <a:pt x="58" y="18"/>
                    <a:pt x="58" y="18"/>
                  </a:cubicBezTo>
                  <a:cubicBezTo>
                    <a:pt x="58" y="18"/>
                    <a:pt x="57" y="17"/>
                    <a:pt x="57" y="17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7" y="17"/>
                    <a:pt x="57" y="17"/>
                    <a:pt x="56" y="16"/>
                  </a:cubicBezTo>
                  <a:cubicBezTo>
                    <a:pt x="55" y="15"/>
                    <a:pt x="53" y="13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4"/>
                    <a:pt x="52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49" y="10"/>
                    <a:pt x="49" y="10"/>
                  </a:cubicBezTo>
                  <a:cubicBezTo>
                    <a:pt x="49" y="10"/>
                    <a:pt x="50" y="10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5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4"/>
                    <a:pt x="52" y="13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2" y="13"/>
                    <a:pt x="54" y="14"/>
                    <a:pt x="55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3" y="14"/>
                    <a:pt x="52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1" y="12"/>
                    <a:pt x="52" y="13"/>
                    <a:pt x="53" y="14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2" y="13"/>
                    <a:pt x="51" y="12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49" y="10"/>
                    <a:pt x="49" y="10"/>
                  </a:cubicBezTo>
                  <a:cubicBezTo>
                    <a:pt x="49" y="10"/>
                    <a:pt x="50" y="11"/>
                    <a:pt x="50" y="11"/>
                  </a:cubicBezTo>
                  <a:cubicBezTo>
                    <a:pt x="49" y="13"/>
                    <a:pt x="46" y="14"/>
                    <a:pt x="43" y="14"/>
                  </a:cubicBezTo>
                  <a:cubicBezTo>
                    <a:pt x="43" y="14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5"/>
                    <a:pt x="38" y="16"/>
                    <a:pt x="38" y="17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7" y="21"/>
                  </a:cubicBezTo>
                  <a:cubicBezTo>
                    <a:pt x="27" y="20"/>
                    <a:pt x="26" y="19"/>
                    <a:pt x="26" y="19"/>
                  </a:cubicBezTo>
                  <a:cubicBezTo>
                    <a:pt x="26" y="19"/>
                    <a:pt x="27" y="20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23" y="21"/>
                    <a:pt x="24" y="23"/>
                    <a:pt x="26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31"/>
                    <a:pt x="17" y="32"/>
                    <a:pt x="18" y="33"/>
                  </a:cubicBezTo>
                  <a:cubicBezTo>
                    <a:pt x="17" y="33"/>
                    <a:pt x="16" y="34"/>
                    <a:pt x="16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6" y="38"/>
                    <a:pt x="19" y="42"/>
                  </a:cubicBezTo>
                  <a:cubicBezTo>
                    <a:pt x="15" y="41"/>
                    <a:pt x="14" y="41"/>
                    <a:pt x="13" y="41"/>
                  </a:cubicBezTo>
                  <a:cubicBezTo>
                    <a:pt x="12" y="41"/>
                    <a:pt x="13" y="41"/>
                    <a:pt x="12" y="42"/>
                  </a:cubicBezTo>
                  <a:cubicBezTo>
                    <a:pt x="12" y="42"/>
                    <a:pt x="11" y="43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6" y="51"/>
                    <a:pt x="15" y="51"/>
                  </a:cubicBezTo>
                  <a:cubicBezTo>
                    <a:pt x="15" y="51"/>
                    <a:pt x="15" y="51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0"/>
                    <a:pt x="8" y="50"/>
                    <a:pt x="8" y="50"/>
                  </a:cubicBezTo>
                  <a:cubicBezTo>
                    <a:pt x="8" y="51"/>
                    <a:pt x="9" y="51"/>
                    <a:pt x="9" y="51"/>
                  </a:cubicBezTo>
                  <a:cubicBezTo>
                    <a:pt x="9" y="53"/>
                    <a:pt x="8" y="56"/>
                    <a:pt x="9" y="58"/>
                  </a:cubicBezTo>
                  <a:cubicBezTo>
                    <a:pt x="9" y="61"/>
                    <a:pt x="10" y="63"/>
                    <a:pt x="11" y="6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" y="71"/>
                    <a:pt x="3" y="74"/>
                    <a:pt x="7" y="80"/>
                  </a:cubicBezTo>
                  <a:cubicBezTo>
                    <a:pt x="8" y="82"/>
                    <a:pt x="10" y="84"/>
                    <a:pt x="10" y="86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" y="89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6" y="93"/>
                    <a:pt x="17" y="93"/>
                    <a:pt x="18" y="94"/>
                  </a:cubicBezTo>
                  <a:cubicBezTo>
                    <a:pt x="18" y="94"/>
                    <a:pt x="19" y="95"/>
                    <a:pt x="19" y="9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3" y="100"/>
                    <a:pt x="24" y="101"/>
                    <a:pt x="24" y="101"/>
                  </a:cubicBezTo>
                  <a:cubicBezTo>
                    <a:pt x="24" y="101"/>
                    <a:pt x="24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2"/>
                    <a:pt x="28" y="102"/>
                    <a:pt x="28" y="102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8" y="103"/>
                    <a:pt x="27" y="103"/>
                    <a:pt x="27" y="103"/>
                  </a:cubicBezTo>
                  <a:cubicBezTo>
                    <a:pt x="27" y="103"/>
                    <a:pt x="29" y="104"/>
                    <a:pt x="31" y="106"/>
                  </a:cubicBezTo>
                  <a:cubicBezTo>
                    <a:pt x="32" y="107"/>
                    <a:pt x="34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38" y="109"/>
                    <a:pt x="42" y="110"/>
                    <a:pt x="42" y="110"/>
                  </a:cubicBezTo>
                  <a:cubicBezTo>
                    <a:pt x="43" y="110"/>
                    <a:pt x="43" y="111"/>
                    <a:pt x="43" y="111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3" y="112"/>
                    <a:pt x="43" y="112"/>
                    <a:pt x="43" y="112"/>
                  </a:cubicBezTo>
                  <a:cubicBezTo>
                    <a:pt x="48" y="115"/>
                    <a:pt x="49" y="116"/>
                    <a:pt x="49" y="116"/>
                  </a:cubicBezTo>
                  <a:cubicBezTo>
                    <a:pt x="49" y="116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52" y="115"/>
                    <a:pt x="53" y="115"/>
                    <a:pt x="52" y="116"/>
                  </a:cubicBezTo>
                  <a:cubicBezTo>
                    <a:pt x="53" y="116"/>
                    <a:pt x="53" y="116"/>
                    <a:pt x="54" y="116"/>
                  </a:cubicBezTo>
                  <a:cubicBezTo>
                    <a:pt x="55" y="116"/>
                    <a:pt x="55" y="117"/>
                    <a:pt x="55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6" y="118"/>
                    <a:pt x="56" y="119"/>
                    <a:pt x="56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20"/>
                    <a:pt x="58" y="121"/>
                    <a:pt x="59" y="122"/>
                  </a:cubicBezTo>
                  <a:cubicBezTo>
                    <a:pt x="60" y="122"/>
                    <a:pt x="61" y="122"/>
                    <a:pt x="61" y="123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2"/>
                    <a:pt x="66" y="121"/>
                    <a:pt x="67" y="121"/>
                  </a:cubicBezTo>
                  <a:cubicBezTo>
                    <a:pt x="69" y="121"/>
                    <a:pt x="70" y="122"/>
                    <a:pt x="70" y="125"/>
                  </a:cubicBezTo>
                  <a:cubicBezTo>
                    <a:pt x="72" y="123"/>
                    <a:pt x="74" y="122"/>
                    <a:pt x="74" y="122"/>
                  </a:cubicBezTo>
                  <a:cubicBezTo>
                    <a:pt x="75" y="122"/>
                    <a:pt x="75" y="123"/>
                    <a:pt x="75" y="126"/>
                  </a:cubicBezTo>
                  <a:cubicBezTo>
                    <a:pt x="76" y="125"/>
                    <a:pt x="76" y="124"/>
                    <a:pt x="76" y="124"/>
                  </a:cubicBezTo>
                  <a:cubicBezTo>
                    <a:pt x="77" y="124"/>
                    <a:pt x="77" y="124"/>
                    <a:pt x="76" y="124"/>
                  </a:cubicBezTo>
                  <a:cubicBezTo>
                    <a:pt x="76" y="124"/>
                    <a:pt x="76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9" y="124"/>
                    <a:pt x="81" y="125"/>
                    <a:pt x="80" y="127"/>
                  </a:cubicBezTo>
                  <a:cubicBezTo>
                    <a:pt x="81" y="126"/>
                    <a:pt x="81" y="125"/>
                    <a:pt x="81" y="125"/>
                  </a:cubicBezTo>
                  <a:cubicBezTo>
                    <a:pt x="81" y="125"/>
                    <a:pt x="81" y="126"/>
                    <a:pt x="80" y="128"/>
                  </a:cubicBezTo>
                  <a:cubicBezTo>
                    <a:pt x="81" y="126"/>
                    <a:pt x="82" y="125"/>
                    <a:pt x="82" y="125"/>
                  </a:cubicBezTo>
                  <a:cubicBezTo>
                    <a:pt x="82" y="125"/>
                    <a:pt x="82" y="126"/>
                    <a:pt x="81" y="128"/>
                  </a:cubicBezTo>
                  <a:cubicBezTo>
                    <a:pt x="83" y="126"/>
                    <a:pt x="83" y="124"/>
                    <a:pt x="84" y="124"/>
                  </a:cubicBezTo>
                  <a:cubicBezTo>
                    <a:pt x="84" y="124"/>
                    <a:pt x="84" y="126"/>
                    <a:pt x="84" y="128"/>
                  </a:cubicBezTo>
                  <a:cubicBezTo>
                    <a:pt x="86" y="125"/>
                    <a:pt x="87" y="124"/>
                    <a:pt x="88" y="124"/>
                  </a:cubicBezTo>
                  <a:cubicBezTo>
                    <a:pt x="89" y="124"/>
                    <a:pt x="90" y="125"/>
                    <a:pt x="90" y="127"/>
                  </a:cubicBezTo>
                  <a:cubicBezTo>
                    <a:pt x="90" y="127"/>
                    <a:pt x="90" y="127"/>
                    <a:pt x="90" y="128"/>
                  </a:cubicBezTo>
                  <a:cubicBezTo>
                    <a:pt x="89" y="126"/>
                    <a:pt x="89" y="126"/>
                    <a:pt x="89" y="126"/>
                  </a:cubicBezTo>
                  <a:cubicBezTo>
                    <a:pt x="88" y="126"/>
                    <a:pt x="88" y="127"/>
                    <a:pt x="90" y="128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9" y="129"/>
                    <a:pt x="90" y="129"/>
                    <a:pt x="90" y="128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6"/>
                  </a:cubicBezTo>
                  <a:cubicBezTo>
                    <a:pt x="90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0" y="126"/>
                    <a:pt x="90" y="127"/>
                  </a:cubicBezTo>
                  <a:cubicBezTo>
                    <a:pt x="90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7"/>
                  </a:cubicBezTo>
                  <a:cubicBezTo>
                    <a:pt x="90" y="127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8"/>
                    <a:pt x="90" y="128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7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7"/>
                    <a:pt x="90" y="128"/>
                  </a:cubicBezTo>
                  <a:cubicBezTo>
                    <a:pt x="90" y="128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0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0" y="128"/>
                    <a:pt x="90" y="128"/>
                  </a:cubicBezTo>
                  <a:cubicBezTo>
                    <a:pt x="91" y="128"/>
                    <a:pt x="91" y="127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1" y="126"/>
                    <a:pt x="91" y="126"/>
                    <a:pt x="91" y="126"/>
                  </a:cubicBezTo>
                  <a:cubicBezTo>
                    <a:pt x="92" y="126"/>
                    <a:pt x="92" y="125"/>
                    <a:pt x="92" y="125"/>
                  </a:cubicBezTo>
                  <a:cubicBezTo>
                    <a:pt x="92" y="125"/>
                    <a:pt x="92" y="125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92" y="127"/>
                    <a:pt x="92" y="127"/>
                  </a:cubicBezTo>
                  <a:cubicBezTo>
                    <a:pt x="91" y="127"/>
                    <a:pt x="91" y="128"/>
                    <a:pt x="91" y="129"/>
                  </a:cubicBezTo>
                  <a:cubicBezTo>
                    <a:pt x="91" y="128"/>
                    <a:pt x="92" y="127"/>
                    <a:pt x="92" y="127"/>
                  </a:cubicBezTo>
                  <a:cubicBezTo>
                    <a:pt x="92" y="127"/>
                    <a:pt x="93" y="128"/>
                    <a:pt x="93" y="129"/>
                  </a:cubicBezTo>
                  <a:cubicBezTo>
                    <a:pt x="93" y="127"/>
                    <a:pt x="93" y="126"/>
                    <a:pt x="92" y="126"/>
                  </a:cubicBezTo>
                  <a:cubicBezTo>
                    <a:pt x="92" y="126"/>
                    <a:pt x="93" y="125"/>
                    <a:pt x="93" y="125"/>
                  </a:cubicBezTo>
                  <a:cubicBezTo>
                    <a:pt x="93" y="125"/>
                    <a:pt x="93" y="127"/>
                    <a:pt x="93" y="129"/>
                  </a:cubicBezTo>
                  <a:cubicBezTo>
                    <a:pt x="93" y="129"/>
                    <a:pt x="93" y="129"/>
                    <a:pt x="93" y="130"/>
                  </a:cubicBezTo>
                  <a:cubicBezTo>
                    <a:pt x="94" y="129"/>
                    <a:pt x="94" y="128"/>
                    <a:pt x="94" y="128"/>
                  </a:cubicBezTo>
                  <a:cubicBezTo>
                    <a:pt x="94" y="128"/>
                    <a:pt x="93" y="127"/>
                    <a:pt x="94" y="127"/>
                  </a:cubicBezTo>
                  <a:cubicBezTo>
                    <a:pt x="94" y="127"/>
                    <a:pt x="94" y="127"/>
                    <a:pt x="94" y="128"/>
                  </a:cubicBezTo>
                  <a:cubicBezTo>
                    <a:pt x="94" y="127"/>
                    <a:pt x="94" y="127"/>
                    <a:pt x="95" y="127"/>
                  </a:cubicBezTo>
                  <a:cubicBezTo>
                    <a:pt x="95" y="127"/>
                    <a:pt x="95" y="127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8"/>
                    <a:pt x="95" y="128"/>
                  </a:cubicBezTo>
                  <a:cubicBezTo>
                    <a:pt x="95" y="128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8"/>
                    <a:pt x="95" y="128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7"/>
                    <a:pt x="95" y="127"/>
                  </a:cubicBezTo>
                  <a:cubicBezTo>
                    <a:pt x="95" y="127"/>
                    <a:pt x="95" y="128"/>
                    <a:pt x="95" y="128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29"/>
                    <a:pt x="95" y="129"/>
                    <a:pt x="95" y="129"/>
                  </a:cubicBezTo>
                  <a:cubicBezTo>
                    <a:pt x="95" y="130"/>
                    <a:pt x="95" y="130"/>
                    <a:pt x="95" y="130"/>
                  </a:cubicBezTo>
                  <a:cubicBezTo>
                    <a:pt x="95" y="130"/>
                    <a:pt x="95" y="129"/>
                    <a:pt x="95" y="129"/>
                  </a:cubicBezTo>
                  <a:cubicBezTo>
                    <a:pt x="95" y="129"/>
                    <a:pt x="95" y="130"/>
                    <a:pt x="95" y="130"/>
                  </a:cubicBezTo>
                  <a:cubicBezTo>
                    <a:pt x="95" y="128"/>
                    <a:pt x="96" y="128"/>
                    <a:pt x="96" y="128"/>
                  </a:cubicBezTo>
                  <a:cubicBezTo>
                    <a:pt x="96" y="128"/>
                    <a:pt x="97" y="129"/>
                    <a:pt x="97" y="130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7" y="129"/>
                    <a:pt x="97" y="129"/>
                    <a:pt x="97" y="130"/>
                  </a:cubicBezTo>
                  <a:cubicBezTo>
                    <a:pt x="99" y="130"/>
                    <a:pt x="100" y="129"/>
                    <a:pt x="101" y="129"/>
                  </a:cubicBezTo>
                  <a:cubicBezTo>
                    <a:pt x="100" y="129"/>
                    <a:pt x="100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30"/>
                    <a:pt x="101" y="130"/>
                  </a:cubicBezTo>
                  <a:cubicBezTo>
                    <a:pt x="101" y="130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29"/>
                    <a:pt x="101" y="129"/>
                    <a:pt x="101" y="130"/>
                  </a:cubicBezTo>
                  <a:cubicBezTo>
                    <a:pt x="101" y="129"/>
                    <a:pt x="101" y="128"/>
                    <a:pt x="102" y="128"/>
                  </a:cubicBezTo>
                  <a:cubicBezTo>
                    <a:pt x="102" y="128"/>
                    <a:pt x="102" y="129"/>
                    <a:pt x="102" y="130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2" y="129"/>
                    <a:pt x="102" y="129"/>
                    <a:pt x="102" y="130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102" y="128"/>
                    <a:pt x="102" y="128"/>
                    <a:pt x="103" y="130"/>
                  </a:cubicBezTo>
                  <a:cubicBezTo>
                    <a:pt x="103" y="129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9"/>
                    <a:pt x="103" y="129"/>
                  </a:cubicBezTo>
                  <a:cubicBezTo>
                    <a:pt x="103" y="129"/>
                    <a:pt x="103" y="129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9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29"/>
                    <a:pt x="103" y="129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103" y="129"/>
                    <a:pt x="103" y="129"/>
                    <a:pt x="104" y="129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30"/>
                    <a:pt x="104" y="130"/>
                    <a:pt x="104" y="130"/>
                  </a:cubicBezTo>
                  <a:cubicBezTo>
                    <a:pt x="104" y="130"/>
                    <a:pt x="104" y="129"/>
                    <a:pt x="104" y="129"/>
                  </a:cubicBezTo>
                  <a:cubicBezTo>
                    <a:pt x="104" y="129"/>
                    <a:pt x="104" y="129"/>
                    <a:pt x="104" y="128"/>
                  </a:cubicBezTo>
                  <a:cubicBezTo>
                    <a:pt x="104" y="129"/>
                    <a:pt x="104" y="129"/>
                    <a:pt x="104" y="130"/>
                  </a:cubicBezTo>
                  <a:cubicBezTo>
                    <a:pt x="104" y="130"/>
                    <a:pt x="105" y="130"/>
                    <a:pt x="105" y="130"/>
                  </a:cubicBezTo>
                  <a:cubicBezTo>
                    <a:pt x="105" y="127"/>
                    <a:pt x="105" y="126"/>
                    <a:pt x="105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5" y="126"/>
                    <a:pt x="105" y="127"/>
                    <a:pt x="105" y="130"/>
                  </a:cubicBezTo>
                  <a:cubicBezTo>
                    <a:pt x="105" y="129"/>
                    <a:pt x="106" y="129"/>
                    <a:pt x="107" y="128"/>
                  </a:cubicBezTo>
                  <a:cubicBezTo>
                    <a:pt x="107" y="129"/>
                    <a:pt x="107" y="129"/>
                    <a:pt x="107" y="129"/>
                  </a:cubicBezTo>
                  <a:cubicBezTo>
                    <a:pt x="107" y="129"/>
                    <a:pt x="107" y="129"/>
                    <a:pt x="107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107" y="128"/>
                    <a:pt x="107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8"/>
                    <a:pt x="108" y="128"/>
                    <a:pt x="107" y="128"/>
                  </a:cubicBezTo>
                  <a:cubicBezTo>
                    <a:pt x="107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9"/>
                  </a:cubicBezTo>
                  <a:cubicBezTo>
                    <a:pt x="108" y="129"/>
                    <a:pt x="108" y="129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7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7"/>
                    <a:pt x="108" y="127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08" y="128"/>
                    <a:pt x="108" y="128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8" y="127"/>
                    <a:pt x="108" y="127"/>
                    <a:pt x="109" y="127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10" y="124"/>
                    <a:pt x="111" y="123"/>
                    <a:pt x="113" y="123"/>
                  </a:cubicBezTo>
                  <a:cubicBezTo>
                    <a:pt x="115" y="123"/>
                    <a:pt x="117" y="125"/>
                    <a:pt x="120" y="128"/>
                  </a:cubicBezTo>
                  <a:cubicBezTo>
                    <a:pt x="120" y="126"/>
                    <a:pt x="119" y="125"/>
                    <a:pt x="119" y="125"/>
                  </a:cubicBezTo>
                  <a:cubicBezTo>
                    <a:pt x="119" y="125"/>
                    <a:pt x="120" y="126"/>
                    <a:pt x="124" y="127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0" y="125"/>
                    <a:pt x="120" y="125"/>
                    <a:pt x="123" y="125"/>
                  </a:cubicBezTo>
                  <a:cubicBezTo>
                    <a:pt x="122" y="124"/>
                    <a:pt x="122" y="124"/>
                    <a:pt x="123" y="124"/>
                  </a:cubicBezTo>
                  <a:cubicBezTo>
                    <a:pt x="123" y="124"/>
                    <a:pt x="123" y="124"/>
                    <a:pt x="124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3"/>
                    <a:pt x="126" y="123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8" y="125"/>
                    <a:pt x="128" y="126"/>
                  </a:cubicBezTo>
                  <a:cubicBezTo>
                    <a:pt x="128" y="126"/>
                    <a:pt x="128" y="126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8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5"/>
                  </a:cubicBezTo>
                  <a:cubicBezTo>
                    <a:pt x="127" y="125"/>
                    <a:pt x="127" y="125"/>
                    <a:pt x="127" y="124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27" y="124"/>
                    <a:pt x="127" y="125"/>
                    <a:pt x="127" y="125"/>
                  </a:cubicBezTo>
                  <a:cubicBezTo>
                    <a:pt x="127" y="125"/>
                    <a:pt x="128" y="125"/>
                    <a:pt x="128" y="125"/>
                  </a:cubicBezTo>
                  <a:cubicBezTo>
                    <a:pt x="127" y="124"/>
                    <a:pt x="126" y="123"/>
                    <a:pt x="126" y="123"/>
                  </a:cubicBezTo>
                  <a:cubicBezTo>
                    <a:pt x="126" y="122"/>
                    <a:pt x="125" y="122"/>
                    <a:pt x="126" y="122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26" y="122"/>
                    <a:pt x="126" y="123"/>
                    <a:pt x="128" y="125"/>
                  </a:cubicBezTo>
                  <a:cubicBezTo>
                    <a:pt x="128" y="125"/>
                    <a:pt x="128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7" y="124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8" y="124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8" y="123"/>
                    <a:pt x="128" y="124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128" y="124"/>
                    <a:pt x="128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7" y="123"/>
                  </a:cubicBezTo>
                  <a:cubicBezTo>
                    <a:pt x="127" y="123"/>
                    <a:pt x="127" y="123"/>
                    <a:pt x="128" y="123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127" y="122"/>
                    <a:pt x="128" y="122"/>
                    <a:pt x="128" y="123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8" y="122"/>
                    <a:pt x="127" y="121"/>
                    <a:pt x="127" y="121"/>
                  </a:cubicBezTo>
                  <a:cubicBezTo>
                    <a:pt x="127" y="121"/>
                    <a:pt x="128" y="122"/>
                    <a:pt x="128" y="122"/>
                  </a:cubicBezTo>
                  <a:cubicBezTo>
                    <a:pt x="128" y="123"/>
                    <a:pt x="128" y="123"/>
                    <a:pt x="128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29" y="123"/>
                    <a:pt x="129" y="123"/>
                    <a:pt x="130" y="123"/>
                  </a:cubicBezTo>
                  <a:cubicBezTo>
                    <a:pt x="129" y="123"/>
                    <a:pt x="129" y="123"/>
                    <a:pt x="129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3"/>
                    <a:pt x="131" y="123"/>
                    <a:pt x="130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4"/>
                    <a:pt x="131" y="124"/>
                    <a:pt x="131" y="12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4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130" y="122"/>
                    <a:pt x="130" y="122"/>
                    <a:pt x="130" y="122"/>
                  </a:cubicBezTo>
                  <a:cubicBezTo>
                    <a:pt x="130" y="122"/>
                    <a:pt x="130" y="122"/>
                    <a:pt x="130" y="123"/>
                  </a:cubicBezTo>
                  <a:cubicBezTo>
                    <a:pt x="130" y="122"/>
                    <a:pt x="129" y="122"/>
                    <a:pt x="129" y="122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29" y="121"/>
                    <a:pt x="130" y="121"/>
                    <a:pt x="130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3"/>
                  </a:cubicBezTo>
                  <a:cubicBezTo>
                    <a:pt x="131" y="123"/>
                    <a:pt x="131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1" y="123"/>
                    <a:pt x="131" y="123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1" y="122"/>
                    <a:pt x="131" y="122"/>
                    <a:pt x="131" y="122"/>
                  </a:cubicBezTo>
                  <a:cubicBezTo>
                    <a:pt x="132" y="122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3" y="123"/>
                    <a:pt x="133" y="124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3" y="123"/>
                    <a:pt x="133" y="123"/>
                    <a:pt x="132" y="123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1" y="122"/>
                    <a:pt x="131" y="121"/>
                    <a:pt x="131" y="12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31" y="121"/>
                    <a:pt x="132" y="121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4" y="123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3"/>
                    <a:pt x="134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3" y="123"/>
                  </a:cubicBezTo>
                  <a:cubicBezTo>
                    <a:pt x="133" y="123"/>
                    <a:pt x="133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3" y="121"/>
                    <a:pt x="133" y="121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3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3" y="121"/>
                    <a:pt x="133" y="121"/>
                  </a:cubicBezTo>
                  <a:cubicBezTo>
                    <a:pt x="133" y="121"/>
                    <a:pt x="133" y="121"/>
                    <a:pt x="133" y="122"/>
                  </a:cubicBezTo>
                  <a:cubicBezTo>
                    <a:pt x="133" y="122"/>
                    <a:pt x="133" y="122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4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4" y="12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5" y="122"/>
                    <a:pt x="134" y="122"/>
                    <a:pt x="134" y="121"/>
                  </a:cubicBezTo>
                  <a:cubicBezTo>
                    <a:pt x="133" y="121"/>
                    <a:pt x="133" y="121"/>
                    <a:pt x="134" y="121"/>
                  </a:cubicBezTo>
                  <a:cubicBezTo>
                    <a:pt x="134" y="121"/>
                    <a:pt x="134" y="121"/>
                    <a:pt x="135" y="122"/>
                  </a:cubicBezTo>
                  <a:cubicBezTo>
                    <a:pt x="135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3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6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6" y="122"/>
                    <a:pt x="136" y="122"/>
                    <a:pt x="137" y="122"/>
                  </a:cubicBezTo>
                  <a:cubicBezTo>
                    <a:pt x="136" y="122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35" y="121"/>
                    <a:pt x="136" y="121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8" y="122"/>
                    <a:pt x="138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7" y="121"/>
                    <a:pt x="137" y="122"/>
                    <a:pt x="137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8" y="122"/>
                    <a:pt x="139" y="122"/>
                    <a:pt x="139" y="122"/>
                  </a:cubicBezTo>
                  <a:cubicBezTo>
                    <a:pt x="145" y="121"/>
                    <a:pt x="141" y="120"/>
                    <a:pt x="143" y="120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42" y="120"/>
                    <a:pt x="142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3" y="120"/>
                    <a:pt x="143" y="120"/>
                    <a:pt x="143" y="120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3" y="119"/>
                    <a:pt x="143" y="119"/>
                    <a:pt x="143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4" y="119"/>
                    <a:pt x="144" y="119"/>
                    <a:pt x="144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3" y="118"/>
                  </a:cubicBezTo>
                  <a:cubicBezTo>
                    <a:pt x="143" y="118"/>
                    <a:pt x="143" y="118"/>
                    <a:pt x="144" y="118"/>
                  </a:cubicBezTo>
                  <a:cubicBezTo>
                    <a:pt x="144" y="118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8"/>
                    <a:pt x="144" y="118"/>
                    <a:pt x="145" y="118"/>
                  </a:cubicBezTo>
                  <a:cubicBezTo>
                    <a:pt x="144" y="117"/>
                    <a:pt x="144" y="116"/>
                    <a:pt x="144" y="116"/>
                  </a:cubicBezTo>
                  <a:cubicBezTo>
                    <a:pt x="144" y="116"/>
                    <a:pt x="144" y="116"/>
                    <a:pt x="145" y="116"/>
                  </a:cubicBezTo>
                  <a:cubicBezTo>
                    <a:pt x="144" y="116"/>
                    <a:pt x="144" y="117"/>
                    <a:pt x="145" y="118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6" y="117"/>
                    <a:pt x="146" y="117"/>
                    <a:pt x="145" y="117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45" y="116"/>
                    <a:pt x="145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5" y="116"/>
                    <a:pt x="145" y="116"/>
                  </a:cubicBezTo>
                  <a:cubicBezTo>
                    <a:pt x="145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5" y="116"/>
                    <a:pt x="145" y="116"/>
                  </a:cubicBezTo>
                  <a:cubicBezTo>
                    <a:pt x="145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7"/>
                    <a:pt x="146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6" y="117"/>
                    <a:pt x="146" y="117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5" y="115"/>
                    <a:pt x="145" y="115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6"/>
                    <a:pt x="146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7" y="117"/>
                    <a:pt x="147" y="117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47" y="116"/>
                    <a:pt x="147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9" y="115"/>
                    <a:pt x="149" y="115"/>
                    <a:pt x="148" y="115"/>
                  </a:cubicBezTo>
                  <a:cubicBezTo>
                    <a:pt x="148" y="115"/>
                    <a:pt x="148" y="115"/>
                    <a:pt x="147" y="116"/>
                  </a:cubicBezTo>
                  <a:cubicBezTo>
                    <a:pt x="147" y="115"/>
                    <a:pt x="147" y="114"/>
                    <a:pt x="148" y="114"/>
                  </a:cubicBezTo>
                  <a:cubicBezTo>
                    <a:pt x="148" y="114"/>
                    <a:pt x="149" y="114"/>
                    <a:pt x="150" y="115"/>
                  </a:cubicBezTo>
                  <a:cubicBezTo>
                    <a:pt x="149" y="114"/>
                    <a:pt x="149" y="114"/>
                    <a:pt x="149" y="114"/>
                  </a:cubicBezTo>
                  <a:cubicBezTo>
                    <a:pt x="149" y="114"/>
                    <a:pt x="149" y="114"/>
                    <a:pt x="150" y="114"/>
                  </a:cubicBezTo>
                  <a:cubicBezTo>
                    <a:pt x="150" y="114"/>
                    <a:pt x="150" y="113"/>
                    <a:pt x="151" y="113"/>
                  </a:cubicBezTo>
                  <a:cubicBezTo>
                    <a:pt x="151" y="113"/>
                    <a:pt x="152" y="113"/>
                    <a:pt x="152" y="114"/>
                  </a:cubicBezTo>
                  <a:cubicBezTo>
                    <a:pt x="152" y="113"/>
                    <a:pt x="152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53" y="113"/>
                    <a:pt x="154" y="113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1"/>
                    <a:pt x="155" y="111"/>
                  </a:cubicBezTo>
                  <a:cubicBezTo>
                    <a:pt x="155" y="111"/>
                    <a:pt x="155" y="111"/>
                    <a:pt x="155" y="111"/>
                  </a:cubicBezTo>
                  <a:cubicBezTo>
                    <a:pt x="155" y="110"/>
                    <a:pt x="156" y="109"/>
                    <a:pt x="157" y="109"/>
                  </a:cubicBezTo>
                  <a:cubicBezTo>
                    <a:pt x="156" y="108"/>
                    <a:pt x="155" y="106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3" y="105"/>
                    <a:pt x="153" y="104"/>
                    <a:pt x="152" y="102"/>
                  </a:cubicBezTo>
                  <a:cubicBezTo>
                    <a:pt x="152" y="101"/>
                    <a:pt x="152" y="99"/>
                    <a:pt x="152" y="99"/>
                  </a:cubicBezTo>
                  <a:cubicBezTo>
                    <a:pt x="152" y="99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8"/>
                    <a:pt x="151" y="98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6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50" y="91"/>
                    <a:pt x="150" y="91"/>
                  </a:cubicBezTo>
                  <a:cubicBezTo>
                    <a:pt x="149" y="90"/>
                    <a:pt x="149" y="90"/>
                    <a:pt x="149" y="89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8" y="88"/>
                    <a:pt x="148" y="86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5"/>
                    <a:pt x="148" y="85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4"/>
                    <a:pt x="148" y="84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3"/>
                    <a:pt x="148" y="81"/>
                    <a:pt x="148" y="80"/>
                  </a:cubicBezTo>
                  <a:cubicBezTo>
                    <a:pt x="149" y="75"/>
                    <a:pt x="149" y="73"/>
                    <a:pt x="150" y="70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56" y="71"/>
                    <a:pt x="157" y="70"/>
                    <a:pt x="158" y="68"/>
                  </a:cubicBezTo>
                  <a:cubicBezTo>
                    <a:pt x="158" y="67"/>
                    <a:pt x="159" y="65"/>
                    <a:pt x="160" y="64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1" y="64"/>
                    <a:pt x="161" y="64"/>
                    <a:pt x="161" y="64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3" y="65"/>
                    <a:pt x="163" y="65"/>
                    <a:pt x="163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5"/>
                    <a:pt x="164" y="65"/>
                    <a:pt x="164" y="65"/>
                  </a:cubicBezTo>
                  <a:cubicBezTo>
                    <a:pt x="164" y="66"/>
                    <a:pt x="164" y="66"/>
                    <a:pt x="164" y="66"/>
                  </a:cubicBezTo>
                  <a:cubicBezTo>
                    <a:pt x="164" y="66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4" y="61"/>
                    <a:pt x="165" y="60"/>
                    <a:pt x="166" y="60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60"/>
                    <a:pt x="167" y="60"/>
                    <a:pt x="169" y="63"/>
                  </a:cubicBezTo>
                  <a:cubicBezTo>
                    <a:pt x="169" y="59"/>
                    <a:pt x="169" y="55"/>
                    <a:pt x="169" y="55"/>
                  </a:cubicBezTo>
                  <a:cubicBezTo>
                    <a:pt x="169" y="55"/>
                    <a:pt x="169" y="56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69" y="57"/>
                    <a:pt x="169" y="57"/>
                    <a:pt x="169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1" y="57"/>
                    <a:pt x="171" y="57"/>
                    <a:pt x="172" y="57"/>
                  </a:cubicBezTo>
                  <a:cubicBezTo>
                    <a:pt x="172" y="56"/>
                    <a:pt x="172" y="56"/>
                    <a:pt x="171" y="55"/>
                  </a:cubicBezTo>
                  <a:cubicBezTo>
                    <a:pt x="171" y="55"/>
                    <a:pt x="171" y="55"/>
                    <a:pt x="171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8" y="56"/>
                    <a:pt x="178" y="56"/>
                    <a:pt x="178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4"/>
                    <a:pt x="178" y="53"/>
                    <a:pt x="178" y="53"/>
                  </a:cubicBezTo>
                  <a:cubicBezTo>
                    <a:pt x="178" y="53"/>
                    <a:pt x="179" y="53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79" y="56"/>
                    <a:pt x="179" y="56"/>
                    <a:pt x="179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6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1" y="53"/>
                    <a:pt x="181" y="53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81" y="55"/>
                    <a:pt x="181" y="55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2" y="54"/>
                    <a:pt x="182" y="54"/>
                    <a:pt x="182" y="54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6" y="54"/>
                    <a:pt x="186" y="51"/>
                    <a:pt x="185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2" y="47"/>
                    <a:pt x="179" y="46"/>
                    <a:pt x="177" y="45"/>
                  </a:cubicBezTo>
                  <a:cubicBezTo>
                    <a:pt x="176" y="45"/>
                    <a:pt x="175" y="44"/>
                    <a:pt x="174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1" y="46"/>
                    <a:pt x="171" y="46"/>
                    <a:pt x="170" y="46"/>
                  </a:cubicBezTo>
                  <a:cubicBezTo>
                    <a:pt x="170" y="46"/>
                    <a:pt x="169" y="46"/>
                    <a:pt x="170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9" y="47"/>
                    <a:pt x="169" y="47"/>
                    <a:pt x="169" y="47"/>
                  </a:cubicBezTo>
                  <a:cubicBezTo>
                    <a:pt x="168" y="47"/>
                    <a:pt x="167" y="47"/>
                    <a:pt x="166" y="47"/>
                  </a:cubicBezTo>
                  <a:cubicBezTo>
                    <a:pt x="167" y="47"/>
                    <a:pt x="167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6"/>
                    <a:pt x="166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4" y="45"/>
                    <a:pt x="164" y="45"/>
                    <a:pt x="163" y="45"/>
                  </a:cubicBezTo>
                  <a:cubicBezTo>
                    <a:pt x="163" y="45"/>
                    <a:pt x="162" y="45"/>
                    <a:pt x="162" y="46"/>
                  </a:cubicBezTo>
                  <a:cubicBezTo>
                    <a:pt x="162" y="44"/>
                    <a:pt x="161" y="43"/>
                    <a:pt x="161" y="43"/>
                  </a:cubicBezTo>
                  <a:cubicBezTo>
                    <a:pt x="161" y="43"/>
                    <a:pt x="161" y="44"/>
                    <a:pt x="161" y="46"/>
                  </a:cubicBezTo>
                  <a:cubicBezTo>
                    <a:pt x="160" y="44"/>
                    <a:pt x="159" y="43"/>
                    <a:pt x="158" y="43"/>
                  </a:cubicBezTo>
                  <a:cubicBezTo>
                    <a:pt x="158" y="43"/>
                    <a:pt x="158" y="43"/>
                    <a:pt x="158" y="44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60" y="44"/>
                    <a:pt x="161" y="45"/>
                    <a:pt x="158" y="45"/>
                  </a:cubicBezTo>
                  <a:cubicBezTo>
                    <a:pt x="158" y="45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58" y="46"/>
                    <a:pt x="158" y="46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5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6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5" y="44"/>
                    <a:pt x="155" y="44"/>
                  </a:cubicBezTo>
                  <a:cubicBezTo>
                    <a:pt x="155" y="44"/>
                    <a:pt x="155" y="45"/>
                    <a:pt x="155" y="45"/>
                  </a:cubicBezTo>
                  <a:cubicBezTo>
                    <a:pt x="155" y="45"/>
                    <a:pt x="155" y="44"/>
                    <a:pt x="155" y="44"/>
                  </a:cubicBezTo>
                  <a:cubicBezTo>
                    <a:pt x="154" y="44"/>
                    <a:pt x="154" y="44"/>
                    <a:pt x="153" y="44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4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6"/>
                  </a:cubicBezTo>
                  <a:cubicBezTo>
                    <a:pt x="148" y="46"/>
                    <a:pt x="148" y="46"/>
                    <a:pt x="147" y="46"/>
                  </a:cubicBezTo>
                  <a:cubicBezTo>
                    <a:pt x="146" y="46"/>
                    <a:pt x="145" y="46"/>
                    <a:pt x="143" y="45"/>
                  </a:cubicBezTo>
                  <a:cubicBezTo>
                    <a:pt x="143" y="45"/>
                    <a:pt x="142" y="43"/>
                    <a:pt x="142" y="43"/>
                  </a:cubicBezTo>
                  <a:cubicBezTo>
                    <a:pt x="142" y="43"/>
                    <a:pt x="142" y="44"/>
                    <a:pt x="142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4"/>
                    <a:pt x="141" y="44"/>
                  </a:cubicBezTo>
                  <a:cubicBezTo>
                    <a:pt x="141" y="44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41" y="43"/>
                    <a:pt x="141" y="43"/>
                    <a:pt x="141" y="44"/>
                  </a:cubicBezTo>
                  <a:cubicBezTo>
                    <a:pt x="141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3"/>
                    <a:pt x="139" y="43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3"/>
                    <a:pt x="139" y="43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8" y="43"/>
                    <a:pt x="138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1"/>
                    <a:pt x="136" y="41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6" y="41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2"/>
                    <a:pt x="136" y="42"/>
                    <a:pt x="136" y="42"/>
                  </a:cubicBezTo>
                  <a:cubicBezTo>
                    <a:pt x="136" y="41"/>
                    <a:pt x="135" y="41"/>
                    <a:pt x="135" y="40"/>
                  </a:cubicBezTo>
                  <a:cubicBezTo>
                    <a:pt x="135" y="40"/>
                    <a:pt x="135" y="40"/>
                    <a:pt x="135" y="40"/>
                  </a:cubicBezTo>
                  <a:cubicBezTo>
                    <a:pt x="135" y="41"/>
                    <a:pt x="135" y="41"/>
                    <a:pt x="135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1"/>
                    <a:pt x="134" y="41"/>
                    <a:pt x="134" y="42"/>
                  </a:cubicBezTo>
                  <a:cubicBezTo>
                    <a:pt x="134" y="41"/>
                    <a:pt x="134" y="40"/>
                    <a:pt x="134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40"/>
                    <a:pt x="134" y="41"/>
                    <a:pt x="134" y="42"/>
                  </a:cubicBezTo>
                  <a:cubicBezTo>
                    <a:pt x="134" y="41"/>
                    <a:pt x="134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41"/>
                    <a:pt x="132" y="41"/>
                    <a:pt x="132" y="40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40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2" y="41"/>
                    <a:pt x="132" y="40"/>
                    <a:pt x="132" y="40"/>
                  </a:cubicBezTo>
                  <a:cubicBezTo>
                    <a:pt x="131" y="40"/>
                    <a:pt x="131" y="39"/>
                    <a:pt x="131" y="39"/>
                  </a:cubicBezTo>
                  <a:cubicBezTo>
                    <a:pt x="131" y="39"/>
                    <a:pt x="130" y="40"/>
                    <a:pt x="130" y="40"/>
                  </a:cubicBezTo>
                  <a:cubicBezTo>
                    <a:pt x="130" y="40"/>
                    <a:pt x="130" y="39"/>
                    <a:pt x="130" y="39"/>
                  </a:cubicBezTo>
                  <a:cubicBezTo>
                    <a:pt x="130" y="39"/>
                    <a:pt x="130" y="39"/>
                    <a:pt x="130" y="38"/>
                  </a:cubicBezTo>
                  <a:cubicBezTo>
                    <a:pt x="130" y="39"/>
                    <a:pt x="130" y="39"/>
                    <a:pt x="130" y="40"/>
                  </a:cubicBezTo>
                  <a:cubicBezTo>
                    <a:pt x="130" y="39"/>
                    <a:pt x="130" y="39"/>
                    <a:pt x="130" y="38"/>
                  </a:cubicBezTo>
                  <a:cubicBezTo>
                    <a:pt x="130" y="38"/>
                    <a:pt x="129" y="38"/>
                    <a:pt x="129" y="38"/>
                  </a:cubicBezTo>
                  <a:cubicBezTo>
                    <a:pt x="129" y="38"/>
                    <a:pt x="129" y="39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29" y="40"/>
                    <a:pt x="129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ubicBezTo>
                    <a:pt x="128" y="39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9"/>
                    <a:pt x="128" y="40"/>
                  </a:cubicBez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7" y="39"/>
                    <a:pt x="127" y="38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9"/>
                    <a:pt x="127" y="39"/>
                  </a:cubicBezTo>
                  <a:cubicBezTo>
                    <a:pt x="127" y="39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27" y="38"/>
                    <a:pt x="127" y="38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5" y="38"/>
                    <a:pt x="124" y="37"/>
                    <a:pt x="123" y="36"/>
                  </a:cubicBezTo>
                  <a:cubicBezTo>
                    <a:pt x="123" y="37"/>
                    <a:pt x="123" y="37"/>
                    <a:pt x="123" y="38"/>
                  </a:cubicBezTo>
                  <a:cubicBezTo>
                    <a:pt x="123" y="37"/>
                    <a:pt x="123" y="37"/>
                    <a:pt x="123" y="36"/>
                  </a:cubicBezTo>
                  <a:cubicBezTo>
                    <a:pt x="122" y="36"/>
                    <a:pt x="122" y="35"/>
                    <a:pt x="121" y="35"/>
                  </a:cubicBezTo>
                  <a:cubicBezTo>
                    <a:pt x="121" y="35"/>
                    <a:pt x="121" y="36"/>
                    <a:pt x="121" y="37"/>
                  </a:cubicBezTo>
                  <a:cubicBezTo>
                    <a:pt x="118" y="32"/>
                    <a:pt x="118" y="31"/>
                    <a:pt x="117" y="31"/>
                  </a:cubicBezTo>
                  <a:cubicBezTo>
                    <a:pt x="117" y="31"/>
                    <a:pt x="118" y="32"/>
                    <a:pt x="116" y="35"/>
                  </a:cubicBezTo>
                  <a:cubicBezTo>
                    <a:pt x="115" y="27"/>
                    <a:pt x="113" y="22"/>
                    <a:pt x="109" y="22"/>
                  </a:cubicBezTo>
                  <a:cubicBezTo>
                    <a:pt x="107" y="22"/>
                    <a:pt x="106" y="23"/>
                    <a:pt x="104" y="24"/>
                  </a:cubicBezTo>
                  <a:cubicBezTo>
                    <a:pt x="104" y="24"/>
                    <a:pt x="103" y="24"/>
                    <a:pt x="103" y="24"/>
                  </a:cubicBezTo>
                  <a:cubicBezTo>
                    <a:pt x="107" y="25"/>
                    <a:pt x="109" y="27"/>
                    <a:pt x="105" y="27"/>
                  </a:cubicBezTo>
                  <a:cubicBezTo>
                    <a:pt x="104" y="27"/>
                    <a:pt x="103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7"/>
                    <a:pt x="102" y="27"/>
                    <a:pt x="101" y="27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5"/>
                    <a:pt x="102" y="26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5"/>
                  </a:cubicBezTo>
                  <a:cubicBezTo>
                    <a:pt x="101" y="25"/>
                    <a:pt x="102" y="25"/>
                    <a:pt x="102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5"/>
                    <a:pt x="101" y="25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0" y="25"/>
                    <a:pt x="100" y="26"/>
                  </a:cubicBezTo>
                  <a:cubicBezTo>
                    <a:pt x="100" y="25"/>
                    <a:pt x="100" y="24"/>
                    <a:pt x="101" y="24"/>
                  </a:cubicBezTo>
                  <a:cubicBezTo>
                    <a:pt x="99" y="24"/>
                    <a:pt x="98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23"/>
                    <a:pt x="97" y="22"/>
                    <a:pt x="98" y="22"/>
                  </a:cubicBezTo>
                  <a:cubicBezTo>
                    <a:pt x="97" y="22"/>
                    <a:pt x="97" y="22"/>
                    <a:pt x="96" y="22"/>
                  </a:cubicBezTo>
                  <a:cubicBezTo>
                    <a:pt x="96" y="22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3"/>
                    <a:pt x="96" y="22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3"/>
                    <a:pt x="95" y="23"/>
                    <a:pt x="95" y="23"/>
                  </a:cubicBezTo>
                  <a:cubicBezTo>
                    <a:pt x="95" y="23"/>
                    <a:pt x="96" y="23"/>
                    <a:pt x="96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2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96" y="22"/>
                    <a:pt x="96" y="21"/>
                    <a:pt x="96" y="20"/>
                  </a:cubicBezTo>
                  <a:cubicBezTo>
                    <a:pt x="96" y="21"/>
                    <a:pt x="95" y="21"/>
                    <a:pt x="95" y="22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5" y="20"/>
                    <a:pt x="94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21"/>
                    <a:pt x="94" y="21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4" y="20"/>
                    <a:pt x="94" y="20"/>
                    <a:pt x="93" y="21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0"/>
                    <a:pt x="94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1"/>
                    <a:pt x="93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1"/>
                    <a:pt x="92" y="21"/>
                  </a:cubicBezTo>
                  <a:cubicBezTo>
                    <a:pt x="93" y="21"/>
                    <a:pt x="93" y="20"/>
                    <a:pt x="93" y="20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20"/>
                    <a:pt x="93" y="20"/>
                    <a:pt x="92" y="21"/>
                  </a:cubicBezTo>
                  <a:cubicBezTo>
                    <a:pt x="92" y="20"/>
                    <a:pt x="92" y="20"/>
                    <a:pt x="93" y="20"/>
                  </a:cubicBezTo>
                  <a:cubicBezTo>
                    <a:pt x="92" y="20"/>
                    <a:pt x="91" y="19"/>
                    <a:pt x="88" y="18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89" y="16"/>
                    <a:pt x="88" y="16"/>
                    <a:pt x="88" y="17"/>
                  </a:cubicBezTo>
                  <a:cubicBezTo>
                    <a:pt x="89" y="16"/>
                    <a:pt x="89" y="14"/>
                    <a:pt x="88" y="14"/>
                  </a:cubicBezTo>
                  <a:cubicBezTo>
                    <a:pt x="88" y="14"/>
                    <a:pt x="87" y="15"/>
                    <a:pt x="86" y="16"/>
                  </a:cubicBezTo>
                  <a:cubicBezTo>
                    <a:pt x="86" y="16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6" y="15"/>
                    <a:pt x="86" y="14"/>
                  </a:cubicBezTo>
                  <a:cubicBezTo>
                    <a:pt x="86" y="14"/>
                    <a:pt x="86" y="13"/>
                    <a:pt x="86" y="13"/>
                  </a:cubicBezTo>
                  <a:cubicBezTo>
                    <a:pt x="86" y="13"/>
                    <a:pt x="85" y="13"/>
                    <a:pt x="84" y="14"/>
                  </a:cubicBezTo>
                  <a:cubicBezTo>
                    <a:pt x="84" y="14"/>
                    <a:pt x="85" y="13"/>
                    <a:pt x="85" y="13"/>
                  </a:cubicBezTo>
                  <a:cubicBezTo>
                    <a:pt x="84" y="13"/>
                    <a:pt x="84" y="14"/>
                    <a:pt x="84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5" y="11"/>
                    <a:pt x="85" y="10"/>
                    <a:pt x="85" y="9"/>
                  </a:cubicBezTo>
                  <a:cubicBezTo>
                    <a:pt x="84" y="10"/>
                    <a:pt x="83" y="11"/>
                    <a:pt x="82" y="12"/>
                  </a:cubicBezTo>
                  <a:cubicBezTo>
                    <a:pt x="83" y="11"/>
                    <a:pt x="84" y="10"/>
                    <a:pt x="85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3" y="10"/>
                    <a:pt x="82" y="11"/>
                    <a:pt x="82" y="11"/>
                  </a:cubicBezTo>
                  <a:cubicBezTo>
                    <a:pt x="82" y="11"/>
                    <a:pt x="83" y="10"/>
                    <a:pt x="84" y="10"/>
                  </a:cubicBezTo>
                  <a:cubicBezTo>
                    <a:pt x="83" y="10"/>
                    <a:pt x="83" y="10"/>
                    <a:pt x="82" y="10"/>
                  </a:cubicBezTo>
                  <a:cubicBezTo>
                    <a:pt x="82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cubicBezTo>
                    <a:pt x="81" y="10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0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9"/>
                  </a:cubicBezTo>
                  <a:cubicBezTo>
                    <a:pt x="81" y="10"/>
                    <a:pt x="80" y="10"/>
                    <a:pt x="80" y="10"/>
                  </a:cubicBezTo>
                  <a:cubicBezTo>
                    <a:pt x="80" y="10"/>
                    <a:pt x="81" y="10"/>
                    <a:pt x="81" y="9"/>
                  </a:cubicBezTo>
                  <a:cubicBezTo>
                    <a:pt x="81" y="7"/>
                    <a:pt x="82" y="6"/>
                    <a:pt x="82" y="6"/>
                  </a:cubicBezTo>
                  <a:cubicBezTo>
                    <a:pt x="82" y="6"/>
                    <a:pt x="82" y="7"/>
                    <a:pt x="82" y="9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4" y="6"/>
                    <a:pt x="84" y="5"/>
                    <a:pt x="84" y="4"/>
                  </a:cubicBezTo>
                  <a:cubicBezTo>
                    <a:pt x="83" y="4"/>
                    <a:pt x="82" y="3"/>
                    <a:pt x="81" y="3"/>
                  </a:cubicBezTo>
                  <a:cubicBezTo>
                    <a:pt x="81" y="3"/>
                    <a:pt x="81" y="3"/>
                    <a:pt x="81" y="3"/>
                  </a:cubicBezTo>
                  <a:moveTo>
                    <a:pt x="77" y="1"/>
                  </a:moveTo>
                  <a:cubicBezTo>
                    <a:pt x="76" y="1"/>
                    <a:pt x="76" y="2"/>
                    <a:pt x="76" y="3"/>
                  </a:cubicBezTo>
                  <a:cubicBezTo>
                    <a:pt x="76" y="2"/>
                    <a:pt x="77" y="2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moveTo>
                    <a:pt x="78" y="0"/>
                  </a:move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 noEditPoints="1"/>
            </p:cNvSpPr>
            <p:nvPr/>
          </p:nvSpPr>
          <p:spPr bwMode="auto">
            <a:xfrm>
              <a:off x="3776663" y="3451226"/>
              <a:ext cx="131763" cy="158750"/>
            </a:xfrm>
            <a:custGeom>
              <a:avLst/>
              <a:gdLst>
                <a:gd name="T0" fmla="*/ 0 w 35"/>
                <a:gd name="T1" fmla="*/ 2147483646 h 42"/>
                <a:gd name="T2" fmla="*/ 0 w 35"/>
                <a:gd name="T3" fmla="*/ 2147483646 h 42"/>
                <a:gd name="T4" fmla="*/ 0 w 35"/>
                <a:gd name="T5" fmla="*/ 2147483646 h 42"/>
                <a:gd name="T6" fmla="*/ 2147483646 w 35"/>
                <a:gd name="T7" fmla="*/ 2147483646 h 42"/>
                <a:gd name="T8" fmla="*/ 2147483646 w 35"/>
                <a:gd name="T9" fmla="*/ 2147483646 h 42"/>
                <a:gd name="T10" fmla="*/ 2147483646 w 35"/>
                <a:gd name="T11" fmla="*/ 2147483646 h 42"/>
                <a:gd name="T12" fmla="*/ 2147483646 w 35"/>
                <a:gd name="T13" fmla="*/ 2147483646 h 42"/>
                <a:gd name="T14" fmla="*/ 2147483646 w 35"/>
                <a:gd name="T15" fmla="*/ 2147483646 h 42"/>
                <a:gd name="T16" fmla="*/ 2147483646 w 35"/>
                <a:gd name="T17" fmla="*/ 2147483646 h 42"/>
                <a:gd name="T18" fmla="*/ 2147483646 w 35"/>
                <a:gd name="T19" fmla="*/ 2147483646 h 42"/>
                <a:gd name="T20" fmla="*/ 2147483646 w 35"/>
                <a:gd name="T21" fmla="*/ 2147483646 h 42"/>
                <a:gd name="T22" fmla="*/ 2147483646 w 35"/>
                <a:gd name="T23" fmla="*/ 2147483646 h 42"/>
                <a:gd name="T24" fmla="*/ 2147483646 w 35"/>
                <a:gd name="T25" fmla="*/ 2147483646 h 42"/>
                <a:gd name="T26" fmla="*/ 2147483646 w 35"/>
                <a:gd name="T27" fmla="*/ 2147483646 h 42"/>
                <a:gd name="T28" fmla="*/ 2147483646 w 35"/>
                <a:gd name="T29" fmla="*/ 2147483646 h 42"/>
                <a:gd name="T30" fmla="*/ 2147483646 w 35"/>
                <a:gd name="T31" fmla="*/ 2147483646 h 42"/>
                <a:gd name="T32" fmla="*/ 2147483646 w 35"/>
                <a:gd name="T33" fmla="*/ 2147483646 h 42"/>
                <a:gd name="T34" fmla="*/ 2147483646 w 35"/>
                <a:gd name="T35" fmla="*/ 2147483646 h 42"/>
                <a:gd name="T36" fmla="*/ 2147483646 w 35"/>
                <a:gd name="T37" fmla="*/ 2147483646 h 42"/>
                <a:gd name="T38" fmla="*/ 2147483646 w 35"/>
                <a:gd name="T39" fmla="*/ 2147483646 h 42"/>
                <a:gd name="T40" fmla="*/ 2147483646 w 35"/>
                <a:gd name="T41" fmla="*/ 2147483646 h 42"/>
                <a:gd name="T42" fmla="*/ 2147483646 w 35"/>
                <a:gd name="T43" fmla="*/ 2147483646 h 42"/>
                <a:gd name="T44" fmla="*/ 2147483646 w 35"/>
                <a:gd name="T45" fmla="*/ 2147483646 h 42"/>
                <a:gd name="T46" fmla="*/ 2147483646 w 35"/>
                <a:gd name="T47" fmla="*/ 2147483646 h 42"/>
                <a:gd name="T48" fmla="*/ 2147483646 w 35"/>
                <a:gd name="T49" fmla="*/ 2147483646 h 42"/>
                <a:gd name="T50" fmla="*/ 2147483646 w 35"/>
                <a:gd name="T51" fmla="*/ 2147483646 h 42"/>
                <a:gd name="T52" fmla="*/ 2147483646 w 35"/>
                <a:gd name="T53" fmla="*/ 2147483646 h 42"/>
                <a:gd name="T54" fmla="*/ 2147483646 w 35"/>
                <a:gd name="T55" fmla="*/ 2147483646 h 42"/>
                <a:gd name="T56" fmla="*/ 2147483646 w 35"/>
                <a:gd name="T57" fmla="*/ 2147483646 h 42"/>
                <a:gd name="T58" fmla="*/ 2147483646 w 35"/>
                <a:gd name="T59" fmla="*/ 2147483646 h 42"/>
                <a:gd name="T60" fmla="*/ 2147483646 w 35"/>
                <a:gd name="T61" fmla="*/ 2147483646 h 42"/>
                <a:gd name="T62" fmla="*/ 2147483646 w 35"/>
                <a:gd name="T63" fmla="*/ 2147483646 h 42"/>
                <a:gd name="T64" fmla="*/ 2147483646 w 35"/>
                <a:gd name="T65" fmla="*/ 2147483646 h 42"/>
                <a:gd name="T66" fmla="*/ 2147483646 w 35"/>
                <a:gd name="T67" fmla="*/ 2147483646 h 42"/>
                <a:gd name="T68" fmla="*/ 2147483646 w 35"/>
                <a:gd name="T69" fmla="*/ 2147483646 h 42"/>
                <a:gd name="T70" fmla="*/ 2147483646 w 35"/>
                <a:gd name="T71" fmla="*/ 2147483646 h 42"/>
                <a:gd name="T72" fmla="*/ 2147483646 w 35"/>
                <a:gd name="T73" fmla="*/ 2147483646 h 42"/>
                <a:gd name="T74" fmla="*/ 2147483646 w 35"/>
                <a:gd name="T75" fmla="*/ 2147483646 h 42"/>
                <a:gd name="T76" fmla="*/ 2147483646 w 35"/>
                <a:gd name="T77" fmla="*/ 2147483646 h 42"/>
                <a:gd name="T78" fmla="*/ 2147483646 w 35"/>
                <a:gd name="T79" fmla="*/ 2147483646 h 42"/>
                <a:gd name="T80" fmla="*/ 2147483646 w 35"/>
                <a:gd name="T81" fmla="*/ 2147483646 h 42"/>
                <a:gd name="T82" fmla="*/ 2147483646 w 35"/>
                <a:gd name="T83" fmla="*/ 2147483646 h 42"/>
                <a:gd name="T84" fmla="*/ 2147483646 w 35"/>
                <a:gd name="T85" fmla="*/ 2147483646 h 42"/>
                <a:gd name="T86" fmla="*/ 2147483646 w 35"/>
                <a:gd name="T87" fmla="*/ 2147483646 h 42"/>
                <a:gd name="T88" fmla="*/ 2147483646 w 35"/>
                <a:gd name="T89" fmla="*/ 2147483646 h 42"/>
                <a:gd name="T90" fmla="*/ 2147483646 w 35"/>
                <a:gd name="T91" fmla="*/ 2147483646 h 42"/>
                <a:gd name="T92" fmla="*/ 2147483646 w 35"/>
                <a:gd name="T93" fmla="*/ 2147483646 h 42"/>
                <a:gd name="T94" fmla="*/ 2147483646 w 35"/>
                <a:gd name="T95" fmla="*/ 2147483646 h 42"/>
                <a:gd name="T96" fmla="*/ 2147483646 w 35"/>
                <a:gd name="T97" fmla="*/ 0 h 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16" y="23"/>
                  </a:moveTo>
                  <a:cubicBezTo>
                    <a:pt x="14" y="25"/>
                    <a:pt x="11" y="28"/>
                    <a:pt x="9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0"/>
                    <a:pt x="14" y="29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5"/>
                    <a:pt x="17" y="24"/>
                  </a:cubicBezTo>
                  <a:cubicBezTo>
                    <a:pt x="16" y="25"/>
                    <a:pt x="15" y="26"/>
                    <a:pt x="14" y="27"/>
                  </a:cubicBezTo>
                  <a:cubicBezTo>
                    <a:pt x="15" y="26"/>
                    <a:pt x="16" y="25"/>
                    <a:pt x="16" y="23"/>
                  </a:cubicBezTo>
                  <a:moveTo>
                    <a:pt x="21" y="22"/>
                  </a:moveTo>
                  <a:cubicBezTo>
                    <a:pt x="21" y="22"/>
                    <a:pt x="20" y="23"/>
                    <a:pt x="20" y="23"/>
                  </a:cubicBezTo>
                  <a:cubicBezTo>
                    <a:pt x="18" y="23"/>
                    <a:pt x="18" y="24"/>
                    <a:pt x="17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9" y="24"/>
                    <a:pt x="19" y="24"/>
                    <a:pt x="20" y="23"/>
                  </a:cubicBezTo>
                  <a:cubicBezTo>
                    <a:pt x="20" y="23"/>
                    <a:pt x="21" y="23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moveTo>
                    <a:pt x="31" y="17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8" y="1"/>
                  </a:moveTo>
                  <a:cubicBezTo>
                    <a:pt x="8" y="1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0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3"/>
            <p:cNvSpPr>
              <a:spLocks noEditPoints="1"/>
            </p:cNvSpPr>
            <p:nvPr/>
          </p:nvSpPr>
          <p:spPr bwMode="auto">
            <a:xfrm>
              <a:off x="3502025" y="3286126"/>
              <a:ext cx="414338" cy="187325"/>
            </a:xfrm>
            <a:custGeom>
              <a:avLst/>
              <a:gdLst>
                <a:gd name="T0" fmla="*/ 2147483646 w 110"/>
                <a:gd name="T1" fmla="*/ 2147483646 h 50"/>
                <a:gd name="T2" fmla="*/ 2147483646 w 110"/>
                <a:gd name="T3" fmla="*/ 2147483646 h 50"/>
                <a:gd name="T4" fmla="*/ 2147483646 w 110"/>
                <a:gd name="T5" fmla="*/ 2147483646 h 50"/>
                <a:gd name="T6" fmla="*/ 2147483646 w 110"/>
                <a:gd name="T7" fmla="*/ 2147483646 h 50"/>
                <a:gd name="T8" fmla="*/ 2147483646 w 110"/>
                <a:gd name="T9" fmla="*/ 2147483646 h 50"/>
                <a:gd name="T10" fmla="*/ 2147483646 w 110"/>
                <a:gd name="T11" fmla="*/ 2147483646 h 50"/>
                <a:gd name="T12" fmla="*/ 2147483646 w 110"/>
                <a:gd name="T13" fmla="*/ 2147483646 h 50"/>
                <a:gd name="T14" fmla="*/ 2147483646 w 110"/>
                <a:gd name="T15" fmla="*/ 2147483646 h 50"/>
                <a:gd name="T16" fmla="*/ 2147483646 w 110"/>
                <a:gd name="T17" fmla="*/ 2147483646 h 50"/>
                <a:gd name="T18" fmla="*/ 2147483646 w 110"/>
                <a:gd name="T19" fmla="*/ 2147483646 h 50"/>
                <a:gd name="T20" fmla="*/ 2147483646 w 110"/>
                <a:gd name="T21" fmla="*/ 2147483646 h 50"/>
                <a:gd name="T22" fmla="*/ 2147483646 w 110"/>
                <a:gd name="T23" fmla="*/ 2147483646 h 50"/>
                <a:gd name="T24" fmla="*/ 2147483646 w 110"/>
                <a:gd name="T25" fmla="*/ 2147483646 h 50"/>
                <a:gd name="T26" fmla="*/ 2147483646 w 110"/>
                <a:gd name="T27" fmla="*/ 2147483646 h 50"/>
                <a:gd name="T28" fmla="*/ 2147483646 w 110"/>
                <a:gd name="T29" fmla="*/ 2147483646 h 50"/>
                <a:gd name="T30" fmla="*/ 2147483646 w 110"/>
                <a:gd name="T31" fmla="*/ 2147483646 h 50"/>
                <a:gd name="T32" fmla="*/ 2147483646 w 110"/>
                <a:gd name="T33" fmla="*/ 2147483646 h 50"/>
                <a:gd name="T34" fmla="*/ 2147483646 w 110"/>
                <a:gd name="T35" fmla="*/ 2147483646 h 50"/>
                <a:gd name="T36" fmla="*/ 2147483646 w 110"/>
                <a:gd name="T37" fmla="*/ 2147483646 h 50"/>
                <a:gd name="T38" fmla="*/ 2147483646 w 110"/>
                <a:gd name="T39" fmla="*/ 2147483646 h 50"/>
                <a:gd name="T40" fmla="*/ 2147483646 w 110"/>
                <a:gd name="T41" fmla="*/ 2147483646 h 50"/>
                <a:gd name="T42" fmla="*/ 2147483646 w 110"/>
                <a:gd name="T43" fmla="*/ 2147483646 h 50"/>
                <a:gd name="T44" fmla="*/ 2147483646 w 110"/>
                <a:gd name="T45" fmla="*/ 2147483646 h 50"/>
                <a:gd name="T46" fmla="*/ 2147483646 w 110"/>
                <a:gd name="T47" fmla="*/ 2147483646 h 50"/>
                <a:gd name="T48" fmla="*/ 2147483646 w 110"/>
                <a:gd name="T49" fmla="*/ 2147483646 h 50"/>
                <a:gd name="T50" fmla="*/ 2147483646 w 110"/>
                <a:gd name="T51" fmla="*/ 2147483646 h 50"/>
                <a:gd name="T52" fmla="*/ 2147483646 w 110"/>
                <a:gd name="T53" fmla="*/ 2147483646 h 50"/>
                <a:gd name="T54" fmla="*/ 2147483646 w 110"/>
                <a:gd name="T55" fmla="*/ 2147483646 h 50"/>
                <a:gd name="T56" fmla="*/ 2147483646 w 110"/>
                <a:gd name="T57" fmla="*/ 2147483646 h 50"/>
                <a:gd name="T58" fmla="*/ 2147483646 w 110"/>
                <a:gd name="T59" fmla="*/ 2147483646 h 50"/>
                <a:gd name="T60" fmla="*/ 2147483646 w 110"/>
                <a:gd name="T61" fmla="*/ 2147483646 h 50"/>
                <a:gd name="T62" fmla="*/ 2147483646 w 110"/>
                <a:gd name="T63" fmla="*/ 2147483646 h 50"/>
                <a:gd name="T64" fmla="*/ 2147483646 w 110"/>
                <a:gd name="T65" fmla="*/ 2147483646 h 50"/>
                <a:gd name="T66" fmla="*/ 2147483646 w 110"/>
                <a:gd name="T67" fmla="*/ 2147483646 h 50"/>
                <a:gd name="T68" fmla="*/ 2147483646 w 110"/>
                <a:gd name="T69" fmla="*/ 2147483646 h 50"/>
                <a:gd name="T70" fmla="*/ 2147483646 w 110"/>
                <a:gd name="T71" fmla="*/ 2147483646 h 50"/>
                <a:gd name="T72" fmla="*/ 2147483646 w 110"/>
                <a:gd name="T73" fmla="*/ 2147483646 h 50"/>
                <a:gd name="T74" fmla="*/ 2147483646 w 110"/>
                <a:gd name="T75" fmla="*/ 2147483646 h 50"/>
                <a:gd name="T76" fmla="*/ 2147483646 w 110"/>
                <a:gd name="T77" fmla="*/ 2147483646 h 50"/>
                <a:gd name="T78" fmla="*/ 2147483646 w 110"/>
                <a:gd name="T79" fmla="*/ 2147483646 h 50"/>
                <a:gd name="T80" fmla="*/ 2147483646 w 110"/>
                <a:gd name="T81" fmla="*/ 2147483646 h 50"/>
                <a:gd name="T82" fmla="*/ 2147483646 w 110"/>
                <a:gd name="T83" fmla="*/ 2147483646 h 50"/>
                <a:gd name="T84" fmla="*/ 2147483646 w 110"/>
                <a:gd name="T85" fmla="*/ 2147483646 h 50"/>
                <a:gd name="T86" fmla="*/ 2147483646 w 110"/>
                <a:gd name="T87" fmla="*/ 2147483646 h 50"/>
                <a:gd name="T88" fmla="*/ 2147483646 w 110"/>
                <a:gd name="T89" fmla="*/ 2147483646 h 50"/>
                <a:gd name="T90" fmla="*/ 2147483646 w 110"/>
                <a:gd name="T91" fmla="*/ 2147483646 h 50"/>
                <a:gd name="T92" fmla="*/ 2147483646 w 110"/>
                <a:gd name="T93" fmla="*/ 2147483646 h 50"/>
                <a:gd name="T94" fmla="*/ 2147483646 w 110"/>
                <a:gd name="T95" fmla="*/ 2147483646 h 50"/>
                <a:gd name="T96" fmla="*/ 2147483646 w 110"/>
                <a:gd name="T97" fmla="*/ 2147483646 h 50"/>
                <a:gd name="T98" fmla="*/ 2147483646 w 110"/>
                <a:gd name="T99" fmla="*/ 2147483646 h 50"/>
                <a:gd name="T100" fmla="*/ 2147483646 w 110"/>
                <a:gd name="T101" fmla="*/ 2147483646 h 50"/>
                <a:gd name="T102" fmla="*/ 2147483646 w 110"/>
                <a:gd name="T103" fmla="*/ 2147483646 h 50"/>
                <a:gd name="T104" fmla="*/ 2147483646 w 110"/>
                <a:gd name="T105" fmla="*/ 2147483646 h 50"/>
                <a:gd name="T106" fmla="*/ 2147483646 w 110"/>
                <a:gd name="T107" fmla="*/ 2147483646 h 50"/>
                <a:gd name="T108" fmla="*/ 2147483646 w 110"/>
                <a:gd name="T109" fmla="*/ 2147483646 h 50"/>
                <a:gd name="T110" fmla="*/ 2147483646 w 110"/>
                <a:gd name="T111" fmla="*/ 2147483646 h 50"/>
                <a:gd name="T112" fmla="*/ 2147483646 w 110"/>
                <a:gd name="T113" fmla="*/ 2147483646 h 50"/>
                <a:gd name="T114" fmla="*/ 2147483646 w 110"/>
                <a:gd name="T115" fmla="*/ 2147483646 h 50"/>
                <a:gd name="T116" fmla="*/ 2147483646 w 110"/>
                <a:gd name="T117" fmla="*/ 2147483646 h 50"/>
                <a:gd name="T118" fmla="*/ 2147483646 w 110"/>
                <a:gd name="T119" fmla="*/ 2147483646 h 50"/>
                <a:gd name="T120" fmla="*/ 2147483646 w 110"/>
                <a:gd name="T121" fmla="*/ 2147483646 h 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0" h="50">
                  <a:moveTo>
                    <a:pt x="83" y="47"/>
                  </a:move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moveTo>
                    <a:pt x="81" y="47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7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3" y="46"/>
                  </a:move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7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moveTo>
                    <a:pt x="82" y="46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81" y="46"/>
                  </a:move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moveTo>
                    <a:pt x="76" y="46"/>
                  </a:moveTo>
                  <a:cubicBezTo>
                    <a:pt x="76" y="46"/>
                    <a:pt x="76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moveTo>
                    <a:pt x="76" y="45"/>
                  </a:move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5"/>
                  </a:cubicBezTo>
                  <a:moveTo>
                    <a:pt x="78" y="45"/>
                  </a:moveTo>
                  <a:cubicBezTo>
                    <a:pt x="78" y="45"/>
                    <a:pt x="78" y="45"/>
                    <a:pt x="78" y="4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5"/>
                  </a:cubicBezTo>
                  <a:moveTo>
                    <a:pt x="76" y="45"/>
                  </a:moveTo>
                  <a:cubicBezTo>
                    <a:pt x="76" y="45"/>
                    <a:pt x="76" y="45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5"/>
                    <a:pt x="76" y="45"/>
                    <a:pt x="76" y="45"/>
                  </a:cubicBezTo>
                  <a:moveTo>
                    <a:pt x="81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1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0" y="45"/>
                  </a:move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moveTo>
                    <a:pt x="81" y="45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80" y="45"/>
                  </a:move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1" y="46"/>
                    <a:pt x="81" y="46"/>
                  </a:cubicBezTo>
                  <a:cubicBezTo>
                    <a:pt x="81" y="46"/>
                    <a:pt x="81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moveTo>
                    <a:pt x="81" y="45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moveTo>
                    <a:pt x="66" y="44"/>
                  </a:moveTo>
                  <a:cubicBezTo>
                    <a:pt x="66" y="44"/>
                    <a:pt x="66" y="45"/>
                    <a:pt x="66" y="45"/>
                  </a:cubicBezTo>
                  <a:cubicBezTo>
                    <a:pt x="66" y="45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moveTo>
                    <a:pt x="81" y="44"/>
                  </a:move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moveTo>
                    <a:pt x="65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moveTo>
                    <a:pt x="66" y="44"/>
                  </a:moveTo>
                  <a:cubicBezTo>
                    <a:pt x="66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moveTo>
                    <a:pt x="64" y="43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moveTo>
                    <a:pt x="64" y="43"/>
                  </a:move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moveTo>
                    <a:pt x="62" y="43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3"/>
                  </a:cubicBezTo>
                  <a:moveTo>
                    <a:pt x="63" y="43"/>
                  </a:moveTo>
                  <a:cubicBezTo>
                    <a:pt x="63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3" y="43"/>
                    <a:pt x="63" y="43"/>
                    <a:pt x="63" y="43"/>
                  </a:cubicBezTo>
                  <a:moveTo>
                    <a:pt x="62" y="42"/>
                  </a:moveTo>
                  <a:cubicBezTo>
                    <a:pt x="62" y="43"/>
                    <a:pt x="62" y="43"/>
                    <a:pt x="62" y="43"/>
                  </a:cubicBezTo>
                  <a:cubicBezTo>
                    <a:pt x="63" y="43"/>
                    <a:pt x="63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3" y="43"/>
                    <a:pt x="63" y="43"/>
                    <a:pt x="62" y="42"/>
                  </a:cubicBezTo>
                  <a:moveTo>
                    <a:pt x="61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43"/>
                    <a:pt x="62" y="43"/>
                    <a:pt x="62" y="42"/>
                  </a:cubicBezTo>
                  <a:cubicBezTo>
                    <a:pt x="62" y="42"/>
                    <a:pt x="62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57" y="42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moveTo>
                    <a:pt x="58" y="42"/>
                  </a:move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61" y="42"/>
                  </a:move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moveTo>
                    <a:pt x="60" y="41"/>
                  </a:moveTo>
                  <a:cubicBezTo>
                    <a:pt x="60" y="42"/>
                    <a:pt x="61" y="42"/>
                    <a:pt x="61" y="43"/>
                  </a:cubicBezTo>
                  <a:cubicBezTo>
                    <a:pt x="61" y="42"/>
                    <a:pt x="61" y="42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57" y="41"/>
                  </a:moveTo>
                  <a:cubicBezTo>
                    <a:pt x="57" y="41"/>
                    <a:pt x="57" y="42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7" y="41"/>
                  </a:moveTo>
                  <a:cubicBezTo>
                    <a:pt x="57" y="41"/>
                    <a:pt x="57" y="42"/>
                    <a:pt x="57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9" y="41"/>
                  </a:moveTo>
                  <a:cubicBezTo>
                    <a:pt x="59" y="41"/>
                    <a:pt x="59" y="42"/>
                    <a:pt x="59" y="43"/>
                  </a:cubicBezTo>
                  <a:cubicBezTo>
                    <a:pt x="59" y="42"/>
                    <a:pt x="59" y="42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moveTo>
                    <a:pt x="60" y="41"/>
                  </a:moveTo>
                  <a:cubicBezTo>
                    <a:pt x="60" y="41"/>
                    <a:pt x="60" y="42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0" y="42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60" y="41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1"/>
                  </a:cubicBezTo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moveTo>
                    <a:pt x="57" y="4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7" y="42"/>
                    <a:pt x="57" y="42"/>
                    <a:pt x="57" y="41"/>
                  </a:cubicBezTo>
                  <a:cubicBezTo>
                    <a:pt x="57" y="42"/>
                    <a:pt x="58" y="42"/>
                    <a:pt x="58" y="42"/>
                  </a:cubicBezTo>
                  <a:cubicBezTo>
                    <a:pt x="58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moveTo>
                    <a:pt x="57" y="40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moveTo>
                    <a:pt x="53" y="40"/>
                  </a:moveTo>
                  <a:cubicBezTo>
                    <a:pt x="53" y="40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moveTo>
                    <a:pt x="55" y="40"/>
                  </a:moveTo>
                  <a:cubicBezTo>
                    <a:pt x="55" y="40"/>
                    <a:pt x="55" y="41"/>
                    <a:pt x="55" y="41"/>
                  </a:cubicBezTo>
                  <a:cubicBezTo>
                    <a:pt x="55" y="41"/>
                    <a:pt x="56" y="40"/>
                    <a:pt x="56" y="40"/>
                  </a:cubicBezTo>
                  <a:cubicBezTo>
                    <a:pt x="56" y="40"/>
                    <a:pt x="55" y="40"/>
                    <a:pt x="55" y="40"/>
                  </a:cubicBezTo>
                  <a:moveTo>
                    <a:pt x="58" y="40"/>
                  </a:moveTo>
                  <a:cubicBezTo>
                    <a:pt x="58" y="40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moveTo>
                    <a:pt x="58" y="40"/>
                  </a:move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moveTo>
                    <a:pt x="59" y="40"/>
                  </a:move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1"/>
                    <a:pt x="59" y="42"/>
                    <a:pt x="58" y="42"/>
                  </a:cubicBezTo>
                  <a:cubicBezTo>
                    <a:pt x="59" y="42"/>
                    <a:pt x="59" y="42"/>
                    <a:pt x="59" y="43"/>
                  </a:cubicBezTo>
                  <a:cubicBezTo>
                    <a:pt x="59" y="42"/>
                    <a:pt x="59" y="41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moveTo>
                    <a:pt x="52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moveTo>
                    <a:pt x="55" y="39"/>
                  </a:moveTo>
                  <a:cubicBezTo>
                    <a:pt x="55" y="40"/>
                    <a:pt x="55" y="40"/>
                    <a:pt x="55" y="41"/>
                  </a:cubicBezTo>
                  <a:cubicBezTo>
                    <a:pt x="55" y="40"/>
                    <a:pt x="55" y="40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moveTo>
                    <a:pt x="52" y="39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moveTo>
                    <a:pt x="58" y="39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moveTo>
                    <a:pt x="52" y="39"/>
                  </a:move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moveTo>
                    <a:pt x="56" y="39"/>
                  </a:moveTo>
                  <a:cubicBezTo>
                    <a:pt x="56" y="39"/>
                    <a:pt x="56" y="40"/>
                    <a:pt x="56" y="40"/>
                  </a:cubicBezTo>
                  <a:cubicBezTo>
                    <a:pt x="56" y="40"/>
                    <a:pt x="56" y="41"/>
                    <a:pt x="57" y="41"/>
                  </a:cubicBezTo>
                  <a:cubicBezTo>
                    <a:pt x="57" y="41"/>
                    <a:pt x="57" y="41"/>
                    <a:pt x="57" y="40"/>
                  </a:cubicBezTo>
                  <a:cubicBezTo>
                    <a:pt x="57" y="40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40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39"/>
                    <a:pt x="60" y="39"/>
                    <a:pt x="60" y="39"/>
                  </a:cubicBezTo>
                  <a:moveTo>
                    <a:pt x="61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moveTo>
                    <a:pt x="55" y="38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40"/>
                    <a:pt x="55" y="39"/>
                    <a:pt x="55" y="39"/>
                  </a:cubicBezTo>
                  <a:cubicBezTo>
                    <a:pt x="55" y="39"/>
                    <a:pt x="55" y="39"/>
                    <a:pt x="55" y="38"/>
                  </a:cubicBezTo>
                  <a:moveTo>
                    <a:pt x="61" y="38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8"/>
                  </a:cubicBezTo>
                  <a:moveTo>
                    <a:pt x="58" y="38"/>
                  </a:moveTo>
                  <a:cubicBezTo>
                    <a:pt x="58" y="38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8"/>
                    <a:pt x="58" y="38"/>
                  </a:cubicBezTo>
                  <a:moveTo>
                    <a:pt x="55" y="37"/>
                  </a:move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7"/>
                  </a:cubicBezTo>
                  <a:moveTo>
                    <a:pt x="55" y="37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moveTo>
                    <a:pt x="58" y="37"/>
                  </a:moveTo>
                  <a:cubicBezTo>
                    <a:pt x="58" y="37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1"/>
                    <a:pt x="58" y="41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8" y="41"/>
                    <a:pt x="58" y="41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7"/>
                    <a:pt x="58" y="37"/>
                  </a:cubicBezTo>
                  <a:moveTo>
                    <a:pt x="48" y="37"/>
                  </a:moveTo>
                  <a:cubicBezTo>
                    <a:pt x="48" y="38"/>
                    <a:pt x="48" y="38"/>
                    <a:pt x="48" y="39"/>
                  </a:cubicBezTo>
                  <a:cubicBezTo>
                    <a:pt x="48" y="38"/>
                    <a:pt x="48" y="38"/>
                    <a:pt x="48" y="37"/>
                  </a:cubicBezTo>
                  <a:cubicBezTo>
                    <a:pt x="48" y="37"/>
                    <a:pt x="48" y="37"/>
                    <a:pt x="48" y="37"/>
                  </a:cubicBezTo>
                  <a:moveTo>
                    <a:pt x="54" y="37"/>
                  </a:moveTo>
                  <a:cubicBezTo>
                    <a:pt x="54" y="38"/>
                    <a:pt x="54" y="39"/>
                    <a:pt x="54" y="41"/>
                  </a:cubicBezTo>
                  <a:cubicBezTo>
                    <a:pt x="54" y="40"/>
                    <a:pt x="54" y="39"/>
                    <a:pt x="54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55" y="39"/>
                    <a:pt x="55" y="39"/>
                    <a:pt x="55" y="38"/>
                  </a:cubicBezTo>
                  <a:cubicBezTo>
                    <a:pt x="55" y="38"/>
                    <a:pt x="55" y="38"/>
                    <a:pt x="54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7"/>
                    <a:pt x="55" y="37"/>
                  </a:cubicBezTo>
                  <a:cubicBezTo>
                    <a:pt x="54" y="37"/>
                    <a:pt x="54" y="37"/>
                    <a:pt x="54" y="37"/>
                  </a:cubicBezTo>
                  <a:moveTo>
                    <a:pt x="54" y="37"/>
                  </a:moveTo>
                  <a:cubicBezTo>
                    <a:pt x="54" y="37"/>
                    <a:pt x="54" y="39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9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moveTo>
                    <a:pt x="48" y="36"/>
                  </a:moveTo>
                  <a:cubicBezTo>
                    <a:pt x="48" y="37"/>
                    <a:pt x="48" y="37"/>
                    <a:pt x="48" y="37"/>
                  </a:cubicBezTo>
                  <a:cubicBezTo>
                    <a:pt x="49" y="38"/>
                    <a:pt x="50" y="39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0" y="38"/>
                    <a:pt x="49" y="37"/>
                    <a:pt x="48" y="36"/>
                  </a:cubicBezTo>
                  <a:moveTo>
                    <a:pt x="47" y="35"/>
                  </a:moveTo>
                  <a:cubicBezTo>
                    <a:pt x="47" y="35"/>
                    <a:pt x="47" y="35"/>
                    <a:pt x="46" y="36"/>
                  </a:cubicBezTo>
                  <a:cubicBezTo>
                    <a:pt x="47" y="36"/>
                    <a:pt x="47" y="37"/>
                    <a:pt x="48" y="37"/>
                  </a:cubicBezTo>
                  <a:cubicBezTo>
                    <a:pt x="48" y="37"/>
                    <a:pt x="48" y="36"/>
                    <a:pt x="48" y="36"/>
                  </a:cubicBezTo>
                  <a:cubicBezTo>
                    <a:pt x="48" y="35"/>
                    <a:pt x="47" y="35"/>
                    <a:pt x="47" y="35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26" y="26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6"/>
                  </a:cubicBezTo>
                  <a:moveTo>
                    <a:pt x="27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moveTo>
                    <a:pt x="28" y="25"/>
                  </a:moveTo>
                  <a:cubicBezTo>
                    <a:pt x="28" y="26"/>
                    <a:pt x="28" y="27"/>
                    <a:pt x="27" y="28"/>
                  </a:cubicBezTo>
                  <a:cubicBezTo>
                    <a:pt x="28" y="28"/>
                    <a:pt x="29" y="28"/>
                    <a:pt x="30" y="28"/>
                  </a:cubicBezTo>
                  <a:cubicBezTo>
                    <a:pt x="34" y="28"/>
                    <a:pt x="32" y="26"/>
                    <a:pt x="28" y="25"/>
                  </a:cubicBezTo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6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7"/>
                    <a:pt x="27" y="28"/>
                  </a:cubicBezTo>
                  <a:cubicBezTo>
                    <a:pt x="27" y="27"/>
                    <a:pt x="27" y="27"/>
                    <a:pt x="28" y="27"/>
                  </a:cubicBezTo>
                  <a:cubicBezTo>
                    <a:pt x="28" y="26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moveTo>
                    <a:pt x="27" y="25"/>
                  </a:move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moveTo>
                    <a:pt x="22" y="25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1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moveTo>
                    <a:pt x="20" y="23"/>
                  </a:move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3"/>
                  </a:cubicBezTo>
                  <a:cubicBezTo>
                    <a:pt x="20" y="23"/>
                    <a:pt x="21" y="23"/>
                    <a:pt x="21" y="23"/>
                  </a:cubicBezTo>
                  <a:moveTo>
                    <a:pt x="21" y="23"/>
                  </a:moveTo>
                  <a:cubicBezTo>
                    <a:pt x="20" y="23"/>
                    <a:pt x="20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1" y="23"/>
                  </a:cubicBezTo>
                  <a:moveTo>
                    <a:pt x="21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1" y="22"/>
                    <a:pt x="21" y="22"/>
                  </a:cubicBezTo>
                  <a:moveTo>
                    <a:pt x="22" y="21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2"/>
                    <a:pt x="22" y="21"/>
                    <a:pt x="22" y="21"/>
                  </a:cubicBezTo>
                  <a:moveTo>
                    <a:pt x="11" y="16"/>
                  </a:moveTo>
                  <a:cubicBezTo>
                    <a:pt x="11" y="16"/>
                    <a:pt x="11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1" y="15"/>
                  </a:moveTo>
                  <a:cubicBezTo>
                    <a:pt x="11" y="16"/>
                    <a:pt x="11" y="16"/>
                    <a:pt x="10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moveTo>
                    <a:pt x="1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2" y="15"/>
                    <a:pt x="13" y="14"/>
                    <a:pt x="13" y="14"/>
                  </a:cubicBezTo>
                  <a:moveTo>
                    <a:pt x="10" y="14"/>
                  </a:moveTo>
                  <a:cubicBezTo>
                    <a:pt x="10" y="14"/>
                    <a:pt x="9" y="14"/>
                    <a:pt x="9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2" y="13"/>
                  </a:moveTo>
                  <a:cubicBezTo>
                    <a:pt x="11" y="13"/>
                    <a:pt x="11" y="14"/>
                    <a:pt x="11" y="14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2" y="14"/>
                    <a:pt x="12" y="14"/>
                    <a:pt x="12" y="13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moveTo>
                    <a:pt x="6" y="11"/>
                  </a:moveTo>
                  <a:cubicBezTo>
                    <a:pt x="6" y="11"/>
                    <a:pt x="6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7" y="11"/>
                  </a:moveTo>
                  <a:cubicBezTo>
                    <a:pt x="7" y="11"/>
                    <a:pt x="6" y="11"/>
                    <a:pt x="6" y="12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7" y="11"/>
                  </a:move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6" y="10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moveTo>
                    <a:pt x="9" y="10"/>
                  </a:moveTo>
                  <a:cubicBezTo>
                    <a:pt x="9" y="10"/>
                    <a:pt x="9" y="11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7" y="12"/>
                    <a:pt x="8" y="11"/>
                    <a:pt x="9" y="10"/>
                  </a:cubicBezTo>
                  <a:moveTo>
                    <a:pt x="7" y="10"/>
                  </a:move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9" y="10"/>
                  </a:moveTo>
                  <a:cubicBezTo>
                    <a:pt x="9" y="10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moveTo>
                    <a:pt x="10" y="10"/>
                  </a:moveTo>
                  <a:cubicBezTo>
                    <a:pt x="10" y="10"/>
                    <a:pt x="10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10"/>
                    <a:pt x="8" y="10"/>
                    <a:pt x="8" y="11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8" y="9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moveTo>
                    <a:pt x="2" y="2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2" y="3"/>
                    <a:pt x="2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2"/>
                    <a:pt x="4" y="3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4" y="2"/>
                    <a:pt x="3" y="1"/>
                  </a:cubicBezTo>
                  <a:moveTo>
                    <a:pt x="75" y="46"/>
                  </a:move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moveTo>
                    <a:pt x="74" y="46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moveTo>
                    <a:pt x="74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4" y="45"/>
                    <a:pt x="74" y="45"/>
                  </a:cubicBezTo>
                  <a:moveTo>
                    <a:pt x="82" y="45"/>
                  </a:moveTo>
                  <a:cubicBezTo>
                    <a:pt x="81" y="44"/>
                    <a:pt x="81" y="43"/>
                    <a:pt x="81" y="43"/>
                  </a:cubicBezTo>
                  <a:cubicBezTo>
                    <a:pt x="81" y="43"/>
                    <a:pt x="82" y="44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moveTo>
                    <a:pt x="53" y="40"/>
                  </a:moveTo>
                  <a:cubicBezTo>
                    <a:pt x="53" y="38"/>
                    <a:pt x="53" y="37"/>
                    <a:pt x="53" y="37"/>
                  </a:cubicBezTo>
                  <a:cubicBezTo>
                    <a:pt x="53" y="38"/>
                    <a:pt x="53" y="39"/>
                    <a:pt x="53" y="40"/>
                  </a:cubicBezTo>
                  <a:moveTo>
                    <a:pt x="83" y="25"/>
                  </a:move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6"/>
                    <a:pt x="83" y="26"/>
                  </a:cubicBezTo>
                  <a:cubicBezTo>
                    <a:pt x="83" y="26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moveTo>
                    <a:pt x="27" y="24"/>
                  </a:moveTo>
                  <a:cubicBezTo>
                    <a:pt x="27" y="23"/>
                    <a:pt x="28" y="22"/>
                    <a:pt x="28" y="22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7" y="24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87" y="24"/>
                  </a:moveTo>
                  <a:cubicBezTo>
                    <a:pt x="88" y="23"/>
                    <a:pt x="88" y="23"/>
                    <a:pt x="89" y="22"/>
                  </a:cubicBezTo>
                  <a:cubicBezTo>
                    <a:pt x="89" y="22"/>
                    <a:pt x="89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7" y="23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6" y="24"/>
                    <a:pt x="86" y="24"/>
                    <a:pt x="85" y="25"/>
                  </a:cubicBezTo>
                  <a:cubicBezTo>
                    <a:pt x="84" y="26"/>
                    <a:pt x="83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84" y="26"/>
                    <a:pt x="85" y="25"/>
                  </a:cubicBezTo>
                  <a:cubicBezTo>
                    <a:pt x="85" y="25"/>
                    <a:pt x="85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6" y="24"/>
                    <a:pt x="87" y="24"/>
                  </a:cubicBezTo>
                  <a:moveTo>
                    <a:pt x="88" y="23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9" y="22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moveTo>
                    <a:pt x="84" y="25"/>
                  </a:moveTo>
                  <a:cubicBezTo>
                    <a:pt x="84" y="25"/>
                    <a:pt x="86" y="24"/>
                    <a:pt x="89" y="22"/>
                  </a:cubicBezTo>
                  <a:cubicBezTo>
                    <a:pt x="88" y="22"/>
                    <a:pt x="88" y="23"/>
                    <a:pt x="87" y="23"/>
                  </a:cubicBezTo>
                  <a:cubicBezTo>
                    <a:pt x="85" y="25"/>
                    <a:pt x="84" y="25"/>
                    <a:pt x="84" y="25"/>
                  </a:cubicBezTo>
                  <a:moveTo>
                    <a:pt x="21" y="23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1" y="22"/>
                    <a:pt x="21" y="23"/>
                  </a:cubicBezTo>
                  <a:moveTo>
                    <a:pt x="86" y="23"/>
                  </a:moveTo>
                  <a:cubicBezTo>
                    <a:pt x="87" y="23"/>
                    <a:pt x="88" y="22"/>
                    <a:pt x="89" y="22"/>
                  </a:cubicBezTo>
                  <a:cubicBezTo>
                    <a:pt x="85" y="24"/>
                    <a:pt x="83" y="25"/>
                    <a:pt x="83" y="25"/>
                  </a:cubicBezTo>
                  <a:cubicBezTo>
                    <a:pt x="83" y="25"/>
                    <a:pt x="84" y="25"/>
                    <a:pt x="86" y="23"/>
                  </a:cubicBezTo>
                  <a:moveTo>
                    <a:pt x="88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2"/>
                    <a:pt x="88" y="22"/>
                    <a:pt x="88" y="22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22" y="22"/>
                    <a:pt x="23" y="21"/>
                    <a:pt x="23" y="21"/>
                  </a:cubicBezTo>
                  <a:cubicBezTo>
                    <a:pt x="23" y="21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1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moveTo>
                    <a:pt x="84" y="20"/>
                  </a:moveTo>
                  <a:cubicBezTo>
                    <a:pt x="84" y="20"/>
                    <a:pt x="84" y="20"/>
                    <a:pt x="85" y="1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20"/>
                    <a:pt x="84" y="20"/>
                    <a:pt x="84" y="20"/>
                  </a:cubicBezTo>
                  <a:moveTo>
                    <a:pt x="20" y="0"/>
                  </a:moveTo>
                  <a:cubicBezTo>
                    <a:pt x="18" y="4"/>
                    <a:pt x="16" y="6"/>
                    <a:pt x="13" y="6"/>
                  </a:cubicBezTo>
                  <a:cubicBezTo>
                    <a:pt x="12" y="6"/>
                    <a:pt x="10" y="6"/>
                    <a:pt x="9" y="5"/>
                  </a:cubicBezTo>
                  <a:cubicBezTo>
                    <a:pt x="9" y="6"/>
                    <a:pt x="9" y="7"/>
                    <a:pt x="8" y="9"/>
                  </a:cubicBezTo>
                  <a:cubicBezTo>
                    <a:pt x="8" y="9"/>
                    <a:pt x="7" y="9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7"/>
                    <a:pt x="6" y="8"/>
                    <a:pt x="6" y="10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9" y="10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8" y="12"/>
                    <a:pt x="9" y="11"/>
                    <a:pt x="10" y="10"/>
                  </a:cubicBezTo>
                  <a:cubicBezTo>
                    <a:pt x="10" y="11"/>
                    <a:pt x="10" y="12"/>
                    <a:pt x="10" y="14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10"/>
                    <a:pt x="12" y="11"/>
                    <a:pt x="10" y="14"/>
                  </a:cubicBezTo>
                  <a:cubicBezTo>
                    <a:pt x="10" y="14"/>
                    <a:pt x="9" y="15"/>
                    <a:pt x="9" y="15"/>
                  </a:cubicBezTo>
                  <a:cubicBezTo>
                    <a:pt x="10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2" y="13"/>
                    <a:pt x="13" y="12"/>
                    <a:pt x="13" y="12"/>
                  </a:cubicBezTo>
                  <a:cubicBezTo>
                    <a:pt x="13" y="12"/>
                    <a:pt x="13" y="13"/>
                    <a:pt x="12" y="14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3" y="14"/>
                    <a:pt x="13" y="14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7"/>
                    <a:pt x="11" y="17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4" y="15"/>
                    <a:pt x="14" y="17"/>
                    <a:pt x="13" y="18"/>
                  </a:cubicBezTo>
                  <a:cubicBezTo>
                    <a:pt x="13" y="17"/>
                    <a:pt x="14" y="17"/>
                    <a:pt x="14" y="17"/>
                  </a:cubicBezTo>
                  <a:cubicBezTo>
                    <a:pt x="14" y="17"/>
                    <a:pt x="14" y="18"/>
                    <a:pt x="13" y="19"/>
                  </a:cubicBezTo>
                  <a:cubicBezTo>
                    <a:pt x="16" y="20"/>
                    <a:pt x="17" y="21"/>
                    <a:pt x="18" y="21"/>
                  </a:cubicBezTo>
                  <a:cubicBezTo>
                    <a:pt x="17" y="21"/>
                    <a:pt x="17" y="21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7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8" y="22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0" y="21"/>
                    <a:pt x="20" y="21"/>
                    <a:pt x="19" y="23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1"/>
                  </a:cubicBezTo>
                  <a:cubicBezTo>
                    <a:pt x="20" y="22"/>
                    <a:pt x="20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20" y="22"/>
                    <a:pt x="20" y="22"/>
                  </a:cubicBezTo>
                  <a:cubicBezTo>
                    <a:pt x="20" y="22"/>
                    <a:pt x="20" y="22"/>
                    <a:pt x="19" y="23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1" y="21"/>
                    <a:pt x="20" y="23"/>
                  </a:cubicBezTo>
                  <a:cubicBezTo>
                    <a:pt x="20" y="22"/>
                    <a:pt x="21" y="22"/>
                    <a:pt x="21" y="21"/>
                  </a:cubicBezTo>
                  <a:cubicBezTo>
                    <a:pt x="21" y="22"/>
                    <a:pt x="21" y="23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3"/>
                    <a:pt x="21" y="22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2"/>
                    <a:pt x="21" y="22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1" y="22"/>
                  </a:cubicBezTo>
                  <a:cubicBezTo>
                    <a:pt x="22" y="22"/>
                    <a:pt x="22" y="22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2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1" y="23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20" y="24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2" y="23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4" y="22"/>
                    <a:pt x="25" y="21"/>
                    <a:pt x="26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4" y="23"/>
                    <a:pt x="22" y="25"/>
                  </a:cubicBezTo>
                  <a:cubicBezTo>
                    <a:pt x="23" y="25"/>
                    <a:pt x="24" y="25"/>
                    <a:pt x="26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5" y="26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6" y="26"/>
                    <a:pt x="26" y="26"/>
                    <a:pt x="26" y="27"/>
                  </a:cubicBezTo>
                  <a:cubicBezTo>
                    <a:pt x="26" y="27"/>
                    <a:pt x="26" y="27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8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6" y="28"/>
                  </a:cubicBezTo>
                  <a:cubicBezTo>
                    <a:pt x="27" y="27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9" y="25"/>
                    <a:pt x="29" y="25"/>
                  </a:cubicBezTo>
                  <a:cubicBezTo>
                    <a:pt x="31" y="24"/>
                    <a:pt x="32" y="23"/>
                    <a:pt x="34" y="23"/>
                  </a:cubicBezTo>
                  <a:cubicBezTo>
                    <a:pt x="38" y="23"/>
                    <a:pt x="40" y="28"/>
                    <a:pt x="41" y="36"/>
                  </a:cubicBezTo>
                  <a:cubicBezTo>
                    <a:pt x="43" y="33"/>
                    <a:pt x="42" y="32"/>
                    <a:pt x="42" y="32"/>
                  </a:cubicBezTo>
                  <a:cubicBezTo>
                    <a:pt x="43" y="32"/>
                    <a:pt x="43" y="33"/>
                    <a:pt x="46" y="38"/>
                  </a:cubicBezTo>
                  <a:cubicBezTo>
                    <a:pt x="46" y="37"/>
                    <a:pt x="46" y="36"/>
                    <a:pt x="46" y="36"/>
                  </a:cubicBezTo>
                  <a:cubicBezTo>
                    <a:pt x="45" y="34"/>
                    <a:pt x="44" y="33"/>
                    <a:pt x="44" y="33"/>
                  </a:cubicBezTo>
                  <a:cubicBezTo>
                    <a:pt x="45" y="33"/>
                    <a:pt x="45" y="34"/>
                    <a:pt x="47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8" y="34"/>
                    <a:pt x="48" y="34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4"/>
                    <a:pt x="50" y="33"/>
                    <a:pt x="50" y="33"/>
                  </a:cubicBezTo>
                  <a:cubicBezTo>
                    <a:pt x="51" y="33"/>
                    <a:pt x="51" y="35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40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8"/>
                    <a:pt x="52" y="38"/>
                  </a:cubicBezTo>
                  <a:cubicBezTo>
                    <a:pt x="52" y="38"/>
                    <a:pt x="52" y="38"/>
                    <a:pt x="52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8"/>
                    <a:pt x="52" y="36"/>
                    <a:pt x="52" y="36"/>
                  </a:cubicBezTo>
                  <a:cubicBezTo>
                    <a:pt x="52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2" y="36"/>
                    <a:pt x="52" y="39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1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39"/>
                    <a:pt x="53" y="37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3" y="36"/>
                    <a:pt x="54" y="36"/>
                  </a:cubicBezTo>
                  <a:cubicBezTo>
                    <a:pt x="53" y="37"/>
                    <a:pt x="53" y="38"/>
                    <a:pt x="53" y="40"/>
                  </a:cubicBezTo>
                  <a:cubicBezTo>
                    <a:pt x="53" y="40"/>
                    <a:pt x="53" y="41"/>
                    <a:pt x="53" y="41"/>
                  </a:cubicBezTo>
                  <a:cubicBezTo>
                    <a:pt x="54" y="38"/>
                    <a:pt x="54" y="37"/>
                    <a:pt x="54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7"/>
                    <a:pt x="54" y="38"/>
                    <a:pt x="53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9"/>
                    <a:pt x="54" y="37"/>
                    <a:pt x="54" y="36"/>
                  </a:cubicBezTo>
                  <a:cubicBezTo>
                    <a:pt x="54" y="36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4" y="36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6"/>
                    <a:pt x="55" y="36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6"/>
                    <a:pt x="55" y="35"/>
                    <a:pt x="55" y="35"/>
                  </a:cubicBezTo>
                  <a:cubicBezTo>
                    <a:pt x="55" y="35"/>
                    <a:pt x="55" y="35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8"/>
                    <a:pt x="55" y="38"/>
                    <a:pt x="55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39"/>
                    <a:pt x="57" y="39"/>
                    <a:pt x="57" y="39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0"/>
                    <a:pt x="57" y="40"/>
                    <a:pt x="57" y="41"/>
                  </a:cubicBezTo>
                  <a:cubicBezTo>
                    <a:pt x="57" y="40"/>
                    <a:pt x="57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7" y="38"/>
                    <a:pt x="57" y="38"/>
                    <a:pt x="57" y="39"/>
                  </a:cubicBezTo>
                  <a:cubicBezTo>
                    <a:pt x="57" y="38"/>
                    <a:pt x="57" y="37"/>
                    <a:pt x="56" y="37"/>
                  </a:cubicBezTo>
                  <a:cubicBezTo>
                    <a:pt x="57" y="36"/>
                    <a:pt x="57" y="35"/>
                    <a:pt x="57" y="35"/>
                  </a:cubicBezTo>
                  <a:cubicBezTo>
                    <a:pt x="58" y="35"/>
                    <a:pt x="58" y="36"/>
                    <a:pt x="58" y="38"/>
                  </a:cubicBezTo>
                  <a:cubicBezTo>
                    <a:pt x="58" y="38"/>
                    <a:pt x="58" y="38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0"/>
                    <a:pt x="59" y="40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60" y="43"/>
                  </a:cubicBezTo>
                  <a:cubicBezTo>
                    <a:pt x="59" y="42"/>
                    <a:pt x="59" y="41"/>
                    <a:pt x="59" y="41"/>
                  </a:cubicBezTo>
                  <a:cubicBezTo>
                    <a:pt x="59" y="41"/>
                    <a:pt x="60" y="41"/>
                    <a:pt x="60" y="41"/>
                  </a:cubicBezTo>
                  <a:cubicBezTo>
                    <a:pt x="60" y="40"/>
                    <a:pt x="60" y="39"/>
                    <a:pt x="60" y="39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0" y="41"/>
                    <a:pt x="61" y="41"/>
                    <a:pt x="61" y="41"/>
                  </a:cubicBezTo>
                  <a:cubicBezTo>
                    <a:pt x="61" y="42"/>
                    <a:pt x="61" y="42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1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1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1" y="41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1" y="39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9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0"/>
                    <a:pt x="61" y="41"/>
                    <a:pt x="61" y="42"/>
                  </a:cubicBezTo>
                  <a:cubicBezTo>
                    <a:pt x="61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2"/>
                    <a:pt x="63" y="43"/>
                    <a:pt x="63" y="43"/>
                  </a:cubicBezTo>
                  <a:cubicBezTo>
                    <a:pt x="63" y="42"/>
                    <a:pt x="63" y="41"/>
                    <a:pt x="62" y="40"/>
                  </a:cubicBezTo>
                  <a:cubicBezTo>
                    <a:pt x="62" y="40"/>
                    <a:pt x="62" y="39"/>
                    <a:pt x="63" y="39"/>
                  </a:cubicBezTo>
                  <a:cubicBezTo>
                    <a:pt x="63" y="39"/>
                    <a:pt x="63" y="41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4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3"/>
                    <a:pt x="64" y="43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44"/>
                    <a:pt x="64" y="44"/>
                    <a:pt x="64" y="43"/>
                  </a:cubicBezTo>
                  <a:cubicBezTo>
                    <a:pt x="64" y="44"/>
                    <a:pt x="65" y="44"/>
                    <a:pt x="65" y="44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2"/>
                    <a:pt x="65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5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4"/>
                    <a:pt x="66" y="43"/>
                    <a:pt x="66" y="4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6" y="43"/>
                    <a:pt x="66" y="44"/>
                  </a:cubicBezTo>
                  <a:cubicBezTo>
                    <a:pt x="66" y="44"/>
                    <a:pt x="66" y="44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7" y="44"/>
                    <a:pt x="68" y="46"/>
                    <a:pt x="68" y="46"/>
                  </a:cubicBezTo>
                  <a:cubicBezTo>
                    <a:pt x="70" y="47"/>
                    <a:pt x="71" y="47"/>
                    <a:pt x="72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5" y="46"/>
                    <a:pt x="75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6" y="45"/>
                    <a:pt x="76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8" y="45"/>
                  </a:cubicBezTo>
                  <a:cubicBezTo>
                    <a:pt x="78" y="44"/>
                    <a:pt x="78" y="43"/>
                    <a:pt x="78" y="43"/>
                  </a:cubicBezTo>
                  <a:cubicBezTo>
                    <a:pt x="78" y="43"/>
                    <a:pt x="79" y="43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5"/>
                  </a:cubicBezTo>
                  <a:cubicBezTo>
                    <a:pt x="79" y="45"/>
                    <a:pt x="79" y="45"/>
                    <a:pt x="80" y="45"/>
                  </a:cubicBezTo>
                  <a:cubicBezTo>
                    <a:pt x="80" y="45"/>
                    <a:pt x="80" y="46"/>
                    <a:pt x="80" y="46"/>
                  </a:cubicBezTo>
                  <a:cubicBezTo>
                    <a:pt x="80" y="46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4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5"/>
                    <a:pt x="81" y="46"/>
                    <a:pt x="81" y="4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6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4"/>
                    <a:pt x="81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1" y="45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7"/>
                    <a:pt x="83" y="47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7"/>
                    <a:pt x="83" y="46"/>
                    <a:pt x="83" y="46"/>
                  </a:cubicBezTo>
                  <a:cubicBezTo>
                    <a:pt x="86" y="46"/>
                    <a:pt x="85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4" y="44"/>
                    <a:pt x="85" y="45"/>
                    <a:pt x="86" y="47"/>
                  </a:cubicBezTo>
                  <a:cubicBezTo>
                    <a:pt x="86" y="45"/>
                    <a:pt x="86" y="44"/>
                    <a:pt x="86" y="44"/>
                  </a:cubicBezTo>
                  <a:cubicBezTo>
                    <a:pt x="86" y="44"/>
                    <a:pt x="87" y="45"/>
                    <a:pt x="87" y="47"/>
                  </a:cubicBezTo>
                  <a:cubicBezTo>
                    <a:pt x="87" y="46"/>
                    <a:pt x="88" y="46"/>
                    <a:pt x="88" y="46"/>
                  </a:cubicBezTo>
                  <a:cubicBezTo>
                    <a:pt x="89" y="46"/>
                    <a:pt x="89" y="46"/>
                    <a:pt x="90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1" y="47"/>
                    <a:pt x="91" y="47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92" y="48"/>
                    <a:pt x="92" y="48"/>
                    <a:pt x="91" y="48"/>
                  </a:cubicBezTo>
                  <a:cubicBezTo>
                    <a:pt x="92" y="48"/>
                    <a:pt x="93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4" y="47"/>
                    <a:pt x="95" y="47"/>
                    <a:pt x="95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7" y="45"/>
                    <a:pt x="99" y="45"/>
                  </a:cubicBezTo>
                  <a:cubicBezTo>
                    <a:pt x="100" y="45"/>
                    <a:pt x="101" y="46"/>
                    <a:pt x="102" y="46"/>
                  </a:cubicBezTo>
                  <a:cubicBezTo>
                    <a:pt x="104" y="47"/>
                    <a:pt x="107" y="48"/>
                    <a:pt x="110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10" y="49"/>
                    <a:pt x="110" y="48"/>
                    <a:pt x="109" y="48"/>
                  </a:cubicBezTo>
                  <a:cubicBezTo>
                    <a:pt x="107" y="45"/>
                    <a:pt x="105" y="41"/>
                    <a:pt x="104" y="38"/>
                  </a:cubicBezTo>
                  <a:cubicBezTo>
                    <a:pt x="101" y="39"/>
                    <a:pt x="100" y="39"/>
                    <a:pt x="99" y="39"/>
                  </a:cubicBezTo>
                  <a:cubicBezTo>
                    <a:pt x="99" y="39"/>
                    <a:pt x="100" y="39"/>
                    <a:pt x="104" y="38"/>
                  </a:cubicBezTo>
                  <a:cubicBezTo>
                    <a:pt x="104" y="38"/>
                    <a:pt x="104" y="38"/>
                    <a:pt x="103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38"/>
                    <a:pt x="104" y="38"/>
                    <a:pt x="103" y="38"/>
                  </a:cubicBezTo>
                  <a:cubicBezTo>
                    <a:pt x="103" y="37"/>
                    <a:pt x="102" y="35"/>
                    <a:pt x="102" y="34"/>
                  </a:cubicBezTo>
                  <a:cubicBezTo>
                    <a:pt x="101" y="34"/>
                    <a:pt x="100" y="33"/>
                    <a:pt x="99" y="33"/>
                  </a:cubicBezTo>
                  <a:cubicBezTo>
                    <a:pt x="97" y="35"/>
                    <a:pt x="98" y="37"/>
                    <a:pt x="101" y="38"/>
                  </a:cubicBezTo>
                  <a:cubicBezTo>
                    <a:pt x="96" y="37"/>
                    <a:pt x="94" y="35"/>
                    <a:pt x="96" y="32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7" y="32"/>
                    <a:pt x="97" y="32"/>
                    <a:pt x="97" y="31"/>
                  </a:cubicBezTo>
                  <a:cubicBezTo>
                    <a:pt x="98" y="31"/>
                    <a:pt x="98" y="30"/>
                    <a:pt x="99" y="30"/>
                  </a:cubicBezTo>
                  <a:cubicBezTo>
                    <a:pt x="98" y="30"/>
                    <a:pt x="98" y="30"/>
                    <a:pt x="97" y="30"/>
                  </a:cubicBezTo>
                  <a:cubicBezTo>
                    <a:pt x="97" y="30"/>
                    <a:pt x="98" y="29"/>
                    <a:pt x="98" y="29"/>
                  </a:cubicBezTo>
                  <a:cubicBezTo>
                    <a:pt x="97" y="29"/>
                    <a:pt x="97" y="29"/>
                    <a:pt x="96" y="30"/>
                  </a:cubicBezTo>
                  <a:cubicBezTo>
                    <a:pt x="96" y="30"/>
                    <a:pt x="95" y="30"/>
                    <a:pt x="95" y="31"/>
                  </a:cubicBezTo>
                  <a:cubicBezTo>
                    <a:pt x="94" y="31"/>
                    <a:pt x="93" y="31"/>
                    <a:pt x="93" y="31"/>
                  </a:cubicBezTo>
                  <a:cubicBezTo>
                    <a:pt x="92" y="31"/>
                    <a:pt x="92" y="31"/>
                    <a:pt x="93" y="29"/>
                  </a:cubicBezTo>
                  <a:cubicBezTo>
                    <a:pt x="93" y="29"/>
                    <a:pt x="93" y="28"/>
                    <a:pt x="93" y="27"/>
                  </a:cubicBezTo>
                  <a:cubicBezTo>
                    <a:pt x="92" y="28"/>
                    <a:pt x="91" y="28"/>
                    <a:pt x="90" y="28"/>
                  </a:cubicBezTo>
                  <a:cubicBezTo>
                    <a:pt x="88" y="28"/>
                    <a:pt x="88" y="27"/>
                    <a:pt x="90" y="26"/>
                  </a:cubicBezTo>
                  <a:cubicBezTo>
                    <a:pt x="90" y="26"/>
                    <a:pt x="91" y="26"/>
                    <a:pt x="92" y="25"/>
                  </a:cubicBezTo>
                  <a:cubicBezTo>
                    <a:pt x="92" y="25"/>
                    <a:pt x="93" y="25"/>
                    <a:pt x="93" y="25"/>
                  </a:cubicBezTo>
                  <a:cubicBezTo>
                    <a:pt x="92" y="25"/>
                    <a:pt x="92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25"/>
                    <a:pt x="89" y="24"/>
                    <a:pt x="90" y="23"/>
                  </a:cubicBezTo>
                  <a:cubicBezTo>
                    <a:pt x="90" y="23"/>
                    <a:pt x="90" y="23"/>
                    <a:pt x="89" y="23"/>
                  </a:cubicBezTo>
                  <a:cubicBezTo>
                    <a:pt x="87" y="25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6"/>
                    <a:pt x="86" y="25"/>
                    <a:pt x="88" y="24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8" y="24"/>
                    <a:pt x="89" y="23"/>
                    <a:pt x="89" y="23"/>
                  </a:cubicBezTo>
                  <a:cubicBezTo>
                    <a:pt x="89" y="23"/>
                    <a:pt x="89" y="23"/>
                    <a:pt x="90" y="22"/>
                  </a:cubicBezTo>
                  <a:cubicBezTo>
                    <a:pt x="89" y="23"/>
                    <a:pt x="88" y="24"/>
                    <a:pt x="87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7" y="24"/>
                    <a:pt x="87" y="24"/>
                    <a:pt x="88" y="23"/>
                  </a:cubicBezTo>
                  <a:cubicBezTo>
                    <a:pt x="86" y="24"/>
                    <a:pt x="86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6" y="25"/>
                    <a:pt x="88" y="23"/>
                  </a:cubicBezTo>
                  <a:cubicBezTo>
                    <a:pt x="88" y="23"/>
                    <a:pt x="89" y="23"/>
                    <a:pt x="89" y="22"/>
                  </a:cubicBezTo>
                  <a:cubicBezTo>
                    <a:pt x="88" y="23"/>
                    <a:pt x="87" y="24"/>
                    <a:pt x="87" y="24"/>
                  </a:cubicBezTo>
                  <a:cubicBezTo>
                    <a:pt x="87" y="24"/>
                    <a:pt x="87" y="23"/>
                    <a:pt x="88" y="23"/>
                  </a:cubicBezTo>
                  <a:cubicBezTo>
                    <a:pt x="86" y="24"/>
                    <a:pt x="85" y="25"/>
                    <a:pt x="85" y="25"/>
                  </a:cubicBezTo>
                  <a:cubicBezTo>
                    <a:pt x="85" y="25"/>
                    <a:pt x="86" y="24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9" y="22"/>
                    <a:pt x="89" y="22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8" y="19"/>
                    <a:pt x="87" y="18"/>
                    <a:pt x="86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3" y="20"/>
                    <a:pt x="83" y="19"/>
                    <a:pt x="84" y="19"/>
                  </a:cubicBezTo>
                  <a:cubicBezTo>
                    <a:pt x="83" y="19"/>
                    <a:pt x="83" y="19"/>
                    <a:pt x="82" y="19"/>
                  </a:cubicBezTo>
                  <a:cubicBezTo>
                    <a:pt x="81" y="19"/>
                    <a:pt x="80" y="18"/>
                    <a:pt x="81" y="17"/>
                  </a:cubicBezTo>
                  <a:cubicBezTo>
                    <a:pt x="80" y="14"/>
                    <a:pt x="80" y="13"/>
                    <a:pt x="80" y="13"/>
                  </a:cubicBezTo>
                  <a:cubicBezTo>
                    <a:pt x="79" y="13"/>
                    <a:pt x="79" y="14"/>
                    <a:pt x="79" y="14"/>
                  </a:cubicBezTo>
                  <a:cubicBezTo>
                    <a:pt x="79" y="15"/>
                    <a:pt x="79" y="16"/>
                    <a:pt x="79" y="16"/>
                  </a:cubicBezTo>
                  <a:cubicBezTo>
                    <a:pt x="79" y="16"/>
                    <a:pt x="79" y="15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1" y="13"/>
                    <a:pt x="71" y="13"/>
                  </a:cubicBezTo>
                  <a:cubicBezTo>
                    <a:pt x="71" y="13"/>
                    <a:pt x="71" y="13"/>
                    <a:pt x="70" y="13"/>
                  </a:cubicBezTo>
                  <a:cubicBezTo>
                    <a:pt x="70" y="13"/>
                    <a:pt x="70" y="13"/>
                    <a:pt x="69" y="13"/>
                  </a:cubicBezTo>
                  <a:cubicBezTo>
                    <a:pt x="68" y="15"/>
                    <a:pt x="67" y="16"/>
                    <a:pt x="67" y="16"/>
                  </a:cubicBezTo>
                  <a:cubicBezTo>
                    <a:pt x="67" y="16"/>
                    <a:pt x="67" y="15"/>
                    <a:pt x="67" y="15"/>
                  </a:cubicBezTo>
                  <a:cubicBezTo>
                    <a:pt x="68" y="15"/>
                    <a:pt x="68" y="14"/>
                    <a:pt x="69" y="13"/>
                  </a:cubicBezTo>
                  <a:cubicBezTo>
                    <a:pt x="69" y="13"/>
                    <a:pt x="69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4"/>
                    <a:pt x="67" y="14"/>
                  </a:cubicBezTo>
                  <a:cubicBezTo>
                    <a:pt x="67" y="15"/>
                    <a:pt x="67" y="15"/>
                    <a:pt x="66" y="15"/>
                  </a:cubicBezTo>
                  <a:cubicBezTo>
                    <a:pt x="66" y="15"/>
                    <a:pt x="67" y="14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3"/>
                    <a:pt x="67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5" y="12"/>
                    <a:pt x="65" y="12"/>
                    <a:pt x="65" y="11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1"/>
                  </a:cubicBezTo>
                  <a:cubicBezTo>
                    <a:pt x="65" y="8"/>
                    <a:pt x="65" y="6"/>
                    <a:pt x="65" y="6"/>
                  </a:cubicBezTo>
                  <a:cubicBezTo>
                    <a:pt x="65" y="6"/>
                    <a:pt x="65" y="7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57" y="9"/>
                    <a:pt x="58" y="8"/>
                  </a:cubicBezTo>
                  <a:cubicBezTo>
                    <a:pt x="57" y="8"/>
                    <a:pt x="57" y="9"/>
                    <a:pt x="56" y="9"/>
                  </a:cubicBezTo>
                  <a:cubicBezTo>
                    <a:pt x="56" y="9"/>
                    <a:pt x="55" y="8"/>
                    <a:pt x="56" y="7"/>
                  </a:cubicBezTo>
                  <a:cubicBezTo>
                    <a:pt x="54" y="5"/>
                    <a:pt x="54" y="2"/>
                    <a:pt x="54" y="2"/>
                  </a:cubicBezTo>
                  <a:cubicBezTo>
                    <a:pt x="54" y="2"/>
                    <a:pt x="54" y="3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51" y="6"/>
                    <a:pt x="50" y="6"/>
                    <a:pt x="49" y="5"/>
                  </a:cubicBezTo>
                  <a:cubicBezTo>
                    <a:pt x="48" y="7"/>
                    <a:pt x="48" y="7"/>
                    <a:pt x="47" y="7"/>
                  </a:cubicBezTo>
                  <a:cubicBezTo>
                    <a:pt x="47" y="7"/>
                    <a:pt x="47" y="7"/>
                    <a:pt x="48" y="7"/>
                  </a:cubicBezTo>
                  <a:cubicBezTo>
                    <a:pt x="48" y="6"/>
                    <a:pt x="48" y="6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7" y="5"/>
                    <a:pt x="45" y="5"/>
                    <a:pt x="46" y="4"/>
                  </a:cubicBezTo>
                  <a:cubicBezTo>
                    <a:pt x="44" y="5"/>
                    <a:pt x="42" y="5"/>
                    <a:pt x="41" y="5"/>
                  </a:cubicBezTo>
                  <a:cubicBezTo>
                    <a:pt x="39" y="5"/>
                    <a:pt x="38" y="4"/>
                    <a:pt x="37" y="2"/>
                  </a:cubicBezTo>
                  <a:cubicBezTo>
                    <a:pt x="35" y="4"/>
                    <a:pt x="34" y="5"/>
                    <a:pt x="33" y="5"/>
                  </a:cubicBezTo>
                  <a:cubicBezTo>
                    <a:pt x="32" y="5"/>
                    <a:pt x="32" y="4"/>
                    <a:pt x="31" y="1"/>
                  </a:cubicBezTo>
                  <a:cubicBezTo>
                    <a:pt x="30" y="4"/>
                    <a:pt x="29" y="6"/>
                    <a:pt x="28" y="6"/>
                  </a:cubicBezTo>
                  <a:cubicBezTo>
                    <a:pt x="28" y="6"/>
                    <a:pt x="27" y="4"/>
                    <a:pt x="27" y="1"/>
                  </a:cubicBezTo>
                  <a:cubicBezTo>
                    <a:pt x="26" y="4"/>
                    <a:pt x="25" y="6"/>
                    <a:pt x="25" y="6"/>
                  </a:cubicBezTo>
                  <a:cubicBezTo>
                    <a:pt x="25" y="6"/>
                    <a:pt x="25" y="4"/>
                    <a:pt x="26" y="1"/>
                  </a:cubicBezTo>
                  <a:cubicBezTo>
                    <a:pt x="24" y="4"/>
                    <a:pt x="23" y="6"/>
                    <a:pt x="22" y="6"/>
                  </a:cubicBezTo>
                  <a:cubicBezTo>
                    <a:pt x="22" y="6"/>
                    <a:pt x="21" y="4"/>
                    <a:pt x="2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 noEditPoints="1"/>
            </p:cNvSpPr>
            <p:nvPr/>
          </p:nvSpPr>
          <p:spPr bwMode="auto">
            <a:xfrm>
              <a:off x="3889375" y="3514726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2147483646 w 1"/>
                <a:gd name="T5" fmla="*/ 2147483646 h 1"/>
                <a:gd name="T6" fmla="*/ 0 w 1"/>
                <a:gd name="T7" fmla="*/ 0 h 1"/>
                <a:gd name="T8" fmla="*/ 0 w 1"/>
                <a:gd name="T9" fmla="*/ 0 h 1"/>
                <a:gd name="T10" fmla="*/ 2147483646 w 1"/>
                <a:gd name="T11" fmla="*/ 0 h 1"/>
                <a:gd name="T12" fmla="*/ 2147483646 w 1"/>
                <a:gd name="T13" fmla="*/ 0 h 1"/>
                <a:gd name="T14" fmla="*/ 2147483646 w 1"/>
                <a:gd name="T15" fmla="*/ 2147483646 h 1"/>
                <a:gd name="T16" fmla="*/ 2147483646 w 1"/>
                <a:gd name="T17" fmla="*/ 2147483646 h 1"/>
                <a:gd name="T18" fmla="*/ 2147483646 w 1"/>
                <a:gd name="T19" fmla="*/ 2147483646 h 1"/>
                <a:gd name="T20" fmla="*/ 2147483646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5"/>
            <p:cNvSpPr>
              <a:spLocks noEditPoints="1"/>
            </p:cNvSpPr>
            <p:nvPr/>
          </p:nvSpPr>
          <p:spPr bwMode="auto">
            <a:xfrm>
              <a:off x="3678238" y="3305176"/>
              <a:ext cx="7938" cy="7938"/>
            </a:xfrm>
            <a:custGeom>
              <a:avLst/>
              <a:gdLst>
                <a:gd name="T0" fmla="*/ 2147483646 w 2"/>
                <a:gd name="T1" fmla="*/ 0 h 2"/>
                <a:gd name="T2" fmla="*/ 2147483646 w 2"/>
                <a:gd name="T3" fmla="*/ 2147483646 h 2"/>
                <a:gd name="T4" fmla="*/ 2147483646 w 2"/>
                <a:gd name="T5" fmla="*/ 0 h 2"/>
                <a:gd name="T6" fmla="*/ 2147483646 w 2"/>
                <a:gd name="T7" fmla="*/ 0 h 2"/>
                <a:gd name="T8" fmla="*/ 2147483646 w 2"/>
                <a:gd name="T9" fmla="*/ 0 h 2"/>
                <a:gd name="T10" fmla="*/ 2147483646 w 2"/>
                <a:gd name="T11" fmla="*/ 0 h 2"/>
                <a:gd name="T12" fmla="*/ 2147483646 w 2"/>
                <a:gd name="T13" fmla="*/ 0 h 2"/>
                <a:gd name="T14" fmla="*/ 2147483646 w 2"/>
                <a:gd name="T15" fmla="*/ 0 h 2"/>
                <a:gd name="T16" fmla="*/ 2147483646 w 2"/>
                <a:gd name="T17" fmla="*/ 0 h 2"/>
                <a:gd name="T18" fmla="*/ 2147483646 w 2"/>
                <a:gd name="T19" fmla="*/ 0 h 2"/>
                <a:gd name="T20" fmla="*/ 2147483646 w 2"/>
                <a:gd name="T21" fmla="*/ 0 h 2"/>
                <a:gd name="T22" fmla="*/ 2147483646 w 2"/>
                <a:gd name="T23" fmla="*/ 0 h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 noEditPoints="1"/>
            </p:cNvSpPr>
            <p:nvPr/>
          </p:nvSpPr>
          <p:spPr bwMode="auto">
            <a:xfrm>
              <a:off x="3405188" y="3319463"/>
              <a:ext cx="19050" cy="11113"/>
            </a:xfrm>
            <a:custGeom>
              <a:avLst/>
              <a:gdLst>
                <a:gd name="T0" fmla="*/ 0 w 5"/>
                <a:gd name="T1" fmla="*/ 2147483646 h 3"/>
                <a:gd name="T2" fmla="*/ 2147483646 w 5"/>
                <a:gd name="T3" fmla="*/ 2147483646 h 3"/>
                <a:gd name="T4" fmla="*/ 2147483646 w 5"/>
                <a:gd name="T5" fmla="*/ 2147483646 h 3"/>
                <a:gd name="T6" fmla="*/ 0 w 5"/>
                <a:gd name="T7" fmla="*/ 2147483646 h 3"/>
                <a:gd name="T8" fmla="*/ 0 w 5"/>
                <a:gd name="T9" fmla="*/ 2147483646 h 3"/>
                <a:gd name="T10" fmla="*/ 2147483646 w 5"/>
                <a:gd name="T11" fmla="*/ 2147483646 h 3"/>
                <a:gd name="T12" fmla="*/ 2147483646 w 5"/>
                <a:gd name="T13" fmla="*/ 2147483646 h 3"/>
                <a:gd name="T14" fmla="*/ 0 w 5"/>
                <a:gd name="T15" fmla="*/ 2147483646 h 3"/>
                <a:gd name="T16" fmla="*/ 0 w 5"/>
                <a:gd name="T17" fmla="*/ 2147483646 h 3"/>
                <a:gd name="T18" fmla="*/ 2147483646 w 5"/>
                <a:gd name="T19" fmla="*/ 2147483646 h 3"/>
                <a:gd name="T20" fmla="*/ 2147483646 w 5"/>
                <a:gd name="T21" fmla="*/ 2147483646 h 3"/>
                <a:gd name="T22" fmla="*/ 2147483646 w 5"/>
                <a:gd name="T23" fmla="*/ 2147483646 h 3"/>
                <a:gd name="T24" fmla="*/ 0 w 5"/>
                <a:gd name="T25" fmla="*/ 2147483646 h 3"/>
                <a:gd name="T26" fmla="*/ 0 w 5"/>
                <a:gd name="T27" fmla="*/ 2147483646 h 3"/>
                <a:gd name="T28" fmla="*/ 2147483646 w 5"/>
                <a:gd name="T29" fmla="*/ 2147483646 h 3"/>
                <a:gd name="T30" fmla="*/ 2147483646 w 5"/>
                <a:gd name="T31" fmla="*/ 2147483646 h 3"/>
                <a:gd name="T32" fmla="*/ 0 w 5"/>
                <a:gd name="T33" fmla="*/ 2147483646 h 3"/>
                <a:gd name="T34" fmla="*/ 0 w 5"/>
                <a:gd name="T35" fmla="*/ 2147483646 h 3"/>
                <a:gd name="T36" fmla="*/ 2147483646 w 5"/>
                <a:gd name="T37" fmla="*/ 2147483646 h 3"/>
                <a:gd name="T38" fmla="*/ 2147483646 w 5"/>
                <a:gd name="T39" fmla="*/ 2147483646 h 3"/>
                <a:gd name="T40" fmla="*/ 0 w 5"/>
                <a:gd name="T41" fmla="*/ 2147483646 h 3"/>
                <a:gd name="T42" fmla="*/ 2147483646 w 5"/>
                <a:gd name="T43" fmla="*/ 2147483646 h 3"/>
                <a:gd name="T44" fmla="*/ 2147483646 w 5"/>
                <a:gd name="T45" fmla="*/ 2147483646 h 3"/>
                <a:gd name="T46" fmla="*/ 2147483646 w 5"/>
                <a:gd name="T47" fmla="*/ 2147483646 h 3"/>
                <a:gd name="T48" fmla="*/ 2147483646 w 5"/>
                <a:gd name="T49" fmla="*/ 2147483646 h 3"/>
                <a:gd name="T50" fmla="*/ 2147483646 w 5"/>
                <a:gd name="T51" fmla="*/ 0 h 3"/>
                <a:gd name="T52" fmla="*/ 2147483646 w 5"/>
                <a:gd name="T53" fmla="*/ 2147483646 h 3"/>
                <a:gd name="T54" fmla="*/ 2147483646 w 5"/>
                <a:gd name="T55" fmla="*/ 0 h 3"/>
                <a:gd name="T56" fmla="*/ 2147483646 w 5"/>
                <a:gd name="T57" fmla="*/ 0 h 3"/>
                <a:gd name="T58" fmla="*/ 2147483646 w 5"/>
                <a:gd name="T59" fmla="*/ 0 h 3"/>
                <a:gd name="T60" fmla="*/ 2147483646 w 5"/>
                <a:gd name="T61" fmla="*/ 0 h 3"/>
                <a:gd name="T62" fmla="*/ 2147483646 w 5"/>
                <a:gd name="T63" fmla="*/ 0 h 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moveTo>
                    <a:pt x="0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4" y="0"/>
                  </a:moveTo>
                  <a:cubicBezTo>
                    <a:pt x="4" y="1"/>
                    <a:pt x="5" y="2"/>
                    <a:pt x="5" y="2"/>
                  </a:cubicBezTo>
                  <a:cubicBezTo>
                    <a:pt x="5" y="2"/>
                    <a:pt x="5" y="1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7"/>
            <p:cNvSpPr>
              <a:spLocks noEditPoints="1"/>
            </p:cNvSpPr>
            <p:nvPr/>
          </p:nvSpPr>
          <p:spPr bwMode="auto">
            <a:xfrm>
              <a:off x="3757613" y="3330576"/>
              <a:ext cx="4763" cy="4763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0 w 1"/>
                <a:gd name="T9" fmla="*/ 0 h 1"/>
                <a:gd name="T10" fmla="*/ 0 w 1"/>
                <a:gd name="T11" fmla="*/ 2147483646 h 1"/>
                <a:gd name="T12" fmla="*/ 0 w 1"/>
                <a:gd name="T13" fmla="*/ 2147483646 h 1"/>
                <a:gd name="T14" fmla="*/ 0 w 1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3438525" y="33543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 noEditPoints="1"/>
            </p:cNvSpPr>
            <p:nvPr/>
          </p:nvSpPr>
          <p:spPr bwMode="auto">
            <a:xfrm>
              <a:off x="3821113" y="3368676"/>
              <a:ext cx="76200" cy="60325"/>
            </a:xfrm>
            <a:custGeom>
              <a:avLst/>
              <a:gdLst>
                <a:gd name="T0" fmla="*/ 2147483646 w 20"/>
                <a:gd name="T1" fmla="*/ 2147483646 h 16"/>
                <a:gd name="T2" fmla="*/ 2147483646 w 20"/>
                <a:gd name="T3" fmla="*/ 2147483646 h 16"/>
                <a:gd name="T4" fmla="*/ 2147483646 w 20"/>
                <a:gd name="T5" fmla="*/ 2147483646 h 16"/>
                <a:gd name="T6" fmla="*/ 2147483646 w 20"/>
                <a:gd name="T7" fmla="*/ 2147483646 h 16"/>
                <a:gd name="T8" fmla="*/ 2147483646 w 20"/>
                <a:gd name="T9" fmla="*/ 2147483646 h 16"/>
                <a:gd name="T10" fmla="*/ 2147483646 w 20"/>
                <a:gd name="T11" fmla="*/ 2147483646 h 16"/>
                <a:gd name="T12" fmla="*/ 2147483646 w 20"/>
                <a:gd name="T13" fmla="*/ 2147483646 h 16"/>
                <a:gd name="T14" fmla="*/ 2147483646 w 20"/>
                <a:gd name="T15" fmla="*/ 2147483646 h 16"/>
                <a:gd name="T16" fmla="*/ 2147483646 w 20"/>
                <a:gd name="T17" fmla="*/ 2147483646 h 16"/>
                <a:gd name="T18" fmla="*/ 2147483646 w 20"/>
                <a:gd name="T19" fmla="*/ 2147483646 h 16"/>
                <a:gd name="T20" fmla="*/ 2147483646 w 20"/>
                <a:gd name="T21" fmla="*/ 2147483646 h 16"/>
                <a:gd name="T22" fmla="*/ 2147483646 w 20"/>
                <a:gd name="T23" fmla="*/ 2147483646 h 16"/>
                <a:gd name="T24" fmla="*/ 2147483646 w 20"/>
                <a:gd name="T25" fmla="*/ 2147483646 h 16"/>
                <a:gd name="T26" fmla="*/ 2147483646 w 20"/>
                <a:gd name="T27" fmla="*/ 2147483646 h 16"/>
                <a:gd name="T28" fmla="*/ 2147483646 w 20"/>
                <a:gd name="T29" fmla="*/ 2147483646 h 16"/>
                <a:gd name="T30" fmla="*/ 2147483646 w 20"/>
                <a:gd name="T31" fmla="*/ 2147483646 h 16"/>
                <a:gd name="T32" fmla="*/ 2147483646 w 20"/>
                <a:gd name="T33" fmla="*/ 2147483646 h 16"/>
                <a:gd name="T34" fmla="*/ 2147483646 w 20"/>
                <a:gd name="T35" fmla="*/ 2147483646 h 16"/>
                <a:gd name="T36" fmla="*/ 2147483646 w 20"/>
                <a:gd name="T37" fmla="*/ 2147483646 h 16"/>
                <a:gd name="T38" fmla="*/ 2147483646 w 20"/>
                <a:gd name="T39" fmla="*/ 2147483646 h 16"/>
                <a:gd name="T40" fmla="*/ 2147483646 w 20"/>
                <a:gd name="T41" fmla="*/ 2147483646 h 16"/>
                <a:gd name="T42" fmla="*/ 2147483646 w 20"/>
                <a:gd name="T43" fmla="*/ 2147483646 h 16"/>
                <a:gd name="T44" fmla="*/ 2147483646 w 20"/>
                <a:gd name="T45" fmla="*/ 2147483646 h 16"/>
                <a:gd name="T46" fmla="*/ 2147483646 w 20"/>
                <a:gd name="T47" fmla="*/ 2147483646 h 16"/>
                <a:gd name="T48" fmla="*/ 2147483646 w 20"/>
                <a:gd name="T49" fmla="*/ 2147483646 h 16"/>
                <a:gd name="T50" fmla="*/ 2147483646 w 20"/>
                <a:gd name="T51" fmla="*/ 2147483646 h 16"/>
                <a:gd name="T52" fmla="*/ 2147483646 w 20"/>
                <a:gd name="T53" fmla="*/ 2147483646 h 16"/>
                <a:gd name="T54" fmla="*/ 2147483646 w 20"/>
                <a:gd name="T55" fmla="*/ 2147483646 h 16"/>
                <a:gd name="T56" fmla="*/ 2147483646 w 20"/>
                <a:gd name="T57" fmla="*/ 2147483646 h 16"/>
                <a:gd name="T58" fmla="*/ 2147483646 w 20"/>
                <a:gd name="T59" fmla="*/ 2147483646 h 16"/>
                <a:gd name="T60" fmla="*/ 2147483646 w 20"/>
                <a:gd name="T61" fmla="*/ 2147483646 h 16"/>
                <a:gd name="T62" fmla="*/ 2147483646 w 20"/>
                <a:gd name="T63" fmla="*/ 2147483646 h 16"/>
                <a:gd name="T64" fmla="*/ 2147483646 w 20"/>
                <a:gd name="T65" fmla="*/ 2147483646 h 16"/>
                <a:gd name="T66" fmla="*/ 2147483646 w 20"/>
                <a:gd name="T67" fmla="*/ 2147483646 h 16"/>
                <a:gd name="T68" fmla="*/ 2147483646 w 20"/>
                <a:gd name="T69" fmla="*/ 2147483646 h 16"/>
                <a:gd name="T70" fmla="*/ 2147483646 w 20"/>
                <a:gd name="T71" fmla="*/ 2147483646 h 16"/>
                <a:gd name="T72" fmla="*/ 2147483646 w 20"/>
                <a:gd name="T73" fmla="*/ 2147483646 h 16"/>
                <a:gd name="T74" fmla="*/ 2147483646 w 20"/>
                <a:gd name="T75" fmla="*/ 2147483646 h 16"/>
                <a:gd name="T76" fmla="*/ 2147483646 w 20"/>
                <a:gd name="T77" fmla="*/ 2147483646 h 16"/>
                <a:gd name="T78" fmla="*/ 2147483646 w 20"/>
                <a:gd name="T79" fmla="*/ 2147483646 h 16"/>
                <a:gd name="T80" fmla="*/ 2147483646 w 20"/>
                <a:gd name="T81" fmla="*/ 2147483646 h 16"/>
                <a:gd name="T82" fmla="*/ 2147483646 w 20"/>
                <a:gd name="T83" fmla="*/ 2147483646 h 16"/>
                <a:gd name="T84" fmla="*/ 2147483646 w 20"/>
                <a:gd name="T85" fmla="*/ 2147483646 h 16"/>
                <a:gd name="T86" fmla="*/ 2147483646 w 20"/>
                <a:gd name="T87" fmla="*/ 2147483646 h 16"/>
                <a:gd name="T88" fmla="*/ 0 w 20"/>
                <a:gd name="T89" fmla="*/ 2147483646 h 16"/>
                <a:gd name="T90" fmla="*/ 2147483646 w 20"/>
                <a:gd name="T91" fmla="*/ 2147483646 h 16"/>
                <a:gd name="T92" fmla="*/ 2147483646 w 20"/>
                <a:gd name="T93" fmla="*/ 2147483646 h 16"/>
                <a:gd name="T94" fmla="*/ 2147483646 w 20"/>
                <a:gd name="T95" fmla="*/ 2147483646 h 16"/>
                <a:gd name="T96" fmla="*/ 2147483646 w 20"/>
                <a:gd name="T97" fmla="*/ 0 h 16"/>
                <a:gd name="T98" fmla="*/ 2147483646 w 20"/>
                <a:gd name="T99" fmla="*/ 2147483646 h 16"/>
                <a:gd name="T100" fmla="*/ 2147483646 w 20"/>
                <a:gd name="T101" fmla="*/ 0 h 16"/>
                <a:gd name="T102" fmla="*/ 2147483646 w 20"/>
                <a:gd name="T103" fmla="*/ 2147483646 h 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0" h="16"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15" y="10"/>
                  </a:moveTo>
                  <a:cubicBezTo>
                    <a:pt x="14" y="10"/>
                    <a:pt x="13" y="10"/>
                    <a:pt x="12" y="10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moveTo>
                    <a:pt x="9" y="7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moveTo>
                    <a:pt x="13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0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moveTo>
                    <a:pt x="12" y="6"/>
                  </a:move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10" y="7"/>
                    <a:pt x="12" y="7"/>
                  </a:cubicBezTo>
                  <a:cubicBezTo>
                    <a:pt x="12" y="7"/>
                    <a:pt x="12" y="7"/>
                    <a:pt x="12" y="6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6"/>
                  </a:moveTo>
                  <a:cubicBezTo>
                    <a:pt x="10" y="7"/>
                    <a:pt x="9" y="8"/>
                    <a:pt x="9" y="8"/>
                  </a:cubicBezTo>
                  <a:cubicBezTo>
                    <a:pt x="9" y="8"/>
                    <a:pt x="10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9" y="6"/>
                  </a:moveTo>
                  <a:cubicBezTo>
                    <a:pt x="9" y="7"/>
                    <a:pt x="9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moveTo>
                    <a:pt x="10" y="4"/>
                  </a:moveTo>
                  <a:cubicBezTo>
                    <a:pt x="9" y="4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moveTo>
                    <a:pt x="9" y="4"/>
                  </a:move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moveTo>
                    <a:pt x="9" y="3"/>
                  </a:moveTo>
                  <a:cubicBezTo>
                    <a:pt x="8" y="4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6" y="6"/>
                    <a:pt x="7" y="6"/>
                    <a:pt x="8" y="5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7" y="5"/>
                    <a:pt x="7" y="4"/>
                    <a:pt x="9" y="3"/>
                  </a:cubicBezTo>
                  <a:moveTo>
                    <a:pt x="8" y="3"/>
                  </a:moveTo>
                  <a:cubicBezTo>
                    <a:pt x="8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8" y="3"/>
                  </a:cubicBezTo>
                  <a:moveTo>
                    <a:pt x="3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3" y="1"/>
                  </a:cubicBezTo>
                  <a:moveTo>
                    <a:pt x="5" y="1"/>
                  </a:move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moveTo>
                    <a:pt x="4" y="0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0"/>
                  </a:cubicBezTo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 noEditPoints="1"/>
            </p:cNvSpPr>
            <p:nvPr/>
          </p:nvSpPr>
          <p:spPr bwMode="auto">
            <a:xfrm>
              <a:off x="3251200" y="3478213"/>
              <a:ext cx="525463" cy="300038"/>
            </a:xfrm>
            <a:custGeom>
              <a:avLst/>
              <a:gdLst>
                <a:gd name="T0" fmla="*/ 2147483646 w 140"/>
                <a:gd name="T1" fmla="*/ 2147483646 h 80"/>
                <a:gd name="T2" fmla="*/ 2147483646 w 140"/>
                <a:gd name="T3" fmla="*/ 2147483646 h 80"/>
                <a:gd name="T4" fmla="*/ 2147483646 w 140"/>
                <a:gd name="T5" fmla="*/ 2147483646 h 80"/>
                <a:gd name="T6" fmla="*/ 2147483646 w 140"/>
                <a:gd name="T7" fmla="*/ 2147483646 h 80"/>
                <a:gd name="T8" fmla="*/ 2147483646 w 140"/>
                <a:gd name="T9" fmla="*/ 2147483646 h 80"/>
                <a:gd name="T10" fmla="*/ 2147483646 w 140"/>
                <a:gd name="T11" fmla="*/ 2147483646 h 80"/>
                <a:gd name="T12" fmla="*/ 2147483646 w 140"/>
                <a:gd name="T13" fmla="*/ 2147483646 h 80"/>
                <a:gd name="T14" fmla="*/ 2147483646 w 140"/>
                <a:gd name="T15" fmla="*/ 2147483646 h 80"/>
                <a:gd name="T16" fmla="*/ 2147483646 w 140"/>
                <a:gd name="T17" fmla="*/ 2147483646 h 80"/>
                <a:gd name="T18" fmla="*/ 2147483646 w 140"/>
                <a:gd name="T19" fmla="*/ 2147483646 h 80"/>
                <a:gd name="T20" fmla="*/ 2147483646 w 140"/>
                <a:gd name="T21" fmla="*/ 2147483646 h 80"/>
                <a:gd name="T22" fmla="*/ 2147483646 w 140"/>
                <a:gd name="T23" fmla="*/ 2147483646 h 80"/>
                <a:gd name="T24" fmla="*/ 2147483646 w 140"/>
                <a:gd name="T25" fmla="*/ 2147483646 h 80"/>
                <a:gd name="T26" fmla="*/ 2147483646 w 140"/>
                <a:gd name="T27" fmla="*/ 2147483646 h 80"/>
                <a:gd name="T28" fmla="*/ 2147483646 w 140"/>
                <a:gd name="T29" fmla="*/ 2147483646 h 80"/>
                <a:gd name="T30" fmla="*/ 2147483646 w 140"/>
                <a:gd name="T31" fmla="*/ 2147483646 h 80"/>
                <a:gd name="T32" fmla="*/ 2147483646 w 140"/>
                <a:gd name="T33" fmla="*/ 2147483646 h 80"/>
                <a:gd name="T34" fmla="*/ 2147483646 w 140"/>
                <a:gd name="T35" fmla="*/ 2147483646 h 80"/>
                <a:gd name="T36" fmla="*/ 2147483646 w 140"/>
                <a:gd name="T37" fmla="*/ 2147483646 h 80"/>
                <a:gd name="T38" fmla="*/ 2147483646 w 140"/>
                <a:gd name="T39" fmla="*/ 2147483646 h 80"/>
                <a:gd name="T40" fmla="*/ 2147483646 w 140"/>
                <a:gd name="T41" fmla="*/ 2147483646 h 80"/>
                <a:gd name="T42" fmla="*/ 2147483646 w 140"/>
                <a:gd name="T43" fmla="*/ 2147483646 h 80"/>
                <a:gd name="T44" fmla="*/ 2147483646 w 140"/>
                <a:gd name="T45" fmla="*/ 2147483646 h 80"/>
                <a:gd name="T46" fmla="*/ 2147483646 w 140"/>
                <a:gd name="T47" fmla="*/ 2147483646 h 80"/>
                <a:gd name="T48" fmla="*/ 2147483646 w 140"/>
                <a:gd name="T49" fmla="*/ 2147483646 h 80"/>
                <a:gd name="T50" fmla="*/ 2147483646 w 140"/>
                <a:gd name="T51" fmla="*/ 2147483646 h 80"/>
                <a:gd name="T52" fmla="*/ 2147483646 w 140"/>
                <a:gd name="T53" fmla="*/ 2147483646 h 80"/>
                <a:gd name="T54" fmla="*/ 2147483646 w 140"/>
                <a:gd name="T55" fmla="*/ 2147483646 h 80"/>
                <a:gd name="T56" fmla="*/ 2147483646 w 140"/>
                <a:gd name="T57" fmla="*/ 2147483646 h 80"/>
                <a:gd name="T58" fmla="*/ 2147483646 w 140"/>
                <a:gd name="T59" fmla="*/ 2147483646 h 80"/>
                <a:gd name="T60" fmla="*/ 2147483646 w 140"/>
                <a:gd name="T61" fmla="*/ 2147483646 h 80"/>
                <a:gd name="T62" fmla="*/ 2147483646 w 140"/>
                <a:gd name="T63" fmla="*/ 2147483646 h 80"/>
                <a:gd name="T64" fmla="*/ 2147483646 w 140"/>
                <a:gd name="T65" fmla="*/ 2147483646 h 80"/>
                <a:gd name="T66" fmla="*/ 2147483646 w 140"/>
                <a:gd name="T67" fmla="*/ 2147483646 h 80"/>
                <a:gd name="T68" fmla="*/ 2147483646 w 140"/>
                <a:gd name="T69" fmla="*/ 2147483646 h 80"/>
                <a:gd name="T70" fmla="*/ 2147483646 w 140"/>
                <a:gd name="T71" fmla="*/ 2147483646 h 80"/>
                <a:gd name="T72" fmla="*/ 2147483646 w 140"/>
                <a:gd name="T73" fmla="*/ 2147483646 h 80"/>
                <a:gd name="T74" fmla="*/ 2147483646 w 140"/>
                <a:gd name="T75" fmla="*/ 2147483646 h 80"/>
                <a:gd name="T76" fmla="*/ 2147483646 w 140"/>
                <a:gd name="T77" fmla="*/ 2147483646 h 80"/>
                <a:gd name="T78" fmla="*/ 2147483646 w 140"/>
                <a:gd name="T79" fmla="*/ 2147483646 h 80"/>
                <a:gd name="T80" fmla="*/ 2147483646 w 140"/>
                <a:gd name="T81" fmla="*/ 2147483646 h 80"/>
                <a:gd name="T82" fmla="*/ 2147483646 w 140"/>
                <a:gd name="T83" fmla="*/ 2147483646 h 80"/>
                <a:gd name="T84" fmla="*/ 2147483646 w 140"/>
                <a:gd name="T85" fmla="*/ 2147483646 h 80"/>
                <a:gd name="T86" fmla="*/ 2147483646 w 140"/>
                <a:gd name="T87" fmla="*/ 2147483646 h 80"/>
                <a:gd name="T88" fmla="*/ 2147483646 w 140"/>
                <a:gd name="T89" fmla="*/ 2147483646 h 80"/>
                <a:gd name="T90" fmla="*/ 2147483646 w 140"/>
                <a:gd name="T91" fmla="*/ 2147483646 h 80"/>
                <a:gd name="T92" fmla="*/ 2147483646 w 140"/>
                <a:gd name="T93" fmla="*/ 2147483646 h 80"/>
                <a:gd name="T94" fmla="*/ 2147483646 w 140"/>
                <a:gd name="T95" fmla="*/ 2147483646 h 80"/>
                <a:gd name="T96" fmla="*/ 2147483646 w 140"/>
                <a:gd name="T97" fmla="*/ 2147483646 h 80"/>
                <a:gd name="T98" fmla="*/ 2147483646 w 140"/>
                <a:gd name="T99" fmla="*/ 2147483646 h 80"/>
                <a:gd name="T100" fmla="*/ 2147483646 w 140"/>
                <a:gd name="T101" fmla="*/ 2147483646 h 80"/>
                <a:gd name="T102" fmla="*/ 2147483646 w 140"/>
                <a:gd name="T103" fmla="*/ 2147483646 h 80"/>
                <a:gd name="T104" fmla="*/ 2147483646 w 140"/>
                <a:gd name="T105" fmla="*/ 2147483646 h 80"/>
                <a:gd name="T106" fmla="*/ 2147483646 w 140"/>
                <a:gd name="T107" fmla="*/ 2147483646 h 80"/>
                <a:gd name="T108" fmla="*/ 2147483646 w 140"/>
                <a:gd name="T109" fmla="*/ 2147483646 h 80"/>
                <a:gd name="T110" fmla="*/ 2147483646 w 140"/>
                <a:gd name="T111" fmla="*/ 2147483646 h 80"/>
                <a:gd name="T112" fmla="*/ 2147483646 w 140"/>
                <a:gd name="T113" fmla="*/ 2147483646 h 80"/>
                <a:gd name="T114" fmla="*/ 2147483646 w 140"/>
                <a:gd name="T115" fmla="*/ 2147483646 h 80"/>
                <a:gd name="T116" fmla="*/ 2147483646 w 140"/>
                <a:gd name="T117" fmla="*/ 2147483646 h 80"/>
                <a:gd name="T118" fmla="*/ 2147483646 w 140"/>
                <a:gd name="T119" fmla="*/ 2147483646 h 80"/>
                <a:gd name="T120" fmla="*/ 2147483646 w 140"/>
                <a:gd name="T121" fmla="*/ 2147483646 h 80"/>
                <a:gd name="T122" fmla="*/ 2147483646 w 140"/>
                <a:gd name="T123" fmla="*/ 2147483646 h 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0" h="80">
                  <a:moveTo>
                    <a:pt x="95" y="80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moveTo>
                    <a:pt x="95" y="80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moveTo>
                    <a:pt x="96" y="80"/>
                  </a:move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0"/>
                    <a:pt x="96" y="80"/>
                    <a:pt x="96" y="80"/>
                  </a:cubicBezTo>
                  <a:moveTo>
                    <a:pt x="97" y="80"/>
                  </a:move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moveTo>
                    <a:pt x="95" y="79"/>
                  </a:move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79"/>
                  </a:cubicBezTo>
                  <a:moveTo>
                    <a:pt x="87" y="79"/>
                  </a:move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87" y="79"/>
                  </a:move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101" y="79"/>
                  </a:move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7" y="79"/>
                  </a:moveTo>
                  <a:cubicBezTo>
                    <a:pt x="86" y="79"/>
                    <a:pt x="86" y="79"/>
                    <a:pt x="86" y="80"/>
                  </a:cubicBezTo>
                  <a:cubicBezTo>
                    <a:pt x="86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100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moveTo>
                    <a:pt x="85" y="79"/>
                  </a:move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5" y="79"/>
                    <a:pt x="85" y="79"/>
                    <a:pt x="85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2" y="79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moveTo>
                    <a:pt x="87" y="79"/>
                  </a:move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6" y="80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moveTo>
                    <a:pt x="100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moveTo>
                    <a:pt x="83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3" y="79"/>
                    <a:pt x="83" y="78"/>
                  </a:cubicBezTo>
                  <a:moveTo>
                    <a:pt x="82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2" y="78"/>
                  </a:move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2" y="78"/>
                  </a:moveTo>
                  <a:cubicBezTo>
                    <a:pt x="82" y="78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8"/>
                  </a:cubicBezTo>
                  <a:moveTo>
                    <a:pt x="82" y="78"/>
                  </a:moveTo>
                  <a:cubicBezTo>
                    <a:pt x="82" y="78"/>
                    <a:pt x="82" y="78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9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9"/>
                    <a:pt x="95" y="80"/>
                    <a:pt x="95" y="80"/>
                  </a:cubicBezTo>
                  <a:cubicBezTo>
                    <a:pt x="95" y="79"/>
                    <a:pt x="95" y="78"/>
                    <a:pt x="95" y="78"/>
                  </a:cubicBezTo>
                  <a:moveTo>
                    <a:pt x="82" y="78"/>
                  </a:moveTo>
                  <a:cubicBezTo>
                    <a:pt x="82" y="78"/>
                    <a:pt x="82" y="79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moveTo>
                    <a:pt x="86" y="78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86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6" y="78"/>
                    <a:pt x="86" y="78"/>
                    <a:pt x="86" y="78"/>
                  </a:cubicBezTo>
                  <a:moveTo>
                    <a:pt x="100" y="78"/>
                  </a:move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0" y="79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8"/>
                    <a:pt x="95" y="78"/>
                    <a:pt x="95" y="78"/>
                  </a:cubicBezTo>
                  <a:moveTo>
                    <a:pt x="100" y="77"/>
                  </a:move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101" y="78"/>
                    <a:pt x="101" y="78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1" y="78"/>
                    <a:pt x="100" y="78"/>
                    <a:pt x="100" y="78"/>
                  </a:cubicBezTo>
                  <a:cubicBezTo>
                    <a:pt x="100" y="78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moveTo>
                    <a:pt x="87" y="77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7" y="78"/>
                    <a:pt x="87" y="78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80"/>
                    <a:pt x="87" y="79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79"/>
                    <a:pt x="87" y="79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7" y="78"/>
                    <a:pt x="87" y="78"/>
                    <a:pt x="87" y="77"/>
                  </a:cubicBezTo>
                  <a:moveTo>
                    <a:pt x="83" y="77"/>
                  </a:moveTo>
                  <a:cubicBezTo>
                    <a:pt x="83" y="77"/>
                    <a:pt x="83" y="77"/>
                    <a:pt x="83" y="77"/>
                  </a:cubicBezTo>
                  <a:cubicBezTo>
                    <a:pt x="83" y="78"/>
                    <a:pt x="83" y="79"/>
                    <a:pt x="83" y="79"/>
                  </a:cubicBezTo>
                  <a:cubicBezTo>
                    <a:pt x="83" y="78"/>
                    <a:pt x="83" y="78"/>
                    <a:pt x="83" y="77"/>
                  </a:cubicBezTo>
                  <a:moveTo>
                    <a:pt x="83" y="77"/>
                  </a:moveTo>
                  <a:cubicBezTo>
                    <a:pt x="83" y="77"/>
                    <a:pt x="83" y="78"/>
                    <a:pt x="83" y="78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3" y="78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moveTo>
                    <a:pt x="72" y="77"/>
                  </a:moveTo>
                  <a:cubicBezTo>
                    <a:pt x="72" y="77"/>
                    <a:pt x="72" y="77"/>
                    <a:pt x="72" y="78"/>
                  </a:cubicBezTo>
                  <a:cubicBezTo>
                    <a:pt x="72" y="77"/>
                    <a:pt x="72" y="77"/>
                    <a:pt x="72" y="77"/>
                  </a:cubicBezTo>
                  <a:moveTo>
                    <a:pt x="103" y="77"/>
                  </a:moveTo>
                  <a:cubicBezTo>
                    <a:pt x="102" y="77"/>
                    <a:pt x="102" y="77"/>
                    <a:pt x="101" y="77"/>
                  </a:cubicBezTo>
                  <a:cubicBezTo>
                    <a:pt x="101" y="78"/>
                    <a:pt x="101" y="78"/>
                    <a:pt x="101" y="79"/>
                  </a:cubicBezTo>
                  <a:cubicBezTo>
                    <a:pt x="104" y="78"/>
                    <a:pt x="104" y="77"/>
                    <a:pt x="103" y="77"/>
                  </a:cubicBezTo>
                  <a:moveTo>
                    <a:pt x="83" y="77"/>
                  </a:move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moveTo>
                    <a:pt x="82" y="77"/>
                  </a:move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82" y="77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2" y="78"/>
                    <a:pt x="82" y="78"/>
                    <a:pt x="82" y="79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9"/>
                    <a:pt x="82" y="78"/>
                    <a:pt x="82" y="78"/>
                  </a:cubicBezTo>
                  <a:cubicBezTo>
                    <a:pt x="82" y="78"/>
                    <a:pt x="82" y="77"/>
                    <a:pt x="82" y="77"/>
                  </a:cubicBezTo>
                  <a:cubicBezTo>
                    <a:pt x="82" y="77"/>
                    <a:pt x="82" y="77"/>
                    <a:pt x="82" y="77"/>
                  </a:cubicBezTo>
                  <a:moveTo>
                    <a:pt x="68" y="76"/>
                  </a:moveTo>
                  <a:cubicBezTo>
                    <a:pt x="68" y="76"/>
                    <a:pt x="68" y="76"/>
                    <a:pt x="68" y="77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8" y="76"/>
                    <a:pt x="68" y="76"/>
                  </a:cubicBezTo>
                  <a:moveTo>
                    <a:pt x="84" y="76"/>
                  </a:move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3" y="76"/>
                    <a:pt x="83" y="76"/>
                  </a:cubicBezTo>
                  <a:cubicBezTo>
                    <a:pt x="83" y="76"/>
                    <a:pt x="83" y="76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7"/>
                    <a:pt x="84" y="77"/>
                  </a:cubicBezTo>
                  <a:cubicBezTo>
                    <a:pt x="84" y="77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84" y="76"/>
                    <a:pt x="84" y="76"/>
                    <a:pt x="84" y="76"/>
                  </a:cubicBezTo>
                  <a:moveTo>
                    <a:pt x="67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7" y="76"/>
                    <a:pt x="67" y="76"/>
                    <a:pt x="67" y="76"/>
                  </a:cubicBezTo>
                  <a:moveTo>
                    <a:pt x="83" y="76"/>
                  </a:moveTo>
                  <a:cubicBezTo>
                    <a:pt x="83" y="76"/>
                    <a:pt x="83" y="76"/>
                    <a:pt x="83" y="76"/>
                  </a:cubicBezTo>
                  <a:cubicBezTo>
                    <a:pt x="83" y="77"/>
                    <a:pt x="83" y="77"/>
                    <a:pt x="83" y="7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77"/>
                    <a:pt x="83" y="76"/>
                    <a:pt x="83" y="76"/>
                  </a:cubicBezTo>
                  <a:cubicBezTo>
                    <a:pt x="83" y="76"/>
                    <a:pt x="83" y="76"/>
                    <a:pt x="83" y="76"/>
                  </a:cubicBezTo>
                  <a:moveTo>
                    <a:pt x="116" y="76"/>
                  </a:moveTo>
                  <a:cubicBezTo>
                    <a:pt x="117" y="76"/>
                    <a:pt x="117" y="76"/>
                    <a:pt x="117" y="77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6" y="76"/>
                    <a:pt x="116" y="76"/>
                    <a:pt x="116" y="76"/>
                  </a:cubicBezTo>
                  <a:moveTo>
                    <a:pt x="120" y="75"/>
                  </a:moveTo>
                  <a:cubicBezTo>
                    <a:pt x="120" y="75"/>
                    <a:pt x="120" y="75"/>
                    <a:pt x="120" y="75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6"/>
                    <a:pt x="120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1" y="75"/>
                  </a:move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moveTo>
                    <a:pt x="120" y="75"/>
                  </a:moveTo>
                  <a:cubicBezTo>
                    <a:pt x="120" y="75"/>
                    <a:pt x="120" y="75"/>
                    <a:pt x="120" y="76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moveTo>
                    <a:pt x="119" y="75"/>
                  </a:moveTo>
                  <a:cubicBezTo>
                    <a:pt x="120" y="75"/>
                    <a:pt x="120" y="75"/>
                    <a:pt x="120" y="76"/>
                  </a:cubicBezTo>
                  <a:cubicBezTo>
                    <a:pt x="120" y="75"/>
                    <a:pt x="120" y="75"/>
                    <a:pt x="119" y="75"/>
                  </a:cubicBezTo>
                  <a:cubicBezTo>
                    <a:pt x="119" y="75"/>
                    <a:pt x="119" y="75"/>
                    <a:pt x="119" y="75"/>
                  </a:cubicBezTo>
                  <a:moveTo>
                    <a:pt x="116" y="75"/>
                  </a:moveTo>
                  <a:cubicBezTo>
                    <a:pt x="116" y="75"/>
                    <a:pt x="116" y="75"/>
                    <a:pt x="117" y="76"/>
                  </a:cubicBezTo>
                  <a:cubicBezTo>
                    <a:pt x="117" y="76"/>
                    <a:pt x="118" y="76"/>
                    <a:pt x="120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9" y="75"/>
                    <a:pt x="119" y="75"/>
                    <a:pt x="119" y="75"/>
                  </a:cubicBezTo>
                  <a:cubicBezTo>
                    <a:pt x="118" y="75"/>
                    <a:pt x="117" y="75"/>
                    <a:pt x="116" y="75"/>
                  </a:cubicBezTo>
                  <a:moveTo>
                    <a:pt x="115" y="75"/>
                  </a:moveTo>
                  <a:cubicBezTo>
                    <a:pt x="115" y="75"/>
                    <a:pt x="115" y="75"/>
                    <a:pt x="115" y="75"/>
                  </a:cubicBezTo>
                  <a:cubicBezTo>
                    <a:pt x="115" y="75"/>
                    <a:pt x="115" y="75"/>
                    <a:pt x="115" y="76"/>
                  </a:cubicBezTo>
                  <a:cubicBezTo>
                    <a:pt x="115" y="76"/>
                    <a:pt x="116" y="76"/>
                    <a:pt x="116" y="76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6" y="75"/>
                    <a:pt x="115" y="75"/>
                    <a:pt x="115" y="75"/>
                  </a:cubicBezTo>
                  <a:moveTo>
                    <a:pt x="68" y="74"/>
                  </a:moveTo>
                  <a:cubicBezTo>
                    <a:pt x="68" y="75"/>
                    <a:pt x="67" y="75"/>
                    <a:pt x="67" y="76"/>
                  </a:cubicBezTo>
                  <a:cubicBezTo>
                    <a:pt x="68" y="75"/>
                    <a:pt x="68" y="75"/>
                    <a:pt x="68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4" y="75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69" y="74"/>
                  </a:moveTo>
                  <a:cubicBezTo>
                    <a:pt x="69" y="74"/>
                    <a:pt x="69" y="74"/>
                    <a:pt x="69" y="74"/>
                  </a:cubicBezTo>
                  <a:cubicBezTo>
                    <a:pt x="68" y="75"/>
                    <a:pt x="68" y="75"/>
                    <a:pt x="67" y="76"/>
                  </a:cubicBezTo>
                  <a:cubicBezTo>
                    <a:pt x="67" y="76"/>
                    <a:pt x="67" y="76"/>
                    <a:pt x="68" y="76"/>
                  </a:cubicBezTo>
                  <a:cubicBezTo>
                    <a:pt x="68" y="75"/>
                    <a:pt x="69" y="75"/>
                    <a:pt x="69" y="74"/>
                  </a:cubicBezTo>
                  <a:moveTo>
                    <a:pt x="69" y="74"/>
                  </a:moveTo>
                  <a:cubicBezTo>
                    <a:pt x="69" y="74"/>
                    <a:pt x="69" y="74"/>
                    <a:pt x="69" y="74"/>
                  </a:cubicBezTo>
                  <a:cubicBezTo>
                    <a:pt x="69" y="75"/>
                    <a:pt x="68" y="75"/>
                    <a:pt x="68" y="76"/>
                  </a:cubicBezTo>
                  <a:cubicBezTo>
                    <a:pt x="68" y="76"/>
                    <a:pt x="68" y="76"/>
                    <a:pt x="68" y="77"/>
                  </a:cubicBezTo>
                  <a:cubicBezTo>
                    <a:pt x="68" y="75"/>
                    <a:pt x="69" y="75"/>
                    <a:pt x="69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4" y="7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2" y="74"/>
                  </a:moveTo>
                  <a:cubicBezTo>
                    <a:pt x="122" y="74"/>
                    <a:pt x="122" y="75"/>
                    <a:pt x="122" y="75"/>
                  </a:cubicBezTo>
                  <a:cubicBezTo>
                    <a:pt x="122" y="75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1" y="74"/>
                  </a:moveTo>
                  <a:cubicBezTo>
                    <a:pt x="121" y="74"/>
                    <a:pt x="122" y="75"/>
                    <a:pt x="122" y="75"/>
                  </a:cubicBezTo>
                  <a:cubicBezTo>
                    <a:pt x="122" y="75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moveTo>
                    <a:pt x="124" y="74"/>
                  </a:move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moveTo>
                    <a:pt x="125" y="74"/>
                  </a:move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3" y="74"/>
                  </a:move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3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moveTo>
                    <a:pt x="121" y="73"/>
                  </a:moveTo>
                  <a:cubicBezTo>
                    <a:pt x="121" y="73"/>
                    <a:pt x="121" y="73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2" y="74"/>
                    <a:pt x="122" y="74"/>
                  </a:cubicBezTo>
                  <a:cubicBezTo>
                    <a:pt x="122" y="74"/>
                    <a:pt x="121" y="74"/>
                    <a:pt x="121" y="73"/>
                  </a:cubicBezTo>
                  <a:moveTo>
                    <a:pt x="122" y="73"/>
                  </a:moveTo>
                  <a:cubicBezTo>
                    <a:pt x="122" y="73"/>
                    <a:pt x="122" y="73"/>
                    <a:pt x="122" y="73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74"/>
                    <a:pt x="122" y="73"/>
                    <a:pt x="122" y="73"/>
                  </a:cubicBezTo>
                  <a:moveTo>
                    <a:pt x="124" y="73"/>
                  </a:moveTo>
                  <a:cubicBezTo>
                    <a:pt x="124" y="73"/>
                    <a:pt x="125" y="74"/>
                    <a:pt x="125" y="74"/>
                  </a:cubicBezTo>
                  <a:cubicBezTo>
                    <a:pt x="125" y="74"/>
                    <a:pt x="125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3" y="73"/>
                    <a:pt x="123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1" y="73"/>
                    <a:pt x="121" y="73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3"/>
                    <a:pt x="120" y="73"/>
                    <a:pt x="120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moveTo>
                    <a:pt x="119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20" y="73"/>
                    <a:pt x="120" y="74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0" y="74"/>
                    <a:pt x="120" y="73"/>
                    <a:pt x="119" y="73"/>
                  </a:cubicBezTo>
                  <a:moveTo>
                    <a:pt x="120" y="73"/>
                  </a:move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4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4" y="73"/>
                  </a:cubicBezTo>
                  <a:cubicBezTo>
                    <a:pt x="125" y="73"/>
                    <a:pt x="125" y="73"/>
                    <a:pt x="125" y="74"/>
                  </a:cubicBezTo>
                  <a:cubicBezTo>
                    <a:pt x="125" y="73"/>
                    <a:pt x="125" y="73"/>
                    <a:pt x="125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6" y="73"/>
                    <a:pt x="126" y="74"/>
                  </a:cubicBezTo>
                  <a:cubicBezTo>
                    <a:pt x="126" y="73"/>
                    <a:pt x="125" y="73"/>
                    <a:pt x="125" y="73"/>
                  </a:cubicBezTo>
                  <a:moveTo>
                    <a:pt x="126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6" y="73"/>
                  </a:move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3"/>
                    <a:pt x="126" y="73"/>
                    <a:pt x="126" y="73"/>
                  </a:cubicBezTo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moveTo>
                    <a:pt x="128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4" y="73"/>
                  </a:move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4"/>
                    <a:pt x="124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4" y="74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moveTo>
                    <a:pt x="125" y="73"/>
                  </a:move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5" y="73"/>
                    <a:pt x="125" y="73"/>
                    <a:pt x="125" y="73"/>
                  </a:cubicBezTo>
                  <a:moveTo>
                    <a:pt x="53" y="73"/>
                  </a:moveTo>
                  <a:cubicBezTo>
                    <a:pt x="53" y="73"/>
                    <a:pt x="53" y="73"/>
                    <a:pt x="53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3" y="73"/>
                  </a:cubicBezTo>
                  <a:moveTo>
                    <a:pt x="128" y="72"/>
                  </a:moveTo>
                  <a:cubicBezTo>
                    <a:pt x="128" y="72"/>
                    <a:pt x="127" y="72"/>
                    <a:pt x="127" y="72"/>
                  </a:cubicBezTo>
                  <a:cubicBezTo>
                    <a:pt x="128" y="72"/>
                    <a:pt x="128" y="72"/>
                    <a:pt x="128" y="73"/>
                  </a:cubicBezTo>
                  <a:cubicBezTo>
                    <a:pt x="128" y="72"/>
                    <a:pt x="128" y="72"/>
                    <a:pt x="128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2" y="72"/>
                  </a:moveTo>
                  <a:cubicBezTo>
                    <a:pt x="122" y="72"/>
                    <a:pt x="122" y="72"/>
                    <a:pt x="123" y="73"/>
                  </a:cubicBezTo>
                  <a:cubicBezTo>
                    <a:pt x="123" y="73"/>
                    <a:pt x="123" y="73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moveTo>
                    <a:pt x="129" y="72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30" y="72"/>
                  </a:cubicBezTo>
                  <a:cubicBezTo>
                    <a:pt x="129" y="72"/>
                    <a:pt x="129" y="72"/>
                    <a:pt x="129" y="72"/>
                  </a:cubicBezTo>
                  <a:moveTo>
                    <a:pt x="122" y="72"/>
                  </a:moveTo>
                  <a:cubicBezTo>
                    <a:pt x="122" y="72"/>
                    <a:pt x="122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3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moveTo>
                    <a:pt x="124" y="72"/>
                  </a:move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5" y="73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4" y="72"/>
                    <a:pt x="124" y="72"/>
                    <a:pt x="124" y="72"/>
                  </a:cubicBezTo>
                  <a:moveTo>
                    <a:pt x="124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5" y="71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1"/>
                    <a:pt x="125" y="71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moveTo>
                    <a:pt x="124" y="71"/>
                  </a:move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5" y="71"/>
                    <a:pt x="125" y="72"/>
                  </a:cubicBezTo>
                  <a:cubicBezTo>
                    <a:pt x="125" y="72"/>
                    <a:pt x="125" y="72"/>
                    <a:pt x="125" y="72"/>
                  </a:cubicBezTo>
                  <a:cubicBezTo>
                    <a:pt x="125" y="71"/>
                    <a:pt x="124" y="71"/>
                    <a:pt x="124" y="71"/>
                  </a:cubicBezTo>
                  <a:moveTo>
                    <a:pt x="48" y="70"/>
                  </a:move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70"/>
                    <a:pt x="48" y="70"/>
                    <a:pt x="48" y="70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8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moveTo>
                    <a:pt x="136" y="68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36" y="68"/>
                    <a:pt x="136" y="68"/>
                    <a:pt x="136" y="68"/>
                  </a:cubicBezTo>
                  <a:moveTo>
                    <a:pt x="137" y="68"/>
                  </a:move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7" y="68"/>
                    <a:pt x="137" y="68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9" y="67"/>
                  </a:move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7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7"/>
                    <a:pt x="138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8" y="67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40" y="66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moveTo>
                    <a:pt x="138" y="66"/>
                  </a:move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9" y="67"/>
                  </a:cubicBezTo>
                  <a:cubicBezTo>
                    <a:pt x="139" y="67"/>
                    <a:pt x="139" y="67"/>
                    <a:pt x="139" y="66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7"/>
                    <a:pt x="139" y="67"/>
                    <a:pt x="139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39" y="66"/>
                    <a:pt x="138" y="66"/>
                    <a:pt x="138" y="66"/>
                  </a:cubicBezTo>
                  <a:cubicBezTo>
                    <a:pt x="138" y="66"/>
                    <a:pt x="138" y="66"/>
                    <a:pt x="138" y="6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688013" y="4214813"/>
              <a:ext cx="109538" cy="90488"/>
            </a:xfrm>
            <a:custGeom>
              <a:avLst/>
              <a:gdLst>
                <a:gd name="T0" fmla="*/ 2147483646 w 29"/>
                <a:gd name="T1" fmla="*/ 2147483646 h 24"/>
                <a:gd name="T2" fmla="*/ 0 w 29"/>
                <a:gd name="T3" fmla="*/ 2147483646 h 24"/>
                <a:gd name="T4" fmla="*/ 2147483646 w 29"/>
                <a:gd name="T5" fmla="*/ 2147483646 h 24"/>
                <a:gd name="T6" fmla="*/ 2147483646 w 29"/>
                <a:gd name="T7" fmla="*/ 2147483646 h 24"/>
                <a:gd name="T8" fmla="*/ 2147483646 w 29"/>
                <a:gd name="T9" fmla="*/ 2147483646 h 24"/>
                <a:gd name="T10" fmla="*/ 2147483646 w 29"/>
                <a:gd name="T11" fmla="*/ 2147483646 h 24"/>
                <a:gd name="T12" fmla="*/ 2147483646 w 29"/>
                <a:gd name="T13" fmla="*/ 2147483646 h 24"/>
                <a:gd name="T14" fmla="*/ 2147483646 w 29"/>
                <a:gd name="T15" fmla="*/ 2147483646 h 24"/>
                <a:gd name="T16" fmla="*/ 2147483646 w 29"/>
                <a:gd name="T17" fmla="*/ 2147483646 h 24"/>
                <a:gd name="T18" fmla="*/ 2147483646 w 29"/>
                <a:gd name="T19" fmla="*/ 2147483646 h 24"/>
                <a:gd name="T20" fmla="*/ 2147483646 w 29"/>
                <a:gd name="T21" fmla="*/ 2147483646 h 24"/>
                <a:gd name="T22" fmla="*/ 2147483646 w 29"/>
                <a:gd name="T23" fmla="*/ 2147483646 h 24"/>
                <a:gd name="T24" fmla="*/ 2147483646 w 29"/>
                <a:gd name="T25" fmla="*/ 2147483646 h 24"/>
                <a:gd name="T26" fmla="*/ 2147483646 w 29"/>
                <a:gd name="T27" fmla="*/ 2147483646 h 24"/>
                <a:gd name="T28" fmla="*/ 2147483646 w 29"/>
                <a:gd name="T29" fmla="*/ 2147483646 h 24"/>
                <a:gd name="T30" fmla="*/ 2147483646 w 29"/>
                <a:gd name="T31" fmla="*/ 2147483646 h 24"/>
                <a:gd name="T32" fmla="*/ 2147483646 w 29"/>
                <a:gd name="T33" fmla="*/ 2147483646 h 24"/>
                <a:gd name="T34" fmla="*/ 2147483646 w 29"/>
                <a:gd name="T35" fmla="*/ 2147483646 h 24"/>
                <a:gd name="T36" fmla="*/ 2147483646 w 29"/>
                <a:gd name="T37" fmla="*/ 2147483646 h 24"/>
                <a:gd name="T38" fmla="*/ 2147483646 w 29"/>
                <a:gd name="T39" fmla="*/ 2147483646 h 24"/>
                <a:gd name="T40" fmla="*/ 2147483646 w 29"/>
                <a:gd name="T41" fmla="*/ 2147483646 h 24"/>
                <a:gd name="T42" fmla="*/ 2147483646 w 29"/>
                <a:gd name="T43" fmla="*/ 2147483646 h 24"/>
                <a:gd name="T44" fmla="*/ 2147483646 w 29"/>
                <a:gd name="T45" fmla="*/ 2147483646 h 24"/>
                <a:gd name="T46" fmla="*/ 2147483646 w 29"/>
                <a:gd name="T47" fmla="*/ 2147483646 h 24"/>
                <a:gd name="T48" fmla="*/ 2147483646 w 29"/>
                <a:gd name="T49" fmla="*/ 2147483646 h 24"/>
                <a:gd name="T50" fmla="*/ 2147483646 w 29"/>
                <a:gd name="T51" fmla="*/ 2147483646 h 24"/>
                <a:gd name="T52" fmla="*/ 2147483646 w 29"/>
                <a:gd name="T53" fmla="*/ 2147483646 h 24"/>
                <a:gd name="T54" fmla="*/ 2147483646 w 29"/>
                <a:gd name="T55" fmla="*/ 2147483646 h 24"/>
                <a:gd name="T56" fmla="*/ 2147483646 w 29"/>
                <a:gd name="T57" fmla="*/ 2147483646 h 24"/>
                <a:gd name="T58" fmla="*/ 2147483646 w 29"/>
                <a:gd name="T59" fmla="*/ 2147483646 h 24"/>
                <a:gd name="T60" fmla="*/ 2147483646 w 29"/>
                <a:gd name="T61" fmla="*/ 2147483646 h 24"/>
                <a:gd name="T62" fmla="*/ 2147483646 w 29"/>
                <a:gd name="T63" fmla="*/ 2147483646 h 24"/>
                <a:gd name="T64" fmla="*/ 2147483646 w 29"/>
                <a:gd name="T65" fmla="*/ 2147483646 h 24"/>
                <a:gd name="T66" fmla="*/ 2147483646 w 29"/>
                <a:gd name="T67" fmla="*/ 2147483646 h 24"/>
                <a:gd name="T68" fmla="*/ 2147483646 w 29"/>
                <a:gd name="T69" fmla="*/ 2147483646 h 24"/>
                <a:gd name="T70" fmla="*/ 2147483646 w 29"/>
                <a:gd name="T71" fmla="*/ 2147483646 h 24"/>
                <a:gd name="T72" fmla="*/ 2147483646 w 29"/>
                <a:gd name="T73" fmla="*/ 2147483646 h 24"/>
                <a:gd name="T74" fmla="*/ 2147483646 w 29"/>
                <a:gd name="T75" fmla="*/ 2147483646 h 24"/>
                <a:gd name="T76" fmla="*/ 2147483646 w 29"/>
                <a:gd name="T77" fmla="*/ 2147483646 h 24"/>
                <a:gd name="T78" fmla="*/ 2147483646 w 29"/>
                <a:gd name="T79" fmla="*/ 2147483646 h 24"/>
                <a:gd name="T80" fmla="*/ 2147483646 w 29"/>
                <a:gd name="T81" fmla="*/ 2147483646 h 24"/>
                <a:gd name="T82" fmla="*/ 2147483646 w 29"/>
                <a:gd name="T83" fmla="*/ 2147483646 h 24"/>
                <a:gd name="T84" fmla="*/ 2147483646 w 29"/>
                <a:gd name="T85" fmla="*/ 2147483646 h 24"/>
                <a:gd name="T86" fmla="*/ 2147483646 w 29"/>
                <a:gd name="T87" fmla="*/ 2147483646 h 24"/>
                <a:gd name="T88" fmla="*/ 2147483646 w 29"/>
                <a:gd name="T89" fmla="*/ 2147483646 h 24"/>
                <a:gd name="T90" fmla="*/ 2147483646 w 29"/>
                <a:gd name="T91" fmla="*/ 2147483646 h 24"/>
                <a:gd name="T92" fmla="*/ 2147483646 w 29"/>
                <a:gd name="T93" fmla="*/ 2147483646 h 24"/>
                <a:gd name="T94" fmla="*/ 2147483646 w 29"/>
                <a:gd name="T95" fmla="*/ 2147483646 h 24"/>
                <a:gd name="T96" fmla="*/ 2147483646 w 29"/>
                <a:gd name="T97" fmla="*/ 2147483646 h 24"/>
                <a:gd name="T98" fmla="*/ 2147483646 w 29"/>
                <a:gd name="T99" fmla="*/ 2147483646 h 24"/>
                <a:gd name="T100" fmla="*/ 2147483646 w 29"/>
                <a:gd name="T101" fmla="*/ 2147483646 h 24"/>
                <a:gd name="T102" fmla="*/ 2147483646 w 29"/>
                <a:gd name="T103" fmla="*/ 0 h 24"/>
                <a:gd name="T104" fmla="*/ 2147483646 w 29"/>
                <a:gd name="T105" fmla="*/ 0 h 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" h="24">
                  <a:moveTo>
                    <a:pt x="0" y="22"/>
                  </a:moveTo>
                  <a:cubicBezTo>
                    <a:pt x="0" y="22"/>
                    <a:pt x="0" y="23"/>
                    <a:pt x="2" y="24"/>
                  </a:cubicBezTo>
                  <a:cubicBezTo>
                    <a:pt x="2" y="24"/>
                    <a:pt x="2" y="23"/>
                    <a:pt x="2" y="23"/>
                  </a:cubicBezTo>
                  <a:cubicBezTo>
                    <a:pt x="1" y="23"/>
                    <a:pt x="0" y="22"/>
                    <a:pt x="0" y="22"/>
                  </a:cubicBezTo>
                  <a:moveTo>
                    <a:pt x="15" y="18"/>
                  </a:move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4" y="15"/>
                  </a:moveTo>
                  <a:cubicBezTo>
                    <a:pt x="0" y="15"/>
                    <a:pt x="1" y="17"/>
                    <a:pt x="7" y="22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1" y="19"/>
                    <a:pt x="10" y="18"/>
                    <a:pt x="10" y="18"/>
                  </a:cubicBezTo>
                  <a:cubicBezTo>
                    <a:pt x="10" y="18"/>
                    <a:pt x="11" y="19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8"/>
                    <a:pt x="9" y="17"/>
                    <a:pt x="9" y="17"/>
                  </a:cubicBezTo>
                  <a:cubicBezTo>
                    <a:pt x="9" y="17"/>
                    <a:pt x="11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2" y="18"/>
                    <a:pt x="11" y="17"/>
                    <a:pt x="10" y="16"/>
                  </a:cubicBezTo>
                  <a:cubicBezTo>
                    <a:pt x="7" y="15"/>
                    <a:pt x="5" y="15"/>
                    <a:pt x="4" y="15"/>
                  </a:cubicBezTo>
                  <a:moveTo>
                    <a:pt x="20" y="15"/>
                  </a:moveTo>
                  <a:cubicBezTo>
                    <a:pt x="20" y="15"/>
                    <a:pt x="20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moveTo>
                    <a:pt x="15" y="14"/>
                  </a:moveTo>
                  <a:cubicBezTo>
                    <a:pt x="15" y="15"/>
                    <a:pt x="17" y="16"/>
                    <a:pt x="19" y="17"/>
                  </a:cubicBezTo>
                  <a:cubicBezTo>
                    <a:pt x="20" y="16"/>
                    <a:pt x="20" y="16"/>
                    <a:pt x="21" y="15"/>
                  </a:cubicBezTo>
                  <a:cubicBezTo>
                    <a:pt x="18" y="15"/>
                    <a:pt x="16" y="14"/>
                    <a:pt x="15" y="14"/>
                  </a:cubicBezTo>
                  <a:moveTo>
                    <a:pt x="11" y="12"/>
                  </a:moveTo>
                  <a:cubicBezTo>
                    <a:pt x="9" y="12"/>
                    <a:pt x="9" y="12"/>
                    <a:pt x="11" y="14"/>
                  </a:cubicBezTo>
                  <a:cubicBezTo>
                    <a:pt x="11" y="14"/>
                    <a:pt x="12" y="14"/>
                    <a:pt x="12" y="14"/>
                  </a:cubicBezTo>
                  <a:cubicBezTo>
                    <a:pt x="13" y="14"/>
                    <a:pt x="14" y="14"/>
                    <a:pt x="15" y="14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6" y="13"/>
                    <a:pt x="20" y="15"/>
                  </a:cubicBezTo>
                  <a:cubicBezTo>
                    <a:pt x="19" y="14"/>
                    <a:pt x="19" y="14"/>
                    <a:pt x="18" y="13"/>
                  </a:cubicBezTo>
                  <a:cubicBezTo>
                    <a:pt x="15" y="12"/>
                    <a:pt x="12" y="12"/>
                    <a:pt x="11" y="12"/>
                  </a:cubicBezTo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9" y="12"/>
                    <a:pt x="20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0" y="12"/>
                    <a:pt x="19" y="12"/>
                    <a:pt x="17" y="11"/>
                  </a:cubicBezTo>
                  <a:moveTo>
                    <a:pt x="17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8" y="11"/>
                    <a:pt x="21" y="12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1" y="12"/>
                    <a:pt x="18" y="11"/>
                    <a:pt x="17" y="10"/>
                  </a:cubicBezTo>
                  <a:moveTo>
                    <a:pt x="14" y="10"/>
                  </a:moveTo>
                  <a:cubicBezTo>
                    <a:pt x="15" y="10"/>
                    <a:pt x="16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0"/>
                    <a:pt x="15" y="10"/>
                    <a:pt x="14" y="10"/>
                  </a:cubicBezTo>
                  <a:moveTo>
                    <a:pt x="14" y="10"/>
                  </a:moveTo>
                  <a:cubicBezTo>
                    <a:pt x="14" y="10"/>
                    <a:pt x="15" y="10"/>
                    <a:pt x="16" y="11"/>
                  </a:cubicBezTo>
                  <a:cubicBezTo>
                    <a:pt x="16" y="11"/>
                    <a:pt x="17" y="11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0"/>
                    <a:pt x="14" y="10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moveTo>
                    <a:pt x="13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5" y="10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cubicBezTo>
                    <a:pt x="15" y="10"/>
                    <a:pt x="14" y="9"/>
                    <a:pt x="13" y="9"/>
                  </a:cubicBezTo>
                  <a:moveTo>
                    <a:pt x="13" y="8"/>
                  </a:moveTo>
                  <a:cubicBezTo>
                    <a:pt x="13" y="8"/>
                    <a:pt x="12" y="8"/>
                    <a:pt x="13" y="9"/>
                  </a:cubicBezTo>
                  <a:cubicBezTo>
                    <a:pt x="14" y="9"/>
                    <a:pt x="15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5" y="9"/>
                    <a:pt x="14" y="8"/>
                    <a:pt x="13" y="8"/>
                  </a:cubicBezTo>
                  <a:moveTo>
                    <a:pt x="10" y="8"/>
                  </a:moveTo>
                  <a:cubicBezTo>
                    <a:pt x="10" y="8"/>
                    <a:pt x="11" y="9"/>
                    <a:pt x="14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1" y="9"/>
                    <a:pt x="10" y="8"/>
                    <a:pt x="10" y="8"/>
                  </a:cubicBezTo>
                  <a:moveTo>
                    <a:pt x="11" y="8"/>
                  </a:moveTo>
                  <a:cubicBezTo>
                    <a:pt x="10" y="8"/>
                    <a:pt x="11" y="8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8"/>
                    <a:pt x="11" y="8"/>
                    <a:pt x="11" y="8"/>
                  </a:cubicBezTo>
                  <a:moveTo>
                    <a:pt x="16" y="5"/>
                  </a:moveTo>
                  <a:cubicBezTo>
                    <a:pt x="15" y="5"/>
                    <a:pt x="16" y="6"/>
                    <a:pt x="19" y="8"/>
                  </a:cubicBezTo>
                  <a:cubicBezTo>
                    <a:pt x="20" y="8"/>
                    <a:pt x="21" y="8"/>
                    <a:pt x="22" y="8"/>
                  </a:cubicBezTo>
                  <a:cubicBezTo>
                    <a:pt x="23" y="8"/>
                    <a:pt x="25" y="8"/>
                    <a:pt x="26" y="8"/>
                  </a:cubicBezTo>
                  <a:cubicBezTo>
                    <a:pt x="26" y="8"/>
                    <a:pt x="27" y="7"/>
                    <a:pt x="27" y="7"/>
                  </a:cubicBezTo>
                  <a:cubicBezTo>
                    <a:pt x="21" y="6"/>
                    <a:pt x="18" y="5"/>
                    <a:pt x="16" y="5"/>
                  </a:cubicBezTo>
                  <a:moveTo>
                    <a:pt x="22" y="2"/>
                  </a:moveTo>
                  <a:cubicBezTo>
                    <a:pt x="22" y="2"/>
                    <a:pt x="22" y="2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5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3"/>
                    <a:pt x="22" y="2"/>
                    <a:pt x="22" y="2"/>
                  </a:cubicBezTo>
                  <a:moveTo>
                    <a:pt x="28" y="0"/>
                  </a:moveTo>
                  <a:cubicBezTo>
                    <a:pt x="28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15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5384800" y="3940176"/>
              <a:ext cx="415925" cy="371475"/>
            </a:xfrm>
            <a:custGeom>
              <a:avLst/>
              <a:gdLst>
                <a:gd name="T0" fmla="*/ 2147483646 w 111"/>
                <a:gd name="T1" fmla="*/ 2147483646 h 99"/>
                <a:gd name="T2" fmla="*/ 2147483646 w 111"/>
                <a:gd name="T3" fmla="*/ 2147483646 h 99"/>
                <a:gd name="T4" fmla="*/ 2147483646 w 111"/>
                <a:gd name="T5" fmla="*/ 2147483646 h 99"/>
                <a:gd name="T6" fmla="*/ 2147483646 w 111"/>
                <a:gd name="T7" fmla="*/ 2147483646 h 99"/>
                <a:gd name="T8" fmla="*/ 2147483646 w 111"/>
                <a:gd name="T9" fmla="*/ 2147483646 h 99"/>
                <a:gd name="T10" fmla="*/ 2147483646 w 111"/>
                <a:gd name="T11" fmla="*/ 2147483646 h 99"/>
                <a:gd name="T12" fmla="*/ 2147483646 w 111"/>
                <a:gd name="T13" fmla="*/ 2147483646 h 99"/>
                <a:gd name="T14" fmla="*/ 2147483646 w 111"/>
                <a:gd name="T15" fmla="*/ 2147483646 h 99"/>
                <a:gd name="T16" fmla="*/ 2147483646 w 111"/>
                <a:gd name="T17" fmla="*/ 2147483646 h 99"/>
                <a:gd name="T18" fmla="*/ 2147483646 w 111"/>
                <a:gd name="T19" fmla="*/ 2147483646 h 99"/>
                <a:gd name="T20" fmla="*/ 2147483646 w 111"/>
                <a:gd name="T21" fmla="*/ 2147483646 h 99"/>
                <a:gd name="T22" fmla="*/ 2147483646 w 111"/>
                <a:gd name="T23" fmla="*/ 2147483646 h 99"/>
                <a:gd name="T24" fmla="*/ 2147483646 w 111"/>
                <a:gd name="T25" fmla="*/ 2147483646 h 99"/>
                <a:gd name="T26" fmla="*/ 2147483646 w 111"/>
                <a:gd name="T27" fmla="*/ 2147483646 h 99"/>
                <a:gd name="T28" fmla="*/ 2147483646 w 111"/>
                <a:gd name="T29" fmla="*/ 2147483646 h 99"/>
                <a:gd name="T30" fmla="*/ 2147483646 w 111"/>
                <a:gd name="T31" fmla="*/ 2147483646 h 99"/>
                <a:gd name="T32" fmla="*/ 2147483646 w 111"/>
                <a:gd name="T33" fmla="*/ 2147483646 h 99"/>
                <a:gd name="T34" fmla="*/ 2147483646 w 111"/>
                <a:gd name="T35" fmla="*/ 2147483646 h 99"/>
                <a:gd name="T36" fmla="*/ 2147483646 w 111"/>
                <a:gd name="T37" fmla="*/ 2147483646 h 99"/>
                <a:gd name="T38" fmla="*/ 2147483646 w 111"/>
                <a:gd name="T39" fmla="*/ 2147483646 h 99"/>
                <a:gd name="T40" fmla="*/ 2147483646 w 111"/>
                <a:gd name="T41" fmla="*/ 2147483646 h 99"/>
                <a:gd name="T42" fmla="*/ 2147483646 w 111"/>
                <a:gd name="T43" fmla="*/ 2147483646 h 99"/>
                <a:gd name="T44" fmla="*/ 2147483646 w 111"/>
                <a:gd name="T45" fmla="*/ 2147483646 h 99"/>
                <a:gd name="T46" fmla="*/ 2147483646 w 111"/>
                <a:gd name="T47" fmla="*/ 2147483646 h 99"/>
                <a:gd name="T48" fmla="*/ 2147483646 w 111"/>
                <a:gd name="T49" fmla="*/ 2147483646 h 99"/>
                <a:gd name="T50" fmla="*/ 2147483646 w 111"/>
                <a:gd name="T51" fmla="*/ 2147483646 h 99"/>
                <a:gd name="T52" fmla="*/ 2147483646 w 111"/>
                <a:gd name="T53" fmla="*/ 2147483646 h 99"/>
                <a:gd name="T54" fmla="*/ 2147483646 w 111"/>
                <a:gd name="T55" fmla="*/ 2147483646 h 99"/>
                <a:gd name="T56" fmla="*/ 2147483646 w 111"/>
                <a:gd name="T57" fmla="*/ 2147483646 h 99"/>
                <a:gd name="T58" fmla="*/ 2147483646 w 111"/>
                <a:gd name="T59" fmla="*/ 2147483646 h 99"/>
                <a:gd name="T60" fmla="*/ 2147483646 w 111"/>
                <a:gd name="T61" fmla="*/ 2147483646 h 99"/>
                <a:gd name="T62" fmla="*/ 2147483646 w 111"/>
                <a:gd name="T63" fmla="*/ 2147483646 h 99"/>
                <a:gd name="T64" fmla="*/ 2147483646 w 111"/>
                <a:gd name="T65" fmla="*/ 2147483646 h 99"/>
                <a:gd name="T66" fmla="*/ 0 w 111"/>
                <a:gd name="T67" fmla="*/ 2147483646 h 99"/>
                <a:gd name="T68" fmla="*/ 2147483646 w 111"/>
                <a:gd name="T69" fmla="*/ 2147483646 h 99"/>
                <a:gd name="T70" fmla="*/ 2147483646 w 111"/>
                <a:gd name="T71" fmla="*/ 2147483646 h 99"/>
                <a:gd name="T72" fmla="*/ 2147483646 w 111"/>
                <a:gd name="T73" fmla="*/ 2147483646 h 99"/>
                <a:gd name="T74" fmla="*/ 2147483646 w 111"/>
                <a:gd name="T75" fmla="*/ 2147483646 h 99"/>
                <a:gd name="T76" fmla="*/ 2147483646 w 111"/>
                <a:gd name="T77" fmla="*/ 2147483646 h 99"/>
                <a:gd name="T78" fmla="*/ 2147483646 w 111"/>
                <a:gd name="T79" fmla="*/ 2147483646 h 99"/>
                <a:gd name="T80" fmla="*/ 2147483646 w 111"/>
                <a:gd name="T81" fmla="*/ 2147483646 h 99"/>
                <a:gd name="T82" fmla="*/ 2147483646 w 111"/>
                <a:gd name="T83" fmla="*/ 2147483646 h 99"/>
                <a:gd name="T84" fmla="*/ 2147483646 w 111"/>
                <a:gd name="T85" fmla="*/ 2147483646 h 99"/>
                <a:gd name="T86" fmla="*/ 2147483646 w 111"/>
                <a:gd name="T87" fmla="*/ 2147483646 h 99"/>
                <a:gd name="T88" fmla="*/ 2147483646 w 111"/>
                <a:gd name="T89" fmla="*/ 2147483646 h 99"/>
                <a:gd name="T90" fmla="*/ 2147483646 w 111"/>
                <a:gd name="T91" fmla="*/ 2147483646 h 99"/>
                <a:gd name="T92" fmla="*/ 2147483646 w 111"/>
                <a:gd name="T93" fmla="*/ 2147483646 h 99"/>
                <a:gd name="T94" fmla="*/ 2147483646 w 111"/>
                <a:gd name="T95" fmla="*/ 2147483646 h 99"/>
                <a:gd name="T96" fmla="*/ 2147483646 w 111"/>
                <a:gd name="T97" fmla="*/ 2147483646 h 99"/>
                <a:gd name="T98" fmla="*/ 2147483646 w 111"/>
                <a:gd name="T99" fmla="*/ 2147483646 h 99"/>
                <a:gd name="T100" fmla="*/ 2147483646 w 111"/>
                <a:gd name="T101" fmla="*/ 2147483646 h 99"/>
                <a:gd name="T102" fmla="*/ 2147483646 w 111"/>
                <a:gd name="T103" fmla="*/ 2147483646 h 99"/>
                <a:gd name="T104" fmla="*/ 2147483646 w 111"/>
                <a:gd name="T105" fmla="*/ 2147483646 h 99"/>
                <a:gd name="T106" fmla="*/ 2147483646 w 111"/>
                <a:gd name="T107" fmla="*/ 2147483646 h 99"/>
                <a:gd name="T108" fmla="*/ 2147483646 w 111"/>
                <a:gd name="T109" fmla="*/ 2147483646 h 99"/>
                <a:gd name="T110" fmla="*/ 2147483646 w 111"/>
                <a:gd name="T111" fmla="*/ 2147483646 h 99"/>
                <a:gd name="T112" fmla="*/ 2147483646 w 111"/>
                <a:gd name="T113" fmla="*/ 2147483646 h 99"/>
                <a:gd name="T114" fmla="*/ 2147483646 w 111"/>
                <a:gd name="T115" fmla="*/ 2147483646 h 99"/>
                <a:gd name="T116" fmla="*/ 2147483646 w 111"/>
                <a:gd name="T117" fmla="*/ 2147483646 h 99"/>
                <a:gd name="T118" fmla="*/ 2147483646 w 111"/>
                <a:gd name="T119" fmla="*/ 2147483646 h 99"/>
                <a:gd name="T120" fmla="*/ 2147483646 w 111"/>
                <a:gd name="T121" fmla="*/ 2147483646 h 99"/>
                <a:gd name="T122" fmla="*/ 2147483646 w 111"/>
                <a:gd name="T123" fmla="*/ 2147483646 h 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" h="99">
                  <a:moveTo>
                    <a:pt x="62" y="97"/>
                  </a:move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moveTo>
                    <a:pt x="63" y="97"/>
                  </a:move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7"/>
                    <a:pt x="63" y="97"/>
                    <a:pt x="63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7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64" y="97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57" y="97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moveTo>
                    <a:pt x="56" y="97"/>
                  </a:move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moveTo>
                    <a:pt x="56" y="96"/>
                  </a:move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7"/>
                    <a:pt x="56" y="97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64" y="96"/>
                  </a:move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6" y="96"/>
                  </a:move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6" y="96"/>
                    <a:pt x="56" y="97"/>
                    <a:pt x="56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6"/>
                    <a:pt x="56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3" y="96"/>
                  </a:move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moveTo>
                    <a:pt x="55" y="96"/>
                  </a:move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moveTo>
                    <a:pt x="52" y="96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moveTo>
                    <a:pt x="51" y="96"/>
                  </a:move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96"/>
                    <a:pt x="51" y="96"/>
                    <a:pt x="51" y="96"/>
                  </a:cubicBezTo>
                  <a:moveTo>
                    <a:pt x="54" y="95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moveTo>
                    <a:pt x="54" y="95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5"/>
                    <a:pt x="54" y="95"/>
                  </a:cubicBezTo>
                  <a:moveTo>
                    <a:pt x="51" y="95"/>
                  </a:moveTo>
                  <a:cubicBezTo>
                    <a:pt x="51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4" y="95"/>
                  </a:moveTo>
                  <a:cubicBezTo>
                    <a:pt x="54" y="95"/>
                    <a:pt x="54" y="95"/>
                    <a:pt x="54" y="96"/>
                  </a:cubicBezTo>
                  <a:cubicBezTo>
                    <a:pt x="54" y="96"/>
                    <a:pt x="55" y="96"/>
                    <a:pt x="55" y="96"/>
                  </a:cubicBezTo>
                  <a:cubicBezTo>
                    <a:pt x="55" y="96"/>
                    <a:pt x="55" y="95"/>
                    <a:pt x="54" y="95"/>
                  </a:cubicBezTo>
                  <a:moveTo>
                    <a:pt x="53" y="95"/>
                  </a:move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6"/>
                  </a:cubicBezTo>
                  <a:cubicBezTo>
                    <a:pt x="53" y="96"/>
                    <a:pt x="53" y="96"/>
                    <a:pt x="53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2" y="95"/>
                  </a:moveTo>
                  <a:cubicBezTo>
                    <a:pt x="52" y="95"/>
                    <a:pt x="52" y="96"/>
                    <a:pt x="52" y="96"/>
                  </a:cubicBezTo>
                  <a:cubicBezTo>
                    <a:pt x="52" y="96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3" y="95"/>
                  </a:move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4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1" y="95"/>
                  </a:move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moveTo>
                    <a:pt x="53" y="95"/>
                  </a:move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3" y="95"/>
                    <a:pt x="53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4" y="94"/>
                  </a:moveTo>
                  <a:cubicBezTo>
                    <a:pt x="54" y="94"/>
                    <a:pt x="54" y="94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5"/>
                    <a:pt x="54" y="94"/>
                    <a:pt x="54" y="94"/>
                  </a:cubicBezTo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moveTo>
                    <a:pt x="55" y="94"/>
                  </a:move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moveTo>
                    <a:pt x="49" y="94"/>
                  </a:moveTo>
                  <a:cubicBezTo>
                    <a:pt x="49" y="94"/>
                    <a:pt x="49" y="94"/>
                    <a:pt x="49" y="95"/>
                  </a:cubicBezTo>
                  <a:cubicBezTo>
                    <a:pt x="49" y="95"/>
                    <a:pt x="49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5"/>
                    <a:pt x="52" y="95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3" y="94"/>
                  </a:moveTo>
                  <a:cubicBezTo>
                    <a:pt x="53" y="94"/>
                    <a:pt x="53" y="94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3" y="94"/>
                    <a:pt x="53" y="94"/>
                    <a:pt x="53" y="94"/>
                  </a:cubicBezTo>
                  <a:moveTo>
                    <a:pt x="52" y="94"/>
                  </a:moveTo>
                  <a:cubicBezTo>
                    <a:pt x="51" y="94"/>
                    <a:pt x="51" y="95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49" y="94"/>
                  </a:moveTo>
                  <a:cubicBezTo>
                    <a:pt x="49" y="94"/>
                    <a:pt x="49" y="94"/>
                    <a:pt x="49" y="94"/>
                  </a:cubicBezTo>
                  <a:cubicBezTo>
                    <a:pt x="49" y="94"/>
                    <a:pt x="50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0" y="95"/>
                  </a:cubicBezTo>
                  <a:cubicBezTo>
                    <a:pt x="50" y="94"/>
                    <a:pt x="49" y="94"/>
                    <a:pt x="49" y="94"/>
                  </a:cubicBezTo>
                  <a:moveTo>
                    <a:pt x="51" y="94"/>
                  </a:moveTo>
                  <a:cubicBezTo>
                    <a:pt x="51" y="94"/>
                    <a:pt x="51" y="95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moveTo>
                    <a:pt x="48" y="93"/>
                  </a:moveTo>
                  <a:cubicBezTo>
                    <a:pt x="48" y="93"/>
                    <a:pt x="48" y="93"/>
                    <a:pt x="48" y="94"/>
                  </a:cubicBezTo>
                  <a:cubicBezTo>
                    <a:pt x="48" y="94"/>
                    <a:pt x="48" y="94"/>
                    <a:pt x="49" y="94"/>
                  </a:cubicBezTo>
                  <a:cubicBezTo>
                    <a:pt x="49" y="94"/>
                    <a:pt x="49" y="94"/>
                    <a:pt x="49" y="93"/>
                  </a:cubicBezTo>
                  <a:cubicBezTo>
                    <a:pt x="48" y="93"/>
                    <a:pt x="48" y="93"/>
                    <a:pt x="48" y="93"/>
                  </a:cubicBezTo>
                  <a:moveTo>
                    <a:pt x="92" y="93"/>
                  </a:moveTo>
                  <a:cubicBezTo>
                    <a:pt x="92" y="93"/>
                    <a:pt x="92" y="93"/>
                    <a:pt x="93" y="94"/>
                  </a:cubicBezTo>
                  <a:cubicBezTo>
                    <a:pt x="93" y="94"/>
                    <a:pt x="94" y="94"/>
                    <a:pt x="94" y="93"/>
                  </a:cubicBezTo>
                  <a:cubicBezTo>
                    <a:pt x="93" y="93"/>
                    <a:pt x="92" y="93"/>
                    <a:pt x="92" y="93"/>
                  </a:cubicBezTo>
                  <a:moveTo>
                    <a:pt x="91" y="91"/>
                  </a:moveTo>
                  <a:cubicBezTo>
                    <a:pt x="91" y="91"/>
                    <a:pt x="92" y="92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2" y="92"/>
                    <a:pt x="91" y="91"/>
                    <a:pt x="91" y="91"/>
                  </a:cubicBezTo>
                  <a:moveTo>
                    <a:pt x="39" y="90"/>
                  </a:move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90" y="90"/>
                  </a:moveTo>
                  <a:cubicBezTo>
                    <a:pt x="90" y="90"/>
                    <a:pt x="91" y="91"/>
                    <a:pt x="95" y="93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6" y="93"/>
                    <a:pt x="96" y="92"/>
                    <a:pt x="97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2" y="90"/>
                    <a:pt x="90" y="90"/>
                    <a:pt x="90" y="90"/>
                  </a:cubicBezTo>
                  <a:moveTo>
                    <a:pt x="39" y="90"/>
                  </a:move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39" y="90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moveTo>
                    <a:pt x="39" y="89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40" y="90"/>
                  </a:cubicBezTo>
                  <a:cubicBezTo>
                    <a:pt x="41" y="90"/>
                    <a:pt x="42" y="90"/>
                    <a:pt x="41" y="90"/>
                  </a:cubicBezTo>
                  <a:cubicBezTo>
                    <a:pt x="41" y="90"/>
                    <a:pt x="40" y="89"/>
                    <a:pt x="39" y="89"/>
                  </a:cubicBezTo>
                  <a:moveTo>
                    <a:pt x="39" y="89"/>
                  </a:moveTo>
                  <a:cubicBezTo>
                    <a:pt x="39" y="89"/>
                    <a:pt x="39" y="89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9" y="89"/>
                  </a:move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1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9"/>
                  </a:move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moveTo>
                    <a:pt x="36" y="88"/>
                  </a:moveTo>
                  <a:cubicBezTo>
                    <a:pt x="36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8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6" y="87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7"/>
                    <a:pt x="36" y="87"/>
                  </a:cubicBezTo>
                  <a:moveTo>
                    <a:pt x="95" y="86"/>
                  </a:moveTo>
                  <a:cubicBezTo>
                    <a:pt x="94" y="86"/>
                    <a:pt x="94" y="86"/>
                    <a:pt x="96" y="87"/>
                  </a:cubicBezTo>
                  <a:cubicBezTo>
                    <a:pt x="97" y="87"/>
                    <a:pt x="99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97" y="86"/>
                    <a:pt x="95" y="86"/>
                    <a:pt x="95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6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6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moveTo>
                    <a:pt x="30" y="84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4"/>
                    <a:pt x="30" y="84"/>
                  </a:cubicBezTo>
                  <a:moveTo>
                    <a:pt x="32" y="84"/>
                  </a:move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2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6"/>
                    <a:pt x="31" y="86"/>
                  </a:cubicBezTo>
                  <a:cubicBezTo>
                    <a:pt x="31" y="86"/>
                    <a:pt x="31" y="85"/>
                    <a:pt x="31" y="85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moveTo>
                    <a:pt x="31" y="84"/>
                  </a:move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4"/>
                    <a:pt x="31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4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29" y="83"/>
                  </a:moveTo>
                  <a:cubicBezTo>
                    <a:pt x="29" y="84"/>
                    <a:pt x="29" y="84"/>
                    <a:pt x="28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29" y="84"/>
                    <a:pt x="29" y="84"/>
                  </a:cubicBezTo>
                  <a:cubicBezTo>
                    <a:pt x="29" y="84"/>
                    <a:pt x="30" y="83"/>
                    <a:pt x="30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moveTo>
                    <a:pt x="30" y="82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1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moveTo>
                    <a:pt x="94" y="82"/>
                  </a:moveTo>
                  <a:cubicBezTo>
                    <a:pt x="94" y="82"/>
                    <a:pt x="94" y="83"/>
                    <a:pt x="95" y="83"/>
                  </a:cubicBezTo>
                  <a:cubicBezTo>
                    <a:pt x="96" y="83"/>
                    <a:pt x="97" y="84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7" y="84"/>
                    <a:pt x="96" y="83"/>
                    <a:pt x="95" y="83"/>
                  </a:cubicBezTo>
                  <a:cubicBezTo>
                    <a:pt x="95" y="83"/>
                    <a:pt x="95" y="82"/>
                    <a:pt x="94" y="82"/>
                  </a:cubicBezTo>
                  <a:moveTo>
                    <a:pt x="30" y="82"/>
                  </a:moveTo>
                  <a:cubicBezTo>
                    <a:pt x="30" y="82"/>
                    <a:pt x="29" y="82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0" y="83"/>
                    <a:pt x="29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94" y="82"/>
                  </a:moveTo>
                  <a:cubicBezTo>
                    <a:pt x="94" y="82"/>
                    <a:pt x="94" y="82"/>
                    <a:pt x="94" y="82"/>
                  </a:cubicBezTo>
                  <a:cubicBezTo>
                    <a:pt x="95" y="82"/>
                    <a:pt x="96" y="83"/>
                    <a:pt x="98" y="83"/>
                  </a:cubicBezTo>
                  <a:cubicBezTo>
                    <a:pt x="98" y="83"/>
                    <a:pt x="98" y="83"/>
                    <a:pt x="98" y="83"/>
                  </a:cubicBezTo>
                  <a:cubicBezTo>
                    <a:pt x="96" y="83"/>
                    <a:pt x="95" y="82"/>
                    <a:pt x="94" y="82"/>
                  </a:cubicBezTo>
                  <a:moveTo>
                    <a:pt x="24" y="79"/>
                  </a:moveTo>
                  <a:cubicBezTo>
                    <a:pt x="24" y="79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moveTo>
                    <a:pt x="22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3" y="76"/>
                  </a:moveTo>
                  <a:cubicBezTo>
                    <a:pt x="23" y="76"/>
                    <a:pt x="22" y="76"/>
                    <a:pt x="22" y="77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3" y="76"/>
                  </a:move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2" y="76"/>
                    <a:pt x="22" y="76"/>
                    <a:pt x="23" y="76"/>
                  </a:cubicBezTo>
                  <a:moveTo>
                    <a:pt x="23" y="76"/>
                  </a:moveTo>
                  <a:cubicBezTo>
                    <a:pt x="23" y="76"/>
                    <a:pt x="22" y="76"/>
                    <a:pt x="22" y="76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2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3" y="76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moveTo>
                    <a:pt x="22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2" y="76"/>
                    <a:pt x="22" y="76"/>
                  </a:cubicBezTo>
                  <a:cubicBezTo>
                    <a:pt x="22" y="76"/>
                    <a:pt x="22" y="76"/>
                    <a:pt x="22" y="76"/>
                  </a:cubicBezTo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moveTo>
                    <a:pt x="20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4"/>
                    <a:pt x="21" y="74"/>
                  </a:cubicBezTo>
                  <a:cubicBezTo>
                    <a:pt x="21" y="74"/>
                    <a:pt x="21" y="74"/>
                    <a:pt x="22" y="74"/>
                  </a:cubicBezTo>
                  <a:cubicBezTo>
                    <a:pt x="22" y="74"/>
                    <a:pt x="22" y="74"/>
                    <a:pt x="21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1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moveTo>
                    <a:pt x="20" y="72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moveTo>
                    <a:pt x="21" y="71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1" y="72"/>
                  </a:cubicBezTo>
                  <a:cubicBezTo>
                    <a:pt x="21" y="72"/>
                    <a:pt x="21" y="72"/>
                    <a:pt x="22" y="71"/>
                  </a:cubicBezTo>
                  <a:cubicBezTo>
                    <a:pt x="21" y="71"/>
                    <a:pt x="21" y="71"/>
                    <a:pt x="21" y="71"/>
                  </a:cubicBezTo>
                  <a:moveTo>
                    <a:pt x="22" y="71"/>
                  </a:move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moveTo>
                    <a:pt x="20" y="70"/>
                  </a:moveTo>
                  <a:cubicBezTo>
                    <a:pt x="21" y="70"/>
                    <a:pt x="21" y="70"/>
                    <a:pt x="22" y="71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0" y="70"/>
                    <a:pt x="20" y="70"/>
                  </a:cubicBezTo>
                  <a:moveTo>
                    <a:pt x="19" y="69"/>
                  </a:moveTo>
                  <a:cubicBezTo>
                    <a:pt x="17" y="70"/>
                    <a:pt x="18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18" y="71"/>
                    <a:pt x="18" y="70"/>
                    <a:pt x="20" y="70"/>
                  </a:cubicBezTo>
                  <a:cubicBezTo>
                    <a:pt x="20" y="70"/>
                    <a:pt x="20" y="70"/>
                    <a:pt x="21" y="70"/>
                  </a:cubicBezTo>
                  <a:cubicBezTo>
                    <a:pt x="20" y="70"/>
                    <a:pt x="20" y="69"/>
                    <a:pt x="19" y="69"/>
                  </a:cubicBezTo>
                  <a:moveTo>
                    <a:pt x="20" y="67"/>
                  </a:moveTo>
                  <a:cubicBezTo>
                    <a:pt x="18" y="68"/>
                    <a:pt x="17" y="68"/>
                    <a:pt x="18" y="68"/>
                  </a:cubicBezTo>
                  <a:cubicBezTo>
                    <a:pt x="18" y="68"/>
                    <a:pt x="19" y="68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moveTo>
                    <a:pt x="19" y="67"/>
                  </a:moveTo>
                  <a:cubicBezTo>
                    <a:pt x="19" y="67"/>
                    <a:pt x="19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moveTo>
                    <a:pt x="19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moveTo>
                    <a:pt x="18" y="67"/>
                  </a:moveTo>
                  <a:cubicBezTo>
                    <a:pt x="17" y="67"/>
                    <a:pt x="18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moveTo>
                    <a:pt x="2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moveTo>
                    <a:pt x="19" y="67"/>
                  </a:move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19" y="67"/>
                    <a:pt x="19" y="67"/>
                  </a:cubicBezTo>
                  <a:moveTo>
                    <a:pt x="17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moveTo>
                    <a:pt x="16" y="67"/>
                  </a:moveTo>
                  <a:cubicBezTo>
                    <a:pt x="16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6" y="67"/>
                    <a:pt x="16" y="67"/>
                  </a:cubicBezTo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moveTo>
                    <a:pt x="16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moveTo>
                    <a:pt x="18" y="67"/>
                  </a:moveTo>
                  <a:cubicBezTo>
                    <a:pt x="16" y="67"/>
                    <a:pt x="16" y="67"/>
                    <a:pt x="19" y="67"/>
                  </a:cubicBezTo>
                  <a:cubicBezTo>
                    <a:pt x="19" y="67"/>
                    <a:pt x="20" y="67"/>
                    <a:pt x="20" y="67"/>
                  </a:cubicBezTo>
                  <a:cubicBezTo>
                    <a:pt x="19" y="67"/>
                    <a:pt x="18" y="67"/>
                    <a:pt x="18" y="67"/>
                  </a:cubicBezTo>
                  <a:moveTo>
                    <a:pt x="19" y="66"/>
                  </a:moveTo>
                  <a:cubicBezTo>
                    <a:pt x="16" y="66"/>
                    <a:pt x="15" y="66"/>
                    <a:pt x="16" y="66"/>
                  </a:cubicBezTo>
                  <a:cubicBezTo>
                    <a:pt x="17" y="66"/>
                    <a:pt x="18" y="66"/>
                    <a:pt x="20" y="66"/>
                  </a:cubicBezTo>
                  <a:cubicBezTo>
                    <a:pt x="20" y="66"/>
                    <a:pt x="19" y="66"/>
                    <a:pt x="19" y="66"/>
                  </a:cubicBezTo>
                  <a:moveTo>
                    <a:pt x="16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moveTo>
                    <a:pt x="111" y="65"/>
                  </a:move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moveTo>
                    <a:pt x="19" y="64"/>
                  </a:moveTo>
                  <a:cubicBezTo>
                    <a:pt x="19" y="64"/>
                    <a:pt x="18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moveTo>
                    <a:pt x="19" y="64"/>
                  </a:moveTo>
                  <a:cubicBezTo>
                    <a:pt x="19" y="64"/>
                    <a:pt x="18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moveTo>
                    <a:pt x="109" y="59"/>
                  </a:moveTo>
                  <a:cubicBezTo>
                    <a:pt x="109" y="60"/>
                    <a:pt x="110" y="60"/>
                    <a:pt x="110" y="60"/>
                  </a:cubicBezTo>
                  <a:cubicBezTo>
                    <a:pt x="110" y="60"/>
                    <a:pt x="111" y="60"/>
                    <a:pt x="111" y="60"/>
                  </a:cubicBezTo>
                  <a:cubicBezTo>
                    <a:pt x="110" y="60"/>
                    <a:pt x="110" y="60"/>
                    <a:pt x="109" y="59"/>
                  </a:cubicBezTo>
                  <a:moveTo>
                    <a:pt x="110" y="57"/>
                  </a:moveTo>
                  <a:cubicBezTo>
                    <a:pt x="110" y="57"/>
                    <a:pt x="110" y="57"/>
                    <a:pt x="110" y="58"/>
                  </a:cubicBezTo>
                  <a:cubicBezTo>
                    <a:pt x="110" y="58"/>
                    <a:pt x="111" y="58"/>
                    <a:pt x="111" y="58"/>
                  </a:cubicBezTo>
                  <a:cubicBezTo>
                    <a:pt x="111" y="58"/>
                    <a:pt x="110" y="57"/>
                    <a:pt x="110" y="57"/>
                  </a:cubicBezTo>
                  <a:moveTo>
                    <a:pt x="110" y="57"/>
                  </a:moveTo>
                  <a:cubicBezTo>
                    <a:pt x="110" y="57"/>
                    <a:pt x="110" y="57"/>
                    <a:pt x="110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0" y="57"/>
                  </a:cubicBezTo>
                  <a:moveTo>
                    <a:pt x="111" y="57"/>
                  </a:move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moveTo>
                    <a:pt x="108" y="57"/>
                  </a:moveTo>
                  <a:cubicBezTo>
                    <a:pt x="109" y="57"/>
                    <a:pt x="109" y="58"/>
                    <a:pt x="109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1" y="58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09" y="57"/>
                  </a:cubicBezTo>
                  <a:cubicBezTo>
                    <a:pt x="109" y="57"/>
                    <a:pt x="109" y="57"/>
                    <a:pt x="108" y="57"/>
                  </a:cubicBezTo>
                  <a:moveTo>
                    <a:pt x="109" y="57"/>
                  </a:moveTo>
                  <a:cubicBezTo>
                    <a:pt x="108" y="57"/>
                    <a:pt x="109" y="57"/>
                    <a:pt x="110" y="57"/>
                  </a:cubicBezTo>
                  <a:cubicBezTo>
                    <a:pt x="110" y="57"/>
                    <a:pt x="111" y="57"/>
                    <a:pt x="111" y="57"/>
                  </a:cubicBezTo>
                  <a:cubicBezTo>
                    <a:pt x="109" y="57"/>
                    <a:pt x="109" y="57"/>
                    <a:pt x="109" y="57"/>
                  </a:cubicBezTo>
                  <a:moveTo>
                    <a:pt x="108" y="57"/>
                  </a:moveTo>
                  <a:cubicBezTo>
                    <a:pt x="108" y="57"/>
                    <a:pt x="109" y="57"/>
                    <a:pt x="111" y="57"/>
                  </a:cubicBezTo>
                  <a:cubicBezTo>
                    <a:pt x="111" y="57"/>
                    <a:pt x="111" y="57"/>
                    <a:pt x="111" y="57"/>
                  </a:cubicBezTo>
                  <a:cubicBezTo>
                    <a:pt x="109" y="57"/>
                    <a:pt x="108" y="57"/>
                    <a:pt x="108" y="57"/>
                  </a:cubicBezTo>
                  <a:moveTo>
                    <a:pt x="108" y="56"/>
                  </a:moveTo>
                  <a:cubicBezTo>
                    <a:pt x="107" y="57"/>
                    <a:pt x="107" y="57"/>
                    <a:pt x="108" y="57"/>
                  </a:cubicBezTo>
                  <a:cubicBezTo>
                    <a:pt x="108" y="57"/>
                    <a:pt x="108" y="57"/>
                    <a:pt x="108" y="56"/>
                  </a:cubicBezTo>
                  <a:moveTo>
                    <a:pt x="109" y="56"/>
                  </a:moveTo>
                  <a:cubicBezTo>
                    <a:pt x="109" y="56"/>
                    <a:pt x="108" y="56"/>
                    <a:pt x="108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6"/>
                    <a:pt x="109" y="56"/>
                    <a:pt x="109" y="56"/>
                  </a:cubicBezTo>
                  <a:moveTo>
                    <a:pt x="110" y="55"/>
                  </a:move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10" y="56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moveTo>
                    <a:pt x="109" y="55"/>
                  </a:moveTo>
                  <a:cubicBezTo>
                    <a:pt x="109" y="55"/>
                    <a:pt x="109" y="55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09" y="55"/>
                    <a:pt x="109" y="55"/>
                  </a:cubicBezTo>
                  <a:moveTo>
                    <a:pt x="13" y="55"/>
                  </a:moveTo>
                  <a:cubicBezTo>
                    <a:pt x="12" y="55"/>
                    <a:pt x="12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2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moveTo>
                    <a:pt x="108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4"/>
                    <a:pt x="109" y="54"/>
                    <a:pt x="108" y="54"/>
                  </a:cubicBezTo>
                  <a:moveTo>
                    <a:pt x="12" y="54"/>
                  </a:move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0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moveTo>
                    <a:pt x="108" y="54"/>
                  </a:moveTo>
                  <a:cubicBezTo>
                    <a:pt x="106" y="54"/>
                    <a:pt x="106" y="55"/>
                    <a:pt x="109" y="55"/>
                  </a:cubicBezTo>
                  <a:cubicBezTo>
                    <a:pt x="109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109" y="54"/>
                    <a:pt x="109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4"/>
                    <a:pt x="108" y="54"/>
                    <a:pt x="108" y="54"/>
                  </a:cubicBezTo>
                  <a:moveTo>
                    <a:pt x="109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moveTo>
                    <a:pt x="108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9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moveTo>
                    <a:pt x="109" y="51"/>
                  </a:moveTo>
                  <a:cubicBezTo>
                    <a:pt x="108" y="51"/>
                    <a:pt x="108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moveTo>
                    <a:pt x="107" y="51"/>
                  </a:move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7" y="51"/>
                  </a:cubicBezTo>
                  <a:moveTo>
                    <a:pt x="105" y="5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5" y="51"/>
                  </a:cubicBezTo>
                  <a:moveTo>
                    <a:pt x="4" y="43"/>
                  </a:moveTo>
                  <a:cubicBezTo>
                    <a:pt x="4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3" y="43"/>
                    <a:pt x="3" y="44"/>
                    <a:pt x="3" y="44"/>
                  </a:cubicBezTo>
                  <a:cubicBezTo>
                    <a:pt x="3" y="44"/>
                    <a:pt x="3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moveTo>
                    <a:pt x="101" y="39"/>
                  </a:move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1" y="39"/>
                  </a:cubicBezTo>
                  <a:moveTo>
                    <a:pt x="100" y="38"/>
                  </a:move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9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92" y="27"/>
                  </a:moveTo>
                  <a:cubicBezTo>
                    <a:pt x="91" y="27"/>
                    <a:pt x="91" y="28"/>
                    <a:pt x="91" y="28"/>
                  </a:cubicBezTo>
                  <a:cubicBezTo>
                    <a:pt x="91" y="28"/>
                    <a:pt x="91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92" y="27"/>
                  </a:move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8"/>
                  </a:move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moveTo>
                    <a:pt x="15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7"/>
                    <a:pt x="50" y="6"/>
                    <a:pt x="49" y="4"/>
                  </a:cubicBezTo>
                  <a:moveTo>
                    <a:pt x="52" y="4"/>
                  </a:moveTo>
                  <a:cubicBezTo>
                    <a:pt x="52" y="4"/>
                    <a:pt x="52" y="5"/>
                    <a:pt x="52" y="5"/>
                  </a:cubicBezTo>
                  <a:cubicBezTo>
                    <a:pt x="52" y="5"/>
                    <a:pt x="52" y="4"/>
                    <a:pt x="52" y="4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moveTo>
                    <a:pt x="49" y="3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3"/>
                  </a:cubicBezTo>
                  <a:moveTo>
                    <a:pt x="49" y="3"/>
                  </a:moveTo>
                  <a:cubicBezTo>
                    <a:pt x="50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33" y="0"/>
                  </a:moveTo>
                  <a:cubicBezTo>
                    <a:pt x="33" y="0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0"/>
                    <a:pt x="33" y="0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moveTo>
                    <a:pt x="61" y="98"/>
                  </a:move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moveTo>
                    <a:pt x="61" y="98"/>
                  </a:move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moveTo>
                    <a:pt x="61" y="97"/>
                  </a:move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moveTo>
                    <a:pt x="65" y="97"/>
                  </a:move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moveTo>
                    <a:pt x="51" y="95"/>
                  </a:move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5"/>
                  </a:cubicBezTo>
                  <a:moveTo>
                    <a:pt x="36" y="88"/>
                  </a:move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39" y="89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8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7"/>
                  </a:cubicBezTo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7"/>
                    <a:pt x="35" y="88"/>
                  </a:cubicBezTo>
                  <a:cubicBezTo>
                    <a:pt x="35" y="88"/>
                    <a:pt x="35" y="87"/>
                    <a:pt x="35" y="87"/>
                  </a:cubicBezTo>
                  <a:moveTo>
                    <a:pt x="36" y="88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6" y="88"/>
                  </a:cubicBezTo>
                  <a:cubicBezTo>
                    <a:pt x="36" y="88"/>
                    <a:pt x="37" y="88"/>
                    <a:pt x="37" y="88"/>
                  </a:cubicBezTo>
                  <a:cubicBezTo>
                    <a:pt x="37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moveTo>
                    <a:pt x="29" y="84"/>
                  </a:moveTo>
                  <a:cubicBezTo>
                    <a:pt x="29" y="84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moveTo>
                    <a:pt x="108" y="51"/>
                  </a:moveTo>
                  <a:cubicBezTo>
                    <a:pt x="108" y="51"/>
                    <a:pt x="108" y="51"/>
                    <a:pt x="107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moveTo>
                    <a:pt x="105" y="5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5" y="51"/>
                    <a:pt x="105" y="51"/>
                    <a:pt x="107" y="51"/>
                  </a:cubicBezTo>
                  <a:cubicBezTo>
                    <a:pt x="107" y="51"/>
                    <a:pt x="108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6" y="51"/>
                  </a:cubicBezTo>
                  <a:cubicBezTo>
                    <a:pt x="106" y="51"/>
                    <a:pt x="106" y="51"/>
                    <a:pt x="105" y="51"/>
                  </a:cubicBezTo>
                  <a:cubicBezTo>
                    <a:pt x="105" y="51"/>
                    <a:pt x="104" y="51"/>
                    <a:pt x="104" y="51"/>
                  </a:cubicBezTo>
                  <a:cubicBezTo>
                    <a:pt x="104" y="51"/>
                    <a:pt x="105" y="51"/>
                    <a:pt x="105" y="51"/>
                  </a:cubicBezTo>
                  <a:moveTo>
                    <a:pt x="104" y="51"/>
                  </a:moveTo>
                  <a:cubicBezTo>
                    <a:pt x="104" y="51"/>
                    <a:pt x="104" y="51"/>
                    <a:pt x="104" y="51"/>
                  </a:cubicBezTo>
                  <a:cubicBezTo>
                    <a:pt x="104" y="51"/>
                    <a:pt x="104" y="51"/>
                    <a:pt x="104" y="51"/>
                  </a:cubicBezTo>
                  <a:moveTo>
                    <a:pt x="107" y="51"/>
                  </a:moveTo>
                  <a:cubicBezTo>
                    <a:pt x="104" y="51"/>
                    <a:pt x="104" y="51"/>
                    <a:pt x="106" y="51"/>
                  </a:cubicBezTo>
                  <a:cubicBezTo>
                    <a:pt x="106" y="51"/>
                    <a:pt x="107" y="51"/>
                    <a:pt x="108" y="51"/>
                  </a:cubicBezTo>
                  <a:cubicBezTo>
                    <a:pt x="108" y="51"/>
                    <a:pt x="107" y="51"/>
                    <a:pt x="107" y="51"/>
                  </a:cubicBezTo>
                  <a:moveTo>
                    <a:pt x="104" y="50"/>
                  </a:moveTo>
                  <a:cubicBezTo>
                    <a:pt x="103" y="50"/>
                    <a:pt x="104" y="50"/>
                    <a:pt x="107" y="50"/>
                  </a:cubicBezTo>
                  <a:cubicBezTo>
                    <a:pt x="107" y="50"/>
                    <a:pt x="108" y="50"/>
                    <a:pt x="108" y="50"/>
                  </a:cubicBezTo>
                  <a:cubicBezTo>
                    <a:pt x="106" y="50"/>
                    <a:pt x="105" y="50"/>
                    <a:pt x="104" y="50"/>
                  </a:cubicBezTo>
                  <a:moveTo>
                    <a:pt x="104" y="50"/>
                  </a:moveTo>
                  <a:cubicBezTo>
                    <a:pt x="104" y="50"/>
                    <a:pt x="104" y="50"/>
                    <a:pt x="104" y="50"/>
                  </a:cubicBezTo>
                  <a:cubicBezTo>
                    <a:pt x="104" y="50"/>
                    <a:pt x="104" y="50"/>
                    <a:pt x="104" y="50"/>
                  </a:cubicBezTo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8" y="50"/>
                    <a:pt x="108" y="50"/>
                  </a:cubicBezTo>
                  <a:moveTo>
                    <a:pt x="107" y="48"/>
                  </a:moveTo>
                  <a:cubicBezTo>
                    <a:pt x="106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moveTo>
                    <a:pt x="107" y="48"/>
                  </a:moveTo>
                  <a:cubicBezTo>
                    <a:pt x="106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7" y="48"/>
                    <a:pt x="107" y="48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1" y="8"/>
                  </a:moveTo>
                  <a:cubicBezTo>
                    <a:pt x="31" y="8"/>
                    <a:pt x="31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1" y="8"/>
                  </a:moveTo>
                  <a:cubicBezTo>
                    <a:pt x="31" y="8"/>
                    <a:pt x="31" y="7"/>
                    <a:pt x="31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1"/>
                    <a:pt x="2" y="41"/>
                  </a:cubicBezTo>
                  <a:cubicBezTo>
                    <a:pt x="2" y="41"/>
                    <a:pt x="3" y="41"/>
                    <a:pt x="3" y="41"/>
                  </a:cubicBezTo>
                  <a:cubicBezTo>
                    <a:pt x="3" y="42"/>
                    <a:pt x="3" y="42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6" y="44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5"/>
                    <a:pt x="7" y="47"/>
                  </a:cubicBezTo>
                  <a:cubicBezTo>
                    <a:pt x="7" y="47"/>
                    <a:pt x="7" y="48"/>
                    <a:pt x="8" y="48"/>
                  </a:cubicBezTo>
                  <a:cubicBezTo>
                    <a:pt x="8" y="48"/>
                    <a:pt x="10" y="50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9"/>
                    <a:pt x="13" y="49"/>
                    <a:pt x="13" y="49"/>
                  </a:cubicBezTo>
                  <a:cubicBezTo>
                    <a:pt x="13" y="49"/>
                    <a:pt x="12" y="50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1" y="53"/>
                    <a:pt x="11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4"/>
                  </a:cubicBezTo>
                  <a:cubicBezTo>
                    <a:pt x="13" y="54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7" y="60"/>
                    <a:pt x="17" y="60"/>
                  </a:cubicBezTo>
                  <a:cubicBezTo>
                    <a:pt x="17" y="60"/>
                    <a:pt x="17" y="59"/>
                    <a:pt x="18" y="59"/>
                  </a:cubicBezTo>
                  <a:cubicBezTo>
                    <a:pt x="18" y="59"/>
                    <a:pt x="18" y="58"/>
                    <a:pt x="19" y="58"/>
                  </a:cubicBezTo>
                  <a:cubicBezTo>
                    <a:pt x="19" y="58"/>
                    <a:pt x="19" y="59"/>
                    <a:pt x="18" y="61"/>
                  </a:cubicBezTo>
                  <a:cubicBezTo>
                    <a:pt x="17" y="62"/>
                    <a:pt x="17" y="63"/>
                    <a:pt x="19" y="63"/>
                  </a:cubicBezTo>
                  <a:cubicBezTo>
                    <a:pt x="18" y="63"/>
                    <a:pt x="18" y="64"/>
                    <a:pt x="19" y="64"/>
                  </a:cubicBezTo>
                  <a:cubicBezTo>
                    <a:pt x="19" y="64"/>
                    <a:pt x="20" y="63"/>
                    <a:pt x="20" y="63"/>
                  </a:cubicBezTo>
                  <a:cubicBezTo>
                    <a:pt x="20" y="63"/>
                    <a:pt x="21" y="64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8" y="67"/>
                    <a:pt x="19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0" y="67"/>
                    <a:pt x="20" y="67"/>
                    <a:pt x="19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67"/>
                    <a:pt x="20" y="67"/>
                    <a:pt x="2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1" y="67"/>
                  </a:cubicBezTo>
                  <a:cubicBezTo>
                    <a:pt x="21" y="67"/>
                    <a:pt x="20" y="67"/>
                    <a:pt x="20" y="67"/>
                  </a:cubicBezTo>
                  <a:cubicBezTo>
                    <a:pt x="20" y="68"/>
                    <a:pt x="21" y="68"/>
                    <a:pt x="21" y="68"/>
                  </a:cubicBezTo>
                  <a:cubicBezTo>
                    <a:pt x="19" y="68"/>
                    <a:pt x="19" y="68"/>
                    <a:pt x="20" y="69"/>
                  </a:cubicBezTo>
                  <a:cubicBezTo>
                    <a:pt x="20" y="69"/>
                    <a:pt x="21" y="69"/>
                    <a:pt x="21" y="69"/>
                  </a:cubicBezTo>
                  <a:cubicBezTo>
                    <a:pt x="21" y="69"/>
                    <a:pt x="21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69"/>
                    <a:pt x="21" y="69"/>
                    <a:pt x="22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2" y="70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1" y="70"/>
                    <a:pt x="22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0" y="70"/>
                    <a:pt x="20" y="70"/>
                    <a:pt x="22" y="70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1" y="70"/>
                    <a:pt x="21" y="70"/>
                  </a:cubicBezTo>
                  <a:cubicBezTo>
                    <a:pt x="21" y="70"/>
                    <a:pt x="21" y="70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1" y="71"/>
                    <a:pt x="21" y="71"/>
                  </a:cubicBezTo>
                  <a:cubicBezTo>
                    <a:pt x="21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2"/>
                    <a:pt x="21" y="72"/>
                    <a:pt x="21" y="72"/>
                  </a:cubicBezTo>
                  <a:cubicBezTo>
                    <a:pt x="21" y="72"/>
                    <a:pt x="20" y="72"/>
                    <a:pt x="20" y="72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1" y="73"/>
                    <a:pt x="20" y="73"/>
                    <a:pt x="21" y="73"/>
                  </a:cubicBezTo>
                  <a:cubicBezTo>
                    <a:pt x="21" y="73"/>
                    <a:pt x="21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1" y="73"/>
                    <a:pt x="20" y="73"/>
                    <a:pt x="20" y="73"/>
                  </a:cubicBezTo>
                  <a:cubicBezTo>
                    <a:pt x="20" y="73"/>
                    <a:pt x="21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2" y="73"/>
                    <a:pt x="22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3" y="74"/>
                    <a:pt x="23" y="74"/>
                  </a:cubicBezTo>
                  <a:cubicBezTo>
                    <a:pt x="23" y="74"/>
                    <a:pt x="22" y="74"/>
                    <a:pt x="22" y="74"/>
                  </a:cubicBezTo>
                  <a:cubicBezTo>
                    <a:pt x="22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3" y="74"/>
                  </a:cubicBezTo>
                  <a:cubicBezTo>
                    <a:pt x="23" y="74"/>
                    <a:pt x="23" y="74"/>
                    <a:pt x="22" y="74"/>
                  </a:cubicBezTo>
                  <a:cubicBezTo>
                    <a:pt x="23" y="74"/>
                    <a:pt x="23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2" y="75"/>
                    <a:pt x="22" y="76"/>
                  </a:cubicBezTo>
                  <a:cubicBezTo>
                    <a:pt x="22" y="76"/>
                    <a:pt x="22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8"/>
                    <a:pt x="24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9"/>
                    <a:pt x="24" y="79"/>
                  </a:cubicBezTo>
                  <a:cubicBezTo>
                    <a:pt x="25" y="79"/>
                    <a:pt x="25" y="78"/>
                    <a:pt x="26" y="78"/>
                  </a:cubicBezTo>
                  <a:cubicBezTo>
                    <a:pt x="26" y="78"/>
                    <a:pt x="26" y="79"/>
                    <a:pt x="24" y="80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7" y="79"/>
                    <a:pt x="27" y="79"/>
                    <a:pt x="25" y="81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30" y="80"/>
                    <a:pt x="30" y="81"/>
                    <a:pt x="30" y="82"/>
                  </a:cubicBezTo>
                  <a:cubicBezTo>
                    <a:pt x="29" y="82"/>
                    <a:pt x="29" y="82"/>
                    <a:pt x="29" y="83"/>
                  </a:cubicBezTo>
                  <a:cubicBezTo>
                    <a:pt x="29" y="82"/>
                    <a:pt x="29" y="81"/>
                    <a:pt x="29" y="81"/>
                  </a:cubicBezTo>
                  <a:cubicBezTo>
                    <a:pt x="29" y="81"/>
                    <a:pt x="29" y="82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0" y="83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3"/>
                    <a:pt x="31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1" y="83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5"/>
                    <a:pt x="32" y="86"/>
                    <a:pt x="32" y="86"/>
                  </a:cubicBezTo>
                  <a:cubicBezTo>
                    <a:pt x="32" y="86"/>
                    <a:pt x="32" y="86"/>
                    <a:pt x="33" y="86"/>
                  </a:cubicBezTo>
                  <a:cubicBezTo>
                    <a:pt x="33" y="86"/>
                    <a:pt x="33" y="86"/>
                    <a:pt x="32" y="87"/>
                  </a:cubicBezTo>
                  <a:cubicBezTo>
                    <a:pt x="33" y="87"/>
                    <a:pt x="34" y="87"/>
                    <a:pt x="34" y="87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4" y="88"/>
                    <a:pt x="34" y="88"/>
                  </a:cubicBezTo>
                  <a:cubicBezTo>
                    <a:pt x="34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35" y="87"/>
                    <a:pt x="35" y="88"/>
                    <a:pt x="34" y="88"/>
                  </a:cubicBezTo>
                  <a:cubicBezTo>
                    <a:pt x="35" y="88"/>
                    <a:pt x="35" y="87"/>
                    <a:pt x="35" y="87"/>
                  </a:cubicBezTo>
                  <a:cubicBezTo>
                    <a:pt x="35" y="87"/>
                    <a:pt x="35" y="88"/>
                    <a:pt x="35" y="88"/>
                  </a:cubicBezTo>
                  <a:cubicBezTo>
                    <a:pt x="35" y="88"/>
                    <a:pt x="36" y="87"/>
                    <a:pt x="36" y="87"/>
                  </a:cubicBezTo>
                  <a:cubicBezTo>
                    <a:pt x="36" y="87"/>
                    <a:pt x="36" y="87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7"/>
                    <a:pt x="36" y="87"/>
                  </a:cubicBezTo>
                  <a:cubicBezTo>
                    <a:pt x="36" y="87"/>
                    <a:pt x="36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6" y="89"/>
                    <a:pt x="36" y="88"/>
                  </a:cubicBezTo>
                  <a:cubicBezTo>
                    <a:pt x="36" y="88"/>
                    <a:pt x="36" y="88"/>
                    <a:pt x="37" y="88"/>
                  </a:cubicBezTo>
                  <a:cubicBezTo>
                    <a:pt x="37" y="88"/>
                    <a:pt x="36" y="89"/>
                    <a:pt x="36" y="89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7" y="88"/>
                    <a:pt x="38" y="87"/>
                    <a:pt x="38" y="87"/>
                  </a:cubicBezTo>
                  <a:cubicBezTo>
                    <a:pt x="38" y="87"/>
                    <a:pt x="38" y="87"/>
                    <a:pt x="38" y="88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8" y="89"/>
                    <a:pt x="38" y="89"/>
                  </a:cubicBezTo>
                  <a:cubicBezTo>
                    <a:pt x="38" y="89"/>
                    <a:pt x="38" y="90"/>
                    <a:pt x="38" y="90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9"/>
                    <a:pt x="38" y="89"/>
                    <a:pt x="39" y="89"/>
                  </a:cubicBezTo>
                  <a:cubicBezTo>
                    <a:pt x="38" y="89"/>
                    <a:pt x="38" y="90"/>
                    <a:pt x="38" y="90"/>
                  </a:cubicBezTo>
                  <a:cubicBezTo>
                    <a:pt x="38" y="90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8"/>
                    <a:pt x="39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90"/>
                    <a:pt x="38" y="90"/>
                  </a:cubicBezTo>
                  <a:cubicBezTo>
                    <a:pt x="39" y="90"/>
                    <a:pt x="39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0" y="88"/>
                    <a:pt x="41" y="88"/>
                    <a:pt x="42" y="88"/>
                  </a:cubicBezTo>
                  <a:cubicBezTo>
                    <a:pt x="44" y="88"/>
                    <a:pt x="45" y="90"/>
                    <a:pt x="46" y="94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3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7" y="92"/>
                    <a:pt x="47" y="93"/>
                    <a:pt x="48" y="93"/>
                  </a:cubicBezTo>
                  <a:cubicBezTo>
                    <a:pt x="48" y="93"/>
                    <a:pt x="48" y="92"/>
                    <a:pt x="48" y="92"/>
                  </a:cubicBezTo>
                  <a:cubicBezTo>
                    <a:pt x="49" y="92"/>
                    <a:pt x="49" y="93"/>
                    <a:pt x="49" y="93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3"/>
                    <a:pt x="49" y="92"/>
                    <a:pt x="50" y="92"/>
                  </a:cubicBezTo>
                  <a:cubicBezTo>
                    <a:pt x="50" y="92"/>
                    <a:pt x="50" y="93"/>
                    <a:pt x="50" y="95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4"/>
                    <a:pt x="51" y="94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51" y="92"/>
                    <a:pt x="51" y="92"/>
                    <a:pt x="51" y="93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4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4"/>
                    <a:pt x="51" y="95"/>
                  </a:cubicBezTo>
                  <a:cubicBezTo>
                    <a:pt x="51" y="95"/>
                    <a:pt x="51" y="95"/>
                    <a:pt x="51" y="96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4"/>
                    <a:pt x="51" y="95"/>
                    <a:pt x="51" y="96"/>
                  </a:cubicBezTo>
                  <a:cubicBezTo>
                    <a:pt x="51" y="96"/>
                    <a:pt x="51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4"/>
                    <a:pt x="51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3"/>
                    <a:pt x="51" y="94"/>
                  </a:cubicBezTo>
                  <a:cubicBezTo>
                    <a:pt x="51" y="94"/>
                    <a:pt x="51" y="94"/>
                    <a:pt x="52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3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3"/>
                    <a:pt x="53" y="93"/>
                    <a:pt x="54" y="94"/>
                  </a:cubicBezTo>
                  <a:cubicBezTo>
                    <a:pt x="54" y="94"/>
                    <a:pt x="54" y="94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4" y="96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4" y="94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5"/>
                    <a:pt x="55" y="95"/>
                  </a:cubicBezTo>
                  <a:cubicBezTo>
                    <a:pt x="55" y="95"/>
                    <a:pt x="55" y="95"/>
                    <a:pt x="56" y="95"/>
                  </a:cubicBezTo>
                  <a:cubicBezTo>
                    <a:pt x="56" y="95"/>
                    <a:pt x="56" y="95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56" y="97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6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6"/>
                    <a:pt x="56" y="96"/>
                    <a:pt x="56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5"/>
                    <a:pt x="56" y="96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7"/>
                  </a:cubicBezTo>
                  <a:cubicBezTo>
                    <a:pt x="57" y="97"/>
                    <a:pt x="57" y="97"/>
                    <a:pt x="5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8" y="98"/>
                    <a:pt x="58" y="98"/>
                  </a:cubicBezTo>
                  <a:cubicBezTo>
                    <a:pt x="59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7"/>
                    <a:pt x="61" y="97"/>
                  </a:cubicBezTo>
                  <a:cubicBezTo>
                    <a:pt x="61" y="97"/>
                    <a:pt x="61" y="97"/>
                    <a:pt x="61" y="98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7"/>
                    <a:pt x="62" y="97"/>
                    <a:pt x="61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6"/>
                    <a:pt x="62" y="96"/>
                  </a:cubicBezTo>
                  <a:cubicBezTo>
                    <a:pt x="62" y="96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7"/>
                    <a:pt x="63" y="97"/>
                    <a:pt x="63" y="97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6"/>
                    <a:pt x="63" y="97"/>
                    <a:pt x="63" y="97"/>
                  </a:cubicBezTo>
                  <a:cubicBezTo>
                    <a:pt x="63" y="97"/>
                    <a:pt x="63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7" y="97"/>
                    <a:pt x="66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6" y="96"/>
                    <a:pt x="66" y="97"/>
                    <a:pt x="67" y="97"/>
                  </a:cubicBezTo>
                  <a:cubicBezTo>
                    <a:pt x="66" y="97"/>
                    <a:pt x="66" y="96"/>
                    <a:pt x="66" y="96"/>
                  </a:cubicBezTo>
                  <a:cubicBezTo>
                    <a:pt x="67" y="96"/>
                    <a:pt x="67" y="97"/>
                    <a:pt x="67" y="97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8" y="97"/>
                    <a:pt x="68" y="97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69" y="98"/>
                    <a:pt x="70" y="98"/>
                    <a:pt x="70" y="98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2" y="96"/>
                    <a:pt x="73" y="96"/>
                  </a:cubicBezTo>
                  <a:cubicBezTo>
                    <a:pt x="73" y="96"/>
                    <a:pt x="73" y="97"/>
                    <a:pt x="74" y="97"/>
                  </a:cubicBezTo>
                  <a:cubicBezTo>
                    <a:pt x="75" y="97"/>
                    <a:pt x="76" y="97"/>
                    <a:pt x="77" y="98"/>
                  </a:cubicBezTo>
                  <a:cubicBezTo>
                    <a:pt x="78" y="98"/>
                    <a:pt x="79" y="99"/>
                    <a:pt x="79" y="99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83" y="99"/>
                    <a:pt x="81" y="99"/>
                    <a:pt x="81" y="9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2" y="97"/>
                    <a:pt x="83" y="97"/>
                  </a:cubicBezTo>
                  <a:cubicBezTo>
                    <a:pt x="81" y="96"/>
                    <a:pt x="81" y="95"/>
                    <a:pt x="81" y="95"/>
                  </a:cubicBezTo>
                  <a:cubicBezTo>
                    <a:pt x="81" y="95"/>
                    <a:pt x="82" y="96"/>
                    <a:pt x="83" y="96"/>
                  </a:cubicBezTo>
                  <a:cubicBezTo>
                    <a:pt x="84" y="96"/>
                    <a:pt x="84" y="96"/>
                    <a:pt x="85" y="96"/>
                  </a:cubicBezTo>
                  <a:cubicBezTo>
                    <a:pt x="85" y="96"/>
                    <a:pt x="86" y="96"/>
                    <a:pt x="86" y="96"/>
                  </a:cubicBezTo>
                  <a:cubicBezTo>
                    <a:pt x="88" y="96"/>
                    <a:pt x="90" y="95"/>
                    <a:pt x="92" y="94"/>
                  </a:cubicBezTo>
                  <a:cubicBezTo>
                    <a:pt x="92" y="94"/>
                    <a:pt x="92" y="94"/>
                    <a:pt x="91" y="94"/>
                  </a:cubicBezTo>
                  <a:cubicBezTo>
                    <a:pt x="90" y="94"/>
                    <a:pt x="88" y="94"/>
                    <a:pt x="88" y="95"/>
                  </a:cubicBezTo>
                  <a:cubicBezTo>
                    <a:pt x="82" y="90"/>
                    <a:pt x="81" y="88"/>
                    <a:pt x="85" y="88"/>
                  </a:cubicBezTo>
                  <a:cubicBezTo>
                    <a:pt x="86" y="88"/>
                    <a:pt x="88" y="88"/>
                    <a:pt x="91" y="89"/>
                  </a:cubicBezTo>
                  <a:cubicBezTo>
                    <a:pt x="92" y="90"/>
                    <a:pt x="93" y="91"/>
                    <a:pt x="96" y="92"/>
                  </a:cubicBezTo>
                  <a:cubicBezTo>
                    <a:pt x="96" y="92"/>
                    <a:pt x="96" y="92"/>
                    <a:pt x="96" y="91"/>
                  </a:cubicBezTo>
                  <a:cubicBezTo>
                    <a:pt x="96" y="92"/>
                    <a:pt x="96" y="92"/>
                    <a:pt x="97" y="92"/>
                  </a:cubicBezTo>
                  <a:cubicBezTo>
                    <a:pt x="97" y="92"/>
                    <a:pt x="97" y="92"/>
                    <a:pt x="98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97" y="91"/>
                    <a:pt x="98" y="91"/>
                    <a:pt x="98" y="91"/>
                  </a:cubicBezTo>
                  <a:cubicBezTo>
                    <a:pt x="99" y="91"/>
                    <a:pt x="99" y="90"/>
                    <a:pt x="100" y="90"/>
                  </a:cubicBezTo>
                  <a:cubicBezTo>
                    <a:pt x="98" y="89"/>
                    <a:pt x="96" y="88"/>
                    <a:pt x="96" y="87"/>
                  </a:cubicBezTo>
                  <a:cubicBezTo>
                    <a:pt x="95" y="87"/>
                    <a:pt x="94" y="87"/>
                    <a:pt x="93" y="87"/>
                  </a:cubicBezTo>
                  <a:cubicBezTo>
                    <a:pt x="93" y="87"/>
                    <a:pt x="92" y="87"/>
                    <a:pt x="92" y="87"/>
                  </a:cubicBezTo>
                  <a:cubicBezTo>
                    <a:pt x="90" y="85"/>
                    <a:pt x="90" y="85"/>
                    <a:pt x="92" y="85"/>
                  </a:cubicBezTo>
                  <a:cubicBezTo>
                    <a:pt x="93" y="85"/>
                    <a:pt x="96" y="85"/>
                    <a:pt x="99" y="86"/>
                  </a:cubicBezTo>
                  <a:cubicBezTo>
                    <a:pt x="100" y="87"/>
                    <a:pt x="100" y="87"/>
                    <a:pt x="101" y="88"/>
                  </a:cubicBezTo>
                  <a:cubicBezTo>
                    <a:pt x="101" y="88"/>
                    <a:pt x="102" y="88"/>
                    <a:pt x="102" y="88"/>
                  </a:cubicBezTo>
                  <a:cubicBezTo>
                    <a:pt x="102" y="87"/>
                    <a:pt x="103" y="87"/>
                    <a:pt x="103" y="86"/>
                  </a:cubicBezTo>
                  <a:cubicBezTo>
                    <a:pt x="101" y="86"/>
                    <a:pt x="100" y="85"/>
                    <a:pt x="98" y="84"/>
                  </a:cubicBezTo>
                  <a:cubicBezTo>
                    <a:pt x="98" y="84"/>
                    <a:pt x="98" y="84"/>
                    <a:pt x="98" y="85"/>
                  </a:cubicBezTo>
                  <a:cubicBezTo>
                    <a:pt x="98" y="84"/>
                    <a:pt x="97" y="84"/>
                    <a:pt x="97" y="84"/>
                  </a:cubicBezTo>
                  <a:cubicBezTo>
                    <a:pt x="96" y="83"/>
                    <a:pt x="95" y="83"/>
                    <a:pt x="95" y="83"/>
                  </a:cubicBezTo>
                  <a:cubicBezTo>
                    <a:pt x="92" y="82"/>
                    <a:pt x="91" y="81"/>
                    <a:pt x="91" y="81"/>
                  </a:cubicBezTo>
                  <a:cubicBezTo>
                    <a:pt x="91" y="81"/>
                    <a:pt x="92" y="82"/>
                    <a:pt x="94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82"/>
                    <a:pt x="95" y="83"/>
                    <a:pt x="95" y="83"/>
                  </a:cubicBezTo>
                  <a:cubicBezTo>
                    <a:pt x="96" y="83"/>
                    <a:pt x="97" y="83"/>
                    <a:pt x="98" y="84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0" y="85"/>
                    <a:pt x="101" y="85"/>
                    <a:pt x="103" y="86"/>
                  </a:cubicBezTo>
                  <a:cubicBezTo>
                    <a:pt x="104" y="86"/>
                    <a:pt x="104" y="86"/>
                    <a:pt x="104" y="86"/>
                  </a:cubicBezTo>
                  <a:cubicBezTo>
                    <a:pt x="102" y="85"/>
                    <a:pt x="99" y="84"/>
                    <a:pt x="98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6" y="83"/>
                    <a:pt x="95" y="82"/>
                    <a:pt x="94" y="8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3" y="82"/>
                    <a:pt x="93" y="81"/>
                    <a:pt x="92" y="81"/>
                  </a:cubicBezTo>
                  <a:cubicBezTo>
                    <a:pt x="92" y="81"/>
                    <a:pt x="91" y="81"/>
                    <a:pt x="92" y="81"/>
                  </a:cubicBezTo>
                  <a:cubicBezTo>
                    <a:pt x="92" y="81"/>
                    <a:pt x="92" y="81"/>
                    <a:pt x="94" y="82"/>
                  </a:cubicBezTo>
                  <a:cubicBezTo>
                    <a:pt x="93" y="81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82"/>
                    <a:pt x="98" y="83"/>
                    <a:pt x="98" y="83"/>
                  </a:cubicBezTo>
                  <a:cubicBezTo>
                    <a:pt x="99" y="84"/>
                    <a:pt x="102" y="85"/>
                    <a:pt x="104" y="86"/>
                  </a:cubicBezTo>
                  <a:cubicBezTo>
                    <a:pt x="105" y="84"/>
                    <a:pt x="106" y="83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81"/>
                    <a:pt x="104" y="81"/>
                    <a:pt x="103" y="81"/>
                  </a:cubicBezTo>
                  <a:cubicBezTo>
                    <a:pt x="102" y="81"/>
                    <a:pt x="101" y="81"/>
                    <a:pt x="100" y="81"/>
                  </a:cubicBezTo>
                  <a:cubicBezTo>
                    <a:pt x="97" y="79"/>
                    <a:pt x="96" y="78"/>
                    <a:pt x="97" y="78"/>
                  </a:cubicBezTo>
                  <a:cubicBezTo>
                    <a:pt x="99" y="78"/>
                    <a:pt x="102" y="79"/>
                    <a:pt x="108" y="80"/>
                  </a:cubicBezTo>
                  <a:cubicBezTo>
                    <a:pt x="108" y="79"/>
                    <a:pt x="109" y="78"/>
                    <a:pt x="109" y="77"/>
                  </a:cubicBezTo>
                  <a:cubicBezTo>
                    <a:pt x="106" y="76"/>
                    <a:pt x="105" y="76"/>
                    <a:pt x="104" y="76"/>
                  </a:cubicBezTo>
                  <a:cubicBezTo>
                    <a:pt x="104" y="76"/>
                    <a:pt x="104" y="76"/>
                    <a:pt x="105" y="76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5" y="76"/>
                    <a:pt x="109" y="77"/>
                  </a:cubicBezTo>
                  <a:cubicBezTo>
                    <a:pt x="109" y="76"/>
                    <a:pt x="110" y="74"/>
                    <a:pt x="110" y="73"/>
                  </a:cubicBezTo>
                  <a:cubicBezTo>
                    <a:pt x="110" y="73"/>
                    <a:pt x="109" y="73"/>
                    <a:pt x="109" y="73"/>
                  </a:cubicBezTo>
                  <a:cubicBezTo>
                    <a:pt x="109" y="73"/>
                    <a:pt x="110" y="73"/>
                    <a:pt x="110" y="73"/>
                  </a:cubicBezTo>
                  <a:cubicBezTo>
                    <a:pt x="110" y="73"/>
                    <a:pt x="110" y="72"/>
                    <a:pt x="110" y="72"/>
                  </a:cubicBezTo>
                  <a:cubicBezTo>
                    <a:pt x="110" y="70"/>
                    <a:pt x="110" y="67"/>
                    <a:pt x="111" y="65"/>
                  </a:cubicBezTo>
                  <a:cubicBezTo>
                    <a:pt x="109" y="64"/>
                    <a:pt x="108" y="64"/>
                    <a:pt x="108" y="64"/>
                  </a:cubicBezTo>
                  <a:cubicBezTo>
                    <a:pt x="108" y="64"/>
                    <a:pt x="109" y="64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1" y="64"/>
                    <a:pt x="111" y="63"/>
                    <a:pt x="111" y="62"/>
                  </a:cubicBezTo>
                  <a:cubicBezTo>
                    <a:pt x="111" y="61"/>
                    <a:pt x="110" y="61"/>
                    <a:pt x="110" y="60"/>
                  </a:cubicBezTo>
                  <a:cubicBezTo>
                    <a:pt x="108" y="61"/>
                    <a:pt x="108" y="62"/>
                    <a:pt x="110" y="64"/>
                  </a:cubicBezTo>
                  <a:cubicBezTo>
                    <a:pt x="107" y="61"/>
                    <a:pt x="106" y="60"/>
                    <a:pt x="109" y="59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10" y="59"/>
                    <a:pt x="111" y="59"/>
                  </a:cubicBezTo>
                  <a:cubicBezTo>
                    <a:pt x="111" y="58"/>
                    <a:pt x="110" y="58"/>
                    <a:pt x="110" y="58"/>
                  </a:cubicBezTo>
                  <a:cubicBezTo>
                    <a:pt x="110" y="58"/>
                    <a:pt x="111" y="58"/>
                    <a:pt x="111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6" y="57"/>
                    <a:pt x="107" y="57"/>
                    <a:pt x="108" y="56"/>
                  </a:cubicBezTo>
                  <a:cubicBezTo>
                    <a:pt x="108" y="56"/>
                    <a:pt x="108" y="56"/>
                    <a:pt x="109" y="55"/>
                  </a:cubicBezTo>
                  <a:cubicBezTo>
                    <a:pt x="106" y="55"/>
                    <a:pt x="105" y="54"/>
                    <a:pt x="107" y="53"/>
                  </a:cubicBezTo>
                  <a:cubicBezTo>
                    <a:pt x="108" y="53"/>
                    <a:pt x="108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10" y="54"/>
                  </a:cubicBezTo>
                  <a:cubicBezTo>
                    <a:pt x="109" y="53"/>
                    <a:pt x="109" y="53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8" y="53"/>
                    <a:pt x="108" y="53"/>
                  </a:cubicBezTo>
                  <a:cubicBezTo>
                    <a:pt x="107" y="52"/>
                    <a:pt x="107" y="52"/>
                    <a:pt x="109" y="52"/>
                  </a:cubicBezTo>
                  <a:cubicBezTo>
                    <a:pt x="109" y="52"/>
                    <a:pt x="108" y="52"/>
                    <a:pt x="108" y="51"/>
                  </a:cubicBezTo>
                  <a:cubicBezTo>
                    <a:pt x="107" y="52"/>
                    <a:pt x="106" y="52"/>
                    <a:pt x="106" y="52"/>
                  </a:cubicBezTo>
                  <a:cubicBezTo>
                    <a:pt x="105" y="52"/>
                    <a:pt x="106" y="52"/>
                    <a:pt x="108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8" y="51"/>
                    <a:pt x="108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8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5" y="51"/>
                  </a:cubicBezTo>
                  <a:cubicBezTo>
                    <a:pt x="105" y="51"/>
                    <a:pt x="105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7" y="51"/>
                    <a:pt x="106" y="51"/>
                    <a:pt x="107" y="51"/>
                  </a:cubicBezTo>
                  <a:cubicBezTo>
                    <a:pt x="106" y="51"/>
                    <a:pt x="105" y="51"/>
                    <a:pt x="106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8" y="51"/>
                    <a:pt x="108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48"/>
                    <a:pt x="108" y="47"/>
                    <a:pt x="108" y="47"/>
                  </a:cubicBezTo>
                  <a:cubicBezTo>
                    <a:pt x="108" y="47"/>
                    <a:pt x="107" y="48"/>
                    <a:pt x="107" y="48"/>
                  </a:cubicBezTo>
                  <a:cubicBezTo>
                    <a:pt x="106" y="48"/>
                    <a:pt x="106" y="47"/>
                    <a:pt x="107" y="47"/>
                  </a:cubicBezTo>
                  <a:cubicBezTo>
                    <a:pt x="105" y="47"/>
                    <a:pt x="105" y="46"/>
                    <a:pt x="106" y="45"/>
                  </a:cubicBezTo>
                  <a:cubicBezTo>
                    <a:pt x="107" y="43"/>
                    <a:pt x="107" y="42"/>
                    <a:pt x="107" y="42"/>
                  </a:cubicBezTo>
                  <a:cubicBezTo>
                    <a:pt x="106" y="42"/>
                    <a:pt x="106" y="43"/>
                    <a:pt x="106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3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39"/>
                    <a:pt x="101" y="39"/>
                    <a:pt x="101" y="39"/>
                  </a:cubicBezTo>
                  <a:cubicBezTo>
                    <a:pt x="100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39"/>
                    <a:pt x="100" y="39"/>
                    <a:pt x="101" y="39"/>
                  </a:cubicBezTo>
                  <a:cubicBezTo>
                    <a:pt x="101" y="39"/>
                    <a:pt x="101" y="38"/>
                    <a:pt x="100" y="38"/>
                  </a:cubicBezTo>
                  <a:cubicBezTo>
                    <a:pt x="100" y="38"/>
                    <a:pt x="101" y="38"/>
                    <a:pt x="101" y="38"/>
                  </a:cubicBezTo>
                  <a:cubicBezTo>
                    <a:pt x="101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99" y="38"/>
                    <a:pt x="99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8" y="39"/>
                    <a:pt x="99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0" y="38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0" y="34"/>
                    <a:pt x="101" y="33"/>
                    <a:pt x="101" y="33"/>
                  </a:cubicBezTo>
                  <a:cubicBezTo>
                    <a:pt x="101" y="33"/>
                    <a:pt x="100" y="33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6" y="32"/>
                    <a:pt x="96" y="32"/>
                  </a:cubicBezTo>
                  <a:cubicBezTo>
                    <a:pt x="95" y="32"/>
                    <a:pt x="95" y="31"/>
                    <a:pt x="95" y="31"/>
                  </a:cubicBezTo>
                  <a:cubicBezTo>
                    <a:pt x="96" y="29"/>
                    <a:pt x="96" y="27"/>
                    <a:pt x="96" y="27"/>
                  </a:cubicBezTo>
                  <a:cubicBezTo>
                    <a:pt x="96" y="27"/>
                    <a:pt x="96" y="27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5" y="29"/>
                    <a:pt x="94" y="28"/>
                    <a:pt x="92" y="27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1" y="26"/>
                    <a:pt x="91" y="26"/>
                    <a:pt x="91" y="25"/>
                  </a:cubicBezTo>
                  <a:cubicBezTo>
                    <a:pt x="88" y="25"/>
                    <a:pt x="86" y="24"/>
                    <a:pt x="87" y="21"/>
                  </a:cubicBezTo>
                  <a:cubicBezTo>
                    <a:pt x="86" y="21"/>
                    <a:pt x="85" y="22"/>
                    <a:pt x="84" y="22"/>
                  </a:cubicBezTo>
                  <a:cubicBezTo>
                    <a:pt x="83" y="22"/>
                    <a:pt x="83" y="21"/>
                    <a:pt x="84" y="18"/>
                  </a:cubicBezTo>
                  <a:cubicBezTo>
                    <a:pt x="82" y="19"/>
                    <a:pt x="82" y="20"/>
                    <a:pt x="81" y="20"/>
                  </a:cubicBezTo>
                  <a:cubicBezTo>
                    <a:pt x="80" y="20"/>
                    <a:pt x="81" y="19"/>
                    <a:pt x="82" y="17"/>
                  </a:cubicBezTo>
                  <a:cubicBezTo>
                    <a:pt x="80" y="18"/>
                    <a:pt x="79" y="19"/>
                    <a:pt x="79" y="19"/>
                  </a:cubicBezTo>
                  <a:cubicBezTo>
                    <a:pt x="79" y="19"/>
                    <a:pt x="79" y="18"/>
                    <a:pt x="81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7" y="18"/>
                    <a:pt x="77" y="17"/>
                    <a:pt x="78" y="14"/>
                  </a:cubicBezTo>
                  <a:cubicBezTo>
                    <a:pt x="77" y="15"/>
                    <a:pt x="76" y="15"/>
                    <a:pt x="75" y="15"/>
                  </a:cubicBezTo>
                  <a:cubicBezTo>
                    <a:pt x="72" y="15"/>
                    <a:pt x="70" y="13"/>
                    <a:pt x="69" y="8"/>
                  </a:cubicBezTo>
                  <a:cubicBezTo>
                    <a:pt x="68" y="11"/>
                    <a:pt x="67" y="12"/>
                    <a:pt x="67" y="12"/>
                  </a:cubicBezTo>
                  <a:cubicBezTo>
                    <a:pt x="67" y="12"/>
                    <a:pt x="68" y="11"/>
                    <a:pt x="68" y="8"/>
                  </a:cubicBezTo>
                  <a:cubicBezTo>
                    <a:pt x="68" y="11"/>
                    <a:pt x="67" y="12"/>
                    <a:pt x="67" y="12"/>
                  </a:cubicBezTo>
                  <a:cubicBezTo>
                    <a:pt x="67" y="12"/>
                    <a:pt x="67" y="10"/>
                    <a:pt x="68" y="8"/>
                  </a:cubicBezTo>
                  <a:cubicBezTo>
                    <a:pt x="66" y="9"/>
                    <a:pt x="65" y="10"/>
                    <a:pt x="64" y="10"/>
                  </a:cubicBezTo>
                  <a:cubicBezTo>
                    <a:pt x="62" y="10"/>
                    <a:pt x="61" y="8"/>
                    <a:pt x="61" y="5"/>
                  </a:cubicBezTo>
                  <a:cubicBezTo>
                    <a:pt x="60" y="7"/>
                    <a:pt x="60" y="9"/>
                    <a:pt x="59" y="9"/>
                  </a:cubicBezTo>
                  <a:cubicBezTo>
                    <a:pt x="59" y="9"/>
                    <a:pt x="58" y="7"/>
                    <a:pt x="57" y="4"/>
                  </a:cubicBezTo>
                  <a:cubicBezTo>
                    <a:pt x="57" y="6"/>
                    <a:pt x="56" y="7"/>
                    <a:pt x="56" y="7"/>
                  </a:cubicBezTo>
                  <a:cubicBezTo>
                    <a:pt x="55" y="7"/>
                    <a:pt x="55" y="6"/>
                    <a:pt x="54" y="4"/>
                  </a:cubicBezTo>
                  <a:cubicBezTo>
                    <a:pt x="54" y="5"/>
                    <a:pt x="54" y="6"/>
                    <a:pt x="53" y="6"/>
                  </a:cubicBezTo>
                  <a:cubicBezTo>
                    <a:pt x="53" y="6"/>
                    <a:pt x="53" y="5"/>
                    <a:pt x="52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5"/>
                    <a:pt x="50" y="3"/>
                  </a:cubicBezTo>
                  <a:cubicBezTo>
                    <a:pt x="50" y="3"/>
                    <a:pt x="50" y="4"/>
                    <a:pt x="50" y="4"/>
                  </a:cubicBezTo>
                  <a:cubicBezTo>
                    <a:pt x="51" y="8"/>
                    <a:pt x="51" y="11"/>
                    <a:pt x="51" y="11"/>
                  </a:cubicBezTo>
                  <a:cubicBezTo>
                    <a:pt x="51" y="11"/>
                    <a:pt x="51" y="9"/>
                    <a:pt x="50" y="6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7"/>
                    <a:pt x="51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cubicBezTo>
                    <a:pt x="51" y="10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8"/>
                    <a:pt x="50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1" y="9"/>
                  </a:cubicBezTo>
                  <a:cubicBezTo>
                    <a:pt x="51" y="8"/>
                    <a:pt x="50" y="8"/>
                    <a:pt x="50" y="8"/>
                  </a:cubicBezTo>
                  <a:cubicBezTo>
                    <a:pt x="50" y="7"/>
                    <a:pt x="50" y="6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6"/>
                    <a:pt x="50" y="7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7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5616575" y="4305301"/>
              <a:ext cx="11113" cy="3175"/>
            </a:xfrm>
            <a:custGeom>
              <a:avLst/>
              <a:gdLst>
                <a:gd name="T0" fmla="*/ 2147483646 w 3"/>
                <a:gd name="T1" fmla="*/ 0 h 1"/>
                <a:gd name="T2" fmla="*/ 2147483646 w 3"/>
                <a:gd name="T3" fmla="*/ 0 h 1"/>
                <a:gd name="T4" fmla="*/ 2147483646 w 3"/>
                <a:gd name="T5" fmla="*/ 0 h 1"/>
                <a:gd name="T6" fmla="*/ 2147483646 w 3"/>
                <a:gd name="T7" fmla="*/ 0 h 1"/>
                <a:gd name="T8" fmla="*/ 2147483646 w 3"/>
                <a:gd name="T9" fmla="*/ 0 h 1"/>
                <a:gd name="T10" fmla="*/ 2147483646 w 3"/>
                <a:gd name="T11" fmla="*/ 0 h 1"/>
                <a:gd name="T12" fmla="*/ 2147483646 w 3"/>
                <a:gd name="T13" fmla="*/ 0 h 1"/>
                <a:gd name="T14" fmla="*/ 2147483646 w 3"/>
                <a:gd name="T15" fmla="*/ 0 h 1"/>
                <a:gd name="T16" fmla="*/ 2147483646 w 3"/>
                <a:gd name="T17" fmla="*/ 0 h 1"/>
                <a:gd name="T18" fmla="*/ 2147483646 w 3"/>
                <a:gd name="T19" fmla="*/ 0 h 1"/>
                <a:gd name="T20" fmla="*/ 2147483646 w 3"/>
                <a:gd name="T21" fmla="*/ 0 h 1"/>
                <a:gd name="T22" fmla="*/ 2147483646 w 3"/>
                <a:gd name="T23" fmla="*/ 0 h 1"/>
                <a:gd name="T24" fmla="*/ 2147483646 w 3"/>
                <a:gd name="T25" fmla="*/ 0 h 1"/>
                <a:gd name="T26" fmla="*/ 2147483646 w 3"/>
                <a:gd name="T27" fmla="*/ 0 h 1"/>
                <a:gd name="T28" fmla="*/ 2147483646 w 3"/>
                <a:gd name="T29" fmla="*/ 0 h 1"/>
                <a:gd name="T30" fmla="*/ 2147483646 w 3"/>
                <a:gd name="T31" fmla="*/ 0 h 1"/>
                <a:gd name="T32" fmla="*/ 2147483646 w 3"/>
                <a:gd name="T33" fmla="*/ 0 h 1"/>
                <a:gd name="T34" fmla="*/ 2147483646 w 3"/>
                <a:gd name="T35" fmla="*/ 0 h 1"/>
                <a:gd name="T36" fmla="*/ 2147483646 w 3"/>
                <a:gd name="T37" fmla="*/ 0 h 1"/>
                <a:gd name="T38" fmla="*/ 2147483646 w 3"/>
                <a:gd name="T39" fmla="*/ 0 h 1"/>
                <a:gd name="T40" fmla="*/ 2147483646 w 3"/>
                <a:gd name="T41" fmla="*/ 0 h 1"/>
                <a:gd name="T42" fmla="*/ 2147483646 w 3"/>
                <a:gd name="T43" fmla="*/ 0 h 1"/>
                <a:gd name="T44" fmla="*/ 2147483646 w 3"/>
                <a:gd name="T45" fmla="*/ 0 h 1"/>
                <a:gd name="T46" fmla="*/ 2147483646 w 3"/>
                <a:gd name="T47" fmla="*/ 0 h 1"/>
                <a:gd name="T48" fmla="*/ 2147483646 w 3"/>
                <a:gd name="T49" fmla="*/ 0 h 1"/>
                <a:gd name="T50" fmla="*/ 2147483646 w 3"/>
                <a:gd name="T51" fmla="*/ 0 h 1"/>
                <a:gd name="T52" fmla="*/ 2147483646 w 3"/>
                <a:gd name="T53" fmla="*/ 0 h 1"/>
                <a:gd name="T54" fmla="*/ 2147483646 w 3"/>
                <a:gd name="T55" fmla="*/ 0 h 1"/>
                <a:gd name="T56" fmla="*/ 2147483646 w 3"/>
                <a:gd name="T57" fmla="*/ 0 h 1"/>
                <a:gd name="T58" fmla="*/ 2147483646 w 3"/>
                <a:gd name="T59" fmla="*/ 0 h 1"/>
                <a:gd name="T60" fmla="*/ 2147483646 w 3"/>
                <a:gd name="T61" fmla="*/ 0 h 1"/>
                <a:gd name="T62" fmla="*/ 2147483646 w 3"/>
                <a:gd name="T63" fmla="*/ 0 h 1"/>
                <a:gd name="T64" fmla="*/ 0 w 3"/>
                <a:gd name="T65" fmla="*/ 0 h 1"/>
                <a:gd name="T66" fmla="*/ 0 w 3"/>
                <a:gd name="T67" fmla="*/ 0 h 1"/>
                <a:gd name="T68" fmla="*/ 0 w 3"/>
                <a:gd name="T69" fmla="*/ 0 h 1"/>
                <a:gd name="T70" fmla="*/ 0 w 3"/>
                <a:gd name="T71" fmla="*/ 2147483646 h 1"/>
                <a:gd name="T72" fmla="*/ 0 w 3"/>
                <a:gd name="T73" fmla="*/ 0 h 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4362450" y="3808413"/>
              <a:ext cx="417513" cy="323850"/>
            </a:xfrm>
            <a:custGeom>
              <a:avLst/>
              <a:gdLst>
                <a:gd name="T0" fmla="*/ 2147483646 w 111"/>
                <a:gd name="T1" fmla="*/ 2147483646 h 86"/>
                <a:gd name="T2" fmla="*/ 2147483646 w 111"/>
                <a:gd name="T3" fmla="*/ 2147483646 h 86"/>
                <a:gd name="T4" fmla="*/ 2147483646 w 111"/>
                <a:gd name="T5" fmla="*/ 2147483646 h 86"/>
                <a:gd name="T6" fmla="*/ 2147483646 w 111"/>
                <a:gd name="T7" fmla="*/ 2147483646 h 86"/>
                <a:gd name="T8" fmla="*/ 2147483646 w 111"/>
                <a:gd name="T9" fmla="*/ 2147483646 h 86"/>
                <a:gd name="T10" fmla="*/ 2147483646 w 111"/>
                <a:gd name="T11" fmla="*/ 2147483646 h 86"/>
                <a:gd name="T12" fmla="*/ 2147483646 w 111"/>
                <a:gd name="T13" fmla="*/ 2147483646 h 86"/>
                <a:gd name="T14" fmla="*/ 2147483646 w 111"/>
                <a:gd name="T15" fmla="*/ 2147483646 h 86"/>
                <a:gd name="T16" fmla="*/ 2147483646 w 111"/>
                <a:gd name="T17" fmla="*/ 2147483646 h 86"/>
                <a:gd name="T18" fmla="*/ 2147483646 w 111"/>
                <a:gd name="T19" fmla="*/ 2147483646 h 86"/>
                <a:gd name="T20" fmla="*/ 2147483646 w 111"/>
                <a:gd name="T21" fmla="*/ 2147483646 h 86"/>
                <a:gd name="T22" fmla="*/ 2147483646 w 111"/>
                <a:gd name="T23" fmla="*/ 2147483646 h 86"/>
                <a:gd name="T24" fmla="*/ 2147483646 w 111"/>
                <a:gd name="T25" fmla="*/ 2147483646 h 86"/>
                <a:gd name="T26" fmla="*/ 2147483646 w 111"/>
                <a:gd name="T27" fmla="*/ 2147483646 h 86"/>
                <a:gd name="T28" fmla="*/ 2147483646 w 111"/>
                <a:gd name="T29" fmla="*/ 2147483646 h 86"/>
                <a:gd name="T30" fmla="*/ 2147483646 w 111"/>
                <a:gd name="T31" fmla="*/ 2147483646 h 86"/>
                <a:gd name="T32" fmla="*/ 2147483646 w 111"/>
                <a:gd name="T33" fmla="*/ 2147483646 h 86"/>
                <a:gd name="T34" fmla="*/ 2147483646 w 111"/>
                <a:gd name="T35" fmla="*/ 2147483646 h 86"/>
                <a:gd name="T36" fmla="*/ 2147483646 w 111"/>
                <a:gd name="T37" fmla="*/ 2147483646 h 86"/>
                <a:gd name="T38" fmla="*/ 2147483646 w 111"/>
                <a:gd name="T39" fmla="*/ 2147483646 h 86"/>
                <a:gd name="T40" fmla="*/ 2147483646 w 111"/>
                <a:gd name="T41" fmla="*/ 2147483646 h 86"/>
                <a:gd name="T42" fmla="*/ 2147483646 w 111"/>
                <a:gd name="T43" fmla="*/ 2147483646 h 86"/>
                <a:gd name="T44" fmla="*/ 2147483646 w 111"/>
                <a:gd name="T45" fmla="*/ 2147483646 h 86"/>
                <a:gd name="T46" fmla="*/ 2147483646 w 111"/>
                <a:gd name="T47" fmla="*/ 2147483646 h 86"/>
                <a:gd name="T48" fmla="*/ 2147483646 w 111"/>
                <a:gd name="T49" fmla="*/ 2147483646 h 86"/>
                <a:gd name="T50" fmla="*/ 2147483646 w 111"/>
                <a:gd name="T51" fmla="*/ 2147483646 h 86"/>
                <a:gd name="T52" fmla="*/ 2147483646 w 111"/>
                <a:gd name="T53" fmla="*/ 2147483646 h 86"/>
                <a:gd name="T54" fmla="*/ 2147483646 w 111"/>
                <a:gd name="T55" fmla="*/ 2147483646 h 86"/>
                <a:gd name="T56" fmla="*/ 2147483646 w 111"/>
                <a:gd name="T57" fmla="*/ 2147483646 h 86"/>
                <a:gd name="T58" fmla="*/ 2147483646 w 111"/>
                <a:gd name="T59" fmla="*/ 2147483646 h 86"/>
                <a:gd name="T60" fmla="*/ 2147483646 w 111"/>
                <a:gd name="T61" fmla="*/ 2147483646 h 86"/>
                <a:gd name="T62" fmla="*/ 2147483646 w 111"/>
                <a:gd name="T63" fmla="*/ 2147483646 h 86"/>
                <a:gd name="T64" fmla="*/ 2147483646 w 111"/>
                <a:gd name="T65" fmla="*/ 2147483646 h 86"/>
                <a:gd name="T66" fmla="*/ 2147483646 w 111"/>
                <a:gd name="T67" fmla="*/ 2147483646 h 86"/>
                <a:gd name="T68" fmla="*/ 2147483646 w 111"/>
                <a:gd name="T69" fmla="*/ 2147483646 h 86"/>
                <a:gd name="T70" fmla="*/ 2147483646 w 111"/>
                <a:gd name="T71" fmla="*/ 2147483646 h 86"/>
                <a:gd name="T72" fmla="*/ 2147483646 w 111"/>
                <a:gd name="T73" fmla="*/ 2147483646 h 86"/>
                <a:gd name="T74" fmla="*/ 2147483646 w 111"/>
                <a:gd name="T75" fmla="*/ 2147483646 h 86"/>
                <a:gd name="T76" fmla="*/ 2147483646 w 111"/>
                <a:gd name="T77" fmla="*/ 2147483646 h 86"/>
                <a:gd name="T78" fmla="*/ 2147483646 w 111"/>
                <a:gd name="T79" fmla="*/ 2147483646 h 86"/>
                <a:gd name="T80" fmla="*/ 2147483646 w 111"/>
                <a:gd name="T81" fmla="*/ 2147483646 h 86"/>
                <a:gd name="T82" fmla="*/ 2147483646 w 111"/>
                <a:gd name="T83" fmla="*/ 2147483646 h 86"/>
                <a:gd name="T84" fmla="*/ 2147483646 w 111"/>
                <a:gd name="T85" fmla="*/ 2147483646 h 86"/>
                <a:gd name="T86" fmla="*/ 2147483646 w 111"/>
                <a:gd name="T87" fmla="*/ 2147483646 h 86"/>
                <a:gd name="T88" fmla="*/ 2147483646 w 111"/>
                <a:gd name="T89" fmla="*/ 2147483646 h 86"/>
                <a:gd name="T90" fmla="*/ 2147483646 w 111"/>
                <a:gd name="T91" fmla="*/ 2147483646 h 86"/>
                <a:gd name="T92" fmla="*/ 2147483646 w 111"/>
                <a:gd name="T93" fmla="*/ 2147483646 h 86"/>
                <a:gd name="T94" fmla="*/ 2147483646 w 111"/>
                <a:gd name="T95" fmla="*/ 2147483646 h 86"/>
                <a:gd name="T96" fmla="*/ 2147483646 w 111"/>
                <a:gd name="T97" fmla="*/ 2147483646 h 86"/>
                <a:gd name="T98" fmla="*/ 2147483646 w 111"/>
                <a:gd name="T99" fmla="*/ 2147483646 h 86"/>
                <a:gd name="T100" fmla="*/ 2147483646 w 111"/>
                <a:gd name="T101" fmla="*/ 2147483646 h 86"/>
                <a:gd name="T102" fmla="*/ 2147483646 w 111"/>
                <a:gd name="T103" fmla="*/ 2147483646 h 86"/>
                <a:gd name="T104" fmla="*/ 2147483646 w 111"/>
                <a:gd name="T105" fmla="*/ 2147483646 h 86"/>
                <a:gd name="T106" fmla="*/ 2147483646 w 111"/>
                <a:gd name="T107" fmla="*/ 2147483646 h 86"/>
                <a:gd name="T108" fmla="*/ 2147483646 w 111"/>
                <a:gd name="T109" fmla="*/ 2147483646 h 86"/>
                <a:gd name="T110" fmla="*/ 2147483646 w 111"/>
                <a:gd name="T111" fmla="*/ 2147483646 h 86"/>
                <a:gd name="T112" fmla="*/ 2147483646 w 111"/>
                <a:gd name="T113" fmla="*/ 2147483646 h 86"/>
                <a:gd name="T114" fmla="*/ 2147483646 w 111"/>
                <a:gd name="T115" fmla="*/ 2147483646 h 86"/>
                <a:gd name="T116" fmla="*/ 2147483646 w 111"/>
                <a:gd name="T117" fmla="*/ 2147483646 h 86"/>
                <a:gd name="T118" fmla="*/ 2147483646 w 111"/>
                <a:gd name="T119" fmla="*/ 2147483646 h 86"/>
                <a:gd name="T120" fmla="*/ 2147483646 w 111"/>
                <a:gd name="T121" fmla="*/ 2147483646 h 86"/>
                <a:gd name="T122" fmla="*/ 2147483646 w 111"/>
                <a:gd name="T123" fmla="*/ 0 h 86"/>
                <a:gd name="T124" fmla="*/ 2147483646 w 111"/>
                <a:gd name="T125" fmla="*/ 2147483646 h 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" h="86"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16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13" y="12"/>
                  </a:move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moveTo>
                    <a:pt x="23" y="12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4" y="11"/>
                  </a:move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16" y="11"/>
                  </a:move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2"/>
                    <a:pt x="16" y="11"/>
                    <a:pt x="16" y="11"/>
                  </a:cubicBezTo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23" y="10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3" y="12"/>
                    <a:pt x="23" y="11"/>
                    <a:pt x="23" y="10"/>
                  </a:cubicBezTo>
                  <a:moveTo>
                    <a:pt x="17" y="10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0"/>
                  </a:cubicBezTo>
                  <a:moveTo>
                    <a:pt x="16" y="10"/>
                  </a:move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5" y="10"/>
                  </a:moveTo>
                  <a:cubicBezTo>
                    <a:pt x="15" y="10"/>
                    <a:pt x="15" y="11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moveTo>
                    <a:pt x="4" y="10"/>
                  </a:moveTo>
                  <a:cubicBezTo>
                    <a:pt x="4" y="10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2" y="10"/>
                    <a:pt x="22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moveTo>
                    <a:pt x="5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5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24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4" y="10"/>
                  </a:cubicBezTo>
                  <a:moveTo>
                    <a:pt x="24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4" y="10"/>
                    <a:pt x="24" y="10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1"/>
                  </a:cubicBezTo>
                  <a:cubicBezTo>
                    <a:pt x="24" y="11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moveTo>
                    <a:pt x="3" y="9"/>
                  </a:moveTo>
                  <a:cubicBezTo>
                    <a:pt x="2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0"/>
                    <a:pt x="5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1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0"/>
                    <a:pt x="5" y="9"/>
                    <a:pt x="5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4" y="8"/>
                  </a:moveTo>
                  <a:cubicBezTo>
                    <a:pt x="4" y="8"/>
                    <a:pt x="4" y="9"/>
                    <a:pt x="3" y="10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3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moveTo>
                    <a:pt x="23" y="8"/>
                  </a:moveTo>
                  <a:cubicBezTo>
                    <a:pt x="23" y="8"/>
                    <a:pt x="23" y="9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moveTo>
                    <a:pt x="19" y="7"/>
                  </a:moveTo>
                  <a:cubicBezTo>
                    <a:pt x="19" y="7"/>
                    <a:pt x="19" y="9"/>
                    <a:pt x="18" y="13"/>
                  </a:cubicBezTo>
                  <a:cubicBezTo>
                    <a:pt x="18" y="13"/>
                    <a:pt x="18" y="13"/>
                    <a:pt x="18" y="12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19" y="7"/>
                  </a:cubicBezTo>
                  <a:moveTo>
                    <a:pt x="22" y="7"/>
                  </a:moveTo>
                  <a:cubicBezTo>
                    <a:pt x="22" y="7"/>
                    <a:pt x="22" y="8"/>
                    <a:pt x="22" y="9"/>
                  </a:cubicBezTo>
                  <a:cubicBezTo>
                    <a:pt x="22" y="9"/>
                    <a:pt x="22" y="10"/>
                    <a:pt x="22" y="10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8"/>
                    <a:pt x="2" y="7"/>
                    <a:pt x="2" y="7"/>
                  </a:cubicBezTo>
                  <a:moveTo>
                    <a:pt x="51" y="6"/>
                  </a:move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moveTo>
                    <a:pt x="51" y="6"/>
                  </a:move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moveTo>
                    <a:pt x="46" y="6"/>
                  </a:moveTo>
                  <a:cubicBezTo>
                    <a:pt x="46" y="6"/>
                    <a:pt x="46" y="7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7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moveTo>
                    <a:pt x="44" y="6"/>
                  </a:moveTo>
                  <a:cubicBezTo>
                    <a:pt x="41" y="6"/>
                    <a:pt x="40" y="7"/>
                    <a:pt x="45" y="7"/>
                  </a:cubicBezTo>
                  <a:cubicBezTo>
                    <a:pt x="44" y="7"/>
                    <a:pt x="44" y="6"/>
                    <a:pt x="44" y="6"/>
                  </a:cubicBezTo>
                  <a:moveTo>
                    <a:pt x="50" y="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0" y="5"/>
                    <a:pt x="50" y="5"/>
                  </a:cubicBezTo>
                  <a:moveTo>
                    <a:pt x="56" y="5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moveTo>
                    <a:pt x="57" y="5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moveTo>
                    <a:pt x="58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moveTo>
                    <a:pt x="58" y="5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moveTo>
                    <a:pt x="44" y="4"/>
                  </a:moveTo>
                  <a:cubicBezTo>
                    <a:pt x="44" y="4"/>
                    <a:pt x="44" y="5"/>
                    <a:pt x="44" y="6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5" y="6"/>
                    <a:pt x="46" y="6"/>
                    <a:pt x="46" y="6"/>
                  </a:cubicBezTo>
                  <a:cubicBezTo>
                    <a:pt x="45" y="5"/>
                    <a:pt x="45" y="4"/>
                    <a:pt x="44" y="4"/>
                  </a:cubicBezTo>
                  <a:moveTo>
                    <a:pt x="56" y="4"/>
                  </a:moveTo>
                  <a:cubicBezTo>
                    <a:pt x="56" y="4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6" y="4"/>
                  </a:moveTo>
                  <a:cubicBezTo>
                    <a:pt x="56" y="4"/>
                    <a:pt x="56" y="5"/>
                    <a:pt x="56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6" y="4"/>
                  </a:move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3" y="4"/>
                    <a:pt x="53" y="4"/>
                  </a:cubicBezTo>
                  <a:moveTo>
                    <a:pt x="54" y="4"/>
                  </a:moveTo>
                  <a:cubicBezTo>
                    <a:pt x="54" y="4"/>
                    <a:pt x="54" y="4"/>
                    <a:pt x="53" y="4"/>
                  </a:cubicBezTo>
                  <a:cubicBezTo>
                    <a:pt x="54" y="4"/>
                    <a:pt x="54" y="4"/>
                    <a:pt x="54" y="5"/>
                  </a:cubicBezTo>
                  <a:cubicBezTo>
                    <a:pt x="54" y="5"/>
                    <a:pt x="54" y="5"/>
                    <a:pt x="55" y="5"/>
                  </a:cubicBezTo>
                  <a:cubicBezTo>
                    <a:pt x="54" y="4"/>
                    <a:pt x="54" y="4"/>
                    <a:pt x="54" y="4"/>
                  </a:cubicBezTo>
                  <a:moveTo>
                    <a:pt x="52" y="3"/>
                  </a:moveTo>
                  <a:cubicBezTo>
                    <a:pt x="52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2" y="3"/>
                  </a:cubicBezTo>
                  <a:moveTo>
                    <a:pt x="50" y="3"/>
                  </a:moveTo>
                  <a:cubicBezTo>
                    <a:pt x="50" y="4"/>
                    <a:pt x="51" y="5"/>
                    <a:pt x="53" y="6"/>
                  </a:cubicBezTo>
                  <a:cubicBezTo>
                    <a:pt x="52" y="5"/>
                    <a:pt x="51" y="4"/>
                    <a:pt x="50" y="3"/>
                  </a:cubicBezTo>
                  <a:moveTo>
                    <a:pt x="54" y="3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moveTo>
                    <a:pt x="55" y="3"/>
                  </a:moveTo>
                  <a:cubicBezTo>
                    <a:pt x="55" y="3"/>
                    <a:pt x="55" y="4"/>
                    <a:pt x="54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6" y="4"/>
                    <a:pt x="55" y="4"/>
                    <a:pt x="55" y="3"/>
                  </a:cubicBezTo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5" y="4"/>
                    <a:pt x="55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5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4"/>
                    <a:pt x="56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7" y="4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moveTo>
                    <a:pt x="60" y="3"/>
                  </a:move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51" y="3"/>
                  </a:moveTo>
                  <a:cubicBezTo>
                    <a:pt x="51" y="3"/>
                    <a:pt x="50" y="3"/>
                    <a:pt x="50" y="3"/>
                  </a:cubicBezTo>
                  <a:cubicBezTo>
                    <a:pt x="51" y="4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1" y="3"/>
                    <a:pt x="51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4"/>
                    <a:pt x="58" y="4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7" y="4"/>
                    <a:pt x="57" y="3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1" y="4"/>
                    <a:pt x="51" y="3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5"/>
                    <a:pt x="53" y="6"/>
                  </a:cubicBezTo>
                  <a:cubicBezTo>
                    <a:pt x="52" y="5"/>
                    <a:pt x="51" y="4"/>
                    <a:pt x="51" y="3"/>
                  </a:cubicBezTo>
                  <a:moveTo>
                    <a:pt x="58" y="3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3"/>
                    <a:pt x="58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4"/>
                    <a:pt x="52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5"/>
                    <a:pt x="52" y="4"/>
                    <a:pt x="51" y="3"/>
                  </a:cubicBezTo>
                  <a:moveTo>
                    <a:pt x="59" y="3"/>
                  </a:moveTo>
                  <a:cubicBezTo>
                    <a:pt x="59" y="3"/>
                    <a:pt x="59" y="3"/>
                    <a:pt x="60" y="3"/>
                  </a:cubicBezTo>
                  <a:cubicBezTo>
                    <a:pt x="60" y="3"/>
                    <a:pt x="60" y="3"/>
                    <a:pt x="59" y="3"/>
                  </a:cubicBezTo>
                  <a:moveTo>
                    <a:pt x="59" y="3"/>
                  </a:move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3"/>
                    <a:pt x="59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moveTo>
                    <a:pt x="60" y="3"/>
                  </a:moveTo>
                  <a:cubicBezTo>
                    <a:pt x="60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moveTo>
                    <a:pt x="60" y="3"/>
                  </a:move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moveTo>
                    <a:pt x="61" y="3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2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46" y="3"/>
                  </a:moveTo>
                  <a:cubicBezTo>
                    <a:pt x="46" y="3"/>
                    <a:pt x="46" y="4"/>
                    <a:pt x="46" y="6"/>
                  </a:cubicBezTo>
                  <a:cubicBezTo>
                    <a:pt x="48" y="6"/>
                    <a:pt x="49" y="6"/>
                    <a:pt x="51" y="6"/>
                  </a:cubicBezTo>
                  <a:cubicBezTo>
                    <a:pt x="48" y="4"/>
                    <a:pt x="47" y="3"/>
                    <a:pt x="46" y="3"/>
                  </a:cubicBezTo>
                  <a:moveTo>
                    <a:pt x="57" y="3"/>
                  </a:move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moveTo>
                    <a:pt x="51" y="3"/>
                  </a:move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moveTo>
                    <a:pt x="61" y="3"/>
                  </a:move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moveTo>
                    <a:pt x="56" y="3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6" y="3"/>
                    <a:pt x="56" y="3"/>
                  </a:cubicBezTo>
                  <a:moveTo>
                    <a:pt x="56" y="2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2"/>
                  </a:cubicBezTo>
                  <a:moveTo>
                    <a:pt x="62" y="2"/>
                  </a:moveTo>
                  <a:cubicBezTo>
                    <a:pt x="62" y="2"/>
                    <a:pt x="61" y="2"/>
                    <a:pt x="61" y="2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3"/>
                    <a:pt x="62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2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58" y="2"/>
                  </a:moveTo>
                  <a:cubicBezTo>
                    <a:pt x="59" y="2"/>
                    <a:pt x="59" y="2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2"/>
                    <a:pt x="58" y="2"/>
                  </a:cubicBezTo>
                  <a:moveTo>
                    <a:pt x="57" y="2"/>
                  </a:moveTo>
                  <a:cubicBezTo>
                    <a:pt x="57" y="2"/>
                    <a:pt x="57" y="2"/>
                    <a:pt x="57" y="2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7" y="2"/>
                    <a:pt x="57" y="2"/>
                    <a:pt x="57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2"/>
                    <a:pt x="64" y="2"/>
                    <a:pt x="63" y="2"/>
                  </a:cubicBezTo>
                  <a:moveTo>
                    <a:pt x="56" y="2"/>
                  </a:moveTo>
                  <a:cubicBezTo>
                    <a:pt x="56" y="2"/>
                    <a:pt x="56" y="2"/>
                    <a:pt x="56" y="3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moveTo>
                    <a:pt x="51" y="2"/>
                  </a:move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2" y="3"/>
                    <a:pt x="52" y="3"/>
                  </a:cubicBezTo>
                  <a:cubicBezTo>
                    <a:pt x="51" y="2"/>
                    <a:pt x="51" y="2"/>
                    <a:pt x="51" y="2"/>
                  </a:cubicBezTo>
                  <a:moveTo>
                    <a:pt x="65" y="2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moveTo>
                    <a:pt x="57" y="1"/>
                  </a:moveTo>
                  <a:cubicBezTo>
                    <a:pt x="57" y="2"/>
                    <a:pt x="58" y="2"/>
                    <a:pt x="58" y="3"/>
                  </a:cubicBezTo>
                  <a:cubicBezTo>
                    <a:pt x="58" y="3"/>
                    <a:pt x="58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2"/>
                    <a:pt x="58" y="2"/>
                    <a:pt x="57" y="1"/>
                  </a:cubicBezTo>
                  <a:moveTo>
                    <a:pt x="48" y="1"/>
                  </a:moveTo>
                  <a:cubicBezTo>
                    <a:pt x="48" y="1"/>
                    <a:pt x="48" y="2"/>
                    <a:pt x="49" y="3"/>
                  </a:cubicBezTo>
                  <a:cubicBezTo>
                    <a:pt x="50" y="4"/>
                    <a:pt x="50" y="5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9" y="4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1"/>
                    <a:pt x="48" y="1"/>
                    <a:pt x="48" y="1"/>
                  </a:cubicBezTo>
                  <a:moveTo>
                    <a:pt x="59" y="1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2"/>
                    <a:pt x="59" y="2"/>
                    <a:pt x="59" y="1"/>
                  </a:cubicBezTo>
                  <a:moveTo>
                    <a:pt x="59" y="1"/>
                  </a:moveTo>
                  <a:cubicBezTo>
                    <a:pt x="59" y="1"/>
                    <a:pt x="59" y="1"/>
                    <a:pt x="59" y="1"/>
                  </a:cubicBezTo>
                  <a:cubicBezTo>
                    <a:pt x="59" y="2"/>
                    <a:pt x="59" y="2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2"/>
                    <a:pt x="59" y="2"/>
                    <a:pt x="59" y="1"/>
                  </a:cubicBezTo>
                  <a:moveTo>
                    <a:pt x="64" y="1"/>
                  </a:moveTo>
                  <a:cubicBezTo>
                    <a:pt x="64" y="1"/>
                    <a:pt x="64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4" y="1"/>
                    <a:pt x="64" y="1"/>
                  </a:cubicBezTo>
                  <a:moveTo>
                    <a:pt x="51" y="1"/>
                  </a:moveTo>
                  <a:cubicBezTo>
                    <a:pt x="51" y="1"/>
                    <a:pt x="51" y="2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2"/>
                  </a:cubicBezTo>
                  <a:cubicBezTo>
                    <a:pt x="51" y="1"/>
                    <a:pt x="51" y="1"/>
                    <a:pt x="51" y="1"/>
                  </a:cubicBezTo>
                  <a:moveTo>
                    <a:pt x="61" y="85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moveTo>
                    <a:pt x="61" y="85"/>
                  </a:move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moveTo>
                    <a:pt x="61" y="84"/>
                  </a:move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4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moveTo>
                    <a:pt x="65" y="84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moveTo>
                    <a:pt x="36" y="75"/>
                  </a:move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moveTo>
                    <a:pt x="39" y="7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4"/>
                  </a:cubicBezTo>
                  <a:moveTo>
                    <a:pt x="35" y="74"/>
                  </a:move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4"/>
                    <a:pt x="35" y="75"/>
                  </a:cubicBezTo>
                  <a:cubicBezTo>
                    <a:pt x="35" y="75"/>
                    <a:pt x="35" y="74"/>
                    <a:pt x="35" y="74"/>
                  </a:cubicBezTo>
                  <a:moveTo>
                    <a:pt x="36" y="75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7" y="74"/>
                    <a:pt x="37" y="75"/>
                  </a:cubicBezTo>
                  <a:cubicBezTo>
                    <a:pt x="37" y="75"/>
                    <a:pt x="37" y="75"/>
                    <a:pt x="36" y="75"/>
                  </a:cubicBezTo>
                  <a:cubicBezTo>
                    <a:pt x="36" y="75"/>
                    <a:pt x="37" y="75"/>
                    <a:pt x="37" y="75"/>
                  </a:cubicBezTo>
                  <a:cubicBezTo>
                    <a:pt x="37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moveTo>
                    <a:pt x="108" y="38"/>
                  </a:moveTo>
                  <a:cubicBezTo>
                    <a:pt x="108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moveTo>
                    <a:pt x="105" y="38"/>
                  </a:moveTo>
                  <a:cubicBezTo>
                    <a:pt x="104" y="38"/>
                    <a:pt x="103" y="38"/>
                    <a:pt x="104" y="38"/>
                  </a:cubicBezTo>
                  <a:cubicBezTo>
                    <a:pt x="103" y="38"/>
                    <a:pt x="104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7" y="38"/>
                  </a:cubicBezTo>
                  <a:cubicBezTo>
                    <a:pt x="107" y="38"/>
                    <a:pt x="108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6" y="38"/>
                  </a:cubicBezTo>
                  <a:cubicBezTo>
                    <a:pt x="106" y="38"/>
                    <a:pt x="106" y="38"/>
                    <a:pt x="105" y="38"/>
                  </a:cubicBezTo>
                  <a:moveTo>
                    <a:pt x="107" y="38"/>
                  </a:moveTo>
                  <a:cubicBezTo>
                    <a:pt x="104" y="38"/>
                    <a:pt x="104" y="38"/>
                    <a:pt x="106" y="38"/>
                  </a:cubicBezTo>
                  <a:cubicBezTo>
                    <a:pt x="106" y="38"/>
                    <a:pt x="107" y="38"/>
                    <a:pt x="108" y="38"/>
                  </a:cubicBezTo>
                  <a:cubicBezTo>
                    <a:pt x="108" y="38"/>
                    <a:pt x="107" y="38"/>
                    <a:pt x="107" y="38"/>
                  </a:cubicBezTo>
                  <a:moveTo>
                    <a:pt x="104" y="37"/>
                  </a:moveTo>
                  <a:cubicBezTo>
                    <a:pt x="103" y="37"/>
                    <a:pt x="104" y="37"/>
                    <a:pt x="107" y="37"/>
                  </a:cubicBezTo>
                  <a:cubicBezTo>
                    <a:pt x="107" y="37"/>
                    <a:pt x="108" y="37"/>
                    <a:pt x="108" y="37"/>
                  </a:cubicBezTo>
                  <a:cubicBezTo>
                    <a:pt x="106" y="37"/>
                    <a:pt x="105" y="37"/>
                    <a:pt x="104" y="37"/>
                  </a:cubicBezTo>
                  <a:moveTo>
                    <a:pt x="104" y="37"/>
                  </a:moveTo>
                  <a:cubicBezTo>
                    <a:pt x="104" y="37"/>
                    <a:pt x="104" y="37"/>
                    <a:pt x="104" y="37"/>
                  </a:cubicBezTo>
                  <a:cubicBezTo>
                    <a:pt x="104" y="37"/>
                    <a:pt x="104" y="37"/>
                    <a:pt x="104" y="37"/>
                  </a:cubicBezTo>
                  <a:moveTo>
                    <a:pt x="108" y="37"/>
                  </a:moveTo>
                  <a:cubicBezTo>
                    <a:pt x="108" y="37"/>
                    <a:pt x="108" y="37"/>
                    <a:pt x="108" y="37"/>
                  </a:cubicBezTo>
                  <a:cubicBezTo>
                    <a:pt x="108" y="37"/>
                    <a:pt x="108" y="37"/>
                    <a:pt x="108" y="37"/>
                  </a:cubicBezTo>
                  <a:moveTo>
                    <a:pt x="107" y="35"/>
                  </a:moveTo>
                  <a:cubicBezTo>
                    <a:pt x="106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107" y="35"/>
                  </a:moveTo>
                  <a:cubicBezTo>
                    <a:pt x="106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72" y="1"/>
                  </a:moveTo>
                  <a:cubicBezTo>
                    <a:pt x="71" y="1"/>
                    <a:pt x="70" y="2"/>
                    <a:pt x="68" y="2"/>
                  </a:cubicBezTo>
                  <a:cubicBezTo>
                    <a:pt x="68" y="2"/>
                    <a:pt x="67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5" y="2"/>
                    <a:pt x="66" y="2"/>
                  </a:cubicBezTo>
                  <a:cubicBezTo>
                    <a:pt x="65" y="2"/>
                    <a:pt x="65" y="2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2"/>
                    <a:pt x="65" y="2"/>
                    <a:pt x="66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3"/>
                    <a:pt x="62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61" y="3"/>
                    <a:pt x="61" y="3"/>
                    <a:pt x="61" y="4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4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4"/>
                    <a:pt x="58" y="3"/>
                  </a:cubicBezTo>
                  <a:cubicBezTo>
                    <a:pt x="58" y="4"/>
                    <a:pt x="59" y="4"/>
                    <a:pt x="59" y="5"/>
                  </a:cubicBezTo>
                  <a:cubicBezTo>
                    <a:pt x="58" y="4"/>
                    <a:pt x="58" y="4"/>
                    <a:pt x="58" y="3"/>
                  </a:cubicBezTo>
                  <a:cubicBezTo>
                    <a:pt x="58" y="3"/>
                    <a:pt x="58" y="3"/>
                    <a:pt x="57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3"/>
                    <a:pt x="58" y="4"/>
                    <a:pt x="5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5"/>
                    <a:pt x="57" y="5"/>
                    <a:pt x="57" y="5"/>
                  </a:cubicBezTo>
                  <a:cubicBezTo>
                    <a:pt x="57" y="5"/>
                    <a:pt x="57" y="5"/>
                    <a:pt x="58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6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6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5" y="5"/>
                    <a:pt x="55" y="5"/>
                    <a:pt x="54" y="5"/>
                  </a:cubicBezTo>
                  <a:cubicBezTo>
                    <a:pt x="54" y="5"/>
                    <a:pt x="54" y="5"/>
                    <a:pt x="53" y="5"/>
                  </a:cubicBezTo>
                  <a:cubicBezTo>
                    <a:pt x="54" y="5"/>
                    <a:pt x="54" y="6"/>
                    <a:pt x="54" y="6"/>
                  </a:cubicBezTo>
                  <a:cubicBezTo>
                    <a:pt x="54" y="6"/>
                    <a:pt x="54" y="5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5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7"/>
                    <a:pt x="53" y="7"/>
                  </a:cubicBezTo>
                  <a:cubicBezTo>
                    <a:pt x="53" y="7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3" y="6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2" y="6"/>
                    <a:pt x="51" y="6"/>
                  </a:cubicBezTo>
                  <a:cubicBezTo>
                    <a:pt x="51" y="6"/>
                    <a:pt x="52" y="7"/>
                    <a:pt x="52" y="7"/>
                  </a:cubicBezTo>
                  <a:cubicBezTo>
                    <a:pt x="52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48" y="7"/>
                    <a:pt x="47" y="7"/>
                  </a:cubicBezTo>
                  <a:cubicBezTo>
                    <a:pt x="47" y="7"/>
                    <a:pt x="47" y="8"/>
                    <a:pt x="47" y="8"/>
                  </a:cubicBezTo>
                  <a:cubicBezTo>
                    <a:pt x="47" y="8"/>
                    <a:pt x="47" y="7"/>
                    <a:pt x="47" y="7"/>
                  </a:cubicBezTo>
                  <a:cubicBezTo>
                    <a:pt x="46" y="7"/>
                    <a:pt x="45" y="7"/>
                    <a:pt x="45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0" y="7"/>
                    <a:pt x="39" y="6"/>
                    <a:pt x="39" y="6"/>
                  </a:cubicBezTo>
                  <a:cubicBezTo>
                    <a:pt x="39" y="6"/>
                    <a:pt x="40" y="7"/>
                    <a:pt x="40" y="10"/>
                  </a:cubicBezTo>
                  <a:cubicBezTo>
                    <a:pt x="36" y="6"/>
                    <a:pt x="33" y="4"/>
                    <a:pt x="30" y="4"/>
                  </a:cubicBezTo>
                  <a:cubicBezTo>
                    <a:pt x="27" y="4"/>
                    <a:pt x="25" y="5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6" y="9"/>
                    <a:pt x="27" y="8"/>
                    <a:pt x="28" y="8"/>
                  </a:cubicBezTo>
                  <a:cubicBezTo>
                    <a:pt x="29" y="8"/>
                    <a:pt x="28" y="10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2" y="12"/>
                    <a:pt x="22" y="12"/>
                  </a:cubicBezTo>
                  <a:cubicBezTo>
                    <a:pt x="22" y="12"/>
                    <a:pt x="22" y="11"/>
                    <a:pt x="21" y="11"/>
                  </a:cubicBezTo>
                  <a:cubicBezTo>
                    <a:pt x="20" y="11"/>
                    <a:pt x="19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18" y="11"/>
                    <a:pt x="17" y="11"/>
                    <a:pt x="17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1"/>
                    <a:pt x="16" y="10"/>
                  </a:cubicBezTo>
                  <a:cubicBezTo>
                    <a:pt x="16" y="11"/>
                    <a:pt x="16" y="12"/>
                    <a:pt x="16" y="13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11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3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2" y="12"/>
                    <a:pt x="10" y="13"/>
                    <a:pt x="8" y="13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7" y="12"/>
                    <a:pt x="7" y="10"/>
                    <a:pt x="6" y="10"/>
                  </a:cubicBezTo>
                  <a:cubicBezTo>
                    <a:pt x="6" y="10"/>
                    <a:pt x="5" y="11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2" y="25"/>
                  </a:cubicBezTo>
                  <a:cubicBezTo>
                    <a:pt x="2" y="25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4"/>
                    <a:pt x="4" y="33"/>
                    <a:pt x="4" y="33"/>
                  </a:cubicBezTo>
                  <a:cubicBezTo>
                    <a:pt x="4" y="33"/>
                    <a:pt x="4" y="35"/>
                    <a:pt x="4" y="36"/>
                  </a:cubicBezTo>
                  <a:cubicBezTo>
                    <a:pt x="5" y="38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41"/>
                    <a:pt x="9" y="42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7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8"/>
                    <a:pt x="10" y="47"/>
                    <a:pt x="10" y="47"/>
                  </a:cubicBezTo>
                  <a:cubicBezTo>
                    <a:pt x="10" y="47"/>
                    <a:pt x="10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9"/>
                    <a:pt x="13" y="49"/>
                    <a:pt x="12" y="50"/>
                  </a:cubicBezTo>
                  <a:cubicBezTo>
                    <a:pt x="14" y="50"/>
                    <a:pt x="14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5"/>
                  </a:cubicBezTo>
                  <a:cubicBezTo>
                    <a:pt x="15" y="56"/>
                    <a:pt x="15" y="56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7"/>
                    <a:pt x="21" y="58"/>
                    <a:pt x="19" y="61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3" y="61"/>
                    <a:pt x="23" y="62"/>
                    <a:pt x="21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4"/>
                    <a:pt x="25" y="65"/>
                    <a:pt x="24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6"/>
                    <a:pt x="24" y="66"/>
                  </a:cubicBezTo>
                  <a:cubicBezTo>
                    <a:pt x="25" y="66"/>
                    <a:pt x="25" y="65"/>
                    <a:pt x="26" y="65"/>
                  </a:cubicBezTo>
                  <a:cubicBezTo>
                    <a:pt x="26" y="65"/>
                    <a:pt x="26" y="66"/>
                    <a:pt x="24" y="67"/>
                  </a:cubicBezTo>
                  <a:cubicBezTo>
                    <a:pt x="25" y="66"/>
                    <a:pt x="26" y="66"/>
                    <a:pt x="27" y="66"/>
                  </a:cubicBezTo>
                  <a:cubicBezTo>
                    <a:pt x="27" y="66"/>
                    <a:pt x="27" y="66"/>
                    <a:pt x="25" y="68"/>
                  </a:cubicBezTo>
                  <a:cubicBezTo>
                    <a:pt x="27" y="67"/>
                    <a:pt x="28" y="67"/>
                    <a:pt x="29" y="67"/>
                  </a:cubicBezTo>
                  <a:cubicBezTo>
                    <a:pt x="30" y="67"/>
                    <a:pt x="30" y="68"/>
                    <a:pt x="30" y="69"/>
                  </a:cubicBezTo>
                  <a:cubicBezTo>
                    <a:pt x="29" y="69"/>
                    <a:pt x="29" y="69"/>
                    <a:pt x="29" y="70"/>
                  </a:cubicBezTo>
                  <a:cubicBezTo>
                    <a:pt x="29" y="69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0"/>
                    <a:pt x="28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0" y="70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1" y="69"/>
                    <a:pt x="31" y="69"/>
                  </a:cubicBezTo>
                  <a:cubicBezTo>
                    <a:pt x="31" y="69"/>
                    <a:pt x="31" y="69"/>
                    <a:pt x="30" y="6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9"/>
                    <a:pt x="31" y="69"/>
                    <a:pt x="31" y="70"/>
                  </a:cubicBezTo>
                  <a:cubicBezTo>
                    <a:pt x="31" y="70"/>
                    <a:pt x="31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0"/>
                    <a:pt x="30" y="70"/>
                    <a:pt x="29" y="71"/>
                  </a:cubicBezTo>
                  <a:cubicBezTo>
                    <a:pt x="30" y="71"/>
                    <a:pt x="30" y="70"/>
                    <a:pt x="30" y="70"/>
                  </a:cubicBezTo>
                  <a:cubicBezTo>
                    <a:pt x="31" y="70"/>
                    <a:pt x="31" y="71"/>
                    <a:pt x="30" y="71"/>
                  </a:cubicBezTo>
                  <a:cubicBezTo>
                    <a:pt x="31" y="71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1" y="70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1" y="72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72"/>
                    <a:pt x="32" y="72"/>
                    <a:pt x="32" y="72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2" y="72"/>
                    <a:pt x="32" y="72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2" y="71"/>
                    <a:pt x="32" y="72"/>
                    <a:pt x="32" y="72"/>
                  </a:cubicBezTo>
                  <a:cubicBezTo>
                    <a:pt x="32" y="72"/>
                    <a:pt x="31" y="72"/>
                    <a:pt x="31" y="72"/>
                  </a:cubicBezTo>
                  <a:cubicBezTo>
                    <a:pt x="31" y="72"/>
                    <a:pt x="31" y="72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2"/>
                    <a:pt x="32" y="73"/>
                    <a:pt x="32" y="73"/>
                  </a:cubicBezTo>
                  <a:cubicBezTo>
                    <a:pt x="32" y="73"/>
                    <a:pt x="32" y="73"/>
                    <a:pt x="33" y="73"/>
                  </a:cubicBezTo>
                  <a:cubicBezTo>
                    <a:pt x="33" y="73"/>
                    <a:pt x="33" y="73"/>
                    <a:pt x="32" y="74"/>
                  </a:cubicBezTo>
                  <a:cubicBezTo>
                    <a:pt x="33" y="74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5"/>
                    <a:pt x="34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4" y="75"/>
                    <a:pt x="34" y="75"/>
                  </a:cubicBezTo>
                  <a:cubicBezTo>
                    <a:pt x="34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5" y="74"/>
                    <a:pt x="35" y="75"/>
                    <a:pt x="34" y="75"/>
                  </a:cubicBezTo>
                  <a:cubicBezTo>
                    <a:pt x="35" y="75"/>
                    <a:pt x="35" y="74"/>
                    <a:pt x="35" y="74"/>
                  </a:cubicBezTo>
                  <a:cubicBezTo>
                    <a:pt x="35" y="74"/>
                    <a:pt x="35" y="75"/>
                    <a:pt x="35" y="75"/>
                  </a:cubicBezTo>
                  <a:cubicBezTo>
                    <a:pt x="35" y="75"/>
                    <a:pt x="36" y="74"/>
                    <a:pt x="36" y="74"/>
                  </a:cubicBezTo>
                  <a:cubicBezTo>
                    <a:pt x="36" y="74"/>
                    <a:pt x="36" y="74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6" y="75"/>
                    <a:pt x="36" y="74"/>
                    <a:pt x="36" y="74"/>
                  </a:cubicBezTo>
                  <a:cubicBezTo>
                    <a:pt x="36" y="74"/>
                    <a:pt x="36" y="75"/>
                    <a:pt x="35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6" y="74"/>
                    <a:pt x="36" y="74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5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6"/>
                    <a:pt x="36" y="76"/>
                    <a:pt x="36" y="75"/>
                  </a:cubicBezTo>
                  <a:cubicBezTo>
                    <a:pt x="36" y="75"/>
                    <a:pt x="36" y="75"/>
                    <a:pt x="37" y="75"/>
                  </a:cubicBezTo>
                  <a:cubicBezTo>
                    <a:pt x="37" y="75"/>
                    <a:pt x="36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5"/>
                    <a:pt x="38" y="74"/>
                    <a:pt x="38" y="74"/>
                  </a:cubicBezTo>
                  <a:cubicBezTo>
                    <a:pt x="38" y="74"/>
                    <a:pt x="38" y="74"/>
                    <a:pt x="38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75"/>
                    <a:pt x="37" y="75"/>
                    <a:pt x="36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8" y="76"/>
                    <a:pt x="38" y="76"/>
                  </a:cubicBezTo>
                  <a:cubicBezTo>
                    <a:pt x="38" y="76"/>
                    <a:pt x="38" y="77"/>
                    <a:pt x="38" y="77"/>
                  </a:cubicBezTo>
                  <a:cubicBezTo>
                    <a:pt x="38" y="77"/>
                    <a:pt x="38" y="76"/>
                    <a:pt x="38" y="76"/>
                  </a:cubicBezTo>
                  <a:cubicBezTo>
                    <a:pt x="38" y="76"/>
                    <a:pt x="38" y="76"/>
                    <a:pt x="39" y="76"/>
                  </a:cubicBezTo>
                  <a:cubicBezTo>
                    <a:pt x="38" y="76"/>
                    <a:pt x="38" y="77"/>
                    <a:pt x="38" y="77"/>
                  </a:cubicBezTo>
                  <a:cubicBezTo>
                    <a:pt x="38" y="77"/>
                    <a:pt x="38" y="77"/>
                    <a:pt x="39" y="77"/>
                  </a:cubicBezTo>
                  <a:cubicBezTo>
                    <a:pt x="39" y="77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5"/>
                    <a:pt x="41" y="75"/>
                    <a:pt x="42" y="75"/>
                  </a:cubicBezTo>
                  <a:cubicBezTo>
                    <a:pt x="44" y="75"/>
                    <a:pt x="45" y="77"/>
                    <a:pt x="46" y="81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80"/>
                    <a:pt x="48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7" y="80"/>
                    <a:pt x="47" y="79"/>
                    <a:pt x="47" y="79"/>
                  </a:cubicBezTo>
                  <a:cubicBezTo>
                    <a:pt x="47" y="79"/>
                    <a:pt x="47" y="80"/>
                    <a:pt x="48" y="80"/>
                  </a:cubicBezTo>
                  <a:cubicBezTo>
                    <a:pt x="48" y="80"/>
                    <a:pt x="48" y="79"/>
                    <a:pt x="48" y="79"/>
                  </a:cubicBezTo>
                  <a:cubicBezTo>
                    <a:pt x="49" y="79"/>
                    <a:pt x="49" y="80"/>
                    <a:pt x="49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80"/>
                    <a:pt x="49" y="79"/>
                    <a:pt x="50" y="79"/>
                  </a:cubicBezTo>
                  <a:cubicBezTo>
                    <a:pt x="50" y="79"/>
                    <a:pt x="50" y="80"/>
                    <a:pt x="50" y="82"/>
                  </a:cubicBezTo>
                  <a:cubicBezTo>
                    <a:pt x="50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1"/>
                    <a:pt x="51" y="81"/>
                    <a:pt x="51" y="80"/>
                  </a:cubicBezTo>
                  <a:cubicBezTo>
                    <a:pt x="51" y="80"/>
                    <a:pt x="51" y="79"/>
                    <a:pt x="51" y="79"/>
                  </a:cubicBezTo>
                  <a:cubicBezTo>
                    <a:pt x="51" y="79"/>
                    <a:pt x="51" y="79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1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2"/>
                  </a:cubicBezTo>
                  <a:cubicBezTo>
                    <a:pt x="51" y="82"/>
                    <a:pt x="51" y="82"/>
                    <a:pt x="51" y="83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1"/>
                    <a:pt x="51" y="82"/>
                    <a:pt x="51" y="83"/>
                  </a:cubicBezTo>
                  <a:cubicBezTo>
                    <a:pt x="51" y="83"/>
                    <a:pt x="51" y="83"/>
                    <a:pt x="52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1" y="82"/>
                    <a:pt x="51" y="81"/>
                    <a:pt x="51" y="81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80"/>
                    <a:pt x="51" y="80"/>
                    <a:pt x="51" y="81"/>
                  </a:cubicBezTo>
                  <a:cubicBezTo>
                    <a:pt x="51" y="81"/>
                    <a:pt x="51" y="81"/>
                    <a:pt x="52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52" y="80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3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3" y="80"/>
                    <a:pt x="53" y="80"/>
                    <a:pt x="54" y="81"/>
                  </a:cubicBezTo>
                  <a:cubicBezTo>
                    <a:pt x="54" y="81"/>
                    <a:pt x="54" y="81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1"/>
                    <a:pt x="55" y="81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2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2"/>
                    <a:pt x="55" y="82"/>
                  </a:cubicBezTo>
                  <a:cubicBezTo>
                    <a:pt x="55" y="82"/>
                    <a:pt x="55" y="82"/>
                    <a:pt x="56" y="82"/>
                  </a:cubicBezTo>
                  <a:cubicBezTo>
                    <a:pt x="56" y="82"/>
                    <a:pt x="56" y="82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4"/>
                    <a:pt x="56" y="84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6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3"/>
                    <a:pt x="56" y="83"/>
                    <a:pt x="56" y="83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6" y="82"/>
                    <a:pt x="56" y="82"/>
                  </a:cubicBezTo>
                  <a:cubicBezTo>
                    <a:pt x="56" y="82"/>
                    <a:pt x="56" y="83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84"/>
                    <a:pt x="57" y="83"/>
                    <a:pt x="57" y="83"/>
                  </a:cubicBezTo>
                  <a:cubicBezTo>
                    <a:pt x="57" y="83"/>
                    <a:pt x="57" y="83"/>
                    <a:pt x="57" y="83"/>
                  </a:cubicBezTo>
                  <a:cubicBezTo>
                    <a:pt x="57" y="83"/>
                    <a:pt x="57" y="83"/>
                    <a:pt x="57" y="84"/>
                  </a:cubicBezTo>
                  <a:cubicBezTo>
                    <a:pt x="57" y="84"/>
                    <a:pt x="57" y="84"/>
                    <a:pt x="58" y="84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58" y="84"/>
                    <a:pt x="58" y="85"/>
                    <a:pt x="58" y="85"/>
                  </a:cubicBezTo>
                  <a:cubicBezTo>
                    <a:pt x="59" y="85"/>
                    <a:pt x="60" y="85"/>
                    <a:pt x="60" y="85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60" y="85"/>
                    <a:pt x="60" y="84"/>
                    <a:pt x="61" y="84"/>
                  </a:cubicBezTo>
                  <a:cubicBezTo>
                    <a:pt x="61" y="84"/>
                    <a:pt x="61" y="84"/>
                    <a:pt x="61" y="85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84"/>
                    <a:pt x="61" y="84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4"/>
                    <a:pt x="62" y="84"/>
                    <a:pt x="61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3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3"/>
                    <a:pt x="63" y="84"/>
                    <a:pt x="63" y="84"/>
                  </a:cubicBezTo>
                  <a:cubicBezTo>
                    <a:pt x="63" y="84"/>
                    <a:pt x="63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7" y="84"/>
                    <a:pt x="66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3"/>
                    <a:pt x="66" y="84"/>
                    <a:pt x="67" y="84"/>
                  </a:cubicBezTo>
                  <a:cubicBezTo>
                    <a:pt x="66" y="84"/>
                    <a:pt x="66" y="83"/>
                    <a:pt x="66" y="83"/>
                  </a:cubicBezTo>
                  <a:cubicBezTo>
                    <a:pt x="67" y="83"/>
                    <a:pt x="67" y="84"/>
                    <a:pt x="67" y="84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85"/>
                    <a:pt x="70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3"/>
                    <a:pt x="73" y="84"/>
                    <a:pt x="74" y="84"/>
                  </a:cubicBezTo>
                  <a:cubicBezTo>
                    <a:pt x="75" y="84"/>
                    <a:pt x="76" y="84"/>
                    <a:pt x="77" y="85"/>
                  </a:cubicBezTo>
                  <a:cubicBezTo>
                    <a:pt x="78" y="85"/>
                    <a:pt x="79" y="86"/>
                    <a:pt x="79" y="86"/>
                  </a:cubicBezTo>
                  <a:cubicBezTo>
                    <a:pt x="80" y="86"/>
                    <a:pt x="80" y="86"/>
                    <a:pt x="80" y="86"/>
                  </a:cubicBezTo>
                  <a:cubicBezTo>
                    <a:pt x="83" y="86"/>
                    <a:pt x="81" y="86"/>
                    <a:pt x="81" y="86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2" y="84"/>
                    <a:pt x="83" y="83"/>
                    <a:pt x="85" y="83"/>
                  </a:cubicBezTo>
                  <a:cubicBezTo>
                    <a:pt x="85" y="83"/>
                    <a:pt x="86" y="83"/>
                    <a:pt x="86" y="83"/>
                  </a:cubicBezTo>
                  <a:cubicBezTo>
                    <a:pt x="89" y="83"/>
                    <a:pt x="91" y="82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9" y="78"/>
                    <a:pt x="104" y="74"/>
                    <a:pt x="107" y="68"/>
                  </a:cubicBezTo>
                  <a:cubicBezTo>
                    <a:pt x="109" y="65"/>
                    <a:pt x="110" y="62"/>
                    <a:pt x="110" y="59"/>
                  </a:cubicBezTo>
                  <a:cubicBezTo>
                    <a:pt x="110" y="57"/>
                    <a:pt x="110" y="54"/>
                    <a:pt x="111" y="52"/>
                  </a:cubicBezTo>
                  <a:cubicBezTo>
                    <a:pt x="109" y="51"/>
                    <a:pt x="108" y="51"/>
                    <a:pt x="108" y="51"/>
                  </a:cubicBezTo>
                  <a:cubicBezTo>
                    <a:pt x="108" y="51"/>
                    <a:pt x="109" y="51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48"/>
                    <a:pt x="110" y="48"/>
                    <a:pt x="110" y="47"/>
                  </a:cubicBezTo>
                  <a:cubicBezTo>
                    <a:pt x="108" y="48"/>
                    <a:pt x="108" y="49"/>
                    <a:pt x="110" y="51"/>
                  </a:cubicBezTo>
                  <a:cubicBezTo>
                    <a:pt x="107" y="48"/>
                    <a:pt x="106" y="47"/>
                    <a:pt x="109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6"/>
                    <a:pt x="109" y="46"/>
                    <a:pt x="110" y="46"/>
                  </a:cubicBezTo>
                  <a:cubicBezTo>
                    <a:pt x="110" y="46"/>
                    <a:pt x="110" y="46"/>
                    <a:pt x="111" y="46"/>
                  </a:cubicBezTo>
                  <a:cubicBezTo>
                    <a:pt x="111" y="45"/>
                    <a:pt x="110" y="45"/>
                    <a:pt x="110" y="45"/>
                  </a:cubicBezTo>
                  <a:cubicBezTo>
                    <a:pt x="110" y="45"/>
                    <a:pt x="111" y="45"/>
                    <a:pt x="111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6" y="44"/>
                    <a:pt x="107" y="44"/>
                    <a:pt x="108" y="43"/>
                  </a:cubicBezTo>
                  <a:cubicBezTo>
                    <a:pt x="108" y="43"/>
                    <a:pt x="108" y="43"/>
                    <a:pt x="109" y="42"/>
                  </a:cubicBezTo>
                  <a:cubicBezTo>
                    <a:pt x="106" y="42"/>
                    <a:pt x="105" y="41"/>
                    <a:pt x="107" y="40"/>
                  </a:cubicBezTo>
                  <a:cubicBezTo>
                    <a:pt x="108" y="40"/>
                    <a:pt x="108" y="41"/>
                    <a:pt x="109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9" y="41"/>
                    <a:pt x="109" y="41"/>
                    <a:pt x="110" y="41"/>
                  </a:cubicBezTo>
                  <a:cubicBezTo>
                    <a:pt x="109" y="40"/>
                    <a:pt x="109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0"/>
                    <a:pt x="108" y="40"/>
                    <a:pt x="108" y="40"/>
                  </a:cubicBezTo>
                  <a:cubicBezTo>
                    <a:pt x="107" y="39"/>
                    <a:pt x="107" y="39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7" y="39"/>
                    <a:pt x="106" y="39"/>
                    <a:pt x="106" y="39"/>
                  </a:cubicBezTo>
                  <a:cubicBezTo>
                    <a:pt x="105" y="39"/>
                    <a:pt x="106" y="39"/>
                    <a:pt x="108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8" y="38"/>
                    <a:pt x="108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8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6" y="38"/>
                    <a:pt x="106" y="38"/>
                    <a:pt x="105" y="38"/>
                  </a:cubicBezTo>
                  <a:cubicBezTo>
                    <a:pt x="105" y="38"/>
                    <a:pt x="105" y="38"/>
                    <a:pt x="107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7" y="38"/>
                    <a:pt x="106" y="38"/>
                    <a:pt x="107" y="38"/>
                  </a:cubicBezTo>
                  <a:cubicBezTo>
                    <a:pt x="106" y="38"/>
                    <a:pt x="105" y="38"/>
                    <a:pt x="106" y="38"/>
                  </a:cubicBezTo>
                  <a:cubicBezTo>
                    <a:pt x="106" y="38"/>
                    <a:pt x="106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8" y="38"/>
                    <a:pt x="108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5"/>
                    <a:pt x="108" y="34"/>
                    <a:pt x="108" y="34"/>
                  </a:cubicBezTo>
                  <a:cubicBezTo>
                    <a:pt x="108" y="34"/>
                    <a:pt x="107" y="35"/>
                    <a:pt x="107" y="35"/>
                  </a:cubicBezTo>
                  <a:cubicBezTo>
                    <a:pt x="106" y="35"/>
                    <a:pt x="106" y="34"/>
                    <a:pt x="107" y="34"/>
                  </a:cubicBezTo>
                  <a:cubicBezTo>
                    <a:pt x="105" y="34"/>
                    <a:pt x="105" y="33"/>
                    <a:pt x="106" y="32"/>
                  </a:cubicBezTo>
                  <a:cubicBezTo>
                    <a:pt x="107" y="30"/>
                    <a:pt x="107" y="29"/>
                    <a:pt x="107" y="29"/>
                  </a:cubicBezTo>
                  <a:cubicBezTo>
                    <a:pt x="106" y="29"/>
                    <a:pt x="106" y="30"/>
                    <a:pt x="106" y="30"/>
                  </a:cubicBezTo>
                  <a:cubicBezTo>
                    <a:pt x="105" y="30"/>
                    <a:pt x="105" y="31"/>
                    <a:pt x="105" y="31"/>
                  </a:cubicBezTo>
                  <a:cubicBezTo>
                    <a:pt x="105" y="31"/>
                    <a:pt x="105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1" y="26"/>
                    <a:pt x="101" y="26"/>
                  </a:cubicBezTo>
                  <a:cubicBezTo>
                    <a:pt x="100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6"/>
                    <a:pt x="100" y="26"/>
                    <a:pt x="101" y="26"/>
                  </a:cubicBezTo>
                  <a:cubicBezTo>
                    <a:pt x="101" y="26"/>
                    <a:pt x="101" y="25"/>
                    <a:pt x="100" y="25"/>
                  </a:cubicBezTo>
                  <a:cubicBezTo>
                    <a:pt x="100" y="25"/>
                    <a:pt x="101" y="25"/>
                    <a:pt x="101" y="25"/>
                  </a:cubicBezTo>
                  <a:cubicBezTo>
                    <a:pt x="101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9" y="25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8" y="26"/>
                    <a:pt x="99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99" y="24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100" y="21"/>
                    <a:pt x="101" y="20"/>
                    <a:pt x="101" y="20"/>
                  </a:cubicBezTo>
                  <a:cubicBezTo>
                    <a:pt x="101" y="20"/>
                    <a:pt x="100" y="20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8" y="21"/>
                    <a:pt x="96" y="19"/>
                    <a:pt x="96" y="19"/>
                  </a:cubicBezTo>
                  <a:cubicBezTo>
                    <a:pt x="95" y="19"/>
                    <a:pt x="95" y="18"/>
                    <a:pt x="95" y="18"/>
                  </a:cubicBezTo>
                  <a:cubicBezTo>
                    <a:pt x="96" y="16"/>
                    <a:pt x="96" y="14"/>
                    <a:pt x="96" y="14"/>
                  </a:cubicBezTo>
                  <a:cubicBezTo>
                    <a:pt x="96" y="14"/>
                    <a:pt x="96" y="14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4" y="15"/>
                    <a:pt x="92" y="14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4"/>
                  </a:cubicBezTo>
                  <a:cubicBezTo>
                    <a:pt x="91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1" y="13"/>
                    <a:pt x="91" y="13"/>
                    <a:pt x="91" y="12"/>
                  </a:cubicBezTo>
                  <a:cubicBezTo>
                    <a:pt x="88" y="12"/>
                    <a:pt x="86" y="11"/>
                    <a:pt x="87" y="8"/>
                  </a:cubicBezTo>
                  <a:cubicBezTo>
                    <a:pt x="86" y="8"/>
                    <a:pt x="85" y="9"/>
                    <a:pt x="84" y="9"/>
                  </a:cubicBezTo>
                  <a:cubicBezTo>
                    <a:pt x="83" y="9"/>
                    <a:pt x="83" y="8"/>
                    <a:pt x="84" y="5"/>
                  </a:cubicBezTo>
                  <a:cubicBezTo>
                    <a:pt x="82" y="6"/>
                    <a:pt x="82" y="7"/>
                    <a:pt x="81" y="7"/>
                  </a:cubicBezTo>
                  <a:cubicBezTo>
                    <a:pt x="80" y="7"/>
                    <a:pt x="81" y="6"/>
                    <a:pt x="82" y="4"/>
                  </a:cubicBezTo>
                  <a:cubicBezTo>
                    <a:pt x="80" y="5"/>
                    <a:pt x="79" y="6"/>
                    <a:pt x="79" y="6"/>
                  </a:cubicBezTo>
                  <a:cubicBezTo>
                    <a:pt x="79" y="6"/>
                    <a:pt x="79" y="5"/>
                    <a:pt x="81" y="3"/>
                  </a:cubicBezTo>
                  <a:cubicBezTo>
                    <a:pt x="79" y="4"/>
                    <a:pt x="78" y="5"/>
                    <a:pt x="78" y="5"/>
                  </a:cubicBezTo>
                  <a:cubicBezTo>
                    <a:pt x="77" y="5"/>
                    <a:pt x="77" y="4"/>
                    <a:pt x="78" y="1"/>
                  </a:cubicBezTo>
                  <a:cubicBezTo>
                    <a:pt x="77" y="2"/>
                    <a:pt x="76" y="2"/>
                    <a:pt x="75" y="2"/>
                  </a:cubicBezTo>
                  <a:cubicBezTo>
                    <a:pt x="74" y="2"/>
                    <a:pt x="73" y="2"/>
                    <a:pt x="72" y="1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58" y="1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1"/>
                    <a:pt x="58" y="1"/>
                  </a:cubicBezTo>
                  <a:moveTo>
                    <a:pt x="62" y="0"/>
                  </a:moveTo>
                  <a:cubicBezTo>
                    <a:pt x="62" y="0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3" y="1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2" y="0"/>
                    <a:pt x="62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8" y="1"/>
                    <a:pt x="58" y="1"/>
                    <a:pt x="58" y="0"/>
                  </a:cubicBezTo>
                  <a:moveTo>
                    <a:pt x="56" y="0"/>
                  </a:moveTo>
                  <a:cubicBezTo>
                    <a:pt x="56" y="0"/>
                    <a:pt x="56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1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7" y="1"/>
                    <a:pt x="58" y="1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0"/>
                    <a:pt x="56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1"/>
                    <a:pt x="58" y="0"/>
                    <a:pt x="58" y="0"/>
                  </a:cubicBezTo>
                  <a:moveTo>
                    <a:pt x="58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1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8" y="0"/>
                    <a:pt x="58" y="0"/>
                    <a:pt x="58" y="0"/>
                  </a:cubicBezTo>
                  <a:moveTo>
                    <a:pt x="60" y="0"/>
                  </a:moveTo>
                  <a:cubicBezTo>
                    <a:pt x="59" y="0"/>
                    <a:pt x="60" y="0"/>
                    <a:pt x="60" y="1"/>
                  </a:cubicBezTo>
                  <a:cubicBezTo>
                    <a:pt x="61" y="1"/>
                    <a:pt x="61" y="2"/>
                    <a:pt x="62" y="2"/>
                  </a:cubicBezTo>
                  <a:cubicBezTo>
                    <a:pt x="62" y="2"/>
                    <a:pt x="63" y="2"/>
                    <a:pt x="63" y="2"/>
                  </a:cubicBezTo>
                  <a:cubicBezTo>
                    <a:pt x="63" y="2"/>
                    <a:pt x="62" y="2"/>
                    <a:pt x="62" y="2"/>
                  </a:cubicBezTo>
                  <a:cubicBezTo>
                    <a:pt x="61" y="1"/>
                    <a:pt x="60" y="0"/>
                    <a:pt x="60" y="0"/>
                  </a:cubicBezTo>
                  <a:moveTo>
                    <a:pt x="53" y="0"/>
                  </a:moveTo>
                  <a:cubicBezTo>
                    <a:pt x="53" y="0"/>
                    <a:pt x="53" y="0"/>
                    <a:pt x="53" y="2"/>
                  </a:cubicBezTo>
                  <a:cubicBezTo>
                    <a:pt x="54" y="2"/>
                    <a:pt x="54" y="2"/>
                    <a:pt x="55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5" y="2"/>
                    <a:pt x="55" y="1"/>
                    <a:pt x="55" y="1"/>
                  </a:cubicBezTo>
                  <a:cubicBezTo>
                    <a:pt x="55" y="1"/>
                    <a:pt x="55" y="1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5" y="1"/>
                    <a:pt x="55" y="1"/>
                  </a:cubicBezTo>
                  <a:cubicBezTo>
                    <a:pt x="54" y="0"/>
                    <a:pt x="53" y="0"/>
                    <a:pt x="53" y="0"/>
                  </a:cubicBezTo>
                  <a:moveTo>
                    <a:pt x="57" y="0"/>
                  </a:moveTo>
                  <a:cubicBezTo>
                    <a:pt x="57" y="0"/>
                    <a:pt x="58" y="0"/>
                    <a:pt x="58" y="1"/>
                  </a:cubicBezTo>
                  <a:cubicBezTo>
                    <a:pt x="58" y="1"/>
                    <a:pt x="58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  <a:moveTo>
                    <a:pt x="57" y="0"/>
                  </a:moveTo>
                  <a:cubicBezTo>
                    <a:pt x="57" y="0"/>
                    <a:pt x="57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7" y="0"/>
                    <a:pt x="57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 noEditPoints="1"/>
            </p:cNvSpPr>
            <p:nvPr/>
          </p:nvSpPr>
          <p:spPr bwMode="auto">
            <a:xfrm>
              <a:off x="4365625" y="3759201"/>
              <a:ext cx="266700" cy="98425"/>
            </a:xfrm>
            <a:custGeom>
              <a:avLst/>
              <a:gdLst>
                <a:gd name="T0" fmla="*/ 2147483646 w 71"/>
                <a:gd name="T1" fmla="*/ 2147483646 h 26"/>
                <a:gd name="T2" fmla="*/ 2147483646 w 71"/>
                <a:gd name="T3" fmla="*/ 2147483646 h 26"/>
                <a:gd name="T4" fmla="*/ 2147483646 w 71"/>
                <a:gd name="T5" fmla="*/ 2147483646 h 26"/>
                <a:gd name="T6" fmla="*/ 2147483646 w 71"/>
                <a:gd name="T7" fmla="*/ 2147483646 h 26"/>
                <a:gd name="T8" fmla="*/ 2147483646 w 71"/>
                <a:gd name="T9" fmla="*/ 2147483646 h 26"/>
                <a:gd name="T10" fmla="*/ 2147483646 w 71"/>
                <a:gd name="T11" fmla="*/ 2147483646 h 26"/>
                <a:gd name="T12" fmla="*/ 2147483646 w 71"/>
                <a:gd name="T13" fmla="*/ 2147483646 h 26"/>
                <a:gd name="T14" fmla="*/ 2147483646 w 71"/>
                <a:gd name="T15" fmla="*/ 2147483646 h 26"/>
                <a:gd name="T16" fmla="*/ 2147483646 w 71"/>
                <a:gd name="T17" fmla="*/ 2147483646 h 26"/>
                <a:gd name="T18" fmla="*/ 2147483646 w 71"/>
                <a:gd name="T19" fmla="*/ 2147483646 h 26"/>
                <a:gd name="T20" fmla="*/ 2147483646 w 71"/>
                <a:gd name="T21" fmla="*/ 2147483646 h 26"/>
                <a:gd name="T22" fmla="*/ 2147483646 w 71"/>
                <a:gd name="T23" fmla="*/ 2147483646 h 26"/>
                <a:gd name="T24" fmla="*/ 2147483646 w 71"/>
                <a:gd name="T25" fmla="*/ 2147483646 h 26"/>
                <a:gd name="T26" fmla="*/ 2147483646 w 71"/>
                <a:gd name="T27" fmla="*/ 2147483646 h 26"/>
                <a:gd name="T28" fmla="*/ 2147483646 w 71"/>
                <a:gd name="T29" fmla="*/ 2147483646 h 26"/>
                <a:gd name="T30" fmla="*/ 2147483646 w 71"/>
                <a:gd name="T31" fmla="*/ 2147483646 h 26"/>
                <a:gd name="T32" fmla="*/ 2147483646 w 71"/>
                <a:gd name="T33" fmla="*/ 2147483646 h 26"/>
                <a:gd name="T34" fmla="*/ 2147483646 w 71"/>
                <a:gd name="T35" fmla="*/ 2147483646 h 26"/>
                <a:gd name="T36" fmla="*/ 2147483646 w 71"/>
                <a:gd name="T37" fmla="*/ 2147483646 h 26"/>
                <a:gd name="T38" fmla="*/ 2147483646 w 71"/>
                <a:gd name="T39" fmla="*/ 2147483646 h 26"/>
                <a:gd name="T40" fmla="*/ 2147483646 w 71"/>
                <a:gd name="T41" fmla="*/ 2147483646 h 26"/>
                <a:gd name="T42" fmla="*/ 2147483646 w 71"/>
                <a:gd name="T43" fmla="*/ 2147483646 h 26"/>
                <a:gd name="T44" fmla="*/ 2147483646 w 71"/>
                <a:gd name="T45" fmla="*/ 2147483646 h 26"/>
                <a:gd name="T46" fmla="*/ 2147483646 w 71"/>
                <a:gd name="T47" fmla="*/ 2147483646 h 26"/>
                <a:gd name="T48" fmla="*/ 2147483646 w 71"/>
                <a:gd name="T49" fmla="*/ 2147483646 h 26"/>
                <a:gd name="T50" fmla="*/ 2147483646 w 71"/>
                <a:gd name="T51" fmla="*/ 2147483646 h 26"/>
                <a:gd name="T52" fmla="*/ 2147483646 w 71"/>
                <a:gd name="T53" fmla="*/ 2147483646 h 26"/>
                <a:gd name="T54" fmla="*/ 2147483646 w 71"/>
                <a:gd name="T55" fmla="*/ 2147483646 h 26"/>
                <a:gd name="T56" fmla="*/ 2147483646 w 71"/>
                <a:gd name="T57" fmla="*/ 2147483646 h 26"/>
                <a:gd name="T58" fmla="*/ 2147483646 w 71"/>
                <a:gd name="T59" fmla="*/ 2147483646 h 26"/>
                <a:gd name="T60" fmla="*/ 2147483646 w 71"/>
                <a:gd name="T61" fmla="*/ 2147483646 h 26"/>
                <a:gd name="T62" fmla="*/ 2147483646 w 71"/>
                <a:gd name="T63" fmla="*/ 2147483646 h 26"/>
                <a:gd name="T64" fmla="*/ 2147483646 w 71"/>
                <a:gd name="T65" fmla="*/ 2147483646 h 26"/>
                <a:gd name="T66" fmla="*/ 2147483646 w 71"/>
                <a:gd name="T67" fmla="*/ 2147483646 h 26"/>
                <a:gd name="T68" fmla="*/ 2147483646 w 71"/>
                <a:gd name="T69" fmla="*/ 2147483646 h 26"/>
                <a:gd name="T70" fmla="*/ 2147483646 w 71"/>
                <a:gd name="T71" fmla="*/ 2147483646 h 26"/>
                <a:gd name="T72" fmla="*/ 2147483646 w 71"/>
                <a:gd name="T73" fmla="*/ 2147483646 h 26"/>
                <a:gd name="T74" fmla="*/ 2147483646 w 71"/>
                <a:gd name="T75" fmla="*/ 2147483646 h 26"/>
                <a:gd name="T76" fmla="*/ 2147483646 w 71"/>
                <a:gd name="T77" fmla="*/ 2147483646 h 26"/>
                <a:gd name="T78" fmla="*/ 2147483646 w 71"/>
                <a:gd name="T79" fmla="*/ 2147483646 h 26"/>
                <a:gd name="T80" fmla="*/ 2147483646 w 71"/>
                <a:gd name="T81" fmla="*/ 2147483646 h 26"/>
                <a:gd name="T82" fmla="*/ 2147483646 w 71"/>
                <a:gd name="T83" fmla="*/ 2147483646 h 26"/>
                <a:gd name="T84" fmla="*/ 2147483646 w 71"/>
                <a:gd name="T85" fmla="*/ 2147483646 h 26"/>
                <a:gd name="T86" fmla="*/ 2147483646 w 71"/>
                <a:gd name="T87" fmla="*/ 2147483646 h 26"/>
                <a:gd name="T88" fmla="*/ 2147483646 w 71"/>
                <a:gd name="T89" fmla="*/ 2147483646 h 26"/>
                <a:gd name="T90" fmla="*/ 2147483646 w 71"/>
                <a:gd name="T91" fmla="*/ 2147483646 h 26"/>
                <a:gd name="T92" fmla="*/ 2147483646 w 71"/>
                <a:gd name="T93" fmla="*/ 2147483646 h 26"/>
                <a:gd name="T94" fmla="*/ 2147483646 w 71"/>
                <a:gd name="T95" fmla="*/ 2147483646 h 26"/>
                <a:gd name="T96" fmla="*/ 2147483646 w 71"/>
                <a:gd name="T97" fmla="*/ 2147483646 h 26"/>
                <a:gd name="T98" fmla="*/ 2147483646 w 71"/>
                <a:gd name="T99" fmla="*/ 2147483646 h 26"/>
                <a:gd name="T100" fmla="*/ 2147483646 w 71"/>
                <a:gd name="T101" fmla="*/ 2147483646 h 26"/>
                <a:gd name="T102" fmla="*/ 2147483646 w 71"/>
                <a:gd name="T103" fmla="*/ 2147483646 h 26"/>
                <a:gd name="T104" fmla="*/ 2147483646 w 71"/>
                <a:gd name="T105" fmla="*/ 2147483646 h 26"/>
                <a:gd name="T106" fmla="*/ 2147483646 w 71"/>
                <a:gd name="T107" fmla="*/ 2147483646 h 26"/>
                <a:gd name="T108" fmla="*/ 2147483646 w 71"/>
                <a:gd name="T109" fmla="*/ 2147483646 h 26"/>
                <a:gd name="T110" fmla="*/ 2147483646 w 71"/>
                <a:gd name="T111" fmla="*/ 2147483646 h 26"/>
                <a:gd name="T112" fmla="*/ 2147483646 w 71"/>
                <a:gd name="T113" fmla="*/ 2147483646 h 26"/>
                <a:gd name="T114" fmla="*/ 2147483646 w 71"/>
                <a:gd name="T115" fmla="*/ 2147483646 h 26"/>
                <a:gd name="T116" fmla="*/ 2147483646 w 71"/>
                <a:gd name="T117" fmla="*/ 2147483646 h 26"/>
                <a:gd name="T118" fmla="*/ 2147483646 w 71"/>
                <a:gd name="T119" fmla="*/ 2147483646 h 26"/>
                <a:gd name="T120" fmla="*/ 2147483646 w 71"/>
                <a:gd name="T121" fmla="*/ 2147483646 h 26"/>
                <a:gd name="T122" fmla="*/ 2147483646 w 71"/>
                <a:gd name="T123" fmla="*/ 2147483646 h 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" h="26"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moveTo>
                    <a:pt x="16" y="26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moveTo>
                    <a:pt x="17" y="25"/>
                  </a:move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5"/>
                  </a:cubicBezTo>
                  <a:moveTo>
                    <a:pt x="15" y="25"/>
                  </a:moveTo>
                  <a:cubicBezTo>
                    <a:pt x="15" y="25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5"/>
                  </a:cubicBezTo>
                  <a:moveTo>
                    <a:pt x="4" y="25"/>
                  </a:move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3" y="25"/>
                  </a:move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5"/>
                    <a:pt x="15" y="25"/>
                  </a:cubicBezTo>
                  <a:moveTo>
                    <a:pt x="23" y="25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moveTo>
                    <a:pt x="3" y="25"/>
                  </a:move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moveTo>
                    <a:pt x="22" y="24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" y="24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4"/>
                    <a:pt x="1" y="24"/>
                  </a:cubicBezTo>
                  <a:moveTo>
                    <a:pt x="3" y="24"/>
                  </a:moveTo>
                  <a:cubicBezTo>
                    <a:pt x="3" y="24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5" y="24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5" y="25"/>
                    <a:pt x="15" y="24"/>
                    <a:pt x="15" y="23"/>
                  </a:cubicBezTo>
                  <a:moveTo>
                    <a:pt x="2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3" y="24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3" y="24"/>
                    <a:pt x="2" y="23"/>
                    <a:pt x="2" y="23"/>
                  </a:cubicBezTo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4"/>
                    <a:pt x="15" y="23"/>
                    <a:pt x="15" y="23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3" y="25"/>
                    <a:pt x="23" y="24"/>
                    <a:pt x="23" y="24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4"/>
                  </a:cubicBezTo>
                  <a:cubicBezTo>
                    <a:pt x="23" y="24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4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5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4" y="24"/>
                    <a:pt x="4" y="23"/>
                    <a:pt x="4" y="22"/>
                  </a:cubicBezTo>
                  <a:moveTo>
                    <a:pt x="27" y="21"/>
                  </a:moveTo>
                  <a:cubicBezTo>
                    <a:pt x="26" y="21"/>
                    <a:pt x="25" y="22"/>
                    <a:pt x="23" y="22"/>
                  </a:cubicBezTo>
                  <a:cubicBezTo>
                    <a:pt x="23" y="23"/>
                    <a:pt x="23" y="24"/>
                    <a:pt x="23" y="25"/>
                  </a:cubicBezTo>
                  <a:cubicBezTo>
                    <a:pt x="27" y="23"/>
                    <a:pt x="28" y="21"/>
                    <a:pt x="27" y="21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2"/>
                    <a:pt x="0" y="21"/>
                    <a:pt x="0" y="21"/>
                  </a:cubicBezTo>
                  <a:moveTo>
                    <a:pt x="46" y="20"/>
                  </a:moveTo>
                  <a:cubicBezTo>
                    <a:pt x="46" y="20"/>
                    <a:pt x="46" y="21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moveTo>
                    <a:pt x="50" y="20"/>
                  </a:move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moveTo>
                    <a:pt x="52" y="19"/>
                  </a:moveTo>
                  <a:cubicBezTo>
                    <a:pt x="52" y="19"/>
                    <a:pt x="52" y="19"/>
                    <a:pt x="52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2" y="19"/>
                  </a:moveTo>
                  <a:cubicBezTo>
                    <a:pt x="52" y="19"/>
                    <a:pt x="52" y="20"/>
                    <a:pt x="52" y="20"/>
                  </a:cubicBezTo>
                  <a:cubicBezTo>
                    <a:pt x="52" y="20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2" y="19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moveTo>
                    <a:pt x="50" y="19"/>
                  </a:moveTo>
                  <a:cubicBezTo>
                    <a:pt x="50" y="19"/>
                    <a:pt x="51" y="20"/>
                    <a:pt x="51" y="20"/>
                  </a:cubicBezTo>
                  <a:cubicBezTo>
                    <a:pt x="51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moveTo>
                    <a:pt x="50" y="19"/>
                  </a:move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moveTo>
                    <a:pt x="45" y="19"/>
                  </a:moveTo>
                  <a:cubicBezTo>
                    <a:pt x="46" y="19"/>
                    <a:pt x="46" y="20"/>
                    <a:pt x="46" y="20"/>
                  </a:cubicBezTo>
                  <a:cubicBezTo>
                    <a:pt x="47" y="20"/>
                    <a:pt x="49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48" y="19"/>
                    <a:pt x="47" y="19"/>
                    <a:pt x="45" y="19"/>
                  </a:cubicBezTo>
                  <a:moveTo>
                    <a:pt x="44" y="19"/>
                  </a:moveTo>
                  <a:cubicBezTo>
                    <a:pt x="44" y="19"/>
                    <a:pt x="43" y="19"/>
                    <a:pt x="43" y="19"/>
                  </a:cubicBezTo>
                  <a:cubicBezTo>
                    <a:pt x="43" y="19"/>
                    <a:pt x="43" y="20"/>
                    <a:pt x="44" y="20"/>
                  </a:cubicBezTo>
                  <a:cubicBezTo>
                    <a:pt x="44" y="20"/>
                    <a:pt x="45" y="20"/>
                    <a:pt x="46" y="20"/>
                  </a:cubicBezTo>
                  <a:cubicBezTo>
                    <a:pt x="45" y="20"/>
                    <a:pt x="45" y="19"/>
                    <a:pt x="45" y="19"/>
                  </a:cubicBezTo>
                  <a:cubicBezTo>
                    <a:pt x="45" y="19"/>
                    <a:pt x="44" y="19"/>
                    <a:pt x="44" y="19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5" y="18"/>
                    <a:pt x="55" y="18"/>
                  </a:cubicBezTo>
                  <a:moveTo>
                    <a:pt x="53" y="18"/>
                  </a:moveTo>
                  <a:cubicBezTo>
                    <a:pt x="54" y="18"/>
                    <a:pt x="54" y="18"/>
                    <a:pt x="54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moveTo>
                    <a:pt x="55" y="18"/>
                  </a:move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6" y="18"/>
                    <a:pt x="56" y="18"/>
                  </a:cubicBezTo>
                  <a:cubicBezTo>
                    <a:pt x="56" y="18"/>
                    <a:pt x="56" y="18"/>
                    <a:pt x="55" y="18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7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moveTo>
                    <a:pt x="57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moveTo>
                    <a:pt x="52" y="18"/>
                  </a:moveTo>
                  <a:cubicBezTo>
                    <a:pt x="53" y="18"/>
                    <a:pt x="53" y="19"/>
                    <a:pt x="53" y="19"/>
                  </a:cubicBezTo>
                  <a:cubicBezTo>
                    <a:pt x="53" y="19"/>
                    <a:pt x="53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moveTo>
                    <a:pt x="55" y="17"/>
                  </a:moveTo>
                  <a:cubicBezTo>
                    <a:pt x="55" y="17"/>
                    <a:pt x="55" y="18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moveTo>
                    <a:pt x="55" y="17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8"/>
                    <a:pt x="55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moveTo>
                    <a:pt x="52" y="17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7"/>
                    <a:pt x="53" y="17"/>
                    <a:pt x="52" y="17"/>
                  </a:cubicBezTo>
                  <a:moveTo>
                    <a:pt x="53" y="17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8"/>
                    <a:pt x="55" y="17"/>
                    <a:pt x="55" y="17"/>
                  </a:cubicBezTo>
                  <a:cubicBezTo>
                    <a:pt x="54" y="17"/>
                    <a:pt x="54" y="17"/>
                    <a:pt x="53" y="17"/>
                  </a:cubicBezTo>
                  <a:moveTo>
                    <a:pt x="57" y="16"/>
                  </a:moveTo>
                  <a:cubicBezTo>
                    <a:pt x="57" y="17"/>
                    <a:pt x="57" y="17"/>
                    <a:pt x="58" y="18"/>
                  </a:cubicBezTo>
                  <a:cubicBezTo>
                    <a:pt x="58" y="17"/>
                    <a:pt x="57" y="17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5" y="17"/>
                    <a:pt x="55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59" y="16"/>
                  </a:moveTo>
                  <a:cubicBezTo>
                    <a:pt x="59" y="16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61" y="16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moveTo>
                    <a:pt x="59" y="16"/>
                  </a:moveTo>
                  <a:cubicBezTo>
                    <a:pt x="59" y="16"/>
                    <a:pt x="59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1" y="16"/>
                    <a:pt x="51" y="16"/>
                  </a:cubicBezTo>
                  <a:moveTo>
                    <a:pt x="51" y="16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50" y="16"/>
                  </a:cubicBezTo>
                  <a:moveTo>
                    <a:pt x="50" y="16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7"/>
                    <a:pt x="51" y="18"/>
                    <a:pt x="52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7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6"/>
                    <a:pt x="50" y="16"/>
                    <a:pt x="50" y="16"/>
                  </a:cubicBezTo>
                  <a:moveTo>
                    <a:pt x="58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8" y="17"/>
                    <a:pt x="58" y="17"/>
                  </a:cubicBezTo>
                  <a:cubicBezTo>
                    <a:pt x="58" y="17"/>
                    <a:pt x="58" y="16"/>
                    <a:pt x="58" y="1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9" y="17"/>
                    <a:pt x="59" y="17"/>
                  </a:cubicBezTo>
                  <a:cubicBezTo>
                    <a:pt x="59" y="17"/>
                    <a:pt x="58" y="16"/>
                    <a:pt x="58" y="16"/>
                  </a:cubicBezTo>
                  <a:moveTo>
                    <a:pt x="59" y="16"/>
                  </a:moveTo>
                  <a:cubicBezTo>
                    <a:pt x="59" y="16"/>
                    <a:pt x="58" y="16"/>
                    <a:pt x="58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9" y="16"/>
                  </a:move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0" y="17"/>
                  </a:cubicBezTo>
                  <a:cubicBezTo>
                    <a:pt x="60" y="16"/>
                    <a:pt x="60" y="16"/>
                    <a:pt x="59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moveTo>
                    <a:pt x="55" y="16"/>
                  </a:move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moveTo>
                    <a:pt x="62" y="16"/>
                  </a:moveTo>
                  <a:cubicBezTo>
                    <a:pt x="61" y="16"/>
                    <a:pt x="61" y="16"/>
                    <a:pt x="60" y="16"/>
                  </a:cubicBezTo>
                  <a:cubicBezTo>
                    <a:pt x="60" y="16"/>
                    <a:pt x="60" y="16"/>
                    <a:pt x="61" y="16"/>
                  </a:cubicBezTo>
                  <a:cubicBezTo>
                    <a:pt x="61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56" y="16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7" y="17"/>
                    <a:pt x="57" y="18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7" y="17"/>
                    <a:pt x="57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moveTo>
                    <a:pt x="62" y="16"/>
                  </a:move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moveTo>
                    <a:pt x="58" y="16"/>
                  </a:move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moveTo>
                    <a:pt x="62" y="15"/>
                  </a:moveTo>
                  <a:cubicBezTo>
                    <a:pt x="62" y="15"/>
                    <a:pt x="61" y="15"/>
                    <a:pt x="61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moveTo>
                    <a:pt x="63" y="15"/>
                  </a:move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moveTo>
                    <a:pt x="54" y="15"/>
                  </a:moveTo>
                  <a:cubicBezTo>
                    <a:pt x="54" y="15"/>
                    <a:pt x="54" y="15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4" y="15"/>
                    <a:pt x="54" y="15"/>
                    <a:pt x="54" y="15"/>
                  </a:cubicBezTo>
                  <a:moveTo>
                    <a:pt x="64" y="14"/>
                  </a:moveTo>
                  <a:cubicBezTo>
                    <a:pt x="64" y="14"/>
                    <a:pt x="64" y="14"/>
                    <a:pt x="64" y="14"/>
                  </a:cubicBezTo>
                  <a:cubicBezTo>
                    <a:pt x="64" y="15"/>
                    <a:pt x="64" y="15"/>
                    <a:pt x="65" y="15"/>
                  </a:cubicBezTo>
                  <a:cubicBezTo>
                    <a:pt x="64" y="15"/>
                    <a:pt x="64" y="15"/>
                    <a:pt x="64" y="14"/>
                  </a:cubicBezTo>
                  <a:moveTo>
                    <a:pt x="54" y="14"/>
                  </a:moveTo>
                  <a:cubicBezTo>
                    <a:pt x="54" y="14"/>
                    <a:pt x="54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6" y="17"/>
                  </a:cubicBezTo>
                  <a:cubicBezTo>
                    <a:pt x="56" y="17"/>
                    <a:pt x="56" y="17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6" y="17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4" y="14"/>
                    <a:pt x="54" y="14"/>
                    <a:pt x="54" y="14"/>
                  </a:cubicBezTo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7" y="15"/>
                    <a:pt x="57" y="15"/>
                    <a:pt x="58" y="16"/>
                  </a:cubicBezTo>
                  <a:cubicBezTo>
                    <a:pt x="58" y="15"/>
                    <a:pt x="58" y="15"/>
                    <a:pt x="57" y="15"/>
                  </a:cubicBezTo>
                  <a:cubicBezTo>
                    <a:pt x="57" y="14"/>
                    <a:pt x="56" y="14"/>
                    <a:pt x="56" y="14"/>
                  </a:cubicBezTo>
                  <a:moveTo>
                    <a:pt x="57" y="13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14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3"/>
                  </a:cubicBezTo>
                  <a:moveTo>
                    <a:pt x="57" y="13"/>
                  </a:move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7" y="13"/>
                  </a:cubicBezTo>
                  <a:moveTo>
                    <a:pt x="11" y="11"/>
                  </a:move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moveTo>
                    <a:pt x="51" y="4"/>
                  </a:moveTo>
                  <a:cubicBezTo>
                    <a:pt x="51" y="4"/>
                    <a:pt x="51" y="5"/>
                    <a:pt x="51" y="5"/>
                  </a:cubicBezTo>
                  <a:cubicBezTo>
                    <a:pt x="51" y="5"/>
                    <a:pt x="51" y="4"/>
                    <a:pt x="51" y="4"/>
                  </a:cubicBezTo>
                  <a:moveTo>
                    <a:pt x="51" y="3"/>
                  </a:moveTo>
                  <a:cubicBezTo>
                    <a:pt x="51" y="3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3"/>
                    <a:pt x="51" y="3"/>
                    <a:pt x="51" y="3"/>
                  </a:cubicBezTo>
                  <a:moveTo>
                    <a:pt x="48" y="3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3"/>
                  </a:cubicBezTo>
                  <a:moveTo>
                    <a:pt x="48" y="3"/>
                  </a:move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48" y="3"/>
                  </a:move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moveTo>
                    <a:pt x="32" y="0"/>
                  </a:moveTo>
                  <a:cubicBezTo>
                    <a:pt x="32" y="0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0"/>
                    <a:pt x="32" y="0"/>
                  </a:cubicBezTo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16" y="24"/>
                  </a:moveTo>
                  <a:cubicBezTo>
                    <a:pt x="16" y="24"/>
                    <a:pt x="16" y="24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14" y="26"/>
                  </a:moveTo>
                  <a:cubicBezTo>
                    <a:pt x="14" y="24"/>
                    <a:pt x="14" y="23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5"/>
                    <a:pt x="14" y="25"/>
                    <a:pt x="14" y="26"/>
                  </a:cubicBezTo>
                  <a:moveTo>
                    <a:pt x="16" y="23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moveTo>
                    <a:pt x="21" y="22"/>
                  </a:moveTo>
                  <a:cubicBezTo>
                    <a:pt x="21" y="21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1" y="23"/>
                    <a:pt x="21" y="22"/>
                    <a:pt x="21" y="22"/>
                  </a:cubicBezTo>
                  <a:moveTo>
                    <a:pt x="52" y="19"/>
                  </a:moveTo>
                  <a:cubicBezTo>
                    <a:pt x="50" y="18"/>
                    <a:pt x="49" y="17"/>
                    <a:pt x="49" y="16"/>
                  </a:cubicBezTo>
                  <a:cubicBezTo>
                    <a:pt x="50" y="17"/>
                    <a:pt x="51" y="18"/>
                    <a:pt x="52" y="19"/>
                  </a:cubicBezTo>
                  <a:moveTo>
                    <a:pt x="11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0" y="18"/>
                    <a:pt x="13" y="15"/>
                    <a:pt x="15" y="13"/>
                  </a:cubicBezTo>
                  <a:cubicBezTo>
                    <a:pt x="15" y="15"/>
                    <a:pt x="14" y="16"/>
                    <a:pt x="13" y="17"/>
                  </a:cubicBezTo>
                  <a:cubicBezTo>
                    <a:pt x="14" y="16"/>
                    <a:pt x="15" y="15"/>
                    <a:pt x="16" y="14"/>
                  </a:cubicBezTo>
                  <a:cubicBezTo>
                    <a:pt x="16" y="15"/>
                    <a:pt x="15" y="16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0"/>
                    <a:pt x="11" y="21"/>
                  </a:cubicBezTo>
                  <a:moveTo>
                    <a:pt x="16" y="15"/>
                  </a:moveTo>
                  <a:cubicBezTo>
                    <a:pt x="17" y="14"/>
                    <a:pt x="17" y="13"/>
                    <a:pt x="19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7" y="14"/>
                    <a:pt x="17" y="15"/>
                    <a:pt x="16" y="15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moveTo>
                    <a:pt x="22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50" y="10"/>
                  </a:moveTo>
                  <a:cubicBezTo>
                    <a:pt x="50" y="10"/>
                    <a:pt x="50" y="10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10"/>
                    <a:pt x="50" y="10"/>
                    <a:pt x="50" y="10"/>
                  </a:cubicBezTo>
                  <a:moveTo>
                    <a:pt x="30" y="8"/>
                  </a:moveTo>
                  <a:cubicBezTo>
                    <a:pt x="30" y="8"/>
                    <a:pt x="30" y="8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8"/>
                    <a:pt x="30" y="8"/>
                    <a:pt x="30" y="8"/>
                  </a:cubicBezTo>
                  <a:moveTo>
                    <a:pt x="30" y="8"/>
                  </a:moveTo>
                  <a:cubicBezTo>
                    <a:pt x="30" y="8"/>
                    <a:pt x="30" y="7"/>
                    <a:pt x="30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moveTo>
                    <a:pt x="34" y="3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moveTo>
                    <a:pt x="29" y="0"/>
                  </a:moveTo>
                  <a:cubicBezTo>
                    <a:pt x="29" y="0"/>
                    <a:pt x="30" y="1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3"/>
                    <a:pt x="23" y="4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20" y="2"/>
                    <a:pt x="20" y="6"/>
                    <a:pt x="20" y="10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5" y="13"/>
                    <a:pt x="15" y="13"/>
                  </a:cubicBezTo>
                  <a:cubicBezTo>
                    <a:pt x="15" y="13"/>
                    <a:pt x="15" y="13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4"/>
                    <a:pt x="9" y="15"/>
                  </a:cubicBezTo>
                  <a:cubicBezTo>
                    <a:pt x="8" y="17"/>
                    <a:pt x="7" y="18"/>
                    <a:pt x="7" y="20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0"/>
                    <a:pt x="1" y="20"/>
                  </a:cubicBezTo>
                  <a:cubicBezTo>
                    <a:pt x="1" y="20"/>
                    <a:pt x="1" y="21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4"/>
                    <a:pt x="2" y="23"/>
                  </a:cubicBezTo>
                  <a:cubicBezTo>
                    <a:pt x="2" y="23"/>
                    <a:pt x="1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1"/>
                    <a:pt x="3" y="22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4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4" y="24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4" y="24"/>
                    <a:pt x="5" y="23"/>
                    <a:pt x="5" y="23"/>
                  </a:cubicBezTo>
                  <a:cubicBezTo>
                    <a:pt x="6" y="23"/>
                    <a:pt x="6" y="25"/>
                    <a:pt x="6" y="26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4"/>
                    <a:pt x="7" y="25"/>
                    <a:pt x="7" y="26"/>
                  </a:cubicBezTo>
                  <a:cubicBezTo>
                    <a:pt x="9" y="26"/>
                    <a:pt x="11" y="25"/>
                    <a:pt x="12" y="25"/>
                  </a:cubicBezTo>
                  <a:cubicBezTo>
                    <a:pt x="11" y="25"/>
                    <a:pt x="11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4"/>
                    <a:pt x="12" y="24"/>
                  </a:cubicBezTo>
                  <a:cubicBezTo>
                    <a:pt x="12" y="24"/>
                    <a:pt x="13" y="25"/>
                    <a:pt x="13" y="26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4" y="24"/>
                    <a:pt x="14" y="24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4"/>
                    <a:pt x="14" y="23"/>
                    <a:pt x="14" y="23"/>
                  </a:cubicBezTo>
                  <a:cubicBezTo>
                    <a:pt x="14" y="23"/>
                    <a:pt x="14" y="24"/>
                    <a:pt x="15" y="26"/>
                  </a:cubicBezTo>
                  <a:cubicBezTo>
                    <a:pt x="15" y="25"/>
                    <a:pt x="15" y="24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5" y="24"/>
                    <a:pt x="15" y="25"/>
                  </a:cubicBezTo>
                  <a:cubicBezTo>
                    <a:pt x="15" y="25"/>
                    <a:pt x="15" y="24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4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5"/>
                    <a:pt x="16" y="25"/>
                  </a:cubicBezTo>
                  <a:cubicBezTo>
                    <a:pt x="16" y="24"/>
                    <a:pt x="17" y="24"/>
                    <a:pt x="17" y="24"/>
                  </a:cubicBezTo>
                  <a:cubicBezTo>
                    <a:pt x="17" y="24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2"/>
                    <a:pt x="18" y="20"/>
                    <a:pt x="18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2"/>
                    <a:pt x="17" y="25"/>
                  </a:cubicBezTo>
                  <a:cubicBezTo>
                    <a:pt x="18" y="25"/>
                    <a:pt x="19" y="24"/>
                    <a:pt x="20" y="24"/>
                  </a:cubicBezTo>
                  <a:cubicBezTo>
                    <a:pt x="21" y="24"/>
                    <a:pt x="21" y="25"/>
                    <a:pt x="21" y="25"/>
                  </a:cubicBezTo>
                  <a:cubicBezTo>
                    <a:pt x="21" y="25"/>
                    <a:pt x="21" y="24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5"/>
                    <a:pt x="22" y="25"/>
                  </a:cubicBezTo>
                  <a:cubicBezTo>
                    <a:pt x="22" y="25"/>
                    <a:pt x="22" y="25"/>
                    <a:pt x="22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1" y="23"/>
                    <a:pt x="22" y="23"/>
                    <a:pt x="22" y="23"/>
                  </a:cubicBezTo>
                  <a:cubicBezTo>
                    <a:pt x="22" y="23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4"/>
                  </a:cubicBezTo>
                  <a:cubicBezTo>
                    <a:pt x="22" y="24"/>
                    <a:pt x="22" y="24"/>
                    <a:pt x="22" y="23"/>
                  </a:cubicBezTo>
                  <a:cubicBezTo>
                    <a:pt x="22" y="24"/>
                    <a:pt x="22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18"/>
                    <a:pt x="26" y="17"/>
                    <a:pt x="29" y="17"/>
                  </a:cubicBezTo>
                  <a:cubicBezTo>
                    <a:pt x="32" y="17"/>
                    <a:pt x="35" y="19"/>
                    <a:pt x="39" y="23"/>
                  </a:cubicBezTo>
                  <a:cubicBezTo>
                    <a:pt x="39" y="20"/>
                    <a:pt x="38" y="19"/>
                    <a:pt x="38" y="19"/>
                  </a:cubicBezTo>
                  <a:cubicBezTo>
                    <a:pt x="38" y="19"/>
                    <a:pt x="39" y="20"/>
                    <a:pt x="45" y="22"/>
                  </a:cubicBezTo>
                  <a:cubicBezTo>
                    <a:pt x="44" y="21"/>
                    <a:pt x="44" y="20"/>
                    <a:pt x="44" y="20"/>
                  </a:cubicBezTo>
                  <a:cubicBezTo>
                    <a:pt x="39" y="20"/>
                    <a:pt x="40" y="19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4" y="17"/>
                    <a:pt x="44" y="18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7" y="17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0" y="20"/>
                  </a:cubicBezTo>
                  <a:cubicBezTo>
                    <a:pt x="50" y="20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18"/>
                    <a:pt x="49" y="17"/>
                    <a:pt x="48" y="16"/>
                  </a:cubicBezTo>
                  <a:cubicBezTo>
                    <a:pt x="47" y="15"/>
                    <a:pt x="47" y="14"/>
                    <a:pt x="47" y="14"/>
                  </a:cubicBezTo>
                  <a:cubicBezTo>
                    <a:pt x="47" y="14"/>
                    <a:pt x="48" y="14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7"/>
                    <a:pt x="50" y="19"/>
                  </a:cubicBezTo>
                  <a:cubicBezTo>
                    <a:pt x="51" y="19"/>
                    <a:pt x="51" y="19"/>
                    <a:pt x="52" y="19"/>
                  </a:cubicBezTo>
                  <a:cubicBezTo>
                    <a:pt x="52" y="19"/>
                    <a:pt x="52" y="19"/>
                    <a:pt x="52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7"/>
                    <a:pt x="51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1" y="18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1" y="15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7"/>
                    <a:pt x="52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6"/>
                    <a:pt x="54" y="16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4" y="17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4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6"/>
                  </a:cubicBezTo>
                  <a:cubicBezTo>
                    <a:pt x="53" y="15"/>
                    <a:pt x="53" y="15"/>
                    <a:pt x="52" y="15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4" y="14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6"/>
                  </a:cubicBezTo>
                  <a:cubicBezTo>
                    <a:pt x="55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17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5"/>
                    <a:pt x="56" y="15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3"/>
                    <a:pt x="55" y="13"/>
                  </a:cubicBezTo>
                  <a:cubicBezTo>
                    <a:pt x="56" y="13"/>
                    <a:pt x="56" y="14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5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6"/>
                    <a:pt x="59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5"/>
                    <a:pt x="58" y="15"/>
                    <a:pt x="58" y="14"/>
                  </a:cubicBezTo>
                  <a:cubicBezTo>
                    <a:pt x="58" y="14"/>
                    <a:pt x="58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8" y="15"/>
                    <a:pt x="58" y="15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58" y="15"/>
                    <a:pt x="59" y="16"/>
                  </a:cubicBezTo>
                  <a:cubicBezTo>
                    <a:pt x="59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16"/>
                    <a:pt x="60" y="16"/>
                    <a:pt x="60" y="15"/>
                  </a:cubicBezTo>
                  <a:cubicBezTo>
                    <a:pt x="60" y="15"/>
                    <a:pt x="61" y="15"/>
                    <a:pt x="61" y="15"/>
                  </a:cubicBezTo>
                  <a:cubicBezTo>
                    <a:pt x="60" y="15"/>
                    <a:pt x="60" y="14"/>
                    <a:pt x="59" y="14"/>
                  </a:cubicBezTo>
                  <a:cubicBezTo>
                    <a:pt x="59" y="13"/>
                    <a:pt x="58" y="13"/>
                    <a:pt x="59" y="13"/>
                  </a:cubicBezTo>
                  <a:cubicBezTo>
                    <a:pt x="59" y="13"/>
                    <a:pt x="60" y="14"/>
                    <a:pt x="61" y="15"/>
                  </a:cubicBezTo>
                  <a:cubicBezTo>
                    <a:pt x="61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6"/>
                  </a:cubicBezTo>
                  <a:cubicBezTo>
                    <a:pt x="62" y="16"/>
                    <a:pt x="63" y="16"/>
                    <a:pt x="63" y="16"/>
                  </a:cubicBezTo>
                  <a:cubicBezTo>
                    <a:pt x="63" y="15"/>
                    <a:pt x="63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3" y="15"/>
                    <a:pt x="63" y="15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2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3"/>
                    <a:pt x="61" y="13"/>
                  </a:cubicBezTo>
                  <a:cubicBezTo>
                    <a:pt x="61" y="13"/>
                    <a:pt x="62" y="14"/>
                    <a:pt x="63" y="15"/>
                  </a:cubicBezTo>
                  <a:cubicBezTo>
                    <a:pt x="63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5" y="15"/>
                  </a:cubicBezTo>
                  <a:cubicBezTo>
                    <a:pt x="64" y="15"/>
                    <a:pt x="64" y="15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4"/>
                    <a:pt x="65" y="15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5"/>
                  </a:cubicBezTo>
                  <a:cubicBezTo>
                    <a:pt x="69" y="15"/>
                    <a:pt x="70" y="14"/>
                    <a:pt x="71" y="14"/>
                  </a:cubicBezTo>
                  <a:cubicBezTo>
                    <a:pt x="69" y="13"/>
                    <a:pt x="69" y="11"/>
                    <a:pt x="68" y="8"/>
                  </a:cubicBezTo>
                  <a:cubicBezTo>
                    <a:pt x="67" y="11"/>
                    <a:pt x="66" y="12"/>
                    <a:pt x="66" y="12"/>
                  </a:cubicBezTo>
                  <a:cubicBezTo>
                    <a:pt x="66" y="12"/>
                    <a:pt x="67" y="11"/>
                    <a:pt x="67" y="8"/>
                  </a:cubicBezTo>
                  <a:cubicBezTo>
                    <a:pt x="67" y="11"/>
                    <a:pt x="66" y="12"/>
                    <a:pt x="66" y="12"/>
                  </a:cubicBezTo>
                  <a:cubicBezTo>
                    <a:pt x="66" y="12"/>
                    <a:pt x="66" y="10"/>
                    <a:pt x="67" y="8"/>
                  </a:cubicBezTo>
                  <a:cubicBezTo>
                    <a:pt x="65" y="9"/>
                    <a:pt x="64" y="10"/>
                    <a:pt x="63" y="10"/>
                  </a:cubicBezTo>
                  <a:cubicBezTo>
                    <a:pt x="61" y="10"/>
                    <a:pt x="60" y="8"/>
                    <a:pt x="60" y="5"/>
                  </a:cubicBezTo>
                  <a:cubicBezTo>
                    <a:pt x="59" y="7"/>
                    <a:pt x="59" y="9"/>
                    <a:pt x="58" y="9"/>
                  </a:cubicBezTo>
                  <a:cubicBezTo>
                    <a:pt x="58" y="9"/>
                    <a:pt x="57" y="7"/>
                    <a:pt x="56" y="4"/>
                  </a:cubicBezTo>
                  <a:cubicBezTo>
                    <a:pt x="56" y="6"/>
                    <a:pt x="55" y="7"/>
                    <a:pt x="55" y="7"/>
                  </a:cubicBezTo>
                  <a:cubicBezTo>
                    <a:pt x="54" y="7"/>
                    <a:pt x="54" y="6"/>
                    <a:pt x="53" y="4"/>
                  </a:cubicBezTo>
                  <a:cubicBezTo>
                    <a:pt x="53" y="5"/>
                    <a:pt x="53" y="6"/>
                    <a:pt x="52" y="6"/>
                  </a:cubicBezTo>
                  <a:cubicBezTo>
                    <a:pt x="52" y="6"/>
                    <a:pt x="52" y="5"/>
                    <a:pt x="51" y="3"/>
                  </a:cubicBezTo>
                  <a:cubicBezTo>
                    <a:pt x="51" y="3"/>
                    <a:pt x="51" y="3"/>
                    <a:pt x="51" y="4"/>
                  </a:cubicBezTo>
                  <a:cubicBezTo>
                    <a:pt x="51" y="5"/>
                    <a:pt x="51" y="6"/>
                    <a:pt x="50" y="6"/>
                  </a:cubicBezTo>
                  <a:cubicBezTo>
                    <a:pt x="50" y="6"/>
                    <a:pt x="50" y="5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50" y="8"/>
                    <a:pt x="50" y="11"/>
                    <a:pt x="50" y="11"/>
                  </a:cubicBezTo>
                  <a:cubicBezTo>
                    <a:pt x="50" y="11"/>
                    <a:pt x="50" y="9"/>
                    <a:pt x="49" y="6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8" y="3"/>
                    <a:pt x="48" y="3"/>
                  </a:cubicBezTo>
                  <a:cubicBezTo>
                    <a:pt x="48" y="3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7"/>
                    <a:pt x="50" y="9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0" y="10"/>
                    <a:pt x="50" y="10"/>
                  </a:cubicBezTo>
                  <a:cubicBezTo>
                    <a:pt x="50" y="10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9"/>
                  </a:cubicBezTo>
                  <a:cubicBezTo>
                    <a:pt x="50" y="8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50" y="9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7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3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6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6"/>
                    <a:pt x="49" y="7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5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6"/>
                    <a:pt x="48" y="5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3"/>
                    <a:pt x="48" y="3"/>
                  </a:cubicBezTo>
                  <a:cubicBezTo>
                    <a:pt x="48" y="3"/>
                    <a:pt x="48" y="4"/>
                    <a:pt x="48" y="4"/>
                  </a:cubicBezTo>
                  <a:cubicBezTo>
                    <a:pt x="48" y="4"/>
                    <a:pt x="47" y="4"/>
                    <a:pt x="47" y="4"/>
                  </a:cubicBezTo>
                  <a:cubicBezTo>
                    <a:pt x="46" y="4"/>
                    <a:pt x="44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3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8" y="3"/>
                    <a:pt x="38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rgbClr val="02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 noEditPoints="1"/>
            </p:cNvSpPr>
            <p:nvPr/>
          </p:nvSpPr>
          <p:spPr bwMode="auto">
            <a:xfrm>
              <a:off x="4362450" y="3860801"/>
              <a:ext cx="417513" cy="266700"/>
            </a:xfrm>
            <a:custGeom>
              <a:avLst/>
              <a:gdLst>
                <a:gd name="T0" fmla="*/ 2147483646 w 111"/>
                <a:gd name="T1" fmla="*/ 2147483646 h 71"/>
                <a:gd name="T2" fmla="*/ 2147483646 w 111"/>
                <a:gd name="T3" fmla="*/ 2147483646 h 71"/>
                <a:gd name="T4" fmla="*/ 2147483646 w 111"/>
                <a:gd name="T5" fmla="*/ 2147483646 h 71"/>
                <a:gd name="T6" fmla="*/ 2147483646 w 111"/>
                <a:gd name="T7" fmla="*/ 2147483646 h 71"/>
                <a:gd name="T8" fmla="*/ 2147483646 w 111"/>
                <a:gd name="T9" fmla="*/ 2147483646 h 71"/>
                <a:gd name="T10" fmla="*/ 2147483646 w 111"/>
                <a:gd name="T11" fmla="*/ 2147483646 h 71"/>
                <a:gd name="T12" fmla="*/ 2147483646 w 111"/>
                <a:gd name="T13" fmla="*/ 2147483646 h 71"/>
                <a:gd name="T14" fmla="*/ 2147483646 w 111"/>
                <a:gd name="T15" fmla="*/ 2147483646 h 71"/>
                <a:gd name="T16" fmla="*/ 2147483646 w 111"/>
                <a:gd name="T17" fmla="*/ 2147483646 h 71"/>
                <a:gd name="T18" fmla="*/ 2147483646 w 111"/>
                <a:gd name="T19" fmla="*/ 2147483646 h 71"/>
                <a:gd name="T20" fmla="*/ 2147483646 w 111"/>
                <a:gd name="T21" fmla="*/ 2147483646 h 71"/>
                <a:gd name="T22" fmla="*/ 2147483646 w 111"/>
                <a:gd name="T23" fmla="*/ 2147483646 h 71"/>
                <a:gd name="T24" fmla="*/ 2147483646 w 111"/>
                <a:gd name="T25" fmla="*/ 2147483646 h 71"/>
                <a:gd name="T26" fmla="*/ 2147483646 w 111"/>
                <a:gd name="T27" fmla="*/ 2147483646 h 71"/>
                <a:gd name="T28" fmla="*/ 2147483646 w 111"/>
                <a:gd name="T29" fmla="*/ 2147483646 h 71"/>
                <a:gd name="T30" fmla="*/ 2147483646 w 111"/>
                <a:gd name="T31" fmla="*/ 2147483646 h 71"/>
                <a:gd name="T32" fmla="*/ 2147483646 w 111"/>
                <a:gd name="T33" fmla="*/ 2147483646 h 71"/>
                <a:gd name="T34" fmla="*/ 2147483646 w 111"/>
                <a:gd name="T35" fmla="*/ 2147483646 h 71"/>
                <a:gd name="T36" fmla="*/ 2147483646 w 111"/>
                <a:gd name="T37" fmla="*/ 2147483646 h 71"/>
                <a:gd name="T38" fmla="*/ 2147483646 w 111"/>
                <a:gd name="T39" fmla="*/ 2147483646 h 71"/>
                <a:gd name="T40" fmla="*/ 2147483646 w 111"/>
                <a:gd name="T41" fmla="*/ 2147483646 h 71"/>
                <a:gd name="T42" fmla="*/ 2147483646 w 111"/>
                <a:gd name="T43" fmla="*/ 2147483646 h 71"/>
                <a:gd name="T44" fmla="*/ 2147483646 w 111"/>
                <a:gd name="T45" fmla="*/ 2147483646 h 71"/>
                <a:gd name="T46" fmla="*/ 2147483646 w 111"/>
                <a:gd name="T47" fmla="*/ 2147483646 h 71"/>
                <a:gd name="T48" fmla="*/ 2147483646 w 111"/>
                <a:gd name="T49" fmla="*/ 2147483646 h 71"/>
                <a:gd name="T50" fmla="*/ 2147483646 w 111"/>
                <a:gd name="T51" fmla="*/ 2147483646 h 71"/>
                <a:gd name="T52" fmla="*/ 2147483646 w 111"/>
                <a:gd name="T53" fmla="*/ 2147483646 h 71"/>
                <a:gd name="T54" fmla="*/ 2147483646 w 111"/>
                <a:gd name="T55" fmla="*/ 2147483646 h 71"/>
                <a:gd name="T56" fmla="*/ 2147483646 w 111"/>
                <a:gd name="T57" fmla="*/ 2147483646 h 71"/>
                <a:gd name="T58" fmla="*/ 2147483646 w 111"/>
                <a:gd name="T59" fmla="*/ 2147483646 h 71"/>
                <a:gd name="T60" fmla="*/ 2147483646 w 111"/>
                <a:gd name="T61" fmla="*/ 2147483646 h 71"/>
                <a:gd name="T62" fmla="*/ 2147483646 w 111"/>
                <a:gd name="T63" fmla="*/ 2147483646 h 71"/>
                <a:gd name="T64" fmla="*/ 2147483646 w 111"/>
                <a:gd name="T65" fmla="*/ 2147483646 h 71"/>
                <a:gd name="T66" fmla="*/ 2147483646 w 111"/>
                <a:gd name="T67" fmla="*/ 2147483646 h 71"/>
                <a:gd name="T68" fmla="*/ 2147483646 w 111"/>
                <a:gd name="T69" fmla="*/ 2147483646 h 71"/>
                <a:gd name="T70" fmla="*/ 2147483646 w 111"/>
                <a:gd name="T71" fmla="*/ 2147483646 h 71"/>
                <a:gd name="T72" fmla="*/ 2147483646 w 111"/>
                <a:gd name="T73" fmla="*/ 2147483646 h 71"/>
                <a:gd name="T74" fmla="*/ 2147483646 w 111"/>
                <a:gd name="T75" fmla="*/ 2147483646 h 71"/>
                <a:gd name="T76" fmla="*/ 2147483646 w 111"/>
                <a:gd name="T77" fmla="*/ 2147483646 h 71"/>
                <a:gd name="T78" fmla="*/ 2147483646 w 111"/>
                <a:gd name="T79" fmla="*/ 2147483646 h 71"/>
                <a:gd name="T80" fmla="*/ 2147483646 w 111"/>
                <a:gd name="T81" fmla="*/ 2147483646 h 71"/>
                <a:gd name="T82" fmla="*/ 2147483646 w 111"/>
                <a:gd name="T83" fmla="*/ 2147483646 h 71"/>
                <a:gd name="T84" fmla="*/ 2147483646 w 111"/>
                <a:gd name="T85" fmla="*/ 2147483646 h 71"/>
                <a:gd name="T86" fmla="*/ 2147483646 w 111"/>
                <a:gd name="T87" fmla="*/ 2147483646 h 71"/>
                <a:gd name="T88" fmla="*/ 2147483646 w 111"/>
                <a:gd name="T89" fmla="*/ 2147483646 h 71"/>
                <a:gd name="T90" fmla="*/ 2147483646 w 111"/>
                <a:gd name="T91" fmla="*/ 2147483646 h 71"/>
                <a:gd name="T92" fmla="*/ 2147483646 w 111"/>
                <a:gd name="T93" fmla="*/ 2147483646 h 71"/>
                <a:gd name="T94" fmla="*/ 2147483646 w 111"/>
                <a:gd name="T95" fmla="*/ 2147483646 h 71"/>
                <a:gd name="T96" fmla="*/ 2147483646 w 111"/>
                <a:gd name="T97" fmla="*/ 2147483646 h 71"/>
                <a:gd name="T98" fmla="*/ 2147483646 w 111"/>
                <a:gd name="T99" fmla="*/ 2147483646 h 71"/>
                <a:gd name="T100" fmla="*/ 2147483646 w 111"/>
                <a:gd name="T101" fmla="*/ 2147483646 h 71"/>
                <a:gd name="T102" fmla="*/ 2147483646 w 111"/>
                <a:gd name="T103" fmla="*/ 2147483646 h 71"/>
                <a:gd name="T104" fmla="*/ 2147483646 w 111"/>
                <a:gd name="T105" fmla="*/ 2147483646 h 71"/>
                <a:gd name="T106" fmla="*/ 2147483646 w 111"/>
                <a:gd name="T107" fmla="*/ 2147483646 h 71"/>
                <a:gd name="T108" fmla="*/ 2147483646 w 111"/>
                <a:gd name="T109" fmla="*/ 2147483646 h 71"/>
                <a:gd name="T110" fmla="*/ 2147483646 w 111"/>
                <a:gd name="T111" fmla="*/ 2147483646 h 71"/>
                <a:gd name="T112" fmla="*/ 2147483646 w 111"/>
                <a:gd name="T113" fmla="*/ 2147483646 h 71"/>
                <a:gd name="T114" fmla="*/ 2147483646 w 111"/>
                <a:gd name="T115" fmla="*/ 2147483646 h 71"/>
                <a:gd name="T116" fmla="*/ 2147483646 w 111"/>
                <a:gd name="T117" fmla="*/ 2147483646 h 71"/>
                <a:gd name="T118" fmla="*/ 2147483646 w 111"/>
                <a:gd name="T119" fmla="*/ 2147483646 h 71"/>
                <a:gd name="T120" fmla="*/ 2147483646 w 111"/>
                <a:gd name="T121" fmla="*/ 2147483646 h 71"/>
                <a:gd name="T122" fmla="*/ 2147483646 w 111"/>
                <a:gd name="T123" fmla="*/ 0 h 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" h="71"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1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2" y="70"/>
                  </a:move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moveTo>
                    <a:pt x="63" y="70"/>
                  </a:move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7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64" y="70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57" y="70"/>
                  </a:move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moveTo>
                    <a:pt x="56" y="70"/>
                  </a:move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moveTo>
                    <a:pt x="56" y="69"/>
                  </a:move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69"/>
                    <a:pt x="56" y="69"/>
                    <a:pt x="56" y="69"/>
                  </a:cubicBezTo>
                  <a:moveTo>
                    <a:pt x="64" y="69"/>
                  </a:move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69"/>
                  </a:cubicBezTo>
                  <a:cubicBezTo>
                    <a:pt x="64" y="69"/>
                    <a:pt x="64" y="69"/>
                    <a:pt x="64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6" y="69"/>
                  </a:move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moveTo>
                    <a:pt x="54" y="69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6" y="69"/>
                    <a:pt x="56" y="70"/>
                    <a:pt x="56" y="70"/>
                  </a:cubicBezTo>
                  <a:cubicBezTo>
                    <a:pt x="56" y="70"/>
                    <a:pt x="56" y="70"/>
                    <a:pt x="56" y="69"/>
                  </a:cubicBezTo>
                  <a:cubicBezTo>
                    <a:pt x="56" y="69"/>
                    <a:pt x="56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3" y="69"/>
                  </a:move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moveTo>
                    <a:pt x="55" y="69"/>
                  </a:move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moveTo>
                    <a:pt x="52" y="69"/>
                  </a:move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moveTo>
                    <a:pt x="51" y="69"/>
                  </a:move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moveTo>
                    <a:pt x="54" y="68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8"/>
                  </a:cubicBezTo>
                  <a:moveTo>
                    <a:pt x="54" y="68"/>
                  </a:move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8"/>
                    <a:pt x="54" y="68"/>
                  </a:cubicBezTo>
                  <a:moveTo>
                    <a:pt x="51" y="68"/>
                  </a:moveTo>
                  <a:cubicBezTo>
                    <a:pt x="51" y="68"/>
                    <a:pt x="51" y="69"/>
                    <a:pt x="51" y="69"/>
                  </a:cubicBezTo>
                  <a:cubicBezTo>
                    <a:pt x="51" y="69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4" y="68"/>
                  </a:moveTo>
                  <a:cubicBezTo>
                    <a:pt x="54" y="68"/>
                    <a:pt x="54" y="68"/>
                    <a:pt x="54" y="69"/>
                  </a:cubicBezTo>
                  <a:cubicBezTo>
                    <a:pt x="54" y="69"/>
                    <a:pt x="55" y="69"/>
                    <a:pt x="55" y="69"/>
                  </a:cubicBezTo>
                  <a:cubicBezTo>
                    <a:pt x="55" y="69"/>
                    <a:pt x="55" y="68"/>
                    <a:pt x="54" y="68"/>
                  </a:cubicBezTo>
                  <a:moveTo>
                    <a:pt x="53" y="68"/>
                  </a:move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2" y="68"/>
                  </a:moveTo>
                  <a:cubicBezTo>
                    <a:pt x="52" y="68"/>
                    <a:pt x="52" y="69"/>
                    <a:pt x="52" y="69"/>
                  </a:cubicBezTo>
                  <a:cubicBezTo>
                    <a:pt x="52" y="69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3" y="68"/>
                  </a:move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4" y="68"/>
                  </a:move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1" y="68"/>
                  </a:move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moveTo>
                    <a:pt x="53" y="68"/>
                  </a:move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3" y="68"/>
                    <a:pt x="53" y="69"/>
                    <a:pt x="53" y="69"/>
                  </a:cubicBezTo>
                  <a:cubicBezTo>
                    <a:pt x="53" y="69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2" y="68"/>
                    <a:pt x="52" y="68"/>
                  </a:cubicBezTo>
                  <a:moveTo>
                    <a:pt x="52" y="68"/>
                  </a:move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moveTo>
                    <a:pt x="54" y="67"/>
                  </a:moveTo>
                  <a:cubicBezTo>
                    <a:pt x="54" y="67"/>
                    <a:pt x="54" y="67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7"/>
                    <a:pt x="54" y="67"/>
                  </a:cubicBezTo>
                  <a:moveTo>
                    <a:pt x="55" y="67"/>
                  </a:moveTo>
                  <a:cubicBezTo>
                    <a:pt x="55" y="67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moveTo>
                    <a:pt x="55" y="67"/>
                  </a:moveTo>
                  <a:cubicBezTo>
                    <a:pt x="55" y="67"/>
                    <a:pt x="55" y="67"/>
                    <a:pt x="55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moveTo>
                    <a:pt x="49" y="67"/>
                  </a:moveTo>
                  <a:cubicBezTo>
                    <a:pt x="49" y="67"/>
                    <a:pt x="49" y="67"/>
                    <a:pt x="49" y="68"/>
                  </a:cubicBezTo>
                  <a:cubicBezTo>
                    <a:pt x="49" y="68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moveTo>
                    <a:pt x="53" y="67"/>
                  </a:moveTo>
                  <a:cubicBezTo>
                    <a:pt x="53" y="67"/>
                    <a:pt x="53" y="67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7"/>
                    <a:pt x="53" y="67"/>
                    <a:pt x="53" y="67"/>
                  </a:cubicBezTo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8"/>
                    <a:pt x="52" y="68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53" y="67"/>
                  </a:moveTo>
                  <a:cubicBezTo>
                    <a:pt x="53" y="67"/>
                    <a:pt x="53" y="67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3" y="67"/>
                    <a:pt x="53" y="67"/>
                    <a:pt x="53" y="67"/>
                  </a:cubicBezTo>
                  <a:moveTo>
                    <a:pt x="52" y="67"/>
                  </a:moveTo>
                  <a:cubicBezTo>
                    <a:pt x="51" y="67"/>
                    <a:pt x="51" y="68"/>
                    <a:pt x="52" y="69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moveTo>
                    <a:pt x="49" y="67"/>
                  </a:move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50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0" y="68"/>
                    <a:pt x="50" y="68"/>
                  </a:cubicBezTo>
                  <a:cubicBezTo>
                    <a:pt x="50" y="67"/>
                    <a:pt x="49" y="67"/>
                    <a:pt x="49" y="67"/>
                  </a:cubicBezTo>
                  <a:moveTo>
                    <a:pt x="51" y="67"/>
                  </a:moveTo>
                  <a:cubicBezTo>
                    <a:pt x="51" y="67"/>
                    <a:pt x="51" y="68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68"/>
                    <a:pt x="51" y="67"/>
                    <a:pt x="51" y="67"/>
                  </a:cubicBezTo>
                  <a:cubicBezTo>
                    <a:pt x="51" y="67"/>
                    <a:pt x="51" y="67"/>
                    <a:pt x="51" y="67"/>
                  </a:cubicBezTo>
                  <a:moveTo>
                    <a:pt x="48" y="66"/>
                  </a:moveTo>
                  <a:cubicBezTo>
                    <a:pt x="48" y="66"/>
                    <a:pt x="48" y="66"/>
                    <a:pt x="48" y="67"/>
                  </a:cubicBezTo>
                  <a:cubicBezTo>
                    <a:pt x="48" y="67"/>
                    <a:pt x="48" y="67"/>
                    <a:pt x="49" y="67"/>
                  </a:cubicBezTo>
                  <a:cubicBezTo>
                    <a:pt x="49" y="67"/>
                    <a:pt x="49" y="67"/>
                    <a:pt x="49" y="66"/>
                  </a:cubicBezTo>
                  <a:cubicBezTo>
                    <a:pt x="48" y="66"/>
                    <a:pt x="48" y="66"/>
                    <a:pt x="48" y="66"/>
                  </a:cubicBezTo>
                  <a:moveTo>
                    <a:pt x="39" y="63"/>
                  </a:move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3"/>
                  </a:move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moveTo>
                    <a:pt x="39" y="62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40" y="63"/>
                  </a:cubicBezTo>
                  <a:cubicBezTo>
                    <a:pt x="41" y="63"/>
                    <a:pt x="42" y="63"/>
                    <a:pt x="41" y="63"/>
                  </a:cubicBezTo>
                  <a:cubicBezTo>
                    <a:pt x="41" y="63"/>
                    <a:pt x="40" y="62"/>
                    <a:pt x="39" y="62"/>
                  </a:cubicBezTo>
                  <a:moveTo>
                    <a:pt x="39" y="62"/>
                  </a:moveTo>
                  <a:cubicBezTo>
                    <a:pt x="39" y="62"/>
                    <a:pt x="39" y="62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moveTo>
                    <a:pt x="39" y="62"/>
                  </a:move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3"/>
                    <a:pt x="39" y="63"/>
                  </a:cubicBezTo>
                  <a:cubicBezTo>
                    <a:pt x="39" y="63"/>
                    <a:pt x="39" y="63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2"/>
                  </a:move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moveTo>
                    <a:pt x="36" y="61"/>
                  </a:moveTo>
                  <a:cubicBezTo>
                    <a:pt x="36" y="61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2"/>
                    <a:pt x="36" y="61"/>
                    <a:pt x="36" y="61"/>
                  </a:cubicBezTo>
                  <a:moveTo>
                    <a:pt x="35" y="61"/>
                  </a:move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5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6" y="61"/>
                    <a:pt x="36" y="61"/>
                    <a:pt x="36" y="61"/>
                  </a:cubicBezTo>
                  <a:moveTo>
                    <a:pt x="36" y="61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moveTo>
                    <a:pt x="36" y="6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6" y="60"/>
                    <a:pt x="36" y="60"/>
                  </a:cubicBezTo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1" y="58"/>
                  </a:move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9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moveTo>
                    <a:pt x="30" y="57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7"/>
                    <a:pt x="30" y="57"/>
                  </a:cubicBezTo>
                  <a:moveTo>
                    <a:pt x="32" y="57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9"/>
                    <a:pt x="31" y="59"/>
                  </a:cubicBezTo>
                  <a:cubicBezTo>
                    <a:pt x="31" y="59"/>
                    <a:pt x="31" y="58"/>
                    <a:pt x="31" y="5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8"/>
                    <a:pt x="32" y="58"/>
                    <a:pt x="32" y="57"/>
                  </a:cubicBezTo>
                  <a:moveTo>
                    <a:pt x="31" y="57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7"/>
                    <a:pt x="31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7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moveTo>
                    <a:pt x="29" y="56"/>
                  </a:moveTo>
                  <a:cubicBezTo>
                    <a:pt x="29" y="57"/>
                    <a:pt x="29" y="57"/>
                    <a:pt x="28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moveTo>
                    <a:pt x="29" y="56"/>
                  </a:move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9" y="57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29" y="56"/>
                  </a:move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29" y="57"/>
                    <a:pt x="29" y="57"/>
                  </a:cubicBezTo>
                  <a:cubicBezTo>
                    <a:pt x="29" y="57"/>
                    <a:pt x="30" y="56"/>
                    <a:pt x="30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30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moveTo>
                    <a:pt x="30" y="55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29" y="55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6"/>
                    <a:pt x="30" y="56"/>
                    <a:pt x="29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4" y="52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moveTo>
                    <a:pt x="22" y="50"/>
                  </a:move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moveTo>
                    <a:pt x="22" y="50"/>
                  </a:moveTo>
                  <a:cubicBezTo>
                    <a:pt x="22" y="50"/>
                    <a:pt x="21" y="50"/>
                    <a:pt x="21" y="50"/>
                  </a:cubicBezTo>
                  <a:cubicBezTo>
                    <a:pt x="21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moveTo>
                    <a:pt x="23" y="49"/>
                  </a:moveTo>
                  <a:cubicBezTo>
                    <a:pt x="23" y="49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moveTo>
                    <a:pt x="23" y="49"/>
                  </a:moveTo>
                  <a:cubicBezTo>
                    <a:pt x="23" y="49"/>
                    <a:pt x="22" y="49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moveTo>
                    <a:pt x="22" y="49"/>
                  </a:moveTo>
                  <a:cubicBezTo>
                    <a:pt x="22" y="49"/>
                    <a:pt x="22" y="49"/>
                    <a:pt x="22" y="50"/>
                  </a:cubicBezTo>
                  <a:cubicBezTo>
                    <a:pt x="22" y="49"/>
                    <a:pt x="22" y="49"/>
                    <a:pt x="23" y="49"/>
                  </a:cubicBezTo>
                  <a:cubicBezTo>
                    <a:pt x="23" y="49"/>
                    <a:pt x="22" y="49"/>
                    <a:pt x="22" y="49"/>
                  </a:cubicBezTo>
                  <a:moveTo>
                    <a:pt x="15" y="43"/>
                  </a:moveTo>
                  <a:cubicBezTo>
                    <a:pt x="15" y="43"/>
                    <a:pt x="16" y="43"/>
                    <a:pt x="16" y="43"/>
                  </a:cubicBezTo>
                  <a:cubicBezTo>
                    <a:pt x="16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11" y="38"/>
                  </a:move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8"/>
                    <a:pt x="111" y="38"/>
                    <a:pt x="111" y="38"/>
                  </a:cubicBezTo>
                  <a:moveTo>
                    <a:pt x="109" y="32"/>
                  </a:moveTo>
                  <a:cubicBezTo>
                    <a:pt x="109" y="33"/>
                    <a:pt x="110" y="33"/>
                    <a:pt x="110" y="33"/>
                  </a:cubicBezTo>
                  <a:cubicBezTo>
                    <a:pt x="110" y="33"/>
                    <a:pt x="111" y="33"/>
                    <a:pt x="111" y="33"/>
                  </a:cubicBezTo>
                  <a:cubicBezTo>
                    <a:pt x="110" y="33"/>
                    <a:pt x="110" y="33"/>
                    <a:pt x="109" y="32"/>
                  </a:cubicBezTo>
                  <a:moveTo>
                    <a:pt x="110" y="30"/>
                  </a:moveTo>
                  <a:cubicBezTo>
                    <a:pt x="110" y="30"/>
                    <a:pt x="110" y="30"/>
                    <a:pt x="110" y="31"/>
                  </a:cubicBezTo>
                  <a:cubicBezTo>
                    <a:pt x="110" y="31"/>
                    <a:pt x="111" y="31"/>
                    <a:pt x="111" y="31"/>
                  </a:cubicBezTo>
                  <a:cubicBezTo>
                    <a:pt x="111" y="31"/>
                    <a:pt x="110" y="30"/>
                    <a:pt x="110" y="30"/>
                  </a:cubicBezTo>
                  <a:moveTo>
                    <a:pt x="110" y="30"/>
                  </a:moveTo>
                  <a:cubicBezTo>
                    <a:pt x="110" y="30"/>
                    <a:pt x="110" y="30"/>
                    <a:pt x="110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0" y="30"/>
                  </a:cubicBezTo>
                  <a:moveTo>
                    <a:pt x="111" y="30"/>
                  </a:move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moveTo>
                    <a:pt x="108" y="30"/>
                  </a:moveTo>
                  <a:cubicBezTo>
                    <a:pt x="109" y="30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1" y="31"/>
                  </a:cubicBezTo>
                  <a:cubicBezTo>
                    <a:pt x="111" y="31"/>
                    <a:pt x="110" y="31"/>
                    <a:pt x="110" y="31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09" y="30"/>
                  </a:cubicBezTo>
                  <a:cubicBezTo>
                    <a:pt x="109" y="30"/>
                    <a:pt x="109" y="30"/>
                    <a:pt x="108" y="30"/>
                  </a:cubicBezTo>
                  <a:moveTo>
                    <a:pt x="109" y="30"/>
                  </a:moveTo>
                  <a:cubicBezTo>
                    <a:pt x="108" y="30"/>
                    <a:pt x="109" y="30"/>
                    <a:pt x="110" y="30"/>
                  </a:cubicBezTo>
                  <a:cubicBezTo>
                    <a:pt x="110" y="30"/>
                    <a:pt x="111" y="30"/>
                    <a:pt x="111" y="30"/>
                  </a:cubicBezTo>
                  <a:cubicBezTo>
                    <a:pt x="109" y="30"/>
                    <a:pt x="109" y="30"/>
                    <a:pt x="109" y="30"/>
                  </a:cubicBezTo>
                  <a:moveTo>
                    <a:pt x="108" y="30"/>
                  </a:moveTo>
                  <a:cubicBezTo>
                    <a:pt x="108" y="30"/>
                    <a:pt x="109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09" y="30"/>
                    <a:pt x="108" y="30"/>
                    <a:pt x="108" y="30"/>
                  </a:cubicBezTo>
                  <a:moveTo>
                    <a:pt x="108" y="29"/>
                  </a:moveTo>
                  <a:cubicBezTo>
                    <a:pt x="107" y="30"/>
                    <a:pt x="107" y="30"/>
                    <a:pt x="108" y="30"/>
                  </a:cubicBezTo>
                  <a:cubicBezTo>
                    <a:pt x="108" y="30"/>
                    <a:pt x="108" y="30"/>
                    <a:pt x="108" y="29"/>
                  </a:cubicBezTo>
                  <a:moveTo>
                    <a:pt x="109" y="29"/>
                  </a:moveTo>
                  <a:cubicBezTo>
                    <a:pt x="109" y="29"/>
                    <a:pt x="108" y="29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9"/>
                    <a:pt x="109" y="29"/>
                    <a:pt x="109" y="29"/>
                  </a:cubicBezTo>
                  <a:moveTo>
                    <a:pt x="110" y="28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09" y="29"/>
                    <a:pt x="110" y="29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moveTo>
                    <a:pt x="109" y="28"/>
                  </a:move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09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09" y="28"/>
                    <a:pt x="109" y="28"/>
                  </a:cubicBezTo>
                  <a:moveTo>
                    <a:pt x="108" y="27"/>
                  </a:move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7"/>
                    <a:pt x="109" y="27"/>
                    <a:pt x="108" y="27"/>
                  </a:cubicBezTo>
                  <a:moveTo>
                    <a:pt x="108" y="27"/>
                  </a:moveTo>
                  <a:cubicBezTo>
                    <a:pt x="106" y="27"/>
                    <a:pt x="106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09" y="27"/>
                    <a:pt x="109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9" y="27"/>
                    <a:pt x="108" y="27"/>
                    <a:pt x="108" y="27"/>
                  </a:cubicBezTo>
                  <a:moveTo>
                    <a:pt x="109" y="27"/>
                  </a:move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9" y="27"/>
                    <a:pt x="109" y="27"/>
                    <a:pt x="110" y="27"/>
                  </a:cubicBezTo>
                  <a:cubicBezTo>
                    <a:pt x="109" y="27"/>
                    <a:pt x="109" y="27"/>
                    <a:pt x="109" y="27"/>
                  </a:cubicBezTo>
                  <a:moveTo>
                    <a:pt x="108" y="24"/>
                  </a:move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9" y="24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moveTo>
                    <a:pt x="109" y="24"/>
                  </a:moveTo>
                  <a:cubicBezTo>
                    <a:pt x="108" y="24"/>
                    <a:pt x="108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9" y="24"/>
                  </a:cubicBezTo>
                  <a:moveTo>
                    <a:pt x="107" y="24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9" y="24"/>
                  </a:cubicBezTo>
                  <a:cubicBezTo>
                    <a:pt x="108" y="24"/>
                    <a:pt x="108" y="24"/>
                    <a:pt x="107" y="24"/>
                  </a:cubicBezTo>
                  <a:moveTo>
                    <a:pt x="105" y="24"/>
                  </a:moveTo>
                  <a:cubicBezTo>
                    <a:pt x="105" y="24"/>
                    <a:pt x="105" y="24"/>
                    <a:pt x="105" y="24"/>
                  </a:cubicBezTo>
                  <a:cubicBezTo>
                    <a:pt x="106" y="24"/>
                    <a:pt x="107" y="24"/>
                    <a:pt x="107" y="24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6" y="24"/>
                    <a:pt x="106" y="24"/>
                    <a:pt x="105" y="24"/>
                  </a:cubicBezTo>
                  <a:moveTo>
                    <a:pt x="101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2"/>
                    <a:pt x="101" y="12"/>
                    <a:pt x="101" y="12"/>
                  </a:cubicBezTo>
                  <a:moveTo>
                    <a:pt x="101" y="11"/>
                  </a:move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1" y="11"/>
                    <a:pt x="101" y="11"/>
                  </a:cubicBezTo>
                  <a:moveTo>
                    <a:pt x="100" y="11"/>
                  </a:move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1" y="0"/>
                    <a:pt x="91" y="1"/>
                    <a:pt x="91" y="1"/>
                  </a:cubicBezTo>
                  <a:cubicBezTo>
                    <a:pt x="91" y="1"/>
                    <a:pt x="91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  <a:moveTo>
                    <a:pt x="92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13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7"/>
            <p:cNvSpPr>
              <a:spLocks noEditPoints="1"/>
            </p:cNvSpPr>
            <p:nvPr/>
          </p:nvSpPr>
          <p:spPr bwMode="auto">
            <a:xfrm>
              <a:off x="5159375" y="4014788"/>
              <a:ext cx="311150" cy="357188"/>
            </a:xfrm>
            <a:custGeom>
              <a:avLst/>
              <a:gdLst>
                <a:gd name="T0" fmla="*/ 2147483646 w 83"/>
                <a:gd name="T1" fmla="*/ 2147483646 h 95"/>
                <a:gd name="T2" fmla="*/ 2147483646 w 83"/>
                <a:gd name="T3" fmla="*/ 2147483646 h 95"/>
                <a:gd name="T4" fmla="*/ 2147483646 w 83"/>
                <a:gd name="T5" fmla="*/ 2147483646 h 95"/>
                <a:gd name="T6" fmla="*/ 2147483646 w 83"/>
                <a:gd name="T7" fmla="*/ 2147483646 h 95"/>
                <a:gd name="T8" fmla="*/ 2147483646 w 83"/>
                <a:gd name="T9" fmla="*/ 2147483646 h 95"/>
                <a:gd name="T10" fmla="*/ 2147483646 w 83"/>
                <a:gd name="T11" fmla="*/ 2147483646 h 95"/>
                <a:gd name="T12" fmla="*/ 2147483646 w 83"/>
                <a:gd name="T13" fmla="*/ 2147483646 h 95"/>
                <a:gd name="T14" fmla="*/ 2147483646 w 83"/>
                <a:gd name="T15" fmla="*/ 2147483646 h 95"/>
                <a:gd name="T16" fmla="*/ 2147483646 w 83"/>
                <a:gd name="T17" fmla="*/ 2147483646 h 95"/>
                <a:gd name="T18" fmla="*/ 2147483646 w 83"/>
                <a:gd name="T19" fmla="*/ 2147483646 h 95"/>
                <a:gd name="T20" fmla="*/ 2147483646 w 83"/>
                <a:gd name="T21" fmla="*/ 2147483646 h 95"/>
                <a:gd name="T22" fmla="*/ 2147483646 w 83"/>
                <a:gd name="T23" fmla="*/ 2147483646 h 95"/>
                <a:gd name="T24" fmla="*/ 2147483646 w 83"/>
                <a:gd name="T25" fmla="*/ 2147483646 h 95"/>
                <a:gd name="T26" fmla="*/ 2147483646 w 83"/>
                <a:gd name="T27" fmla="*/ 2147483646 h 95"/>
                <a:gd name="T28" fmla="*/ 2147483646 w 83"/>
                <a:gd name="T29" fmla="*/ 2147483646 h 95"/>
                <a:gd name="T30" fmla="*/ 2147483646 w 83"/>
                <a:gd name="T31" fmla="*/ 2147483646 h 95"/>
                <a:gd name="T32" fmla="*/ 2147483646 w 83"/>
                <a:gd name="T33" fmla="*/ 2147483646 h 95"/>
                <a:gd name="T34" fmla="*/ 2147483646 w 83"/>
                <a:gd name="T35" fmla="*/ 2147483646 h 95"/>
                <a:gd name="T36" fmla="*/ 2147483646 w 83"/>
                <a:gd name="T37" fmla="*/ 2147483646 h 95"/>
                <a:gd name="T38" fmla="*/ 2147483646 w 83"/>
                <a:gd name="T39" fmla="*/ 2147483646 h 95"/>
                <a:gd name="T40" fmla="*/ 2147483646 w 83"/>
                <a:gd name="T41" fmla="*/ 2147483646 h 95"/>
                <a:gd name="T42" fmla="*/ 2147483646 w 83"/>
                <a:gd name="T43" fmla="*/ 2147483646 h 95"/>
                <a:gd name="T44" fmla="*/ 2147483646 w 83"/>
                <a:gd name="T45" fmla="*/ 2147483646 h 95"/>
                <a:gd name="T46" fmla="*/ 2147483646 w 83"/>
                <a:gd name="T47" fmla="*/ 2147483646 h 95"/>
                <a:gd name="T48" fmla="*/ 2147483646 w 83"/>
                <a:gd name="T49" fmla="*/ 2147483646 h 95"/>
                <a:gd name="T50" fmla="*/ 2147483646 w 83"/>
                <a:gd name="T51" fmla="*/ 2147483646 h 95"/>
                <a:gd name="T52" fmla="*/ 2147483646 w 83"/>
                <a:gd name="T53" fmla="*/ 2147483646 h 95"/>
                <a:gd name="T54" fmla="*/ 2147483646 w 83"/>
                <a:gd name="T55" fmla="*/ 2147483646 h 95"/>
                <a:gd name="T56" fmla="*/ 2147483646 w 83"/>
                <a:gd name="T57" fmla="*/ 2147483646 h 95"/>
                <a:gd name="T58" fmla="*/ 2147483646 w 83"/>
                <a:gd name="T59" fmla="*/ 2147483646 h 95"/>
                <a:gd name="T60" fmla="*/ 2147483646 w 83"/>
                <a:gd name="T61" fmla="*/ 2147483646 h 95"/>
                <a:gd name="T62" fmla="*/ 2147483646 w 83"/>
                <a:gd name="T63" fmla="*/ 2147483646 h 95"/>
                <a:gd name="T64" fmla="*/ 2147483646 w 83"/>
                <a:gd name="T65" fmla="*/ 2147483646 h 95"/>
                <a:gd name="T66" fmla="*/ 2147483646 w 83"/>
                <a:gd name="T67" fmla="*/ 2147483646 h 95"/>
                <a:gd name="T68" fmla="*/ 2147483646 w 83"/>
                <a:gd name="T69" fmla="*/ 2147483646 h 95"/>
                <a:gd name="T70" fmla="*/ 2147483646 w 83"/>
                <a:gd name="T71" fmla="*/ 2147483646 h 95"/>
                <a:gd name="T72" fmla="*/ 2147483646 w 83"/>
                <a:gd name="T73" fmla="*/ 2147483646 h 95"/>
                <a:gd name="T74" fmla="*/ 2147483646 w 83"/>
                <a:gd name="T75" fmla="*/ 2147483646 h 95"/>
                <a:gd name="T76" fmla="*/ 2147483646 w 83"/>
                <a:gd name="T77" fmla="*/ 2147483646 h 95"/>
                <a:gd name="T78" fmla="*/ 2147483646 w 83"/>
                <a:gd name="T79" fmla="*/ 2147483646 h 95"/>
                <a:gd name="T80" fmla="*/ 2147483646 w 83"/>
                <a:gd name="T81" fmla="*/ 2147483646 h 95"/>
                <a:gd name="T82" fmla="*/ 2147483646 w 83"/>
                <a:gd name="T83" fmla="*/ 2147483646 h 95"/>
                <a:gd name="T84" fmla="*/ 2147483646 w 83"/>
                <a:gd name="T85" fmla="*/ 2147483646 h 95"/>
                <a:gd name="T86" fmla="*/ 2147483646 w 83"/>
                <a:gd name="T87" fmla="*/ 2147483646 h 95"/>
                <a:gd name="T88" fmla="*/ 2147483646 w 83"/>
                <a:gd name="T89" fmla="*/ 2147483646 h 95"/>
                <a:gd name="T90" fmla="*/ 2147483646 w 83"/>
                <a:gd name="T91" fmla="*/ 2147483646 h 95"/>
                <a:gd name="T92" fmla="*/ 2147483646 w 83"/>
                <a:gd name="T93" fmla="*/ 2147483646 h 95"/>
                <a:gd name="T94" fmla="*/ 2147483646 w 83"/>
                <a:gd name="T95" fmla="*/ 2147483646 h 95"/>
                <a:gd name="T96" fmla="*/ 2147483646 w 83"/>
                <a:gd name="T97" fmla="*/ 2147483646 h 95"/>
                <a:gd name="T98" fmla="*/ 2147483646 w 83"/>
                <a:gd name="T99" fmla="*/ 2147483646 h 95"/>
                <a:gd name="T100" fmla="*/ 2147483646 w 83"/>
                <a:gd name="T101" fmla="*/ 2147483646 h 95"/>
                <a:gd name="T102" fmla="*/ 2147483646 w 83"/>
                <a:gd name="T103" fmla="*/ 2147483646 h 95"/>
                <a:gd name="T104" fmla="*/ 2147483646 w 83"/>
                <a:gd name="T105" fmla="*/ 2147483646 h 95"/>
                <a:gd name="T106" fmla="*/ 2147483646 w 83"/>
                <a:gd name="T107" fmla="*/ 2147483646 h 95"/>
                <a:gd name="T108" fmla="*/ 2147483646 w 83"/>
                <a:gd name="T109" fmla="*/ 2147483646 h 95"/>
                <a:gd name="T110" fmla="*/ 2147483646 w 83"/>
                <a:gd name="T111" fmla="*/ 2147483646 h 95"/>
                <a:gd name="T112" fmla="*/ 2147483646 w 83"/>
                <a:gd name="T113" fmla="*/ 2147483646 h 95"/>
                <a:gd name="T114" fmla="*/ 2147483646 w 83"/>
                <a:gd name="T115" fmla="*/ 2147483646 h 95"/>
                <a:gd name="T116" fmla="*/ 2147483646 w 83"/>
                <a:gd name="T117" fmla="*/ 2147483646 h 95"/>
                <a:gd name="T118" fmla="*/ 2147483646 w 83"/>
                <a:gd name="T119" fmla="*/ 2147483646 h 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" h="95"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33" y="94"/>
                  </a:move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moveTo>
                    <a:pt x="33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6" y="92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moveTo>
                    <a:pt x="37" y="93"/>
                  </a:move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1"/>
                  </a:cubicBezTo>
                  <a:moveTo>
                    <a:pt x="8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11" y="85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4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moveTo>
                    <a:pt x="7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3"/>
                  </a:cubicBezTo>
                  <a:moveTo>
                    <a:pt x="7" y="83"/>
                  </a:move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3"/>
                    <a:pt x="7" y="84"/>
                  </a:cubicBezTo>
                  <a:cubicBezTo>
                    <a:pt x="7" y="83"/>
                    <a:pt x="7" y="83"/>
                    <a:pt x="7" y="83"/>
                  </a:cubicBezTo>
                  <a:moveTo>
                    <a:pt x="8" y="84"/>
                  </a:move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4"/>
                  </a:cubicBezTo>
                  <a:cubicBezTo>
                    <a:pt x="9" y="84"/>
                    <a:pt x="9" y="84"/>
                    <a:pt x="8" y="84"/>
                  </a:cubicBezTo>
                  <a:cubicBezTo>
                    <a:pt x="8" y="84"/>
                    <a:pt x="9" y="84"/>
                    <a:pt x="9" y="84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moveTo>
                    <a:pt x="23" y="6"/>
                  </a:moveTo>
                  <a:cubicBezTo>
                    <a:pt x="23" y="6"/>
                    <a:pt x="23" y="6"/>
                    <a:pt x="22" y="4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moveTo>
                    <a:pt x="26" y="0"/>
                  </a:moveTo>
                  <a:cubicBezTo>
                    <a:pt x="26" y="1"/>
                    <a:pt x="26" y="2"/>
                    <a:pt x="25" y="2"/>
                  </a:cubicBezTo>
                  <a:cubicBezTo>
                    <a:pt x="25" y="2"/>
                    <a:pt x="25" y="2"/>
                    <a:pt x="25" y="1"/>
                  </a:cubicBezTo>
                  <a:cubicBezTo>
                    <a:pt x="24" y="2"/>
                    <a:pt x="23" y="2"/>
                    <a:pt x="22" y="3"/>
                  </a:cubicBezTo>
                  <a:cubicBezTo>
                    <a:pt x="23" y="6"/>
                    <a:pt x="23" y="7"/>
                    <a:pt x="23" y="7"/>
                  </a:cubicBezTo>
                  <a:cubicBezTo>
                    <a:pt x="23" y="7"/>
                    <a:pt x="23" y="6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4"/>
                    <a:pt x="23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3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1" y="5"/>
                    <a:pt x="19" y="6"/>
                    <a:pt x="18" y="8"/>
                  </a:cubicBezTo>
                  <a:cubicBezTo>
                    <a:pt x="13" y="13"/>
                    <a:pt x="9" y="18"/>
                    <a:pt x="9" y="24"/>
                  </a:cubicBezTo>
                  <a:cubicBezTo>
                    <a:pt x="5" y="30"/>
                    <a:pt x="6" y="36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2"/>
                    <a:pt x="12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3" y="47"/>
                    <a:pt x="13" y="47"/>
                    <a:pt x="14" y="48"/>
                  </a:cubicBezTo>
                  <a:cubicBezTo>
                    <a:pt x="13" y="52"/>
                    <a:pt x="13" y="54"/>
                    <a:pt x="13" y="55"/>
                  </a:cubicBezTo>
                  <a:cubicBezTo>
                    <a:pt x="13" y="55"/>
                    <a:pt x="13" y="54"/>
                    <a:pt x="13" y="54"/>
                  </a:cubicBezTo>
                  <a:cubicBezTo>
                    <a:pt x="13" y="54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0" y="57"/>
                    <a:pt x="12" y="57"/>
                  </a:cubicBezTo>
                  <a:cubicBezTo>
                    <a:pt x="8" y="59"/>
                    <a:pt x="5" y="61"/>
                    <a:pt x="11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2" y="65"/>
                    <a:pt x="2" y="65"/>
                    <a:pt x="10" y="67"/>
                  </a:cubicBezTo>
                  <a:cubicBezTo>
                    <a:pt x="2" y="69"/>
                    <a:pt x="0" y="72"/>
                    <a:pt x="6" y="76"/>
                  </a:cubicBezTo>
                  <a:cubicBezTo>
                    <a:pt x="6" y="73"/>
                    <a:pt x="7" y="70"/>
                    <a:pt x="8" y="70"/>
                  </a:cubicBezTo>
                  <a:cubicBezTo>
                    <a:pt x="8" y="70"/>
                    <a:pt x="9" y="72"/>
                    <a:pt x="10" y="76"/>
                  </a:cubicBezTo>
                  <a:cubicBezTo>
                    <a:pt x="10" y="76"/>
                    <a:pt x="10" y="76"/>
                    <a:pt x="11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0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0" y="76"/>
                    <a:pt x="10" y="76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9"/>
                    <a:pt x="10" y="80"/>
                    <a:pt x="10" y="81"/>
                  </a:cubicBezTo>
                  <a:cubicBezTo>
                    <a:pt x="10" y="81"/>
                    <a:pt x="11" y="81"/>
                    <a:pt x="11" y="81"/>
                  </a:cubicBez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1" y="81"/>
                    <a:pt x="11" y="81"/>
                  </a:cubicBezTo>
                  <a:cubicBezTo>
                    <a:pt x="11" y="81"/>
                    <a:pt x="10" y="81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10" y="82"/>
                    <a:pt x="10" y="81"/>
                    <a:pt x="10" y="81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2"/>
                    <a:pt x="7" y="82"/>
                    <a:pt x="6" y="82"/>
                  </a:cubicBezTo>
                  <a:cubicBezTo>
                    <a:pt x="7" y="83"/>
                    <a:pt x="8" y="83"/>
                    <a:pt x="10" y="83"/>
                  </a:cubicBezTo>
                  <a:cubicBezTo>
                    <a:pt x="8" y="83"/>
                    <a:pt x="7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6" y="84"/>
                    <a:pt x="6" y="84"/>
                  </a:cubicBezTo>
                  <a:cubicBezTo>
                    <a:pt x="6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3"/>
                    <a:pt x="7" y="84"/>
                    <a:pt x="6" y="84"/>
                  </a:cubicBezTo>
                  <a:cubicBezTo>
                    <a:pt x="7" y="84"/>
                    <a:pt x="7" y="83"/>
                    <a:pt x="7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8" y="83"/>
                    <a:pt x="8" y="83"/>
                  </a:cubicBezTo>
                  <a:cubicBezTo>
                    <a:pt x="8" y="83"/>
                    <a:pt x="8" y="83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8" y="84"/>
                    <a:pt x="8" y="83"/>
                    <a:pt x="8" y="83"/>
                  </a:cubicBezTo>
                  <a:cubicBezTo>
                    <a:pt x="8" y="83"/>
                    <a:pt x="8" y="84"/>
                    <a:pt x="7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4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4"/>
                  </a:cubicBezTo>
                  <a:cubicBezTo>
                    <a:pt x="8" y="84"/>
                    <a:pt x="8" y="84"/>
                    <a:pt x="9" y="84"/>
                  </a:cubicBezTo>
                  <a:cubicBezTo>
                    <a:pt x="9" y="84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9" y="84"/>
                    <a:pt x="10" y="83"/>
                    <a:pt x="10" y="83"/>
                  </a:cubicBezTo>
                  <a:cubicBezTo>
                    <a:pt x="10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9" y="84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5"/>
                    <a:pt x="10" y="85"/>
                    <a:pt x="10" y="85"/>
                  </a:cubicBezTo>
                  <a:cubicBezTo>
                    <a:pt x="10" y="85"/>
                    <a:pt x="10" y="86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1" y="85"/>
                  </a:cubicBezTo>
                  <a:cubicBezTo>
                    <a:pt x="10" y="85"/>
                    <a:pt x="10" y="86"/>
                    <a:pt x="10" y="86"/>
                  </a:cubicBezTo>
                  <a:cubicBezTo>
                    <a:pt x="10" y="86"/>
                    <a:pt x="10" y="86"/>
                    <a:pt x="11" y="86"/>
                  </a:cubicBezTo>
                  <a:cubicBezTo>
                    <a:pt x="11" y="86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6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4"/>
                    <a:pt x="11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6"/>
                    <a:pt x="1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1" y="86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2" y="84"/>
                    <a:pt x="13" y="84"/>
                    <a:pt x="14" y="84"/>
                  </a:cubicBezTo>
                  <a:cubicBezTo>
                    <a:pt x="16" y="84"/>
                    <a:pt x="17" y="86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9"/>
                    <a:pt x="20" y="90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19" y="89"/>
                    <a:pt x="19" y="88"/>
                    <a:pt x="19" y="88"/>
                  </a:cubicBezTo>
                  <a:cubicBezTo>
                    <a:pt x="19" y="88"/>
                    <a:pt x="19" y="89"/>
                    <a:pt x="20" y="89"/>
                  </a:cubicBezTo>
                  <a:cubicBezTo>
                    <a:pt x="20" y="89"/>
                    <a:pt x="20" y="88"/>
                    <a:pt x="20" y="88"/>
                  </a:cubicBezTo>
                  <a:cubicBezTo>
                    <a:pt x="21" y="88"/>
                    <a:pt x="21" y="89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89"/>
                    <a:pt x="21" y="88"/>
                    <a:pt x="22" y="88"/>
                  </a:cubicBezTo>
                  <a:cubicBezTo>
                    <a:pt x="22" y="88"/>
                    <a:pt x="22" y="89"/>
                    <a:pt x="22" y="91"/>
                  </a:cubicBezTo>
                  <a:cubicBezTo>
                    <a:pt x="22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0"/>
                    <a:pt x="23" y="90"/>
                    <a:pt x="23" y="89"/>
                  </a:cubicBezTo>
                  <a:cubicBezTo>
                    <a:pt x="23" y="89"/>
                    <a:pt x="23" y="88"/>
                    <a:pt x="23" y="88"/>
                  </a:cubicBezTo>
                  <a:cubicBezTo>
                    <a:pt x="23" y="88"/>
                    <a:pt x="23" y="88"/>
                    <a:pt x="23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90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1"/>
                  </a:cubicBezTo>
                  <a:cubicBezTo>
                    <a:pt x="23" y="91"/>
                    <a:pt x="23" y="91"/>
                    <a:pt x="23" y="92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90"/>
                    <a:pt x="23" y="91"/>
                    <a:pt x="23" y="92"/>
                  </a:cubicBezTo>
                  <a:cubicBezTo>
                    <a:pt x="23" y="92"/>
                    <a:pt x="23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9"/>
                    <a:pt x="23" y="89"/>
                    <a:pt x="23" y="90"/>
                  </a:cubicBezTo>
                  <a:cubicBezTo>
                    <a:pt x="23" y="90"/>
                    <a:pt x="23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90"/>
                    <a:pt x="24" y="90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2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89"/>
                    <a:pt x="25" y="89"/>
                    <a:pt x="26" y="90"/>
                  </a:cubicBezTo>
                  <a:cubicBezTo>
                    <a:pt x="26" y="90"/>
                    <a:pt x="26" y="90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2"/>
                    <a:pt x="26" y="92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6" y="90"/>
                    <a:pt x="26" y="90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7" y="91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1"/>
                    <a:pt x="27" y="91"/>
                  </a:cubicBezTo>
                  <a:cubicBezTo>
                    <a:pt x="27" y="91"/>
                    <a:pt x="27" y="91"/>
                    <a:pt x="28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3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3"/>
                    <a:pt x="28" y="93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8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2"/>
                    <a:pt x="28" y="92"/>
                    <a:pt x="28" y="92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8" y="92"/>
                    <a:pt x="28" y="91"/>
                    <a:pt x="28" y="91"/>
                  </a:cubicBezTo>
                  <a:cubicBezTo>
                    <a:pt x="28" y="91"/>
                    <a:pt x="28" y="92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93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3"/>
                  </a:cubicBezTo>
                  <a:cubicBezTo>
                    <a:pt x="29" y="93"/>
                    <a:pt x="29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0" y="93"/>
                    <a:pt x="30" y="94"/>
                    <a:pt x="30" y="94"/>
                  </a:cubicBezTo>
                  <a:cubicBezTo>
                    <a:pt x="31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3"/>
                    <a:pt x="33" y="93"/>
                  </a:cubicBezTo>
                  <a:cubicBezTo>
                    <a:pt x="33" y="93"/>
                    <a:pt x="33" y="93"/>
                    <a:pt x="33" y="94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4" y="93"/>
                    <a:pt x="34" y="93"/>
                    <a:pt x="33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2"/>
                    <a:pt x="34" y="92"/>
                  </a:cubicBezTo>
                  <a:cubicBezTo>
                    <a:pt x="34" y="92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4" y="93"/>
                    <a:pt x="34" y="93"/>
                  </a:cubicBezTo>
                  <a:cubicBezTo>
                    <a:pt x="34" y="93"/>
                    <a:pt x="35" y="93"/>
                    <a:pt x="35" y="93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3"/>
                    <a:pt x="35" y="93"/>
                  </a:cubicBezTo>
                  <a:cubicBezTo>
                    <a:pt x="35" y="93"/>
                    <a:pt x="35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9" y="93"/>
                    <a:pt x="38" y="93"/>
                    <a:pt x="37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3"/>
                    <a:pt x="39" y="93"/>
                  </a:cubicBezTo>
                  <a:cubicBezTo>
                    <a:pt x="38" y="93"/>
                    <a:pt x="38" y="92"/>
                    <a:pt x="38" y="92"/>
                  </a:cubicBezTo>
                  <a:cubicBezTo>
                    <a:pt x="39" y="92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0" y="93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2" y="94"/>
                    <a:pt x="42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44" y="92"/>
                    <a:pt x="45" y="92"/>
                  </a:cubicBezTo>
                  <a:cubicBezTo>
                    <a:pt x="45" y="92"/>
                    <a:pt x="45" y="93"/>
                    <a:pt x="46" y="93"/>
                  </a:cubicBezTo>
                  <a:cubicBezTo>
                    <a:pt x="47" y="93"/>
                    <a:pt x="48" y="93"/>
                    <a:pt x="49" y="94"/>
                  </a:cubicBezTo>
                  <a:cubicBezTo>
                    <a:pt x="50" y="94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5" y="95"/>
                    <a:pt x="53" y="95"/>
                    <a:pt x="53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5" y="92"/>
                    <a:pt x="57" y="92"/>
                  </a:cubicBezTo>
                  <a:cubicBezTo>
                    <a:pt x="57" y="92"/>
                    <a:pt x="58" y="92"/>
                    <a:pt x="58" y="92"/>
                  </a:cubicBezTo>
                  <a:cubicBezTo>
                    <a:pt x="61" y="92"/>
                    <a:pt x="63" y="91"/>
                    <a:pt x="65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1" y="87"/>
                    <a:pt x="76" y="83"/>
                    <a:pt x="79" y="77"/>
                  </a:cubicBezTo>
                  <a:cubicBezTo>
                    <a:pt x="81" y="74"/>
                    <a:pt x="82" y="71"/>
                    <a:pt x="82" y="68"/>
                  </a:cubicBezTo>
                  <a:cubicBezTo>
                    <a:pt x="82" y="66"/>
                    <a:pt x="82" y="63"/>
                    <a:pt x="83" y="61"/>
                  </a:cubicBezTo>
                  <a:cubicBezTo>
                    <a:pt x="81" y="60"/>
                    <a:pt x="80" y="60"/>
                    <a:pt x="80" y="60"/>
                  </a:cubicBezTo>
                  <a:cubicBezTo>
                    <a:pt x="80" y="60"/>
                    <a:pt x="81" y="60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0"/>
                    <a:pt x="83" y="59"/>
                    <a:pt x="83" y="58"/>
                  </a:cubicBezTo>
                  <a:cubicBezTo>
                    <a:pt x="83" y="58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1" y="57"/>
                    <a:pt x="81" y="57"/>
                  </a:cubicBezTo>
                  <a:cubicBezTo>
                    <a:pt x="81" y="57"/>
                    <a:pt x="82" y="57"/>
                    <a:pt x="82" y="57"/>
                  </a:cubicBezTo>
                  <a:cubicBezTo>
                    <a:pt x="82" y="57"/>
                    <a:pt x="82" y="56"/>
                    <a:pt x="82" y="56"/>
                  </a:cubicBezTo>
                  <a:cubicBezTo>
                    <a:pt x="80" y="57"/>
                    <a:pt x="80" y="58"/>
                    <a:pt x="82" y="60"/>
                  </a:cubicBezTo>
                  <a:cubicBezTo>
                    <a:pt x="79" y="57"/>
                    <a:pt x="78" y="56"/>
                    <a:pt x="81" y="55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2" y="55"/>
                  </a:cubicBezTo>
                  <a:cubicBezTo>
                    <a:pt x="82" y="55"/>
                    <a:pt x="82" y="55"/>
                    <a:pt x="83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4"/>
                    <a:pt x="82" y="54"/>
                    <a:pt x="81" y="54"/>
                  </a:cubicBezTo>
                  <a:cubicBezTo>
                    <a:pt x="81" y="54"/>
                    <a:pt x="80" y="54"/>
                    <a:pt x="79" y="54"/>
                  </a:cubicBezTo>
                  <a:cubicBezTo>
                    <a:pt x="79" y="54"/>
                    <a:pt x="79" y="54"/>
                    <a:pt x="80" y="53"/>
                  </a:cubicBezTo>
                  <a:cubicBezTo>
                    <a:pt x="79" y="53"/>
                    <a:pt x="79" y="53"/>
                    <a:pt x="80" y="52"/>
                  </a:cubicBezTo>
                  <a:cubicBezTo>
                    <a:pt x="80" y="51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6" y="50"/>
                    <a:pt x="76" y="50"/>
                  </a:cubicBezTo>
                  <a:cubicBezTo>
                    <a:pt x="76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49"/>
                    <a:pt x="75" y="49"/>
                    <a:pt x="74" y="48"/>
                  </a:cubicBezTo>
                  <a:cubicBezTo>
                    <a:pt x="74" y="47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4" y="44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4" y="44"/>
                    <a:pt x="74" y="43"/>
                    <a:pt x="72" y="43"/>
                  </a:cubicBezTo>
                  <a:cubicBezTo>
                    <a:pt x="73" y="42"/>
                    <a:pt x="72" y="42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0" y="41"/>
                    <a:pt x="70" y="40"/>
                    <a:pt x="70" y="40"/>
                  </a:cubicBezTo>
                  <a:cubicBezTo>
                    <a:pt x="70" y="40"/>
                    <a:pt x="70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0" y="40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7" y="34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5" y="32"/>
                    <a:pt x="65" y="31"/>
                    <a:pt x="64" y="29"/>
                  </a:cubicBezTo>
                  <a:cubicBezTo>
                    <a:pt x="64" y="28"/>
                    <a:pt x="64" y="26"/>
                    <a:pt x="64" y="26"/>
                  </a:cubicBezTo>
                  <a:cubicBezTo>
                    <a:pt x="64" y="26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5"/>
                    <a:pt x="63" y="25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3"/>
                    <a:pt x="62" y="23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3"/>
                    <a:pt x="62" y="21"/>
                  </a:cubicBezTo>
                  <a:cubicBezTo>
                    <a:pt x="60" y="20"/>
                    <a:pt x="58" y="19"/>
                    <a:pt x="59" y="17"/>
                  </a:cubicBezTo>
                  <a:cubicBezTo>
                    <a:pt x="58" y="17"/>
                    <a:pt x="57" y="18"/>
                    <a:pt x="56" y="18"/>
                  </a:cubicBezTo>
                  <a:cubicBezTo>
                    <a:pt x="55" y="18"/>
                    <a:pt x="55" y="17"/>
                    <a:pt x="56" y="14"/>
                  </a:cubicBezTo>
                  <a:cubicBezTo>
                    <a:pt x="54" y="15"/>
                    <a:pt x="54" y="16"/>
                    <a:pt x="53" y="16"/>
                  </a:cubicBezTo>
                  <a:cubicBezTo>
                    <a:pt x="52" y="16"/>
                    <a:pt x="53" y="15"/>
                    <a:pt x="54" y="13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5"/>
                    <a:pt x="51" y="14"/>
                    <a:pt x="53" y="12"/>
                  </a:cubicBezTo>
                  <a:cubicBezTo>
                    <a:pt x="51" y="13"/>
                    <a:pt x="50" y="14"/>
                    <a:pt x="50" y="14"/>
                  </a:cubicBezTo>
                  <a:cubicBezTo>
                    <a:pt x="49" y="14"/>
                    <a:pt x="49" y="13"/>
                    <a:pt x="50" y="10"/>
                  </a:cubicBezTo>
                  <a:cubicBezTo>
                    <a:pt x="49" y="11"/>
                    <a:pt x="48" y="11"/>
                    <a:pt x="47" y="11"/>
                  </a:cubicBezTo>
                  <a:cubicBezTo>
                    <a:pt x="44" y="11"/>
                    <a:pt x="42" y="9"/>
                    <a:pt x="41" y="4"/>
                  </a:cubicBezTo>
                  <a:cubicBezTo>
                    <a:pt x="40" y="7"/>
                    <a:pt x="39" y="8"/>
                    <a:pt x="39" y="8"/>
                  </a:cubicBezTo>
                  <a:cubicBezTo>
                    <a:pt x="39" y="8"/>
                    <a:pt x="40" y="7"/>
                    <a:pt x="40" y="4"/>
                  </a:cubicBezTo>
                  <a:cubicBezTo>
                    <a:pt x="40" y="7"/>
                    <a:pt x="39" y="8"/>
                    <a:pt x="39" y="8"/>
                  </a:cubicBezTo>
                  <a:cubicBezTo>
                    <a:pt x="39" y="8"/>
                    <a:pt x="39" y="6"/>
                    <a:pt x="40" y="4"/>
                  </a:cubicBezTo>
                  <a:cubicBezTo>
                    <a:pt x="38" y="5"/>
                    <a:pt x="37" y="6"/>
                    <a:pt x="36" y="6"/>
                  </a:cubicBezTo>
                  <a:cubicBezTo>
                    <a:pt x="34" y="6"/>
                    <a:pt x="33" y="4"/>
                    <a:pt x="33" y="1"/>
                  </a:cubicBezTo>
                  <a:cubicBezTo>
                    <a:pt x="32" y="3"/>
                    <a:pt x="32" y="5"/>
                    <a:pt x="31" y="5"/>
                  </a:cubicBezTo>
                  <a:cubicBezTo>
                    <a:pt x="31" y="5"/>
                    <a:pt x="30" y="3"/>
                    <a:pt x="29" y="0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7" y="3"/>
                    <a:pt x="27" y="2"/>
                    <a:pt x="26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 noEditPoints="1"/>
            </p:cNvSpPr>
            <p:nvPr/>
          </p:nvSpPr>
          <p:spPr bwMode="auto">
            <a:xfrm>
              <a:off x="5162550" y="4222751"/>
              <a:ext cx="44450" cy="104775"/>
            </a:xfrm>
            <a:custGeom>
              <a:avLst/>
              <a:gdLst>
                <a:gd name="T0" fmla="*/ 2147483646 w 12"/>
                <a:gd name="T1" fmla="*/ 2147483646 h 28"/>
                <a:gd name="T2" fmla="*/ 2147483646 w 12"/>
                <a:gd name="T3" fmla="*/ 2147483646 h 28"/>
                <a:gd name="T4" fmla="*/ 2147483646 w 12"/>
                <a:gd name="T5" fmla="*/ 2147483646 h 28"/>
                <a:gd name="T6" fmla="*/ 2147483646 w 12"/>
                <a:gd name="T7" fmla="*/ 2147483646 h 28"/>
                <a:gd name="T8" fmla="*/ 2147483646 w 12"/>
                <a:gd name="T9" fmla="*/ 2147483646 h 28"/>
                <a:gd name="T10" fmla="*/ 2147483646 w 12"/>
                <a:gd name="T11" fmla="*/ 2147483646 h 28"/>
                <a:gd name="T12" fmla="*/ 2147483646 w 12"/>
                <a:gd name="T13" fmla="*/ 2147483646 h 28"/>
                <a:gd name="T14" fmla="*/ 2147483646 w 12"/>
                <a:gd name="T15" fmla="*/ 2147483646 h 28"/>
                <a:gd name="T16" fmla="*/ 2147483646 w 12"/>
                <a:gd name="T17" fmla="*/ 2147483646 h 28"/>
                <a:gd name="T18" fmla="*/ 2147483646 w 12"/>
                <a:gd name="T19" fmla="*/ 2147483646 h 28"/>
                <a:gd name="T20" fmla="*/ 2147483646 w 12"/>
                <a:gd name="T21" fmla="*/ 2147483646 h 28"/>
                <a:gd name="T22" fmla="*/ 2147483646 w 12"/>
                <a:gd name="T23" fmla="*/ 2147483646 h 28"/>
                <a:gd name="T24" fmla="*/ 2147483646 w 12"/>
                <a:gd name="T25" fmla="*/ 2147483646 h 28"/>
                <a:gd name="T26" fmla="*/ 2147483646 w 12"/>
                <a:gd name="T27" fmla="*/ 2147483646 h 28"/>
                <a:gd name="T28" fmla="*/ 2147483646 w 12"/>
                <a:gd name="T29" fmla="*/ 2147483646 h 28"/>
                <a:gd name="T30" fmla="*/ 2147483646 w 12"/>
                <a:gd name="T31" fmla="*/ 2147483646 h 28"/>
                <a:gd name="T32" fmla="*/ 2147483646 w 12"/>
                <a:gd name="T33" fmla="*/ 2147483646 h 28"/>
                <a:gd name="T34" fmla="*/ 2147483646 w 12"/>
                <a:gd name="T35" fmla="*/ 2147483646 h 28"/>
                <a:gd name="T36" fmla="*/ 2147483646 w 12"/>
                <a:gd name="T37" fmla="*/ 2147483646 h 28"/>
                <a:gd name="T38" fmla="*/ 2147483646 w 12"/>
                <a:gd name="T39" fmla="*/ 2147483646 h 28"/>
                <a:gd name="T40" fmla="*/ 2147483646 w 12"/>
                <a:gd name="T41" fmla="*/ 2147483646 h 28"/>
                <a:gd name="T42" fmla="*/ 2147483646 w 12"/>
                <a:gd name="T43" fmla="*/ 2147483646 h 28"/>
                <a:gd name="T44" fmla="*/ 2147483646 w 12"/>
                <a:gd name="T45" fmla="*/ 2147483646 h 28"/>
                <a:gd name="T46" fmla="*/ 2147483646 w 12"/>
                <a:gd name="T47" fmla="*/ 2147483646 h 28"/>
                <a:gd name="T48" fmla="*/ 2147483646 w 12"/>
                <a:gd name="T49" fmla="*/ 2147483646 h 28"/>
                <a:gd name="T50" fmla="*/ 2147483646 w 12"/>
                <a:gd name="T51" fmla="*/ 2147483646 h 28"/>
                <a:gd name="T52" fmla="*/ 2147483646 w 12"/>
                <a:gd name="T53" fmla="*/ 2147483646 h 28"/>
                <a:gd name="T54" fmla="*/ 2147483646 w 12"/>
                <a:gd name="T55" fmla="*/ 2147483646 h 28"/>
                <a:gd name="T56" fmla="*/ 2147483646 w 12"/>
                <a:gd name="T57" fmla="*/ 2147483646 h 28"/>
                <a:gd name="T58" fmla="*/ 2147483646 w 12"/>
                <a:gd name="T59" fmla="*/ 2147483646 h 28"/>
                <a:gd name="T60" fmla="*/ 2147483646 w 12"/>
                <a:gd name="T61" fmla="*/ 2147483646 h 28"/>
                <a:gd name="T62" fmla="*/ 2147483646 w 12"/>
                <a:gd name="T63" fmla="*/ 2147483646 h 28"/>
                <a:gd name="T64" fmla="*/ 2147483646 w 12"/>
                <a:gd name="T65" fmla="*/ 2147483646 h 28"/>
                <a:gd name="T66" fmla="*/ 2147483646 w 12"/>
                <a:gd name="T67" fmla="*/ 2147483646 h 28"/>
                <a:gd name="T68" fmla="*/ 2147483646 w 12"/>
                <a:gd name="T69" fmla="*/ 2147483646 h 28"/>
                <a:gd name="T70" fmla="*/ 2147483646 w 12"/>
                <a:gd name="T71" fmla="*/ 2147483646 h 28"/>
                <a:gd name="T72" fmla="*/ 2147483646 w 12"/>
                <a:gd name="T73" fmla="*/ 2147483646 h 28"/>
                <a:gd name="T74" fmla="*/ 2147483646 w 12"/>
                <a:gd name="T75" fmla="*/ 2147483646 h 28"/>
                <a:gd name="T76" fmla="*/ 2147483646 w 12"/>
                <a:gd name="T77" fmla="*/ 2147483646 h 28"/>
                <a:gd name="T78" fmla="*/ 2147483646 w 12"/>
                <a:gd name="T79" fmla="*/ 2147483646 h 28"/>
                <a:gd name="T80" fmla="*/ 2147483646 w 12"/>
                <a:gd name="T81" fmla="*/ 2147483646 h 28"/>
                <a:gd name="T82" fmla="*/ 2147483646 w 12"/>
                <a:gd name="T83" fmla="*/ 2147483646 h 28"/>
                <a:gd name="T84" fmla="*/ 2147483646 w 12"/>
                <a:gd name="T85" fmla="*/ 2147483646 h 28"/>
                <a:gd name="T86" fmla="*/ 2147483646 w 12"/>
                <a:gd name="T87" fmla="*/ 2147483646 h 28"/>
                <a:gd name="T88" fmla="*/ 2147483646 w 12"/>
                <a:gd name="T89" fmla="*/ 2147483646 h 28"/>
                <a:gd name="T90" fmla="*/ 2147483646 w 12"/>
                <a:gd name="T91" fmla="*/ 2147483646 h 28"/>
                <a:gd name="T92" fmla="*/ 2147483646 w 12"/>
                <a:gd name="T93" fmla="*/ 2147483646 h 28"/>
                <a:gd name="T94" fmla="*/ 2147483646 w 12"/>
                <a:gd name="T95" fmla="*/ 2147483646 h 28"/>
                <a:gd name="T96" fmla="*/ 2147483646 w 12"/>
                <a:gd name="T97" fmla="*/ 2147483646 h 28"/>
                <a:gd name="T98" fmla="*/ 2147483646 w 12"/>
                <a:gd name="T99" fmla="*/ 2147483646 h 28"/>
                <a:gd name="T100" fmla="*/ 2147483646 w 12"/>
                <a:gd name="T101" fmla="*/ 2147483646 h 28"/>
                <a:gd name="T102" fmla="*/ 2147483646 w 12"/>
                <a:gd name="T103" fmla="*/ 2147483646 h 28"/>
                <a:gd name="T104" fmla="*/ 0 w 12"/>
                <a:gd name="T105" fmla="*/ 2147483646 h 28"/>
                <a:gd name="T106" fmla="*/ 0 w 12"/>
                <a:gd name="T107" fmla="*/ 2147483646 h 28"/>
                <a:gd name="T108" fmla="*/ 2147483646 w 12"/>
                <a:gd name="T109" fmla="*/ 2147483646 h 28"/>
                <a:gd name="T110" fmla="*/ 2147483646 w 12"/>
                <a:gd name="T111" fmla="*/ 2147483646 h 28"/>
                <a:gd name="T112" fmla="*/ 2147483646 w 12"/>
                <a:gd name="T113" fmla="*/ 2147483646 h 28"/>
                <a:gd name="T114" fmla="*/ 2147483646 w 12"/>
                <a:gd name="T115" fmla="*/ 2147483646 h 28"/>
                <a:gd name="T116" fmla="*/ 2147483646 w 12"/>
                <a:gd name="T117" fmla="*/ 2147483646 h 28"/>
                <a:gd name="T118" fmla="*/ 2147483646 w 12"/>
                <a:gd name="T119" fmla="*/ 2147483646 h 28"/>
                <a:gd name="T120" fmla="*/ 2147483646 w 12"/>
                <a:gd name="T121" fmla="*/ 2147483646 h 28"/>
                <a:gd name="T122" fmla="*/ 2147483646 w 12"/>
                <a:gd name="T123" fmla="*/ 0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" h="28">
                  <a:moveTo>
                    <a:pt x="5" y="27"/>
                  </a:moveTo>
                  <a:cubicBezTo>
                    <a:pt x="5" y="27"/>
                    <a:pt x="5" y="27"/>
                    <a:pt x="5" y="28"/>
                  </a:cubicBezTo>
                  <a:cubicBezTo>
                    <a:pt x="5" y="28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moveTo>
                    <a:pt x="3" y="26"/>
                  </a:moveTo>
                  <a:cubicBezTo>
                    <a:pt x="3" y="26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7"/>
                  </a:cubicBezTo>
                  <a:cubicBezTo>
                    <a:pt x="5" y="27"/>
                    <a:pt x="5" y="27"/>
                    <a:pt x="5" y="26"/>
                  </a:cubicBezTo>
                  <a:cubicBezTo>
                    <a:pt x="4" y="26"/>
                    <a:pt x="4" y="26"/>
                    <a:pt x="3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7" y="27"/>
                    <a:pt x="6" y="26"/>
                    <a:pt x="5" y="26"/>
                  </a:cubicBezTo>
                  <a:moveTo>
                    <a:pt x="3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moveTo>
                    <a:pt x="2" y="26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8" y="26"/>
                    <a:pt x="8" y="26"/>
                  </a:cubicBezTo>
                  <a:moveTo>
                    <a:pt x="3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6"/>
                  </a:cubicBezTo>
                  <a:moveTo>
                    <a:pt x="3" y="26"/>
                  </a:move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3" y="26"/>
                    <a:pt x="3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8" y="27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7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6" y="26"/>
                    <a:pt x="5" y="26"/>
                  </a:cubicBezTo>
                  <a:moveTo>
                    <a:pt x="7" y="25"/>
                  </a:moveTo>
                  <a:cubicBezTo>
                    <a:pt x="7" y="25"/>
                    <a:pt x="7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5"/>
                    <a:pt x="7" y="25"/>
                    <a:pt x="7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8" y="25"/>
                    <a:pt x="9" y="26"/>
                  </a:cubicBezTo>
                  <a:cubicBezTo>
                    <a:pt x="8" y="25"/>
                    <a:pt x="7" y="25"/>
                    <a:pt x="7" y="25"/>
                  </a:cubicBezTo>
                  <a:moveTo>
                    <a:pt x="3" y="24"/>
                  </a:moveTo>
                  <a:cubicBezTo>
                    <a:pt x="3" y="25"/>
                    <a:pt x="3" y="25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4" y="24"/>
                    <a:pt x="3" y="24"/>
                  </a:cubicBezTo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2" y="24"/>
                  </a:cubicBezTo>
                  <a:moveTo>
                    <a:pt x="2" y="24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5" y="23"/>
                  </a:moveTo>
                  <a:cubicBezTo>
                    <a:pt x="4" y="23"/>
                    <a:pt x="3" y="24"/>
                    <a:pt x="3" y="24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6" y="25"/>
                    <a:pt x="6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6" y="23"/>
                    <a:pt x="6" y="23"/>
                  </a:cubicBezTo>
                  <a:cubicBezTo>
                    <a:pt x="6" y="23"/>
                    <a:pt x="6" y="23"/>
                    <a:pt x="5" y="23"/>
                  </a:cubicBezTo>
                  <a:moveTo>
                    <a:pt x="9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2"/>
                    <a:pt x="7" y="22"/>
                    <a:pt x="6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2"/>
                  </a:cubicBezTo>
                  <a:cubicBezTo>
                    <a:pt x="2" y="22"/>
                    <a:pt x="3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2"/>
                    <a:pt x="2" y="22"/>
                    <a:pt x="1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12" y="0"/>
                  </a:moveTo>
                  <a:cubicBezTo>
                    <a:pt x="12" y="0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99"/>
            <p:cNvSpPr>
              <a:spLocks noEditPoints="1"/>
            </p:cNvSpPr>
            <p:nvPr/>
          </p:nvSpPr>
          <p:spPr bwMode="auto">
            <a:xfrm>
              <a:off x="5053013" y="4000501"/>
              <a:ext cx="200025" cy="327025"/>
            </a:xfrm>
            <a:custGeom>
              <a:avLst/>
              <a:gdLst>
                <a:gd name="T0" fmla="*/ 2147483646 w 53"/>
                <a:gd name="T1" fmla="*/ 2147483646 h 87"/>
                <a:gd name="T2" fmla="*/ 2147483646 w 53"/>
                <a:gd name="T3" fmla="*/ 2147483646 h 87"/>
                <a:gd name="T4" fmla="*/ 2147483646 w 53"/>
                <a:gd name="T5" fmla="*/ 2147483646 h 87"/>
                <a:gd name="T6" fmla="*/ 2147483646 w 53"/>
                <a:gd name="T7" fmla="*/ 2147483646 h 87"/>
                <a:gd name="T8" fmla="*/ 2147483646 w 53"/>
                <a:gd name="T9" fmla="*/ 2147483646 h 87"/>
                <a:gd name="T10" fmla="*/ 2147483646 w 53"/>
                <a:gd name="T11" fmla="*/ 2147483646 h 87"/>
                <a:gd name="T12" fmla="*/ 2147483646 w 53"/>
                <a:gd name="T13" fmla="*/ 2147483646 h 87"/>
                <a:gd name="T14" fmla="*/ 2147483646 w 53"/>
                <a:gd name="T15" fmla="*/ 2147483646 h 87"/>
                <a:gd name="T16" fmla="*/ 2147483646 w 53"/>
                <a:gd name="T17" fmla="*/ 2147483646 h 87"/>
                <a:gd name="T18" fmla="*/ 2147483646 w 53"/>
                <a:gd name="T19" fmla="*/ 2147483646 h 87"/>
                <a:gd name="T20" fmla="*/ 2147483646 w 53"/>
                <a:gd name="T21" fmla="*/ 2147483646 h 87"/>
                <a:gd name="T22" fmla="*/ 2147483646 w 53"/>
                <a:gd name="T23" fmla="*/ 2147483646 h 87"/>
                <a:gd name="T24" fmla="*/ 2147483646 w 53"/>
                <a:gd name="T25" fmla="*/ 2147483646 h 87"/>
                <a:gd name="T26" fmla="*/ 2147483646 w 53"/>
                <a:gd name="T27" fmla="*/ 2147483646 h 87"/>
                <a:gd name="T28" fmla="*/ 2147483646 w 53"/>
                <a:gd name="T29" fmla="*/ 2147483646 h 87"/>
                <a:gd name="T30" fmla="*/ 2147483646 w 53"/>
                <a:gd name="T31" fmla="*/ 2147483646 h 87"/>
                <a:gd name="T32" fmla="*/ 2147483646 w 53"/>
                <a:gd name="T33" fmla="*/ 2147483646 h 87"/>
                <a:gd name="T34" fmla="*/ 2147483646 w 53"/>
                <a:gd name="T35" fmla="*/ 2147483646 h 87"/>
                <a:gd name="T36" fmla="*/ 2147483646 w 53"/>
                <a:gd name="T37" fmla="*/ 2147483646 h 87"/>
                <a:gd name="T38" fmla="*/ 2147483646 w 53"/>
                <a:gd name="T39" fmla="*/ 2147483646 h 87"/>
                <a:gd name="T40" fmla="*/ 2147483646 w 53"/>
                <a:gd name="T41" fmla="*/ 2147483646 h 87"/>
                <a:gd name="T42" fmla="*/ 2147483646 w 53"/>
                <a:gd name="T43" fmla="*/ 2147483646 h 87"/>
                <a:gd name="T44" fmla="*/ 2147483646 w 53"/>
                <a:gd name="T45" fmla="*/ 2147483646 h 87"/>
                <a:gd name="T46" fmla="*/ 2147483646 w 53"/>
                <a:gd name="T47" fmla="*/ 2147483646 h 87"/>
                <a:gd name="T48" fmla="*/ 2147483646 w 53"/>
                <a:gd name="T49" fmla="*/ 2147483646 h 87"/>
                <a:gd name="T50" fmla="*/ 2147483646 w 53"/>
                <a:gd name="T51" fmla="*/ 2147483646 h 87"/>
                <a:gd name="T52" fmla="*/ 2147483646 w 53"/>
                <a:gd name="T53" fmla="*/ 2147483646 h 87"/>
                <a:gd name="T54" fmla="*/ 2147483646 w 53"/>
                <a:gd name="T55" fmla="*/ 2147483646 h 87"/>
                <a:gd name="T56" fmla="*/ 2147483646 w 53"/>
                <a:gd name="T57" fmla="*/ 2147483646 h 87"/>
                <a:gd name="T58" fmla="*/ 2147483646 w 53"/>
                <a:gd name="T59" fmla="*/ 2147483646 h 87"/>
                <a:gd name="T60" fmla="*/ 2147483646 w 53"/>
                <a:gd name="T61" fmla="*/ 2147483646 h 87"/>
                <a:gd name="T62" fmla="*/ 0 w 53"/>
                <a:gd name="T63" fmla="*/ 2147483646 h 87"/>
                <a:gd name="T64" fmla="*/ 2147483646 w 53"/>
                <a:gd name="T65" fmla="*/ 2147483646 h 87"/>
                <a:gd name="T66" fmla="*/ 2147483646 w 53"/>
                <a:gd name="T67" fmla="*/ 2147483646 h 87"/>
                <a:gd name="T68" fmla="*/ 2147483646 w 53"/>
                <a:gd name="T69" fmla="*/ 2147483646 h 87"/>
                <a:gd name="T70" fmla="*/ 2147483646 w 53"/>
                <a:gd name="T71" fmla="*/ 2147483646 h 87"/>
                <a:gd name="T72" fmla="*/ 2147483646 w 53"/>
                <a:gd name="T73" fmla="*/ 0 h 87"/>
                <a:gd name="T74" fmla="*/ 2147483646 w 53"/>
                <a:gd name="T75" fmla="*/ 2147483646 h 87"/>
                <a:gd name="T76" fmla="*/ 2147483646 w 53"/>
                <a:gd name="T77" fmla="*/ 2147483646 h 87"/>
                <a:gd name="T78" fmla="*/ 2147483646 w 53"/>
                <a:gd name="T79" fmla="*/ 2147483646 h 87"/>
                <a:gd name="T80" fmla="*/ 0 w 53"/>
                <a:gd name="T81" fmla="*/ 2147483646 h 87"/>
                <a:gd name="T82" fmla="*/ 0 w 53"/>
                <a:gd name="T83" fmla="*/ 2147483646 h 87"/>
                <a:gd name="T84" fmla="*/ 2147483646 w 53"/>
                <a:gd name="T85" fmla="*/ 2147483646 h 87"/>
                <a:gd name="T86" fmla="*/ 2147483646 w 53"/>
                <a:gd name="T87" fmla="*/ 2147483646 h 87"/>
                <a:gd name="T88" fmla="*/ 2147483646 w 53"/>
                <a:gd name="T89" fmla="*/ 2147483646 h 87"/>
                <a:gd name="T90" fmla="*/ 2147483646 w 53"/>
                <a:gd name="T91" fmla="*/ 2147483646 h 87"/>
                <a:gd name="T92" fmla="*/ 2147483646 w 53"/>
                <a:gd name="T93" fmla="*/ 2147483646 h 87"/>
                <a:gd name="T94" fmla="*/ 2147483646 w 53"/>
                <a:gd name="T95" fmla="*/ 2147483646 h 87"/>
                <a:gd name="T96" fmla="*/ 2147483646 w 53"/>
                <a:gd name="T97" fmla="*/ 2147483646 h 87"/>
                <a:gd name="T98" fmla="*/ 2147483646 w 53"/>
                <a:gd name="T99" fmla="*/ 2147483646 h 87"/>
                <a:gd name="T100" fmla="*/ 2147483646 w 53"/>
                <a:gd name="T101" fmla="*/ 2147483646 h 87"/>
                <a:gd name="T102" fmla="*/ 2147483646 w 53"/>
                <a:gd name="T103" fmla="*/ 2147483646 h 87"/>
                <a:gd name="T104" fmla="*/ 2147483646 w 53"/>
                <a:gd name="T105" fmla="*/ 2147483646 h 87"/>
                <a:gd name="T106" fmla="*/ 2147483646 w 53"/>
                <a:gd name="T107" fmla="*/ 2147483646 h 87"/>
                <a:gd name="T108" fmla="*/ 2147483646 w 53"/>
                <a:gd name="T109" fmla="*/ 2147483646 h 87"/>
                <a:gd name="T110" fmla="*/ 2147483646 w 53"/>
                <a:gd name="T111" fmla="*/ 2147483646 h 87"/>
                <a:gd name="T112" fmla="*/ 2147483646 w 53"/>
                <a:gd name="T113" fmla="*/ 2147483646 h 87"/>
                <a:gd name="T114" fmla="*/ 2147483646 w 53"/>
                <a:gd name="T115" fmla="*/ 2147483646 h 87"/>
                <a:gd name="T116" fmla="*/ 2147483646 w 53"/>
                <a:gd name="T117" fmla="*/ 2147483646 h 87"/>
                <a:gd name="T118" fmla="*/ 2147483646 w 53"/>
                <a:gd name="T119" fmla="*/ 2147483646 h 87"/>
                <a:gd name="T120" fmla="*/ 2147483646 w 53"/>
                <a:gd name="T121" fmla="*/ 2147483646 h 87"/>
                <a:gd name="T122" fmla="*/ 2147483646 w 53"/>
                <a:gd name="T123" fmla="*/ 2147483646 h 87"/>
                <a:gd name="T124" fmla="*/ 2147483646 w 53"/>
                <a:gd name="T125" fmla="*/ 2147483646 h 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3" h="87">
                  <a:moveTo>
                    <a:pt x="33" y="86"/>
                  </a:moveTo>
                  <a:cubicBezTo>
                    <a:pt x="32" y="86"/>
                    <a:pt x="32" y="86"/>
                    <a:pt x="32" y="87"/>
                  </a:cubicBezTo>
                  <a:cubicBezTo>
                    <a:pt x="33" y="87"/>
                    <a:pt x="33" y="87"/>
                    <a:pt x="34" y="87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35" y="87"/>
                    <a:pt x="36" y="87"/>
                    <a:pt x="38" y="87"/>
                  </a:cubicBezTo>
                  <a:cubicBezTo>
                    <a:pt x="36" y="87"/>
                    <a:pt x="35" y="87"/>
                    <a:pt x="34" y="86"/>
                  </a:cubicBezTo>
                  <a:cubicBezTo>
                    <a:pt x="34" y="86"/>
                    <a:pt x="34" y="87"/>
                    <a:pt x="34" y="8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3" y="86"/>
                    <a:pt x="33" y="86"/>
                    <a:pt x="33" y="86"/>
                  </a:cubicBezTo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moveTo>
                    <a:pt x="32" y="86"/>
                  </a:move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1" y="86"/>
                  </a:move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86"/>
                    <a:pt x="31" y="86"/>
                    <a:pt x="31" y="86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6"/>
                    <a:pt x="39" y="86"/>
                  </a:cubicBezTo>
                  <a:cubicBezTo>
                    <a:pt x="38" y="86"/>
                    <a:pt x="38" y="85"/>
                    <a:pt x="38" y="85"/>
                  </a:cubicBezTo>
                  <a:moveTo>
                    <a:pt x="34" y="85"/>
                  </a:move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5" y="86"/>
                    <a:pt x="37" y="86"/>
                    <a:pt x="38" y="86"/>
                  </a:cubicBezTo>
                  <a:cubicBezTo>
                    <a:pt x="37" y="86"/>
                    <a:pt x="35" y="86"/>
                    <a:pt x="34" y="85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9" y="85"/>
                    <a:pt x="39" y="85"/>
                  </a:cubicBezTo>
                  <a:cubicBezTo>
                    <a:pt x="39" y="85"/>
                    <a:pt x="38" y="85"/>
                    <a:pt x="38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moveTo>
                    <a:pt x="37" y="85"/>
                  </a:moveTo>
                  <a:cubicBezTo>
                    <a:pt x="37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8" y="85"/>
                  </a:move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9" y="85"/>
                    <a:pt x="39" y="85"/>
                  </a:cubicBezTo>
                  <a:cubicBezTo>
                    <a:pt x="39" y="85"/>
                    <a:pt x="38" y="85"/>
                    <a:pt x="38" y="85"/>
                  </a:cubicBezTo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7" y="85"/>
                    <a:pt x="37" y="85"/>
                  </a:cubicBezTo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2" y="85"/>
                    <a:pt x="32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6" y="85"/>
                    <a:pt x="35" y="85"/>
                    <a:pt x="34" y="85"/>
                  </a:cubicBezTo>
                  <a:moveTo>
                    <a:pt x="34" y="85"/>
                  </a:move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6" y="85"/>
                    <a:pt x="35" y="85"/>
                    <a:pt x="34" y="85"/>
                  </a:cubicBezTo>
                  <a:moveTo>
                    <a:pt x="33" y="85"/>
                  </a:moveTo>
                  <a:cubicBezTo>
                    <a:pt x="33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3" y="85"/>
                  </a:cubicBezTo>
                  <a:moveTo>
                    <a:pt x="34" y="84"/>
                  </a:moveTo>
                  <a:cubicBezTo>
                    <a:pt x="34" y="84"/>
                    <a:pt x="34" y="84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4"/>
                    <a:pt x="34" y="84"/>
                    <a:pt x="34" y="84"/>
                  </a:cubicBezTo>
                  <a:moveTo>
                    <a:pt x="32" y="83"/>
                  </a:moveTo>
                  <a:cubicBezTo>
                    <a:pt x="32" y="83"/>
                    <a:pt x="32" y="83"/>
                    <a:pt x="32" y="83"/>
                  </a:cubicBezTo>
                  <a:cubicBezTo>
                    <a:pt x="33" y="83"/>
                    <a:pt x="34" y="84"/>
                    <a:pt x="35" y="84"/>
                  </a:cubicBezTo>
                  <a:cubicBezTo>
                    <a:pt x="35" y="84"/>
                    <a:pt x="35" y="84"/>
                    <a:pt x="34" y="85"/>
                  </a:cubicBezTo>
                  <a:cubicBezTo>
                    <a:pt x="35" y="85"/>
                    <a:pt x="36" y="85"/>
                    <a:pt x="37" y="85"/>
                  </a:cubicBezTo>
                  <a:cubicBezTo>
                    <a:pt x="36" y="85"/>
                    <a:pt x="36" y="84"/>
                    <a:pt x="36" y="84"/>
                  </a:cubicBezTo>
                  <a:cubicBezTo>
                    <a:pt x="36" y="84"/>
                    <a:pt x="37" y="84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7" y="84"/>
                    <a:pt x="36" y="84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4" y="84"/>
                    <a:pt x="33" y="83"/>
                    <a:pt x="32" y="83"/>
                  </a:cubicBezTo>
                  <a:moveTo>
                    <a:pt x="31" y="83"/>
                  </a:moveTo>
                  <a:cubicBezTo>
                    <a:pt x="31" y="83"/>
                    <a:pt x="31" y="84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85"/>
                    <a:pt x="32" y="85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4"/>
                    <a:pt x="32" y="85"/>
                    <a:pt x="32" y="85"/>
                  </a:cubicBezTo>
                  <a:cubicBezTo>
                    <a:pt x="32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3" y="85"/>
                    <a:pt x="32" y="85"/>
                    <a:pt x="32" y="85"/>
                  </a:cubicBezTo>
                  <a:cubicBezTo>
                    <a:pt x="32" y="85"/>
                    <a:pt x="33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5" y="85"/>
                    <a:pt x="36" y="86"/>
                    <a:pt x="38" y="86"/>
                  </a:cubicBezTo>
                  <a:cubicBezTo>
                    <a:pt x="36" y="86"/>
                    <a:pt x="35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2" y="84"/>
                    <a:pt x="32" y="84"/>
                    <a:pt x="32" y="83"/>
                  </a:cubicBezTo>
                  <a:cubicBezTo>
                    <a:pt x="32" y="83"/>
                    <a:pt x="32" y="83"/>
                    <a:pt x="31" y="83"/>
                  </a:cubicBezTo>
                  <a:moveTo>
                    <a:pt x="30" y="83"/>
                  </a:moveTo>
                  <a:cubicBezTo>
                    <a:pt x="30" y="83"/>
                    <a:pt x="30" y="83"/>
                    <a:pt x="30" y="83"/>
                  </a:cubicBezTo>
                  <a:cubicBezTo>
                    <a:pt x="30" y="83"/>
                    <a:pt x="30" y="83"/>
                    <a:pt x="29" y="84"/>
                  </a:cubicBezTo>
                  <a:cubicBezTo>
                    <a:pt x="30" y="84"/>
                    <a:pt x="30" y="83"/>
                    <a:pt x="30" y="83"/>
                  </a:cubicBezTo>
                  <a:cubicBezTo>
                    <a:pt x="31" y="83"/>
                    <a:pt x="31" y="84"/>
                    <a:pt x="30" y="84"/>
                  </a:cubicBezTo>
                  <a:cubicBezTo>
                    <a:pt x="31" y="84"/>
                    <a:pt x="31" y="83"/>
                    <a:pt x="31" y="83"/>
                  </a:cubicBezTo>
                  <a:cubicBezTo>
                    <a:pt x="31" y="83"/>
                    <a:pt x="31" y="83"/>
                    <a:pt x="30" y="83"/>
                  </a:cubicBezTo>
                  <a:moveTo>
                    <a:pt x="30" y="82"/>
                  </a:moveTo>
                  <a:cubicBezTo>
                    <a:pt x="30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30" y="82"/>
                  </a:moveTo>
                  <a:cubicBezTo>
                    <a:pt x="30" y="82"/>
                    <a:pt x="30" y="82"/>
                    <a:pt x="30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30" y="83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moveTo>
                    <a:pt x="29" y="82"/>
                  </a:moveTo>
                  <a:cubicBezTo>
                    <a:pt x="29" y="82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3"/>
                    <a:pt x="28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3"/>
                    <a:pt x="29" y="8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moveTo>
                    <a:pt x="38" y="82"/>
                  </a:move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moveTo>
                    <a:pt x="29" y="81"/>
                  </a:moveTo>
                  <a:cubicBezTo>
                    <a:pt x="29" y="81"/>
                    <a:pt x="29" y="81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1"/>
                  </a:cubicBezTo>
                  <a:moveTo>
                    <a:pt x="38" y="8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0"/>
                  </a:cubicBezTo>
                  <a:moveTo>
                    <a:pt x="38" y="80"/>
                  </a:moveTo>
                  <a:cubicBezTo>
                    <a:pt x="38" y="80"/>
                    <a:pt x="38" y="80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8" y="80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moveTo>
                    <a:pt x="49" y="4"/>
                  </a:move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moveTo>
                    <a:pt x="49" y="3"/>
                  </a:moveTo>
                  <a:cubicBezTo>
                    <a:pt x="49" y="3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cubicBezTo>
                    <a:pt x="49" y="3"/>
                    <a:pt x="50" y="4"/>
                    <a:pt x="50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7"/>
                    <a:pt x="50" y="6"/>
                    <a:pt x="50" y="6"/>
                  </a:cubicBezTo>
                  <a:cubicBezTo>
                    <a:pt x="50" y="5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49" y="3"/>
                    <a:pt x="49" y="3"/>
                  </a:cubicBezTo>
                  <a:moveTo>
                    <a:pt x="49" y="3"/>
                  </a:moveTo>
                  <a:cubicBezTo>
                    <a:pt x="49" y="3"/>
                    <a:pt x="4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moveTo>
                    <a:pt x="50" y="3"/>
                  </a:moveTo>
                  <a:cubicBezTo>
                    <a:pt x="50" y="3"/>
                    <a:pt x="50" y="4"/>
                    <a:pt x="50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1" y="6"/>
                    <a:pt x="52" y="6"/>
                    <a:pt x="53" y="5"/>
                  </a:cubicBezTo>
                  <a:cubicBezTo>
                    <a:pt x="52" y="5"/>
                    <a:pt x="52" y="4"/>
                    <a:pt x="52" y="3"/>
                  </a:cubicBezTo>
                  <a:cubicBezTo>
                    <a:pt x="52" y="3"/>
                    <a:pt x="52" y="3"/>
                    <a:pt x="52" y="4"/>
                  </a:cubicBezTo>
                  <a:cubicBezTo>
                    <a:pt x="52" y="5"/>
                    <a:pt x="52" y="6"/>
                    <a:pt x="51" y="6"/>
                  </a:cubicBezTo>
                  <a:cubicBezTo>
                    <a:pt x="51" y="6"/>
                    <a:pt x="51" y="5"/>
                    <a:pt x="50" y="3"/>
                  </a:cubicBezTo>
                  <a:moveTo>
                    <a:pt x="41" y="59"/>
                  </a:moveTo>
                  <a:cubicBezTo>
                    <a:pt x="40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1" y="8"/>
                  </a:moveTo>
                  <a:cubicBezTo>
                    <a:pt x="31" y="8"/>
                    <a:pt x="31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1" y="8"/>
                  </a:moveTo>
                  <a:cubicBezTo>
                    <a:pt x="31" y="8"/>
                    <a:pt x="31" y="7"/>
                    <a:pt x="31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4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60"/>
                    <a:pt x="11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2"/>
                    <a:pt x="13" y="62"/>
                    <a:pt x="12" y="63"/>
                  </a:cubicBezTo>
                  <a:cubicBezTo>
                    <a:pt x="14" y="63"/>
                    <a:pt x="14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4" y="67"/>
                    <a:pt x="14" y="68"/>
                  </a:cubicBezTo>
                  <a:cubicBezTo>
                    <a:pt x="15" y="69"/>
                    <a:pt x="15" y="6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9" y="70"/>
                    <a:pt x="21" y="71"/>
                    <a:pt x="19" y="74"/>
                  </a:cubicBezTo>
                  <a:cubicBezTo>
                    <a:pt x="20" y="74"/>
                    <a:pt x="21" y="74"/>
                    <a:pt x="21" y="74"/>
                  </a:cubicBezTo>
                  <a:cubicBezTo>
                    <a:pt x="23" y="74"/>
                    <a:pt x="23" y="75"/>
                    <a:pt x="21" y="76"/>
                  </a:cubicBezTo>
                  <a:cubicBezTo>
                    <a:pt x="22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8"/>
                    <a:pt x="24" y="79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78"/>
                    <a:pt x="25" y="79"/>
                    <a:pt x="24" y="79"/>
                  </a:cubicBezTo>
                  <a:cubicBezTo>
                    <a:pt x="25" y="79"/>
                    <a:pt x="25" y="78"/>
                    <a:pt x="26" y="78"/>
                  </a:cubicBezTo>
                  <a:cubicBezTo>
                    <a:pt x="26" y="78"/>
                    <a:pt x="26" y="79"/>
                    <a:pt x="24" y="80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7" y="79"/>
                    <a:pt x="27" y="79"/>
                    <a:pt x="25" y="81"/>
                  </a:cubicBezTo>
                  <a:cubicBezTo>
                    <a:pt x="27" y="80"/>
                    <a:pt x="28" y="80"/>
                    <a:pt x="29" y="80"/>
                  </a:cubicBezTo>
                  <a:cubicBezTo>
                    <a:pt x="29" y="80"/>
                    <a:pt x="30" y="80"/>
                    <a:pt x="30" y="80"/>
                  </a:cubicBezTo>
                  <a:cubicBezTo>
                    <a:pt x="31" y="81"/>
                    <a:pt x="32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1" y="81"/>
                    <a:pt x="30" y="81"/>
                  </a:cubicBezTo>
                  <a:cubicBezTo>
                    <a:pt x="30" y="81"/>
                    <a:pt x="30" y="81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2"/>
                    <a:pt x="31" y="82"/>
                    <a:pt x="31" y="82"/>
                  </a:cubicBezTo>
                  <a:cubicBezTo>
                    <a:pt x="31" y="82"/>
                    <a:pt x="31" y="82"/>
                    <a:pt x="30" y="8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2"/>
                    <a:pt x="31" y="82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3"/>
                    <a:pt x="33" y="82"/>
                    <a:pt x="34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3"/>
                    <a:pt x="36" y="84"/>
                  </a:cubicBezTo>
                  <a:cubicBezTo>
                    <a:pt x="36" y="84"/>
                    <a:pt x="37" y="84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5"/>
                    <a:pt x="38" y="85"/>
                    <a:pt x="38" y="85"/>
                  </a:cubicBezTo>
                  <a:cubicBezTo>
                    <a:pt x="38" y="84"/>
                    <a:pt x="38" y="83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7" y="82"/>
                    <a:pt x="36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7" y="81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7" y="76"/>
                    <a:pt x="36" y="74"/>
                    <a:pt x="36" y="74"/>
                  </a:cubicBezTo>
                  <a:cubicBezTo>
                    <a:pt x="35" y="74"/>
                    <a:pt x="34" y="77"/>
                    <a:pt x="34" y="80"/>
                  </a:cubicBezTo>
                  <a:cubicBezTo>
                    <a:pt x="28" y="76"/>
                    <a:pt x="30" y="73"/>
                    <a:pt x="38" y="71"/>
                  </a:cubicBezTo>
                  <a:cubicBezTo>
                    <a:pt x="30" y="69"/>
                    <a:pt x="30" y="69"/>
                    <a:pt x="38" y="69"/>
                  </a:cubicBezTo>
                  <a:cubicBezTo>
                    <a:pt x="38" y="69"/>
                    <a:pt x="38" y="69"/>
                    <a:pt x="39" y="69"/>
                  </a:cubicBezTo>
                  <a:cubicBezTo>
                    <a:pt x="33" y="65"/>
                    <a:pt x="36" y="63"/>
                    <a:pt x="40" y="61"/>
                  </a:cubicBezTo>
                  <a:cubicBezTo>
                    <a:pt x="38" y="61"/>
                    <a:pt x="40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8"/>
                    <a:pt x="41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8"/>
                    <a:pt x="41" y="56"/>
                    <a:pt x="42" y="52"/>
                  </a:cubicBezTo>
                  <a:cubicBezTo>
                    <a:pt x="41" y="51"/>
                    <a:pt x="41" y="51"/>
                    <a:pt x="42" y="51"/>
                  </a:cubicBezTo>
                  <a:cubicBezTo>
                    <a:pt x="41" y="51"/>
                    <a:pt x="40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37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4" y="40"/>
                    <a:pt x="33" y="34"/>
                    <a:pt x="37" y="28"/>
                  </a:cubicBezTo>
                  <a:cubicBezTo>
                    <a:pt x="37" y="22"/>
                    <a:pt x="41" y="17"/>
                    <a:pt x="46" y="12"/>
                  </a:cubicBezTo>
                  <a:cubicBezTo>
                    <a:pt x="47" y="10"/>
                    <a:pt x="49" y="9"/>
                    <a:pt x="50" y="7"/>
                  </a:cubicBezTo>
                  <a:cubicBezTo>
                    <a:pt x="50" y="6"/>
                    <a:pt x="50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5"/>
                    <a:pt x="50" y="6"/>
                    <a:pt x="50" y="7"/>
                  </a:cubicBezTo>
                  <a:cubicBezTo>
                    <a:pt x="50" y="7"/>
                    <a:pt x="50" y="7"/>
                    <a:pt x="50" y="6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ubicBezTo>
                    <a:pt x="49" y="4"/>
                    <a:pt x="48" y="4"/>
                    <a:pt x="48" y="4"/>
                  </a:cubicBezTo>
                  <a:cubicBezTo>
                    <a:pt x="47" y="4"/>
                    <a:pt x="45" y="4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0"/>
            <p:cNvSpPr>
              <a:spLocks noEditPoints="1"/>
            </p:cNvSpPr>
            <p:nvPr/>
          </p:nvSpPr>
          <p:spPr bwMode="auto">
            <a:xfrm>
              <a:off x="5467350" y="4225926"/>
              <a:ext cx="0" cy="3175"/>
            </a:xfrm>
            <a:custGeom>
              <a:avLst/>
              <a:gdLst>
                <a:gd name="T0" fmla="*/ 2147483646 h 1"/>
                <a:gd name="T1" fmla="*/ 2147483646 h 1"/>
                <a:gd name="T2" fmla="*/ 2147483646 h 1"/>
                <a:gd name="T3" fmla="*/ 2147483646 h 1"/>
                <a:gd name="T4" fmla="*/ 2147483646 h 1"/>
                <a:gd name="T5" fmla="*/ 0 h 1"/>
                <a:gd name="T6" fmla="*/ 2147483646 h 1"/>
                <a:gd name="T7" fmla="*/ 2147483646 h 1"/>
                <a:gd name="T8" fmla="*/ 0 h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1"/>
            <p:cNvSpPr>
              <a:spLocks noEditPoints="1"/>
            </p:cNvSpPr>
            <p:nvPr/>
          </p:nvSpPr>
          <p:spPr bwMode="auto">
            <a:xfrm>
              <a:off x="5391150" y="4094163"/>
              <a:ext cx="79375" cy="134938"/>
            </a:xfrm>
            <a:custGeom>
              <a:avLst/>
              <a:gdLst>
                <a:gd name="T0" fmla="*/ 2147483646 w 21"/>
                <a:gd name="T1" fmla="*/ 2147483646 h 36"/>
                <a:gd name="T2" fmla="*/ 2147483646 w 21"/>
                <a:gd name="T3" fmla="*/ 2147483646 h 36"/>
                <a:gd name="T4" fmla="*/ 2147483646 w 21"/>
                <a:gd name="T5" fmla="*/ 2147483646 h 36"/>
                <a:gd name="T6" fmla="*/ 2147483646 w 21"/>
                <a:gd name="T7" fmla="*/ 2147483646 h 36"/>
                <a:gd name="T8" fmla="*/ 2147483646 w 21"/>
                <a:gd name="T9" fmla="*/ 2147483646 h 36"/>
                <a:gd name="T10" fmla="*/ 2147483646 w 21"/>
                <a:gd name="T11" fmla="*/ 2147483646 h 36"/>
                <a:gd name="T12" fmla="*/ 2147483646 w 21"/>
                <a:gd name="T13" fmla="*/ 2147483646 h 36"/>
                <a:gd name="T14" fmla="*/ 2147483646 w 21"/>
                <a:gd name="T15" fmla="*/ 2147483646 h 36"/>
                <a:gd name="T16" fmla="*/ 2147483646 w 21"/>
                <a:gd name="T17" fmla="*/ 2147483646 h 36"/>
                <a:gd name="T18" fmla="*/ 2147483646 w 21"/>
                <a:gd name="T19" fmla="*/ 2147483646 h 36"/>
                <a:gd name="T20" fmla="*/ 2147483646 w 21"/>
                <a:gd name="T21" fmla="*/ 2147483646 h 36"/>
                <a:gd name="T22" fmla="*/ 2147483646 w 21"/>
                <a:gd name="T23" fmla="*/ 2147483646 h 36"/>
                <a:gd name="T24" fmla="*/ 2147483646 w 21"/>
                <a:gd name="T25" fmla="*/ 2147483646 h 36"/>
                <a:gd name="T26" fmla="*/ 2147483646 w 21"/>
                <a:gd name="T27" fmla="*/ 2147483646 h 36"/>
                <a:gd name="T28" fmla="*/ 2147483646 w 21"/>
                <a:gd name="T29" fmla="*/ 2147483646 h 36"/>
                <a:gd name="T30" fmla="*/ 2147483646 w 21"/>
                <a:gd name="T31" fmla="*/ 2147483646 h 36"/>
                <a:gd name="T32" fmla="*/ 2147483646 w 21"/>
                <a:gd name="T33" fmla="*/ 2147483646 h 36"/>
                <a:gd name="T34" fmla="*/ 2147483646 w 21"/>
                <a:gd name="T35" fmla="*/ 2147483646 h 36"/>
                <a:gd name="T36" fmla="*/ 2147483646 w 21"/>
                <a:gd name="T37" fmla="*/ 2147483646 h 36"/>
                <a:gd name="T38" fmla="*/ 2147483646 w 21"/>
                <a:gd name="T39" fmla="*/ 2147483646 h 36"/>
                <a:gd name="T40" fmla="*/ 2147483646 w 21"/>
                <a:gd name="T41" fmla="*/ 2147483646 h 36"/>
                <a:gd name="T42" fmla="*/ 0 w 21"/>
                <a:gd name="T43" fmla="*/ 0 h 36"/>
                <a:gd name="T44" fmla="*/ 0 w 21"/>
                <a:gd name="T45" fmla="*/ 2147483646 h 36"/>
                <a:gd name="T46" fmla="*/ 2147483646 w 21"/>
                <a:gd name="T47" fmla="*/ 2147483646 h 36"/>
                <a:gd name="T48" fmla="*/ 2147483646 w 21"/>
                <a:gd name="T49" fmla="*/ 2147483646 h 36"/>
                <a:gd name="T50" fmla="*/ 2147483646 w 21"/>
                <a:gd name="T51" fmla="*/ 2147483646 h 36"/>
                <a:gd name="T52" fmla="*/ 2147483646 w 21"/>
                <a:gd name="T53" fmla="*/ 2147483646 h 36"/>
                <a:gd name="T54" fmla="*/ 2147483646 w 21"/>
                <a:gd name="T55" fmla="*/ 2147483646 h 36"/>
                <a:gd name="T56" fmla="*/ 2147483646 w 21"/>
                <a:gd name="T57" fmla="*/ 2147483646 h 36"/>
                <a:gd name="T58" fmla="*/ 2147483646 w 21"/>
                <a:gd name="T59" fmla="*/ 2147483646 h 36"/>
                <a:gd name="T60" fmla="*/ 2147483646 w 21"/>
                <a:gd name="T61" fmla="*/ 2147483646 h 36"/>
                <a:gd name="T62" fmla="*/ 2147483646 w 21"/>
                <a:gd name="T63" fmla="*/ 2147483646 h 36"/>
                <a:gd name="T64" fmla="*/ 2147483646 w 21"/>
                <a:gd name="T65" fmla="*/ 2147483646 h 36"/>
                <a:gd name="T66" fmla="*/ 2147483646 w 21"/>
                <a:gd name="T67" fmla="*/ 2147483646 h 36"/>
                <a:gd name="T68" fmla="*/ 2147483646 w 21"/>
                <a:gd name="T69" fmla="*/ 2147483646 h 36"/>
                <a:gd name="T70" fmla="*/ 2147483646 w 21"/>
                <a:gd name="T71" fmla="*/ 2147483646 h 36"/>
                <a:gd name="T72" fmla="*/ 2147483646 w 21"/>
                <a:gd name="T73" fmla="*/ 2147483646 h 36"/>
                <a:gd name="T74" fmla="*/ 2147483646 w 21"/>
                <a:gd name="T75" fmla="*/ 2147483646 h 36"/>
                <a:gd name="T76" fmla="*/ 2147483646 w 21"/>
                <a:gd name="T77" fmla="*/ 2147483646 h 36"/>
                <a:gd name="T78" fmla="*/ 2147483646 w 21"/>
                <a:gd name="T79" fmla="*/ 2147483646 h 36"/>
                <a:gd name="T80" fmla="*/ 2147483646 w 21"/>
                <a:gd name="T81" fmla="*/ 2147483646 h 36"/>
                <a:gd name="T82" fmla="*/ 2147483646 w 21"/>
                <a:gd name="T83" fmla="*/ 2147483646 h 36"/>
                <a:gd name="T84" fmla="*/ 2147483646 w 21"/>
                <a:gd name="T85" fmla="*/ 2147483646 h 36"/>
                <a:gd name="T86" fmla="*/ 2147483646 w 21"/>
                <a:gd name="T87" fmla="*/ 2147483646 h 36"/>
                <a:gd name="T88" fmla="*/ 2147483646 w 21"/>
                <a:gd name="T89" fmla="*/ 2147483646 h 36"/>
                <a:gd name="T90" fmla="*/ 2147483646 w 21"/>
                <a:gd name="T91" fmla="*/ 2147483646 h 36"/>
                <a:gd name="T92" fmla="*/ 2147483646 w 21"/>
                <a:gd name="T93" fmla="*/ 2147483646 h 36"/>
                <a:gd name="T94" fmla="*/ 2147483646 w 21"/>
                <a:gd name="T95" fmla="*/ 2147483646 h 36"/>
                <a:gd name="T96" fmla="*/ 2147483646 w 21"/>
                <a:gd name="T97" fmla="*/ 2147483646 h 36"/>
                <a:gd name="T98" fmla="*/ 2147483646 w 21"/>
                <a:gd name="T99" fmla="*/ 2147483646 h 36"/>
                <a:gd name="T100" fmla="*/ 2147483646 w 21"/>
                <a:gd name="T101" fmla="*/ 2147483646 h 36"/>
                <a:gd name="T102" fmla="*/ 2147483646 w 21"/>
                <a:gd name="T103" fmla="*/ 2147483646 h 36"/>
                <a:gd name="T104" fmla="*/ 2147483646 w 21"/>
                <a:gd name="T105" fmla="*/ 2147483646 h 36"/>
                <a:gd name="T106" fmla="*/ 2147483646 w 21"/>
                <a:gd name="T107" fmla="*/ 2147483646 h 36"/>
                <a:gd name="T108" fmla="*/ 2147483646 w 21"/>
                <a:gd name="T109" fmla="*/ 2147483646 h 36"/>
                <a:gd name="T110" fmla="*/ 2147483646 w 21"/>
                <a:gd name="T111" fmla="*/ 2147483646 h 36"/>
                <a:gd name="T112" fmla="*/ 2147483646 w 21"/>
                <a:gd name="T113" fmla="*/ 2147483646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" h="36">
                  <a:moveTo>
                    <a:pt x="20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6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6"/>
                  </a:move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moveTo>
                    <a:pt x="20" y="35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5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6"/>
                    <a:pt x="20" y="36"/>
                  </a:cubicBezTo>
                  <a:cubicBezTo>
                    <a:pt x="20" y="36"/>
                    <a:pt x="20" y="36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8" y="32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8" y="33"/>
                    <a:pt x="18" y="32"/>
                    <a:pt x="18" y="32"/>
                  </a:cubicBezTo>
                  <a:moveTo>
                    <a:pt x="13" y="29"/>
                  </a:moveTo>
                  <a:cubicBezTo>
                    <a:pt x="13" y="29"/>
                    <a:pt x="14" y="29"/>
                    <a:pt x="14" y="29"/>
                  </a:cubicBezTo>
                  <a:cubicBezTo>
                    <a:pt x="14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7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6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4" y="26"/>
                    <a:pt x="15" y="26"/>
                    <a:pt x="15" y="26"/>
                  </a:cubicBezTo>
                  <a:moveTo>
                    <a:pt x="14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17" y="26"/>
                  </a:moveTo>
                  <a:cubicBezTo>
                    <a:pt x="14" y="26"/>
                    <a:pt x="14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8" y="26"/>
                    <a:pt x="17" y="26"/>
                    <a:pt x="17" y="26"/>
                  </a:cubicBezTo>
                  <a:moveTo>
                    <a:pt x="14" y="25"/>
                  </a:moveTo>
                  <a:cubicBezTo>
                    <a:pt x="13" y="25"/>
                    <a:pt x="14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6" y="25"/>
                    <a:pt x="15" y="25"/>
                    <a:pt x="14" y="25"/>
                  </a:cubicBezTo>
                  <a:moveTo>
                    <a:pt x="14" y="25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moveTo>
                    <a:pt x="17" y="23"/>
                  </a:move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moveTo>
                    <a:pt x="17" y="23"/>
                  </a:moveTo>
                  <a:cubicBezTo>
                    <a:pt x="16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5"/>
                    <a:pt x="2" y="7"/>
                    <a:pt x="2" y="8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19"/>
                    <a:pt x="8" y="19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1"/>
                    <a:pt x="11" y="21"/>
                    <a:pt x="10" y="22"/>
                  </a:cubicBezTo>
                  <a:cubicBezTo>
                    <a:pt x="12" y="22"/>
                    <a:pt x="12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6"/>
                    <a:pt x="12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9" y="30"/>
                  </a:cubicBezTo>
                  <a:cubicBezTo>
                    <a:pt x="16" y="30"/>
                    <a:pt x="15" y="29"/>
                    <a:pt x="17" y="28"/>
                  </a:cubicBezTo>
                  <a:cubicBezTo>
                    <a:pt x="18" y="28"/>
                    <a:pt x="18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8" y="28"/>
                    <a:pt x="18" y="28"/>
                  </a:cubicBezTo>
                  <a:cubicBezTo>
                    <a:pt x="17" y="27"/>
                    <a:pt x="17" y="27"/>
                    <a:pt x="19" y="27"/>
                  </a:cubicBezTo>
                  <a:cubicBezTo>
                    <a:pt x="19" y="27"/>
                    <a:pt x="18" y="27"/>
                    <a:pt x="18" y="26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7"/>
                    <a:pt x="16" y="27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8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5" y="26"/>
                  </a:cubicBezTo>
                  <a:cubicBezTo>
                    <a:pt x="15" y="26"/>
                    <a:pt x="15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7" y="26"/>
                    <a:pt x="16" y="26"/>
                    <a:pt x="17" y="26"/>
                  </a:cubicBezTo>
                  <a:cubicBezTo>
                    <a:pt x="16" y="26"/>
                    <a:pt x="15" y="26"/>
                    <a:pt x="16" y="26"/>
                  </a:cubicBezTo>
                  <a:cubicBezTo>
                    <a:pt x="16" y="26"/>
                    <a:pt x="16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3"/>
                    <a:pt x="18" y="22"/>
                    <a:pt x="18" y="22"/>
                  </a:cubicBezTo>
                  <a:cubicBezTo>
                    <a:pt x="18" y="22"/>
                    <a:pt x="17" y="23"/>
                    <a:pt x="17" y="23"/>
                  </a:cubicBezTo>
                  <a:cubicBezTo>
                    <a:pt x="16" y="23"/>
                    <a:pt x="16" y="22"/>
                    <a:pt x="17" y="22"/>
                  </a:cubicBezTo>
                  <a:cubicBezTo>
                    <a:pt x="15" y="22"/>
                    <a:pt x="15" y="21"/>
                    <a:pt x="16" y="20"/>
                  </a:cubicBezTo>
                  <a:cubicBezTo>
                    <a:pt x="17" y="18"/>
                    <a:pt x="17" y="17"/>
                    <a:pt x="17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5" y="18"/>
                    <a:pt x="15" y="19"/>
                    <a:pt x="15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1" y="14"/>
                    <a:pt x="11" y="14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9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9"/>
                    <a:pt x="11" y="8"/>
                    <a:pt x="11" y="8"/>
                  </a:cubicBezTo>
                  <a:cubicBezTo>
                    <a:pt x="11" y="8"/>
                    <a:pt x="10" y="8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6" y="7"/>
                    <a:pt x="6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6" y="4"/>
                    <a:pt x="6" y="2"/>
                    <a:pt x="6" y="2"/>
                  </a:cubicBezTo>
                  <a:cubicBezTo>
                    <a:pt x="6" y="2"/>
                    <a:pt x="6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2"/>
            <p:cNvSpPr>
              <a:spLocks noEditPoints="1"/>
            </p:cNvSpPr>
            <p:nvPr/>
          </p:nvSpPr>
          <p:spPr bwMode="auto">
            <a:xfrm>
              <a:off x="5110163" y="4000501"/>
              <a:ext cx="138113" cy="30163"/>
            </a:xfrm>
            <a:custGeom>
              <a:avLst/>
              <a:gdLst>
                <a:gd name="T0" fmla="*/ 0 w 37"/>
                <a:gd name="T1" fmla="*/ 2147483646 h 8"/>
                <a:gd name="T2" fmla="*/ 0 w 37"/>
                <a:gd name="T3" fmla="*/ 2147483646 h 8"/>
                <a:gd name="T4" fmla="*/ 0 w 37"/>
                <a:gd name="T5" fmla="*/ 2147483646 h 8"/>
                <a:gd name="T6" fmla="*/ 0 w 37"/>
                <a:gd name="T7" fmla="*/ 2147483646 h 8"/>
                <a:gd name="T8" fmla="*/ 2147483646 w 37"/>
                <a:gd name="T9" fmla="*/ 2147483646 h 8"/>
                <a:gd name="T10" fmla="*/ 2147483646 w 37"/>
                <a:gd name="T11" fmla="*/ 2147483646 h 8"/>
                <a:gd name="T12" fmla="*/ 2147483646 w 37"/>
                <a:gd name="T13" fmla="*/ 2147483646 h 8"/>
                <a:gd name="T14" fmla="*/ 2147483646 w 37"/>
                <a:gd name="T15" fmla="*/ 2147483646 h 8"/>
                <a:gd name="T16" fmla="*/ 2147483646 w 37"/>
                <a:gd name="T17" fmla="*/ 2147483646 h 8"/>
                <a:gd name="T18" fmla="*/ 2147483646 w 37"/>
                <a:gd name="T19" fmla="*/ 2147483646 h 8"/>
                <a:gd name="T20" fmla="*/ 2147483646 w 37"/>
                <a:gd name="T21" fmla="*/ 2147483646 h 8"/>
                <a:gd name="T22" fmla="*/ 2147483646 w 37"/>
                <a:gd name="T23" fmla="*/ 2147483646 h 8"/>
                <a:gd name="T24" fmla="*/ 2147483646 w 37"/>
                <a:gd name="T25" fmla="*/ 2147483646 h 8"/>
                <a:gd name="T26" fmla="*/ 2147483646 w 37"/>
                <a:gd name="T27" fmla="*/ 2147483646 h 8"/>
                <a:gd name="T28" fmla="*/ 2147483646 w 37"/>
                <a:gd name="T29" fmla="*/ 2147483646 h 8"/>
                <a:gd name="T30" fmla="*/ 2147483646 w 37"/>
                <a:gd name="T31" fmla="*/ 2147483646 h 8"/>
                <a:gd name="T32" fmla="*/ 2147483646 w 37"/>
                <a:gd name="T33" fmla="*/ 2147483646 h 8"/>
                <a:gd name="T34" fmla="*/ 2147483646 w 37"/>
                <a:gd name="T35" fmla="*/ 2147483646 h 8"/>
                <a:gd name="T36" fmla="*/ 2147483646 w 37"/>
                <a:gd name="T37" fmla="*/ 2147483646 h 8"/>
                <a:gd name="T38" fmla="*/ 2147483646 w 37"/>
                <a:gd name="T39" fmla="*/ 2147483646 h 8"/>
                <a:gd name="T40" fmla="*/ 2147483646 w 37"/>
                <a:gd name="T41" fmla="*/ 2147483646 h 8"/>
                <a:gd name="T42" fmla="*/ 2147483646 w 37"/>
                <a:gd name="T43" fmla="*/ 2147483646 h 8"/>
                <a:gd name="T44" fmla="*/ 2147483646 w 37"/>
                <a:gd name="T45" fmla="*/ 2147483646 h 8"/>
                <a:gd name="T46" fmla="*/ 2147483646 w 37"/>
                <a:gd name="T47" fmla="*/ 2147483646 h 8"/>
                <a:gd name="T48" fmla="*/ 2147483646 w 37"/>
                <a:gd name="T49" fmla="*/ 2147483646 h 8"/>
                <a:gd name="T50" fmla="*/ 2147483646 w 37"/>
                <a:gd name="T51" fmla="*/ 2147483646 h 8"/>
                <a:gd name="T52" fmla="*/ 2147483646 w 37"/>
                <a:gd name="T53" fmla="*/ 2147483646 h 8"/>
                <a:gd name="T54" fmla="*/ 2147483646 w 37"/>
                <a:gd name="T55" fmla="*/ 2147483646 h 8"/>
                <a:gd name="T56" fmla="*/ 2147483646 w 37"/>
                <a:gd name="T57" fmla="*/ 2147483646 h 8"/>
                <a:gd name="T58" fmla="*/ 2147483646 w 37"/>
                <a:gd name="T59" fmla="*/ 2147483646 h 8"/>
                <a:gd name="T60" fmla="*/ 2147483646 w 37"/>
                <a:gd name="T61" fmla="*/ 2147483646 h 8"/>
                <a:gd name="T62" fmla="*/ 2147483646 w 37"/>
                <a:gd name="T63" fmla="*/ 2147483646 h 8"/>
                <a:gd name="T64" fmla="*/ 2147483646 w 37"/>
                <a:gd name="T65" fmla="*/ 2147483646 h 8"/>
                <a:gd name="T66" fmla="*/ 2147483646 w 37"/>
                <a:gd name="T67" fmla="*/ 2147483646 h 8"/>
                <a:gd name="T68" fmla="*/ 2147483646 w 37"/>
                <a:gd name="T69" fmla="*/ 2147483646 h 8"/>
                <a:gd name="T70" fmla="*/ 2147483646 w 37"/>
                <a:gd name="T71" fmla="*/ 2147483646 h 8"/>
                <a:gd name="T72" fmla="*/ 2147483646 w 37"/>
                <a:gd name="T73" fmla="*/ 0 h 8"/>
                <a:gd name="T74" fmla="*/ 2147483646 w 37"/>
                <a:gd name="T75" fmla="*/ 2147483646 h 8"/>
                <a:gd name="T76" fmla="*/ 2147483646 w 37"/>
                <a:gd name="T77" fmla="*/ 2147483646 h 8"/>
                <a:gd name="T78" fmla="*/ 2147483646 w 37"/>
                <a:gd name="T79" fmla="*/ 2147483646 h 8"/>
                <a:gd name="T80" fmla="*/ 2147483646 w 37"/>
                <a:gd name="T81" fmla="*/ 0 h 8"/>
                <a:gd name="T82" fmla="*/ 2147483646 w 37"/>
                <a:gd name="T83" fmla="*/ 0 h 8"/>
                <a:gd name="T84" fmla="*/ 2147483646 w 37"/>
                <a:gd name="T85" fmla="*/ 0 h 8"/>
                <a:gd name="T86" fmla="*/ 2147483646 w 37"/>
                <a:gd name="T87" fmla="*/ 0 h 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37" y="4"/>
                  </a:moveTo>
                  <a:cubicBezTo>
                    <a:pt x="37" y="4"/>
                    <a:pt x="37" y="5"/>
                    <a:pt x="37" y="5"/>
                  </a:cubicBezTo>
                  <a:cubicBezTo>
                    <a:pt x="37" y="5"/>
                    <a:pt x="37" y="4"/>
                    <a:pt x="37" y="4"/>
                  </a:cubicBezTo>
                  <a:moveTo>
                    <a:pt x="37" y="3"/>
                  </a:moveTo>
                  <a:cubicBezTo>
                    <a:pt x="37" y="3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moveTo>
                    <a:pt x="34" y="3"/>
                  </a:moveTo>
                  <a:cubicBezTo>
                    <a:pt x="35" y="3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34" y="3"/>
                  </a:moveTo>
                  <a:cubicBezTo>
                    <a:pt x="34" y="3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moveTo>
                    <a:pt x="18" y="0"/>
                  </a:moveTo>
                  <a:cubicBezTo>
                    <a:pt x="18" y="0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5245100" y="40386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 noEditPoints="1"/>
            </p:cNvSpPr>
            <p:nvPr/>
          </p:nvSpPr>
          <p:spPr bwMode="auto">
            <a:xfrm>
              <a:off x="5395913" y="4102101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2147483646 w 1"/>
                <a:gd name="T7" fmla="*/ 0 h 1"/>
                <a:gd name="T8" fmla="*/ 2147483646 w 1"/>
                <a:gd name="T9" fmla="*/ 0 h 1"/>
                <a:gd name="T10" fmla="*/ 0 w 1"/>
                <a:gd name="T11" fmla="*/ 2147483646 h 1"/>
                <a:gd name="T12" fmla="*/ 2147483646 w 1"/>
                <a:gd name="T13" fmla="*/ 0 h 1"/>
                <a:gd name="T14" fmla="*/ 2147483646 w 1"/>
                <a:gd name="T15" fmla="*/ 0 h 1"/>
                <a:gd name="T16" fmla="*/ 2147483646 w 1"/>
                <a:gd name="T17" fmla="*/ 0 h 1"/>
                <a:gd name="T18" fmla="*/ 2147483646 w 1"/>
                <a:gd name="T19" fmla="*/ 0 h 1"/>
                <a:gd name="T20" fmla="*/ 2147483646 w 1"/>
                <a:gd name="T21" fmla="*/ 0 h 1"/>
                <a:gd name="T22" fmla="*/ 2147483646 w 1"/>
                <a:gd name="T23" fmla="*/ 0 h 1"/>
                <a:gd name="T24" fmla="*/ 2147483646 w 1"/>
                <a:gd name="T25" fmla="*/ 0 h 1"/>
                <a:gd name="T26" fmla="*/ 2147483646 w 1"/>
                <a:gd name="T27" fmla="*/ 0 h 1"/>
                <a:gd name="T28" fmla="*/ 2147483646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5053013" y="4116388"/>
              <a:ext cx="0" cy="4763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 noEditPoints="1"/>
            </p:cNvSpPr>
            <p:nvPr/>
          </p:nvSpPr>
          <p:spPr bwMode="auto">
            <a:xfrm>
              <a:off x="5429250" y="4143376"/>
              <a:ext cx="38100" cy="66675"/>
            </a:xfrm>
            <a:custGeom>
              <a:avLst/>
              <a:gdLst>
                <a:gd name="T0" fmla="*/ 2147483646 w 10"/>
                <a:gd name="T1" fmla="*/ 2147483646 h 18"/>
                <a:gd name="T2" fmla="*/ 2147483646 w 10"/>
                <a:gd name="T3" fmla="*/ 2147483646 h 18"/>
                <a:gd name="T4" fmla="*/ 2147483646 w 10"/>
                <a:gd name="T5" fmla="*/ 2147483646 h 18"/>
                <a:gd name="T6" fmla="*/ 2147483646 w 10"/>
                <a:gd name="T7" fmla="*/ 2147483646 h 18"/>
                <a:gd name="T8" fmla="*/ 2147483646 w 10"/>
                <a:gd name="T9" fmla="*/ 2147483646 h 18"/>
                <a:gd name="T10" fmla="*/ 2147483646 w 10"/>
                <a:gd name="T11" fmla="*/ 2147483646 h 18"/>
                <a:gd name="T12" fmla="*/ 2147483646 w 10"/>
                <a:gd name="T13" fmla="*/ 2147483646 h 18"/>
                <a:gd name="T14" fmla="*/ 2147483646 w 10"/>
                <a:gd name="T15" fmla="*/ 2147483646 h 18"/>
                <a:gd name="T16" fmla="*/ 2147483646 w 10"/>
                <a:gd name="T17" fmla="*/ 2147483646 h 18"/>
                <a:gd name="T18" fmla="*/ 2147483646 w 10"/>
                <a:gd name="T19" fmla="*/ 2147483646 h 18"/>
                <a:gd name="T20" fmla="*/ 2147483646 w 10"/>
                <a:gd name="T21" fmla="*/ 2147483646 h 18"/>
                <a:gd name="T22" fmla="*/ 2147483646 w 10"/>
                <a:gd name="T23" fmla="*/ 2147483646 h 18"/>
                <a:gd name="T24" fmla="*/ 2147483646 w 10"/>
                <a:gd name="T25" fmla="*/ 2147483646 h 18"/>
                <a:gd name="T26" fmla="*/ 2147483646 w 10"/>
                <a:gd name="T27" fmla="*/ 2147483646 h 18"/>
                <a:gd name="T28" fmla="*/ 2147483646 w 10"/>
                <a:gd name="T29" fmla="*/ 2147483646 h 18"/>
                <a:gd name="T30" fmla="*/ 2147483646 w 10"/>
                <a:gd name="T31" fmla="*/ 2147483646 h 18"/>
                <a:gd name="T32" fmla="*/ 2147483646 w 10"/>
                <a:gd name="T33" fmla="*/ 2147483646 h 18"/>
                <a:gd name="T34" fmla="*/ 2147483646 w 10"/>
                <a:gd name="T35" fmla="*/ 2147483646 h 18"/>
                <a:gd name="T36" fmla="*/ 2147483646 w 10"/>
                <a:gd name="T37" fmla="*/ 2147483646 h 18"/>
                <a:gd name="T38" fmla="*/ 2147483646 w 10"/>
                <a:gd name="T39" fmla="*/ 2147483646 h 18"/>
                <a:gd name="T40" fmla="*/ 2147483646 w 10"/>
                <a:gd name="T41" fmla="*/ 2147483646 h 18"/>
                <a:gd name="T42" fmla="*/ 2147483646 w 10"/>
                <a:gd name="T43" fmla="*/ 2147483646 h 18"/>
                <a:gd name="T44" fmla="*/ 2147483646 w 10"/>
                <a:gd name="T45" fmla="*/ 2147483646 h 18"/>
                <a:gd name="T46" fmla="*/ 2147483646 w 10"/>
                <a:gd name="T47" fmla="*/ 2147483646 h 18"/>
                <a:gd name="T48" fmla="*/ 2147483646 w 10"/>
                <a:gd name="T49" fmla="*/ 2147483646 h 18"/>
                <a:gd name="T50" fmla="*/ 2147483646 w 10"/>
                <a:gd name="T51" fmla="*/ 2147483646 h 18"/>
                <a:gd name="T52" fmla="*/ 2147483646 w 10"/>
                <a:gd name="T53" fmla="*/ 2147483646 h 18"/>
                <a:gd name="T54" fmla="*/ 2147483646 w 10"/>
                <a:gd name="T55" fmla="*/ 2147483646 h 18"/>
                <a:gd name="T56" fmla="*/ 2147483646 w 10"/>
                <a:gd name="T57" fmla="*/ 2147483646 h 18"/>
                <a:gd name="T58" fmla="*/ 2147483646 w 10"/>
                <a:gd name="T59" fmla="*/ 2147483646 h 18"/>
                <a:gd name="T60" fmla="*/ 2147483646 w 10"/>
                <a:gd name="T61" fmla="*/ 2147483646 h 18"/>
                <a:gd name="T62" fmla="*/ 2147483646 w 10"/>
                <a:gd name="T63" fmla="*/ 0 h 18"/>
                <a:gd name="T64" fmla="*/ 0 w 10"/>
                <a:gd name="T65" fmla="*/ 0 h 18"/>
                <a:gd name="T66" fmla="*/ 0 w 10"/>
                <a:gd name="T67" fmla="*/ 0 h 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" h="18"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moveTo>
                    <a:pt x="10" y="17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moveTo>
                    <a:pt x="9" y="16"/>
                  </a:moveTo>
                  <a:cubicBezTo>
                    <a:pt x="9" y="16"/>
                    <a:pt x="9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6"/>
                  </a:moveTo>
                  <a:cubicBezTo>
                    <a:pt x="6" y="16"/>
                    <a:pt x="6" y="17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9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8" y="16"/>
                    <a:pt x="8" y="16"/>
                  </a:cubicBezTo>
                  <a:moveTo>
                    <a:pt x="9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9" y="13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5456238" y="4214813"/>
              <a:ext cx="3175" cy="0"/>
            </a:xfrm>
            <a:custGeom>
              <a:avLst/>
              <a:gdLst>
                <a:gd name="T0" fmla="*/ 2147483646 w 1"/>
                <a:gd name="T1" fmla="*/ 2147483646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 noEditPoints="1"/>
            </p:cNvSpPr>
            <p:nvPr/>
          </p:nvSpPr>
          <p:spPr bwMode="auto">
            <a:xfrm>
              <a:off x="5459413" y="4210051"/>
              <a:ext cx="11113" cy="7938"/>
            </a:xfrm>
            <a:custGeom>
              <a:avLst/>
              <a:gdLst>
                <a:gd name="T0" fmla="*/ 2147483646 w 3"/>
                <a:gd name="T1" fmla="*/ 2147483646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2147483646 w 3"/>
                <a:gd name="T7" fmla="*/ 2147483646 h 2"/>
                <a:gd name="T8" fmla="*/ 2147483646 w 3"/>
                <a:gd name="T9" fmla="*/ 2147483646 h 2"/>
                <a:gd name="T10" fmla="*/ 2147483646 w 3"/>
                <a:gd name="T11" fmla="*/ 2147483646 h 2"/>
                <a:gd name="T12" fmla="*/ 2147483646 w 3"/>
                <a:gd name="T13" fmla="*/ 2147483646 h 2"/>
                <a:gd name="T14" fmla="*/ 2147483646 w 3"/>
                <a:gd name="T15" fmla="*/ 2147483646 h 2"/>
                <a:gd name="T16" fmla="*/ 2147483646 w 3"/>
                <a:gd name="T17" fmla="*/ 2147483646 h 2"/>
                <a:gd name="T18" fmla="*/ 2147483646 w 3"/>
                <a:gd name="T19" fmla="*/ 2147483646 h 2"/>
                <a:gd name="T20" fmla="*/ 2147483646 w 3"/>
                <a:gd name="T21" fmla="*/ 2147483646 h 2"/>
                <a:gd name="T22" fmla="*/ 2147483646 w 3"/>
                <a:gd name="T23" fmla="*/ 2147483646 h 2"/>
                <a:gd name="T24" fmla="*/ 2147483646 w 3"/>
                <a:gd name="T25" fmla="*/ 2147483646 h 2"/>
                <a:gd name="T26" fmla="*/ 2147483646 w 3"/>
                <a:gd name="T27" fmla="*/ 2147483646 h 2"/>
                <a:gd name="T28" fmla="*/ 2147483646 w 3"/>
                <a:gd name="T29" fmla="*/ 2147483646 h 2"/>
                <a:gd name="T30" fmla="*/ 2147483646 w 3"/>
                <a:gd name="T31" fmla="*/ 2147483646 h 2"/>
                <a:gd name="T32" fmla="*/ 0 w 3"/>
                <a:gd name="T33" fmla="*/ 2147483646 h 2"/>
                <a:gd name="T34" fmla="*/ 2147483646 w 3"/>
                <a:gd name="T35" fmla="*/ 2147483646 h 2"/>
                <a:gd name="T36" fmla="*/ 2147483646 w 3"/>
                <a:gd name="T37" fmla="*/ 2147483646 h 2"/>
                <a:gd name="T38" fmla="*/ 2147483646 w 3"/>
                <a:gd name="T39" fmla="*/ 2147483646 h 2"/>
                <a:gd name="T40" fmla="*/ 2147483646 w 3"/>
                <a:gd name="T41" fmla="*/ 2147483646 h 2"/>
                <a:gd name="T42" fmla="*/ 2147483646 w 3"/>
                <a:gd name="T43" fmla="*/ 2147483646 h 2"/>
                <a:gd name="T44" fmla="*/ 2147483646 w 3"/>
                <a:gd name="T45" fmla="*/ 2147483646 h 2"/>
                <a:gd name="T46" fmla="*/ 2147483646 w 3"/>
                <a:gd name="T47" fmla="*/ 2147483646 h 2"/>
                <a:gd name="T48" fmla="*/ 2147483646 w 3"/>
                <a:gd name="T49" fmla="*/ 2147483646 h 2"/>
                <a:gd name="T50" fmla="*/ 2147483646 w 3"/>
                <a:gd name="T51" fmla="*/ 2147483646 h 2"/>
                <a:gd name="T52" fmla="*/ 2147483646 w 3"/>
                <a:gd name="T53" fmla="*/ 2147483646 h 2"/>
                <a:gd name="T54" fmla="*/ 2147483646 w 3"/>
                <a:gd name="T55" fmla="*/ 2147483646 h 2"/>
                <a:gd name="T56" fmla="*/ 2147483646 w 3"/>
                <a:gd name="T57" fmla="*/ 2147483646 h 2"/>
                <a:gd name="T58" fmla="*/ 0 w 3"/>
                <a:gd name="T59" fmla="*/ 2147483646 h 2"/>
                <a:gd name="T60" fmla="*/ 0 w 3"/>
                <a:gd name="T61" fmla="*/ 2147483646 h 2"/>
                <a:gd name="T62" fmla="*/ 2147483646 w 3"/>
                <a:gd name="T63" fmla="*/ 2147483646 h 2"/>
                <a:gd name="T64" fmla="*/ 2147483646 w 3"/>
                <a:gd name="T65" fmla="*/ 2147483646 h 2"/>
                <a:gd name="T66" fmla="*/ 0 w 3"/>
                <a:gd name="T67" fmla="*/ 2147483646 h 2"/>
                <a:gd name="T68" fmla="*/ 0 w 3"/>
                <a:gd name="T69" fmla="*/ 0 h 2"/>
                <a:gd name="T70" fmla="*/ 0 w 3"/>
                <a:gd name="T71" fmla="*/ 2147483646 h 2"/>
                <a:gd name="T72" fmla="*/ 0 w 3"/>
                <a:gd name="T73" fmla="*/ 2147483646 h 2"/>
                <a:gd name="T74" fmla="*/ 0 w 3"/>
                <a:gd name="T75" fmla="*/ 2147483646 h 2"/>
                <a:gd name="T76" fmla="*/ 0 w 3"/>
                <a:gd name="T77" fmla="*/ 0 h 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1" y="1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09"/>
            <p:cNvSpPr>
              <a:spLocks noEditPoints="1"/>
            </p:cNvSpPr>
            <p:nvPr/>
          </p:nvSpPr>
          <p:spPr bwMode="auto">
            <a:xfrm>
              <a:off x="5462588" y="4222751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2147483646 h 1"/>
                <a:gd name="T6" fmla="*/ 2147483646 w 2"/>
                <a:gd name="T7" fmla="*/ 2147483646 h 1"/>
                <a:gd name="T8" fmla="*/ 2147483646 w 2"/>
                <a:gd name="T9" fmla="*/ 2147483646 h 1"/>
                <a:gd name="T10" fmla="*/ 2147483646 w 2"/>
                <a:gd name="T11" fmla="*/ 2147483646 h 1"/>
                <a:gd name="T12" fmla="*/ 2147483646 w 2"/>
                <a:gd name="T13" fmla="*/ 2147483646 h 1"/>
                <a:gd name="T14" fmla="*/ 2147483646 w 2"/>
                <a:gd name="T15" fmla="*/ 2147483646 h 1"/>
                <a:gd name="T16" fmla="*/ 2147483646 w 2"/>
                <a:gd name="T17" fmla="*/ 2147483646 h 1"/>
                <a:gd name="T18" fmla="*/ 2147483646 w 2"/>
                <a:gd name="T19" fmla="*/ 2147483646 h 1"/>
                <a:gd name="T20" fmla="*/ 2147483646 w 2"/>
                <a:gd name="T21" fmla="*/ 2147483646 h 1"/>
                <a:gd name="T22" fmla="*/ 2147483646 w 2"/>
                <a:gd name="T23" fmla="*/ 2147483646 h 1"/>
                <a:gd name="T24" fmla="*/ 2147483646 w 2"/>
                <a:gd name="T25" fmla="*/ 2147483646 h 1"/>
                <a:gd name="T26" fmla="*/ 2147483646 w 2"/>
                <a:gd name="T27" fmla="*/ 2147483646 h 1"/>
                <a:gd name="T28" fmla="*/ 2147483646 w 2"/>
                <a:gd name="T29" fmla="*/ 2147483646 h 1"/>
                <a:gd name="T30" fmla="*/ 0 w 2"/>
                <a:gd name="T31" fmla="*/ 0 h 1"/>
                <a:gd name="T32" fmla="*/ 2147483646 w 2"/>
                <a:gd name="T33" fmla="*/ 2147483646 h 1"/>
                <a:gd name="T34" fmla="*/ 2147483646 w 2"/>
                <a:gd name="T35" fmla="*/ 2147483646 h 1"/>
                <a:gd name="T36" fmla="*/ 0 w 2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 noEditPoints="1"/>
            </p:cNvSpPr>
            <p:nvPr/>
          </p:nvSpPr>
          <p:spPr bwMode="auto">
            <a:xfrm>
              <a:off x="5467350" y="4225926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2147483646 w 1"/>
                <a:gd name="T4" fmla="*/ 2147483646 w 1"/>
                <a:gd name="T5" fmla="*/ 0 w 1"/>
                <a:gd name="T6" fmla="*/ 2147483646 w 1"/>
                <a:gd name="T7" fmla="*/ 2147483646 w 1"/>
                <a:gd name="T8" fmla="*/ 2147483646 w 1"/>
                <a:gd name="T9" fmla="*/ 2147483646 w 1"/>
                <a:gd name="T10" fmla="*/ 2147483646 w 1"/>
                <a:gd name="T11" fmla="*/ 2147483646 w 1"/>
                <a:gd name="T12" fmla="*/ 0 w 1"/>
                <a:gd name="T13" fmla="*/ 0 w 1"/>
                <a:gd name="T14" fmla="*/ 0 w 1"/>
                <a:gd name="T15" fmla="*/ 2147483646 w 1"/>
                <a:gd name="T16" fmla="*/ 0 w 1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</a:gdLst>
              <a:ahLst/>
              <a:cxnLst>
                <a:cxn ang="T17">
                  <a:pos x="T0" y="0"/>
                </a:cxn>
                <a:cxn ang="T18">
                  <a:pos x="T1" y="0"/>
                </a:cxn>
                <a:cxn ang="T19">
                  <a:pos x="T2" y="0"/>
                </a:cxn>
                <a:cxn ang="T20">
                  <a:pos x="T3" y="0"/>
                </a:cxn>
                <a:cxn ang="T21">
                  <a:pos x="T4" y="0"/>
                </a:cxn>
                <a:cxn ang="T22">
                  <a:pos x="T5" y="0"/>
                </a:cxn>
                <a:cxn ang="T23">
                  <a:pos x="T6" y="0"/>
                </a:cxn>
                <a:cxn ang="T24">
                  <a:pos x="T7" y="0"/>
                </a:cxn>
                <a:cxn ang="T25">
                  <a:pos x="T8" y="0"/>
                </a:cxn>
                <a:cxn ang="T26">
                  <a:pos x="T9" y="0"/>
                </a:cxn>
                <a:cxn ang="T27">
                  <a:pos x="T10" y="0"/>
                </a:cxn>
                <a:cxn ang="T28">
                  <a:pos x="T11" y="0"/>
                </a:cxn>
                <a:cxn ang="T29">
                  <a:pos x="T12" y="0"/>
                </a:cxn>
                <a:cxn ang="T30">
                  <a:pos x="T13" y="0"/>
                </a:cxn>
                <a:cxn ang="T31">
                  <a:pos x="T14" y="0"/>
                </a:cxn>
                <a:cxn ang="T32">
                  <a:pos x="T15" y="0"/>
                </a:cxn>
                <a:cxn ang="T33">
                  <a:pos x="T1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Oval 111"/>
            <p:cNvSpPr>
              <a:spLocks noChangeArrowheads="1"/>
            </p:cNvSpPr>
            <p:nvPr/>
          </p:nvSpPr>
          <p:spPr bwMode="auto">
            <a:xfrm>
              <a:off x="5470525" y="4244976"/>
              <a:ext cx="1588" cy="1588"/>
            </a:xfrm>
            <a:prstGeom prst="ellipse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0" name="Freeform 112"/>
            <p:cNvSpPr>
              <a:spLocks noEditPoints="1"/>
            </p:cNvSpPr>
            <p:nvPr/>
          </p:nvSpPr>
          <p:spPr bwMode="auto">
            <a:xfrm>
              <a:off x="5102225" y="4248151"/>
              <a:ext cx="41275" cy="49213"/>
            </a:xfrm>
            <a:custGeom>
              <a:avLst/>
              <a:gdLst>
                <a:gd name="T0" fmla="*/ 2147483646 w 11"/>
                <a:gd name="T1" fmla="*/ 2147483646 h 13"/>
                <a:gd name="T2" fmla="*/ 2147483646 w 11"/>
                <a:gd name="T3" fmla="*/ 2147483646 h 13"/>
                <a:gd name="T4" fmla="*/ 2147483646 w 11"/>
                <a:gd name="T5" fmla="*/ 2147483646 h 13"/>
                <a:gd name="T6" fmla="*/ 2147483646 w 11"/>
                <a:gd name="T7" fmla="*/ 2147483646 h 13"/>
                <a:gd name="T8" fmla="*/ 2147483646 w 11"/>
                <a:gd name="T9" fmla="*/ 2147483646 h 13"/>
                <a:gd name="T10" fmla="*/ 2147483646 w 11"/>
                <a:gd name="T11" fmla="*/ 2147483646 h 13"/>
                <a:gd name="T12" fmla="*/ 2147483646 w 11"/>
                <a:gd name="T13" fmla="*/ 2147483646 h 13"/>
                <a:gd name="T14" fmla="*/ 2147483646 w 11"/>
                <a:gd name="T15" fmla="*/ 2147483646 h 13"/>
                <a:gd name="T16" fmla="*/ 2147483646 w 11"/>
                <a:gd name="T17" fmla="*/ 2147483646 h 13"/>
                <a:gd name="T18" fmla="*/ 2147483646 w 11"/>
                <a:gd name="T19" fmla="*/ 2147483646 h 13"/>
                <a:gd name="T20" fmla="*/ 2147483646 w 11"/>
                <a:gd name="T21" fmla="*/ 2147483646 h 13"/>
                <a:gd name="T22" fmla="*/ 2147483646 w 11"/>
                <a:gd name="T23" fmla="*/ 2147483646 h 13"/>
                <a:gd name="T24" fmla="*/ 2147483646 w 11"/>
                <a:gd name="T25" fmla="*/ 2147483646 h 13"/>
                <a:gd name="T26" fmla="*/ 2147483646 w 11"/>
                <a:gd name="T27" fmla="*/ 2147483646 h 13"/>
                <a:gd name="T28" fmla="*/ 2147483646 w 11"/>
                <a:gd name="T29" fmla="*/ 2147483646 h 13"/>
                <a:gd name="T30" fmla="*/ 2147483646 w 11"/>
                <a:gd name="T31" fmla="*/ 2147483646 h 13"/>
                <a:gd name="T32" fmla="*/ 2147483646 w 11"/>
                <a:gd name="T33" fmla="*/ 2147483646 h 13"/>
                <a:gd name="T34" fmla="*/ 2147483646 w 11"/>
                <a:gd name="T35" fmla="*/ 2147483646 h 13"/>
                <a:gd name="T36" fmla="*/ 2147483646 w 11"/>
                <a:gd name="T37" fmla="*/ 2147483646 h 13"/>
                <a:gd name="T38" fmla="*/ 2147483646 w 11"/>
                <a:gd name="T39" fmla="*/ 2147483646 h 13"/>
                <a:gd name="T40" fmla="*/ 2147483646 w 11"/>
                <a:gd name="T41" fmla="*/ 2147483646 h 13"/>
                <a:gd name="T42" fmla="*/ 2147483646 w 11"/>
                <a:gd name="T43" fmla="*/ 2147483646 h 13"/>
                <a:gd name="T44" fmla="*/ 2147483646 w 11"/>
                <a:gd name="T45" fmla="*/ 2147483646 h 13"/>
                <a:gd name="T46" fmla="*/ 2147483646 w 11"/>
                <a:gd name="T47" fmla="*/ 2147483646 h 13"/>
                <a:gd name="T48" fmla="*/ 2147483646 w 11"/>
                <a:gd name="T49" fmla="*/ 2147483646 h 13"/>
                <a:gd name="T50" fmla="*/ 2147483646 w 11"/>
                <a:gd name="T51" fmla="*/ 2147483646 h 13"/>
                <a:gd name="T52" fmla="*/ 2147483646 w 11"/>
                <a:gd name="T53" fmla="*/ 2147483646 h 13"/>
                <a:gd name="T54" fmla="*/ 2147483646 w 11"/>
                <a:gd name="T55" fmla="*/ 2147483646 h 13"/>
                <a:gd name="T56" fmla="*/ 2147483646 w 11"/>
                <a:gd name="T57" fmla="*/ 2147483646 h 13"/>
                <a:gd name="T58" fmla="*/ 0 w 11"/>
                <a:gd name="T59" fmla="*/ 0 h 13"/>
                <a:gd name="T60" fmla="*/ 0 w 11"/>
                <a:gd name="T61" fmla="*/ 0 h 13"/>
                <a:gd name="T62" fmla="*/ 0 w 11"/>
                <a:gd name="T63" fmla="*/ 0 h 13"/>
                <a:gd name="T64" fmla="*/ 0 w 11"/>
                <a:gd name="T65" fmla="*/ 0 h 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" h="13"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10" y="10"/>
                  </a:move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10"/>
                  </a:move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Oval 113"/>
            <p:cNvSpPr>
              <a:spLocks noChangeArrowheads="1"/>
            </p:cNvSpPr>
            <p:nvPr/>
          </p:nvSpPr>
          <p:spPr bwMode="auto">
            <a:xfrm>
              <a:off x="5165725" y="4308476"/>
              <a:ext cx="1588" cy="3175"/>
            </a:xfrm>
            <a:prstGeom prst="ellipse">
              <a:avLst/>
            </a:pr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22" name="Freeform 114"/>
            <p:cNvSpPr>
              <a:spLocks noEditPoints="1"/>
            </p:cNvSpPr>
            <p:nvPr/>
          </p:nvSpPr>
          <p:spPr bwMode="auto">
            <a:xfrm>
              <a:off x="5162550" y="4308476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2147483646 h 1"/>
                <a:gd name="T4" fmla="*/ 2147483646 w 1"/>
                <a:gd name="T5" fmla="*/ 2147483646 h 1"/>
                <a:gd name="T6" fmla="*/ 2147483646 w 1"/>
                <a:gd name="T7" fmla="*/ 2147483646 h 1"/>
                <a:gd name="T8" fmla="*/ 2147483646 w 1"/>
                <a:gd name="T9" fmla="*/ 0 h 1"/>
                <a:gd name="T10" fmla="*/ 2147483646 w 1"/>
                <a:gd name="T11" fmla="*/ 0 h 1"/>
                <a:gd name="T12" fmla="*/ 2147483646 w 1"/>
                <a:gd name="T13" fmla="*/ 0 h 1"/>
                <a:gd name="T14" fmla="*/ 2147483646 w 1"/>
                <a:gd name="T15" fmla="*/ 0 h 1"/>
                <a:gd name="T16" fmla="*/ 2147483646 w 1"/>
                <a:gd name="T17" fmla="*/ 0 h 1"/>
                <a:gd name="T18" fmla="*/ 2147483646 w 1"/>
                <a:gd name="T19" fmla="*/ 0 h 1"/>
                <a:gd name="T20" fmla="*/ 2147483646 w 1"/>
                <a:gd name="T21" fmla="*/ 0 h 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5165725" y="43084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5162550" y="4308476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2147483646 h 1"/>
                <a:gd name="T4" fmla="*/ 0 w 1"/>
                <a:gd name="T5" fmla="*/ 0 h 1"/>
                <a:gd name="T6" fmla="*/ 0 w 1"/>
                <a:gd name="T7" fmla="*/ 2147483646 h 1"/>
                <a:gd name="T8" fmla="*/ 0 w 1"/>
                <a:gd name="T9" fmla="*/ 2147483646 h 1"/>
                <a:gd name="T10" fmla="*/ 0 w 1"/>
                <a:gd name="T11" fmla="*/ 2147483646 h 1"/>
                <a:gd name="T12" fmla="*/ 0 w 1"/>
                <a:gd name="T13" fmla="*/ 2147483646 h 1"/>
                <a:gd name="T14" fmla="*/ 0 w 1"/>
                <a:gd name="T15" fmla="*/ 2147483646 h 1"/>
                <a:gd name="T16" fmla="*/ 0 w 1"/>
                <a:gd name="T17" fmla="*/ 2147483646 h 1"/>
                <a:gd name="T18" fmla="*/ 0 w 1"/>
                <a:gd name="T19" fmla="*/ 2147483646 h 1"/>
                <a:gd name="T20" fmla="*/ 2147483646 w 1"/>
                <a:gd name="T21" fmla="*/ 0 h 1"/>
                <a:gd name="T22" fmla="*/ 2147483646 w 1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5165725" y="4308476"/>
              <a:ext cx="0" cy="3175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2147483646 h 1"/>
                <a:gd name="T4" fmla="*/ 2147483646 h 1"/>
                <a:gd name="T5" fmla="*/ 2147483646 h 1"/>
                <a:gd name="T6" fmla="*/ 2147483646 h 1"/>
                <a:gd name="T7" fmla="*/ 2147483646 h 1"/>
                <a:gd name="T8" fmla="*/ 2147483646 h 1"/>
                <a:gd name="T9" fmla="*/ 2147483646 h 1"/>
                <a:gd name="T10" fmla="*/ 0 h 1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</a:gdLst>
              <a:ahLst/>
              <a:cxnLst>
                <a:cxn ang="T11">
                  <a:pos x="0" y="T0"/>
                </a:cxn>
                <a:cxn ang="T12">
                  <a:pos x="0" y="T1"/>
                </a:cxn>
                <a:cxn ang="T13">
                  <a:pos x="0" y="T2"/>
                </a:cxn>
                <a:cxn ang="T14">
                  <a:pos x="0" y="T3"/>
                </a:cxn>
                <a:cxn ang="T15">
                  <a:pos x="0" y="T4"/>
                </a:cxn>
                <a:cxn ang="T16">
                  <a:pos x="0" y="T5"/>
                </a:cxn>
                <a:cxn ang="T17">
                  <a:pos x="0" y="T6"/>
                </a:cxn>
                <a:cxn ang="T18">
                  <a:pos x="0" y="T7"/>
                </a:cxn>
                <a:cxn ang="T19">
                  <a:pos x="0" y="T8"/>
                </a:cxn>
                <a:cxn ang="T20">
                  <a:pos x="0" y="T9"/>
                </a:cxn>
                <a:cxn ang="T21">
                  <a:pos x="0" y="T1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18"/>
            <p:cNvSpPr>
              <a:spLocks noEditPoints="1"/>
            </p:cNvSpPr>
            <p:nvPr/>
          </p:nvSpPr>
          <p:spPr bwMode="auto">
            <a:xfrm>
              <a:off x="5159375" y="4308476"/>
              <a:ext cx="11113" cy="7938"/>
            </a:xfrm>
            <a:custGeom>
              <a:avLst/>
              <a:gdLst>
                <a:gd name="T0" fmla="*/ 2147483646 w 3"/>
                <a:gd name="T1" fmla="*/ 2147483646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2147483646 w 3"/>
                <a:gd name="T7" fmla="*/ 2147483646 h 2"/>
                <a:gd name="T8" fmla="*/ 2147483646 w 3"/>
                <a:gd name="T9" fmla="*/ 2147483646 h 2"/>
                <a:gd name="T10" fmla="*/ 2147483646 w 3"/>
                <a:gd name="T11" fmla="*/ 2147483646 h 2"/>
                <a:gd name="T12" fmla="*/ 2147483646 w 3"/>
                <a:gd name="T13" fmla="*/ 2147483646 h 2"/>
                <a:gd name="T14" fmla="*/ 2147483646 w 3"/>
                <a:gd name="T15" fmla="*/ 2147483646 h 2"/>
                <a:gd name="T16" fmla="*/ 0 w 3"/>
                <a:gd name="T17" fmla="*/ 2147483646 h 2"/>
                <a:gd name="T18" fmla="*/ 2147483646 w 3"/>
                <a:gd name="T19" fmla="*/ 2147483646 h 2"/>
                <a:gd name="T20" fmla="*/ 2147483646 w 3"/>
                <a:gd name="T21" fmla="*/ 2147483646 h 2"/>
                <a:gd name="T22" fmla="*/ 2147483646 w 3"/>
                <a:gd name="T23" fmla="*/ 2147483646 h 2"/>
                <a:gd name="T24" fmla="*/ 2147483646 w 3"/>
                <a:gd name="T25" fmla="*/ 2147483646 h 2"/>
                <a:gd name="T26" fmla="*/ 2147483646 w 3"/>
                <a:gd name="T27" fmla="*/ 2147483646 h 2"/>
                <a:gd name="T28" fmla="*/ 2147483646 w 3"/>
                <a:gd name="T29" fmla="*/ 2147483646 h 2"/>
                <a:gd name="T30" fmla="*/ 2147483646 w 3"/>
                <a:gd name="T31" fmla="*/ 2147483646 h 2"/>
                <a:gd name="T32" fmla="*/ 2147483646 w 3"/>
                <a:gd name="T33" fmla="*/ 2147483646 h 2"/>
                <a:gd name="T34" fmla="*/ 2147483646 w 3"/>
                <a:gd name="T35" fmla="*/ 2147483646 h 2"/>
                <a:gd name="T36" fmla="*/ 2147483646 w 3"/>
                <a:gd name="T37" fmla="*/ 2147483646 h 2"/>
                <a:gd name="T38" fmla="*/ 2147483646 w 3"/>
                <a:gd name="T39" fmla="*/ 2147483646 h 2"/>
                <a:gd name="T40" fmla="*/ 2147483646 w 3"/>
                <a:gd name="T41" fmla="*/ 2147483646 h 2"/>
                <a:gd name="T42" fmla="*/ 2147483646 w 3"/>
                <a:gd name="T43" fmla="*/ 2147483646 h 2"/>
                <a:gd name="T44" fmla="*/ 2147483646 w 3"/>
                <a:gd name="T45" fmla="*/ 2147483646 h 2"/>
                <a:gd name="T46" fmla="*/ 2147483646 w 3"/>
                <a:gd name="T47" fmla="*/ 2147483646 h 2"/>
                <a:gd name="T48" fmla="*/ 2147483646 w 3"/>
                <a:gd name="T49" fmla="*/ 2147483646 h 2"/>
                <a:gd name="T50" fmla="*/ 2147483646 w 3"/>
                <a:gd name="T51" fmla="*/ 2147483646 h 2"/>
                <a:gd name="T52" fmla="*/ 2147483646 w 3"/>
                <a:gd name="T53" fmla="*/ 2147483646 h 2"/>
                <a:gd name="T54" fmla="*/ 2147483646 w 3"/>
                <a:gd name="T55" fmla="*/ 2147483646 h 2"/>
                <a:gd name="T56" fmla="*/ 2147483646 w 3"/>
                <a:gd name="T57" fmla="*/ 2147483646 h 2"/>
                <a:gd name="T58" fmla="*/ 2147483646 w 3"/>
                <a:gd name="T59" fmla="*/ 2147483646 h 2"/>
                <a:gd name="T60" fmla="*/ 2147483646 w 3"/>
                <a:gd name="T61" fmla="*/ 2147483646 h 2"/>
                <a:gd name="T62" fmla="*/ 2147483646 w 3"/>
                <a:gd name="T63" fmla="*/ 2147483646 h 2"/>
                <a:gd name="T64" fmla="*/ 2147483646 w 3"/>
                <a:gd name="T65" fmla="*/ 2147483646 h 2"/>
                <a:gd name="T66" fmla="*/ 2147483646 w 3"/>
                <a:gd name="T67" fmla="*/ 2147483646 h 2"/>
                <a:gd name="T68" fmla="*/ 2147483646 w 3"/>
                <a:gd name="T69" fmla="*/ 2147483646 h 2"/>
                <a:gd name="T70" fmla="*/ 2147483646 w 3"/>
                <a:gd name="T71" fmla="*/ 2147483646 h 2"/>
                <a:gd name="T72" fmla="*/ 2147483646 w 3"/>
                <a:gd name="T73" fmla="*/ 2147483646 h 2"/>
                <a:gd name="T74" fmla="*/ 2147483646 w 3"/>
                <a:gd name="T75" fmla="*/ 2147483646 h 2"/>
                <a:gd name="T76" fmla="*/ 2147483646 w 3"/>
                <a:gd name="T77" fmla="*/ 2147483646 h 2"/>
                <a:gd name="T78" fmla="*/ 2147483646 w 3"/>
                <a:gd name="T79" fmla="*/ 2147483646 h 2"/>
                <a:gd name="T80" fmla="*/ 2147483646 w 3"/>
                <a:gd name="T81" fmla="*/ 2147483646 h 2"/>
                <a:gd name="T82" fmla="*/ 2147483646 w 3"/>
                <a:gd name="T83" fmla="*/ 2147483646 h 2"/>
                <a:gd name="T84" fmla="*/ 2147483646 w 3"/>
                <a:gd name="T85" fmla="*/ 2147483646 h 2"/>
                <a:gd name="T86" fmla="*/ 2147483646 w 3"/>
                <a:gd name="T87" fmla="*/ 2147483646 h 2"/>
                <a:gd name="T88" fmla="*/ 2147483646 w 3"/>
                <a:gd name="T89" fmla="*/ 2147483646 h 2"/>
                <a:gd name="T90" fmla="*/ 2147483646 w 3"/>
                <a:gd name="T91" fmla="*/ 2147483646 h 2"/>
                <a:gd name="T92" fmla="*/ 2147483646 w 3"/>
                <a:gd name="T93" fmla="*/ 2147483646 h 2"/>
                <a:gd name="T94" fmla="*/ 2147483646 w 3"/>
                <a:gd name="T95" fmla="*/ 2147483646 h 2"/>
                <a:gd name="T96" fmla="*/ 2147483646 w 3"/>
                <a:gd name="T97" fmla="*/ 2147483646 h 2"/>
                <a:gd name="T98" fmla="*/ 2147483646 w 3"/>
                <a:gd name="T99" fmla="*/ 2147483646 h 2"/>
                <a:gd name="T100" fmla="*/ 2147483646 w 3"/>
                <a:gd name="T101" fmla="*/ 2147483646 h 2"/>
                <a:gd name="T102" fmla="*/ 2147483646 w 3"/>
                <a:gd name="T103" fmla="*/ 2147483646 h 2"/>
                <a:gd name="T104" fmla="*/ 2147483646 w 3"/>
                <a:gd name="T105" fmla="*/ 2147483646 h 2"/>
                <a:gd name="T106" fmla="*/ 2147483646 w 3"/>
                <a:gd name="T107" fmla="*/ 0 h 2"/>
                <a:gd name="T108" fmla="*/ 2147483646 w 3"/>
                <a:gd name="T109" fmla="*/ 2147483646 h 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19"/>
            <p:cNvSpPr/>
            <p:nvPr/>
          </p:nvSpPr>
          <p:spPr bwMode="auto">
            <a:xfrm>
              <a:off x="5170488" y="43195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20"/>
            <p:cNvSpPr/>
            <p:nvPr/>
          </p:nvSpPr>
          <p:spPr bwMode="auto">
            <a:xfrm>
              <a:off x="5170488" y="43164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2147483646 h 1"/>
                <a:gd name="T4" fmla="*/ 2147483646 h 1"/>
                <a:gd name="T5" fmla="*/ 0 h 1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6">
                  <a:pos x="0" y="T0"/>
                </a:cxn>
                <a:cxn ang="T7">
                  <a:pos x="0" y="T1"/>
                </a:cxn>
                <a:cxn ang="T8">
                  <a:pos x="0" y="T2"/>
                </a:cxn>
                <a:cxn ang="T9">
                  <a:pos x="0" y="T3"/>
                </a:cxn>
                <a:cxn ang="T10">
                  <a:pos x="0" y="T4"/>
                </a:cxn>
                <a:cxn ang="T11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21"/>
            <p:cNvSpPr/>
            <p:nvPr/>
          </p:nvSpPr>
          <p:spPr bwMode="auto">
            <a:xfrm>
              <a:off x="5170488" y="43195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2147483646 h 1"/>
                <a:gd name="T6" fmla="*/ 0 h 1"/>
                <a:gd name="T7" fmla="*/ 2147483646 h 1"/>
                <a:gd name="T8" fmla="*/ 0 h 1"/>
                <a:gd name="T9" fmla="*/ 0 h 1"/>
                <a:gd name="T10" fmla="*/ 0 h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22"/>
            <p:cNvSpPr>
              <a:spLocks noEditPoints="1"/>
            </p:cNvSpPr>
            <p:nvPr/>
          </p:nvSpPr>
          <p:spPr bwMode="auto">
            <a:xfrm>
              <a:off x="5165725" y="4316413"/>
              <a:ext cx="7938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147483646 h 1"/>
                <a:gd name="T4" fmla="*/ 0 w 2"/>
                <a:gd name="T5" fmla="*/ 2147483646 h 1"/>
                <a:gd name="T6" fmla="*/ 0 w 2"/>
                <a:gd name="T7" fmla="*/ 0 h 1"/>
                <a:gd name="T8" fmla="*/ 2147483646 w 2"/>
                <a:gd name="T9" fmla="*/ 0 h 1"/>
                <a:gd name="T10" fmla="*/ 2147483646 w 2"/>
                <a:gd name="T11" fmla="*/ 0 h 1"/>
                <a:gd name="T12" fmla="*/ 2147483646 w 2"/>
                <a:gd name="T13" fmla="*/ 2147483646 h 1"/>
                <a:gd name="T14" fmla="*/ 2147483646 w 2"/>
                <a:gd name="T15" fmla="*/ 2147483646 h 1"/>
                <a:gd name="T16" fmla="*/ 2147483646 w 2"/>
                <a:gd name="T17" fmla="*/ 0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5170488" y="43195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2147483646 h 1"/>
                <a:gd name="T7" fmla="*/ 0 h 1"/>
                <a:gd name="T8" fmla="*/ 0 h 1"/>
                <a:gd name="T9" fmla="*/ 0 h 1"/>
                <a:gd name="T10" fmla="*/ 0 h 1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</a:gdLst>
              <a:ahLst/>
              <a:cxnLst>
                <a:cxn ang="T11">
                  <a:pos x="0" y="T0"/>
                </a:cxn>
                <a:cxn ang="T12">
                  <a:pos x="0" y="T1"/>
                </a:cxn>
                <a:cxn ang="T13">
                  <a:pos x="0" y="T2"/>
                </a:cxn>
                <a:cxn ang="T14">
                  <a:pos x="0" y="T3"/>
                </a:cxn>
                <a:cxn ang="T15">
                  <a:pos x="0" y="T4"/>
                </a:cxn>
                <a:cxn ang="T16">
                  <a:pos x="0" y="T5"/>
                </a:cxn>
                <a:cxn ang="T17">
                  <a:pos x="0" y="T6"/>
                </a:cxn>
                <a:cxn ang="T18">
                  <a:pos x="0" y="T7"/>
                </a:cxn>
                <a:cxn ang="T19">
                  <a:pos x="0" y="T8"/>
                </a:cxn>
                <a:cxn ang="T20">
                  <a:pos x="0" y="T9"/>
                </a:cxn>
                <a:cxn ang="T21">
                  <a:pos x="0" y="T1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5170488" y="43195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  <a:cxn ang="T7">
                  <a:pos x="0" y="0"/>
                </a:cxn>
                <a:cxn ang="T8">
                  <a:pos x="0" y="0"/>
                </a:cxn>
                <a:cxn ang="T9">
                  <a:pos x="0" y="0"/>
                </a:cxn>
                <a:cxn ang="T10">
                  <a:pos x="0" y="0"/>
                </a:cxn>
                <a:cxn ang="T11">
                  <a:pos x="0" y="0"/>
                </a:cxn>
                <a:cxn ang="T1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F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125"/>
            <p:cNvSpPr>
              <a:spLocks noEditPoints="1"/>
            </p:cNvSpPr>
            <p:nvPr/>
          </p:nvSpPr>
          <p:spPr bwMode="auto">
            <a:xfrm>
              <a:off x="5170488" y="4319588"/>
              <a:ext cx="0" cy="3175"/>
            </a:xfrm>
            <a:custGeom>
              <a:avLst/>
              <a:gdLst>
                <a:gd name="T0" fmla="*/ 2147483646 h 1"/>
                <a:gd name="T1" fmla="*/ 2147483646 h 1"/>
                <a:gd name="T2" fmla="*/ 2147483646 h 1"/>
                <a:gd name="T3" fmla="*/ 2147483646 h 1"/>
                <a:gd name="T4" fmla="*/ 0 h 1"/>
                <a:gd name="T5" fmla="*/ 2147483646 h 1"/>
                <a:gd name="T6" fmla="*/ 0 h 1"/>
                <a:gd name="T7" fmla="*/ 0 h 1"/>
                <a:gd name="T8" fmla="*/ 0 h 1"/>
                <a:gd name="T9" fmla="*/ 0 h 1"/>
                <a:gd name="T10" fmla="*/ 0 h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2">
                  <a:pos x="0" y="T0"/>
                </a:cxn>
                <a:cxn ang="T13">
                  <a:pos x="0" y="T1"/>
                </a:cxn>
                <a:cxn ang="T14">
                  <a:pos x="0" y="T2"/>
                </a:cxn>
                <a:cxn ang="T15">
                  <a:pos x="0" y="T3"/>
                </a:cxn>
                <a:cxn ang="T16">
                  <a:pos x="0" y="T4"/>
                </a:cxn>
                <a:cxn ang="T17">
                  <a:pos x="0" y="T5"/>
                </a:cxn>
                <a:cxn ang="T18">
                  <a:pos x="0" y="T6"/>
                </a:cxn>
                <a:cxn ang="T19">
                  <a:pos x="0" y="T7"/>
                </a:cxn>
                <a:cxn ang="T20">
                  <a:pos x="0" y="T8"/>
                </a:cxn>
                <a:cxn ang="T21">
                  <a:pos x="0" y="T9"/>
                </a:cxn>
                <a:cxn ang="T22">
                  <a:pos x="0" y="T10"/>
                </a:cxn>
                <a:cxn ang="T23">
                  <a:pos x="0" y="T1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126"/>
            <p:cNvSpPr>
              <a:spLocks noEditPoints="1"/>
            </p:cNvSpPr>
            <p:nvPr/>
          </p:nvSpPr>
          <p:spPr bwMode="auto">
            <a:xfrm>
              <a:off x="5184775" y="4327526"/>
              <a:ext cx="112713" cy="41275"/>
            </a:xfrm>
            <a:custGeom>
              <a:avLst/>
              <a:gdLst>
                <a:gd name="T0" fmla="*/ 2147483646 w 30"/>
                <a:gd name="T1" fmla="*/ 2147483646 h 11"/>
                <a:gd name="T2" fmla="*/ 2147483646 w 30"/>
                <a:gd name="T3" fmla="*/ 2147483646 h 11"/>
                <a:gd name="T4" fmla="*/ 2147483646 w 30"/>
                <a:gd name="T5" fmla="*/ 2147483646 h 11"/>
                <a:gd name="T6" fmla="*/ 2147483646 w 30"/>
                <a:gd name="T7" fmla="*/ 2147483646 h 11"/>
                <a:gd name="T8" fmla="*/ 2147483646 w 30"/>
                <a:gd name="T9" fmla="*/ 2147483646 h 11"/>
                <a:gd name="T10" fmla="*/ 2147483646 w 30"/>
                <a:gd name="T11" fmla="*/ 2147483646 h 11"/>
                <a:gd name="T12" fmla="*/ 2147483646 w 30"/>
                <a:gd name="T13" fmla="*/ 2147483646 h 11"/>
                <a:gd name="T14" fmla="*/ 2147483646 w 30"/>
                <a:gd name="T15" fmla="*/ 2147483646 h 11"/>
                <a:gd name="T16" fmla="*/ 2147483646 w 30"/>
                <a:gd name="T17" fmla="*/ 2147483646 h 11"/>
                <a:gd name="T18" fmla="*/ 2147483646 w 30"/>
                <a:gd name="T19" fmla="*/ 2147483646 h 11"/>
                <a:gd name="T20" fmla="*/ 2147483646 w 30"/>
                <a:gd name="T21" fmla="*/ 2147483646 h 11"/>
                <a:gd name="T22" fmla="*/ 2147483646 w 30"/>
                <a:gd name="T23" fmla="*/ 2147483646 h 11"/>
                <a:gd name="T24" fmla="*/ 2147483646 w 30"/>
                <a:gd name="T25" fmla="*/ 2147483646 h 11"/>
                <a:gd name="T26" fmla="*/ 2147483646 w 30"/>
                <a:gd name="T27" fmla="*/ 2147483646 h 11"/>
                <a:gd name="T28" fmla="*/ 2147483646 w 30"/>
                <a:gd name="T29" fmla="*/ 2147483646 h 11"/>
                <a:gd name="T30" fmla="*/ 2147483646 w 30"/>
                <a:gd name="T31" fmla="*/ 2147483646 h 11"/>
                <a:gd name="T32" fmla="*/ 2147483646 w 30"/>
                <a:gd name="T33" fmla="*/ 2147483646 h 11"/>
                <a:gd name="T34" fmla="*/ 2147483646 w 30"/>
                <a:gd name="T35" fmla="*/ 2147483646 h 11"/>
                <a:gd name="T36" fmla="*/ 2147483646 w 30"/>
                <a:gd name="T37" fmla="*/ 2147483646 h 11"/>
                <a:gd name="T38" fmla="*/ 2147483646 w 30"/>
                <a:gd name="T39" fmla="*/ 2147483646 h 11"/>
                <a:gd name="T40" fmla="*/ 2147483646 w 30"/>
                <a:gd name="T41" fmla="*/ 2147483646 h 11"/>
                <a:gd name="T42" fmla="*/ 2147483646 w 30"/>
                <a:gd name="T43" fmla="*/ 2147483646 h 11"/>
                <a:gd name="T44" fmla="*/ 2147483646 w 30"/>
                <a:gd name="T45" fmla="*/ 2147483646 h 11"/>
                <a:gd name="T46" fmla="*/ 2147483646 w 30"/>
                <a:gd name="T47" fmla="*/ 2147483646 h 11"/>
                <a:gd name="T48" fmla="*/ 2147483646 w 30"/>
                <a:gd name="T49" fmla="*/ 2147483646 h 11"/>
                <a:gd name="T50" fmla="*/ 2147483646 w 30"/>
                <a:gd name="T51" fmla="*/ 2147483646 h 11"/>
                <a:gd name="T52" fmla="*/ 2147483646 w 30"/>
                <a:gd name="T53" fmla="*/ 2147483646 h 11"/>
                <a:gd name="T54" fmla="*/ 2147483646 w 30"/>
                <a:gd name="T55" fmla="*/ 2147483646 h 11"/>
                <a:gd name="T56" fmla="*/ 2147483646 w 30"/>
                <a:gd name="T57" fmla="*/ 2147483646 h 11"/>
                <a:gd name="T58" fmla="*/ 2147483646 w 30"/>
                <a:gd name="T59" fmla="*/ 2147483646 h 11"/>
                <a:gd name="T60" fmla="*/ 2147483646 w 30"/>
                <a:gd name="T61" fmla="*/ 2147483646 h 11"/>
                <a:gd name="T62" fmla="*/ 2147483646 w 30"/>
                <a:gd name="T63" fmla="*/ 2147483646 h 11"/>
                <a:gd name="T64" fmla="*/ 2147483646 w 30"/>
                <a:gd name="T65" fmla="*/ 2147483646 h 11"/>
                <a:gd name="T66" fmla="*/ 2147483646 w 30"/>
                <a:gd name="T67" fmla="*/ 2147483646 h 11"/>
                <a:gd name="T68" fmla="*/ 2147483646 w 30"/>
                <a:gd name="T69" fmla="*/ 2147483646 h 11"/>
                <a:gd name="T70" fmla="*/ 2147483646 w 30"/>
                <a:gd name="T71" fmla="*/ 2147483646 h 11"/>
                <a:gd name="T72" fmla="*/ 2147483646 w 30"/>
                <a:gd name="T73" fmla="*/ 2147483646 h 11"/>
                <a:gd name="T74" fmla="*/ 2147483646 w 30"/>
                <a:gd name="T75" fmla="*/ 2147483646 h 11"/>
                <a:gd name="T76" fmla="*/ 2147483646 w 30"/>
                <a:gd name="T77" fmla="*/ 2147483646 h 11"/>
                <a:gd name="T78" fmla="*/ 2147483646 w 30"/>
                <a:gd name="T79" fmla="*/ 2147483646 h 11"/>
                <a:gd name="T80" fmla="*/ 2147483646 w 30"/>
                <a:gd name="T81" fmla="*/ 2147483646 h 11"/>
                <a:gd name="T82" fmla="*/ 2147483646 w 30"/>
                <a:gd name="T83" fmla="*/ 2147483646 h 11"/>
                <a:gd name="T84" fmla="*/ 2147483646 w 30"/>
                <a:gd name="T85" fmla="*/ 2147483646 h 11"/>
                <a:gd name="T86" fmla="*/ 2147483646 w 30"/>
                <a:gd name="T87" fmla="*/ 2147483646 h 11"/>
                <a:gd name="T88" fmla="*/ 2147483646 w 30"/>
                <a:gd name="T89" fmla="*/ 2147483646 h 11"/>
                <a:gd name="T90" fmla="*/ 2147483646 w 30"/>
                <a:gd name="T91" fmla="*/ 2147483646 h 11"/>
                <a:gd name="T92" fmla="*/ 2147483646 w 30"/>
                <a:gd name="T93" fmla="*/ 2147483646 h 11"/>
                <a:gd name="T94" fmla="*/ 2147483646 w 30"/>
                <a:gd name="T95" fmla="*/ 2147483646 h 11"/>
                <a:gd name="T96" fmla="*/ 2147483646 w 30"/>
                <a:gd name="T97" fmla="*/ 2147483646 h 11"/>
                <a:gd name="T98" fmla="*/ 2147483646 w 30"/>
                <a:gd name="T99" fmla="*/ 2147483646 h 11"/>
                <a:gd name="T100" fmla="*/ 2147483646 w 30"/>
                <a:gd name="T101" fmla="*/ 2147483646 h 11"/>
                <a:gd name="T102" fmla="*/ 2147483646 w 30"/>
                <a:gd name="T103" fmla="*/ 2147483646 h 11"/>
                <a:gd name="T104" fmla="*/ 2147483646 w 30"/>
                <a:gd name="T105" fmla="*/ 2147483646 h 11"/>
                <a:gd name="T106" fmla="*/ 2147483646 w 30"/>
                <a:gd name="T107" fmla="*/ 2147483646 h 11"/>
                <a:gd name="T108" fmla="*/ 2147483646 w 30"/>
                <a:gd name="T109" fmla="*/ 2147483646 h 11"/>
                <a:gd name="T110" fmla="*/ 2147483646 w 30"/>
                <a:gd name="T111" fmla="*/ 2147483646 h 11"/>
                <a:gd name="T112" fmla="*/ 2147483646 w 30"/>
                <a:gd name="T113" fmla="*/ 2147483646 h 11"/>
                <a:gd name="T114" fmla="*/ 2147483646 w 30"/>
                <a:gd name="T115" fmla="*/ 2147483646 h 11"/>
                <a:gd name="T116" fmla="*/ 2147483646 w 30"/>
                <a:gd name="T117" fmla="*/ 2147483646 h 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" h="11"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3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9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29" y="9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1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moveTo>
                    <a:pt x="19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18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moveTo>
                    <a:pt x="17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9" y="8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moveTo>
                    <a:pt x="19" y="8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moveTo>
                    <a:pt x="16" y="8"/>
                  </a:move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9" y="8"/>
                  </a:moveTo>
                  <a:cubicBezTo>
                    <a:pt x="19" y="8"/>
                    <a:pt x="19" y="8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20" y="8"/>
                    <a:pt x="19" y="8"/>
                  </a:cubicBezTo>
                  <a:moveTo>
                    <a:pt x="18" y="8"/>
                  </a:move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7" y="8"/>
                  </a:move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8" y="8"/>
                  </a:move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moveTo>
                    <a:pt x="17" y="8"/>
                  </a:move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9" y="7"/>
                  </a:moveTo>
                  <a:cubicBezTo>
                    <a:pt x="19" y="7"/>
                    <a:pt x="19" y="7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7"/>
                    <a:pt x="19" y="7"/>
                  </a:cubicBezTo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7"/>
                    <a:pt x="20" y="7"/>
                  </a:cubicBezTo>
                  <a:moveTo>
                    <a:pt x="14" y="7"/>
                  </a:move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8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moveTo>
                    <a:pt x="17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7" y="7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8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moveTo>
                    <a:pt x="17" y="7"/>
                  </a:moveTo>
                  <a:cubicBezTo>
                    <a:pt x="16" y="7"/>
                    <a:pt x="16" y="8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5" y="7"/>
                    <a:pt x="14" y="7"/>
                    <a:pt x="14" y="7"/>
                  </a:cubicBezTo>
                  <a:moveTo>
                    <a:pt x="16" y="7"/>
                  </a:move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7"/>
                  </a:cubicBezTo>
                  <a:cubicBezTo>
                    <a:pt x="13" y="7"/>
                    <a:pt x="13" y="7"/>
                    <a:pt x="14" y="7"/>
                  </a:cubicBezTo>
                  <a:cubicBezTo>
                    <a:pt x="14" y="7"/>
                    <a:pt x="14" y="7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6" y="3"/>
                  </a:cubicBezTo>
                  <a:cubicBezTo>
                    <a:pt x="6" y="3"/>
                    <a:pt x="5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127"/>
            <p:cNvSpPr>
              <a:spLocks noEditPoints="1"/>
            </p:cNvSpPr>
            <p:nvPr/>
          </p:nvSpPr>
          <p:spPr bwMode="auto">
            <a:xfrm>
              <a:off x="3810000" y="3500438"/>
              <a:ext cx="360363" cy="360363"/>
            </a:xfrm>
            <a:custGeom>
              <a:avLst/>
              <a:gdLst>
                <a:gd name="T0" fmla="*/ 2147483646 w 96"/>
                <a:gd name="T1" fmla="*/ 2147483646 h 96"/>
                <a:gd name="T2" fmla="*/ 2147483646 w 96"/>
                <a:gd name="T3" fmla="*/ 2147483646 h 96"/>
                <a:gd name="T4" fmla="*/ 2147483646 w 96"/>
                <a:gd name="T5" fmla="*/ 2147483646 h 96"/>
                <a:gd name="T6" fmla="*/ 2147483646 w 96"/>
                <a:gd name="T7" fmla="*/ 2147483646 h 96"/>
                <a:gd name="T8" fmla="*/ 2147483646 w 96"/>
                <a:gd name="T9" fmla="*/ 2147483646 h 96"/>
                <a:gd name="T10" fmla="*/ 2147483646 w 96"/>
                <a:gd name="T11" fmla="*/ 2147483646 h 96"/>
                <a:gd name="T12" fmla="*/ 2147483646 w 96"/>
                <a:gd name="T13" fmla="*/ 2147483646 h 96"/>
                <a:gd name="T14" fmla="*/ 2147483646 w 96"/>
                <a:gd name="T15" fmla="*/ 2147483646 h 96"/>
                <a:gd name="T16" fmla="*/ 2147483646 w 96"/>
                <a:gd name="T17" fmla="*/ 2147483646 h 96"/>
                <a:gd name="T18" fmla="*/ 2147483646 w 96"/>
                <a:gd name="T19" fmla="*/ 2147483646 h 96"/>
                <a:gd name="T20" fmla="*/ 2147483646 w 96"/>
                <a:gd name="T21" fmla="*/ 2147483646 h 96"/>
                <a:gd name="T22" fmla="*/ 2147483646 w 96"/>
                <a:gd name="T23" fmla="*/ 2147483646 h 96"/>
                <a:gd name="T24" fmla="*/ 2147483646 w 96"/>
                <a:gd name="T25" fmla="*/ 2147483646 h 96"/>
                <a:gd name="T26" fmla="*/ 2147483646 w 96"/>
                <a:gd name="T27" fmla="*/ 2147483646 h 96"/>
                <a:gd name="T28" fmla="*/ 2147483646 w 96"/>
                <a:gd name="T29" fmla="*/ 2147483646 h 96"/>
                <a:gd name="T30" fmla="*/ 2147483646 w 96"/>
                <a:gd name="T31" fmla="*/ 2147483646 h 96"/>
                <a:gd name="T32" fmla="*/ 2147483646 w 96"/>
                <a:gd name="T33" fmla="*/ 2147483646 h 96"/>
                <a:gd name="T34" fmla="*/ 2147483646 w 96"/>
                <a:gd name="T35" fmla="*/ 2147483646 h 96"/>
                <a:gd name="T36" fmla="*/ 2147483646 w 96"/>
                <a:gd name="T37" fmla="*/ 2147483646 h 96"/>
                <a:gd name="T38" fmla="*/ 2147483646 w 96"/>
                <a:gd name="T39" fmla="*/ 2147483646 h 96"/>
                <a:gd name="T40" fmla="*/ 2147483646 w 96"/>
                <a:gd name="T41" fmla="*/ 2147483646 h 96"/>
                <a:gd name="T42" fmla="*/ 2147483646 w 96"/>
                <a:gd name="T43" fmla="*/ 2147483646 h 96"/>
                <a:gd name="T44" fmla="*/ 2147483646 w 96"/>
                <a:gd name="T45" fmla="*/ 2147483646 h 96"/>
                <a:gd name="T46" fmla="*/ 2147483646 w 96"/>
                <a:gd name="T47" fmla="*/ 2147483646 h 96"/>
                <a:gd name="T48" fmla="*/ 2147483646 w 96"/>
                <a:gd name="T49" fmla="*/ 2147483646 h 96"/>
                <a:gd name="T50" fmla="*/ 2147483646 w 96"/>
                <a:gd name="T51" fmla="*/ 2147483646 h 96"/>
                <a:gd name="T52" fmla="*/ 2147483646 w 96"/>
                <a:gd name="T53" fmla="*/ 2147483646 h 96"/>
                <a:gd name="T54" fmla="*/ 2147483646 w 96"/>
                <a:gd name="T55" fmla="*/ 2147483646 h 96"/>
                <a:gd name="T56" fmla="*/ 2147483646 w 96"/>
                <a:gd name="T57" fmla="*/ 2147483646 h 96"/>
                <a:gd name="T58" fmla="*/ 2147483646 w 96"/>
                <a:gd name="T59" fmla="*/ 2147483646 h 96"/>
                <a:gd name="T60" fmla="*/ 2147483646 w 96"/>
                <a:gd name="T61" fmla="*/ 2147483646 h 96"/>
                <a:gd name="T62" fmla="*/ 2147483646 w 96"/>
                <a:gd name="T63" fmla="*/ 2147483646 h 96"/>
                <a:gd name="T64" fmla="*/ 2147483646 w 96"/>
                <a:gd name="T65" fmla="*/ 2147483646 h 96"/>
                <a:gd name="T66" fmla="*/ 2147483646 w 96"/>
                <a:gd name="T67" fmla="*/ 2147483646 h 96"/>
                <a:gd name="T68" fmla="*/ 2147483646 w 96"/>
                <a:gd name="T69" fmla="*/ 2147483646 h 96"/>
                <a:gd name="T70" fmla="*/ 2147483646 w 96"/>
                <a:gd name="T71" fmla="*/ 2147483646 h 96"/>
                <a:gd name="T72" fmla="*/ 2147483646 w 96"/>
                <a:gd name="T73" fmla="*/ 2147483646 h 96"/>
                <a:gd name="T74" fmla="*/ 2147483646 w 96"/>
                <a:gd name="T75" fmla="*/ 2147483646 h 96"/>
                <a:gd name="T76" fmla="*/ 2147483646 w 96"/>
                <a:gd name="T77" fmla="*/ 2147483646 h 96"/>
                <a:gd name="T78" fmla="*/ 2147483646 w 96"/>
                <a:gd name="T79" fmla="*/ 2147483646 h 96"/>
                <a:gd name="T80" fmla="*/ 2147483646 w 96"/>
                <a:gd name="T81" fmla="*/ 2147483646 h 96"/>
                <a:gd name="T82" fmla="*/ 2147483646 w 96"/>
                <a:gd name="T83" fmla="*/ 2147483646 h 96"/>
                <a:gd name="T84" fmla="*/ 2147483646 w 96"/>
                <a:gd name="T85" fmla="*/ 2147483646 h 96"/>
                <a:gd name="T86" fmla="*/ 2147483646 w 96"/>
                <a:gd name="T87" fmla="*/ 2147483646 h 96"/>
                <a:gd name="T88" fmla="*/ 2147483646 w 96"/>
                <a:gd name="T89" fmla="*/ 2147483646 h 96"/>
                <a:gd name="T90" fmla="*/ 2147483646 w 96"/>
                <a:gd name="T91" fmla="*/ 2147483646 h 96"/>
                <a:gd name="T92" fmla="*/ 2147483646 w 96"/>
                <a:gd name="T93" fmla="*/ 2147483646 h 96"/>
                <a:gd name="T94" fmla="*/ 2147483646 w 96"/>
                <a:gd name="T95" fmla="*/ 2147483646 h 96"/>
                <a:gd name="T96" fmla="*/ 2147483646 w 96"/>
                <a:gd name="T97" fmla="*/ 2147483646 h 96"/>
                <a:gd name="T98" fmla="*/ 2147483646 w 96"/>
                <a:gd name="T99" fmla="*/ 2147483646 h 96"/>
                <a:gd name="T100" fmla="*/ 2147483646 w 96"/>
                <a:gd name="T101" fmla="*/ 2147483646 h 96"/>
                <a:gd name="T102" fmla="*/ 2147483646 w 96"/>
                <a:gd name="T103" fmla="*/ 2147483646 h 96"/>
                <a:gd name="T104" fmla="*/ 2147483646 w 96"/>
                <a:gd name="T105" fmla="*/ 2147483646 h 96"/>
                <a:gd name="T106" fmla="*/ 2147483646 w 96"/>
                <a:gd name="T107" fmla="*/ 2147483646 h 96"/>
                <a:gd name="T108" fmla="*/ 2147483646 w 96"/>
                <a:gd name="T109" fmla="*/ 2147483646 h 96"/>
                <a:gd name="T110" fmla="*/ 2147483646 w 96"/>
                <a:gd name="T111" fmla="*/ 2147483646 h 96"/>
                <a:gd name="T112" fmla="*/ 2147483646 w 96"/>
                <a:gd name="T113" fmla="*/ 2147483646 h 96"/>
                <a:gd name="T114" fmla="*/ 2147483646 w 96"/>
                <a:gd name="T115" fmla="*/ 2147483646 h 96"/>
                <a:gd name="T116" fmla="*/ 2147483646 w 96"/>
                <a:gd name="T117" fmla="*/ 0 h 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6" h="96"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4"/>
                    <a:pt x="32" y="34"/>
                  </a:cubicBezTo>
                  <a:cubicBezTo>
                    <a:pt x="32" y="34"/>
                    <a:pt x="32" y="33"/>
                    <a:pt x="32" y="33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2" y="95"/>
                  </a:move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moveTo>
                    <a:pt x="52" y="94"/>
                  </a:move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moveTo>
                    <a:pt x="56" y="94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moveTo>
                    <a:pt x="42" y="92"/>
                  </a:move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2"/>
                  </a:cubicBezTo>
                  <a:moveTo>
                    <a:pt x="2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moveTo>
                    <a:pt x="30" y="86"/>
                  </a:move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moveTo>
                    <a:pt x="26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moveTo>
                    <a:pt x="26" y="84"/>
                  </a:move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5"/>
                  </a:cubicBezTo>
                  <a:cubicBezTo>
                    <a:pt x="26" y="85"/>
                    <a:pt x="26" y="84"/>
                    <a:pt x="26" y="84"/>
                  </a:cubicBezTo>
                  <a:moveTo>
                    <a:pt x="27" y="85"/>
                  </a:move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5"/>
                  </a:cubicBezTo>
                  <a:cubicBezTo>
                    <a:pt x="28" y="85"/>
                    <a:pt x="28" y="85"/>
                    <a:pt x="27" y="85"/>
                  </a:cubicBezTo>
                  <a:cubicBezTo>
                    <a:pt x="27" y="85"/>
                    <a:pt x="28" y="85"/>
                    <a:pt x="28" y="85"/>
                  </a:cubicBezTo>
                  <a:cubicBezTo>
                    <a:pt x="28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moveTo>
                    <a:pt x="27" y="26"/>
                  </a:moveTo>
                  <a:cubicBezTo>
                    <a:pt x="26" y="28"/>
                    <a:pt x="25" y="30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6"/>
                    <a:pt x="19" y="38"/>
                    <a:pt x="17" y="41"/>
                  </a:cubicBezTo>
                  <a:cubicBezTo>
                    <a:pt x="13" y="43"/>
                    <a:pt x="12" y="45"/>
                    <a:pt x="12" y="47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1" y="5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8" y="51"/>
                    <a:pt x="7" y="51"/>
                  </a:cubicBezTo>
                  <a:cubicBezTo>
                    <a:pt x="5" y="51"/>
                    <a:pt x="3" y="51"/>
                    <a:pt x="1" y="52"/>
                  </a:cubicBezTo>
                  <a:cubicBezTo>
                    <a:pt x="1" y="52"/>
                    <a:pt x="0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1" y="57"/>
                    <a:pt x="1" y="57"/>
                  </a:cubicBezTo>
                  <a:cubicBezTo>
                    <a:pt x="1" y="57"/>
                    <a:pt x="1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9"/>
                    <a:pt x="4" y="59"/>
                    <a:pt x="3" y="60"/>
                  </a:cubicBezTo>
                  <a:cubicBezTo>
                    <a:pt x="5" y="60"/>
                    <a:pt x="5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5" y="61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5" y="64"/>
                    <a:pt x="5" y="65"/>
                  </a:cubicBezTo>
                  <a:cubicBezTo>
                    <a:pt x="6" y="66"/>
                    <a:pt x="6" y="66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10" y="67"/>
                    <a:pt x="12" y="68"/>
                    <a:pt x="10" y="71"/>
                  </a:cubicBezTo>
                  <a:cubicBezTo>
                    <a:pt x="11" y="71"/>
                    <a:pt x="12" y="71"/>
                    <a:pt x="12" y="71"/>
                  </a:cubicBezTo>
                  <a:cubicBezTo>
                    <a:pt x="14" y="71"/>
                    <a:pt x="14" y="72"/>
                    <a:pt x="12" y="73"/>
                  </a:cubicBezTo>
                  <a:cubicBezTo>
                    <a:pt x="13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5" y="74"/>
                    <a:pt x="16" y="75"/>
                    <a:pt x="15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6"/>
                    <a:pt x="15" y="76"/>
                  </a:cubicBezTo>
                  <a:cubicBezTo>
                    <a:pt x="16" y="76"/>
                    <a:pt x="16" y="75"/>
                    <a:pt x="17" y="75"/>
                  </a:cubicBezTo>
                  <a:cubicBezTo>
                    <a:pt x="17" y="75"/>
                    <a:pt x="17" y="76"/>
                    <a:pt x="15" y="77"/>
                  </a:cubicBezTo>
                  <a:cubicBezTo>
                    <a:pt x="16" y="76"/>
                    <a:pt x="17" y="76"/>
                    <a:pt x="18" y="76"/>
                  </a:cubicBezTo>
                  <a:cubicBezTo>
                    <a:pt x="18" y="76"/>
                    <a:pt x="18" y="76"/>
                    <a:pt x="16" y="78"/>
                  </a:cubicBezTo>
                  <a:cubicBezTo>
                    <a:pt x="18" y="77"/>
                    <a:pt x="19" y="77"/>
                    <a:pt x="20" y="77"/>
                  </a:cubicBezTo>
                  <a:cubicBezTo>
                    <a:pt x="21" y="77"/>
                    <a:pt x="21" y="78"/>
                    <a:pt x="21" y="79"/>
                  </a:cubicBezTo>
                  <a:cubicBezTo>
                    <a:pt x="20" y="79"/>
                    <a:pt x="20" y="79"/>
                    <a:pt x="20" y="80"/>
                  </a:cubicBezTo>
                  <a:cubicBezTo>
                    <a:pt x="20" y="79"/>
                    <a:pt x="20" y="78"/>
                    <a:pt x="20" y="78"/>
                  </a:cubicBezTo>
                  <a:cubicBezTo>
                    <a:pt x="20" y="78"/>
                    <a:pt x="20" y="79"/>
                    <a:pt x="20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0"/>
                    <a:pt x="19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0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1" y="80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9"/>
                    <a:pt x="22" y="79"/>
                    <a:pt x="22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79"/>
                    <a:pt x="22" y="79"/>
                    <a:pt x="22" y="80"/>
                  </a:cubicBezTo>
                  <a:cubicBezTo>
                    <a:pt x="22" y="80"/>
                    <a:pt x="22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0" y="81"/>
                  </a:cubicBezTo>
                  <a:cubicBezTo>
                    <a:pt x="21" y="81"/>
                    <a:pt x="21" y="80"/>
                    <a:pt x="21" y="80"/>
                  </a:cubicBezTo>
                  <a:cubicBezTo>
                    <a:pt x="22" y="80"/>
                    <a:pt x="22" y="81"/>
                    <a:pt x="21" y="81"/>
                  </a:cubicBezTo>
                  <a:cubicBezTo>
                    <a:pt x="22" y="81"/>
                    <a:pt x="22" y="80"/>
                    <a:pt x="22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3" y="80"/>
                    <a:pt x="22" y="80"/>
                    <a:pt x="21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2" y="82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3" y="82"/>
                    <a:pt x="23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3" y="82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2"/>
                    <a:pt x="23" y="82"/>
                  </a:cubicBezTo>
                  <a:cubicBezTo>
                    <a:pt x="23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2"/>
                    <a:pt x="23" y="83"/>
                    <a:pt x="23" y="83"/>
                  </a:cubicBezTo>
                  <a:cubicBezTo>
                    <a:pt x="23" y="83"/>
                    <a:pt x="23" y="83"/>
                    <a:pt x="24" y="83"/>
                  </a:cubicBezTo>
                  <a:cubicBezTo>
                    <a:pt x="24" y="83"/>
                    <a:pt x="24" y="83"/>
                    <a:pt x="23" y="84"/>
                  </a:cubicBezTo>
                  <a:cubicBezTo>
                    <a:pt x="24" y="84"/>
                    <a:pt x="25" y="84"/>
                    <a:pt x="25" y="84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85"/>
                    <a:pt x="25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5" y="85"/>
                    <a:pt x="25" y="85"/>
                  </a:cubicBezTo>
                  <a:cubicBezTo>
                    <a:pt x="25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6" y="85"/>
                    <a:pt x="25" y="85"/>
                  </a:cubicBezTo>
                  <a:cubicBezTo>
                    <a:pt x="26" y="85"/>
                    <a:pt x="26" y="84"/>
                    <a:pt x="26" y="84"/>
                  </a:cubicBezTo>
                  <a:cubicBezTo>
                    <a:pt x="26" y="84"/>
                    <a:pt x="26" y="85"/>
                    <a:pt x="26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4"/>
                    <a:pt x="27" y="84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7" y="85"/>
                    <a:pt x="27" y="84"/>
                    <a:pt x="27" y="84"/>
                  </a:cubicBezTo>
                  <a:cubicBezTo>
                    <a:pt x="27" y="84"/>
                    <a:pt x="27" y="85"/>
                    <a:pt x="26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84"/>
                    <a:pt x="27" y="8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7" y="86"/>
                    <a:pt x="27" y="86"/>
                    <a:pt x="27" y="85"/>
                  </a:cubicBezTo>
                  <a:cubicBezTo>
                    <a:pt x="27" y="85"/>
                    <a:pt x="27" y="85"/>
                    <a:pt x="28" y="85"/>
                  </a:cubicBezTo>
                  <a:cubicBezTo>
                    <a:pt x="28" y="85"/>
                    <a:pt x="27" y="86"/>
                    <a:pt x="27" y="86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5"/>
                    <a:pt x="29" y="84"/>
                    <a:pt x="29" y="84"/>
                  </a:cubicBezTo>
                  <a:cubicBezTo>
                    <a:pt x="29" y="84"/>
                    <a:pt x="29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8" y="85"/>
                    <a:pt x="27" y="86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8" y="86"/>
                    <a:pt x="29" y="86"/>
                    <a:pt x="29" y="86"/>
                  </a:cubicBezTo>
                  <a:cubicBezTo>
                    <a:pt x="29" y="86"/>
                    <a:pt x="29" y="87"/>
                    <a:pt x="29" y="87"/>
                  </a:cubicBezTo>
                  <a:cubicBezTo>
                    <a:pt x="29" y="87"/>
                    <a:pt x="29" y="86"/>
                    <a:pt x="29" y="86"/>
                  </a:cubicBezTo>
                  <a:cubicBezTo>
                    <a:pt x="29" y="86"/>
                    <a:pt x="29" y="86"/>
                    <a:pt x="30" y="86"/>
                  </a:cubicBezTo>
                  <a:cubicBezTo>
                    <a:pt x="29" y="86"/>
                    <a:pt x="29" y="87"/>
                    <a:pt x="29" y="87"/>
                  </a:cubicBezTo>
                  <a:cubicBezTo>
                    <a:pt x="29" y="87"/>
                    <a:pt x="29" y="87"/>
                    <a:pt x="30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7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7"/>
                    <a:pt x="30" y="87"/>
                    <a:pt x="29" y="87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7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31" y="85"/>
                    <a:pt x="32" y="85"/>
                    <a:pt x="33" y="85"/>
                  </a:cubicBezTo>
                  <a:cubicBezTo>
                    <a:pt x="35" y="85"/>
                    <a:pt x="36" y="87"/>
                    <a:pt x="37" y="91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7" y="89"/>
                    <a:pt x="37" y="90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8" y="90"/>
                    <a:pt x="38" y="89"/>
                    <a:pt x="38" y="89"/>
                  </a:cubicBezTo>
                  <a:cubicBezTo>
                    <a:pt x="38" y="89"/>
                    <a:pt x="38" y="90"/>
                    <a:pt x="39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40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40" y="90"/>
                    <a:pt x="40" y="89"/>
                    <a:pt x="41" y="89"/>
                  </a:cubicBezTo>
                  <a:cubicBezTo>
                    <a:pt x="41" y="89"/>
                    <a:pt x="41" y="90"/>
                    <a:pt x="41" y="92"/>
                  </a:cubicBezTo>
                  <a:cubicBezTo>
                    <a:pt x="41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1"/>
                    <a:pt x="42" y="91"/>
                    <a:pt x="42" y="90"/>
                  </a:cubicBezTo>
                  <a:cubicBezTo>
                    <a:pt x="42" y="90"/>
                    <a:pt x="42" y="89"/>
                    <a:pt x="42" y="89"/>
                  </a:cubicBezTo>
                  <a:cubicBezTo>
                    <a:pt x="42" y="89"/>
                    <a:pt x="42" y="89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1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2"/>
                  </a:cubicBezTo>
                  <a:cubicBezTo>
                    <a:pt x="42" y="92"/>
                    <a:pt x="42" y="92"/>
                    <a:pt x="42" y="93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2"/>
                    <a:pt x="42" y="93"/>
                  </a:cubicBezTo>
                  <a:cubicBezTo>
                    <a:pt x="42" y="93"/>
                    <a:pt x="42" y="93"/>
                    <a:pt x="43" y="93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2" y="92"/>
                    <a:pt x="42" y="91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91"/>
                    <a:pt x="43" y="91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4" y="90"/>
                    <a:pt x="45" y="91"/>
                  </a:cubicBezTo>
                  <a:cubicBezTo>
                    <a:pt x="45" y="91"/>
                    <a:pt x="45" y="91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45" y="93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91"/>
                    <a:pt x="45" y="91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91"/>
                    <a:pt x="46" y="91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92"/>
                    <a:pt x="46" y="92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6" y="92"/>
                  </a:cubicBezTo>
                  <a:cubicBezTo>
                    <a:pt x="46" y="92"/>
                    <a:pt x="46" y="92"/>
                    <a:pt x="47" y="92"/>
                  </a:cubicBezTo>
                  <a:cubicBezTo>
                    <a:pt x="47" y="92"/>
                    <a:pt x="47" y="92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7" y="92"/>
                    <a:pt x="47" y="93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4"/>
                    <a:pt x="48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8" y="93"/>
                    <a:pt x="48" y="94"/>
                  </a:cubicBezTo>
                  <a:cubicBezTo>
                    <a:pt x="48" y="94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49" y="94"/>
                    <a:pt x="49" y="95"/>
                    <a:pt x="49" y="95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1" y="95"/>
                    <a:pt x="51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4"/>
                    <a:pt x="53" y="94"/>
                    <a:pt x="52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3"/>
                    <a:pt x="53" y="93"/>
                  </a:cubicBezTo>
                  <a:cubicBezTo>
                    <a:pt x="53" y="93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4"/>
                    <a:pt x="54" y="94"/>
                  </a:cubicBezTo>
                  <a:cubicBezTo>
                    <a:pt x="54" y="94"/>
                    <a:pt x="54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3"/>
                    <a:pt x="55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7" y="93"/>
                    <a:pt x="57" y="94"/>
                    <a:pt x="58" y="94"/>
                  </a:cubicBezTo>
                  <a:cubicBezTo>
                    <a:pt x="57" y="94"/>
                    <a:pt x="57" y="93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9" y="94"/>
                    <a:pt x="59" y="94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3" y="93"/>
                    <a:pt x="64" y="93"/>
                  </a:cubicBezTo>
                  <a:cubicBezTo>
                    <a:pt x="64" y="93"/>
                    <a:pt x="64" y="94"/>
                    <a:pt x="65" y="94"/>
                  </a:cubicBezTo>
                  <a:cubicBezTo>
                    <a:pt x="66" y="94"/>
                    <a:pt x="67" y="94"/>
                    <a:pt x="68" y="95"/>
                  </a:cubicBezTo>
                  <a:cubicBezTo>
                    <a:pt x="69" y="95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4" y="96"/>
                    <a:pt x="72" y="96"/>
                    <a:pt x="72" y="96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4" y="93"/>
                    <a:pt x="76" y="93"/>
                  </a:cubicBezTo>
                  <a:cubicBezTo>
                    <a:pt x="76" y="93"/>
                    <a:pt x="77" y="93"/>
                    <a:pt x="77" y="93"/>
                  </a:cubicBezTo>
                  <a:cubicBezTo>
                    <a:pt x="80" y="93"/>
                    <a:pt x="82" y="92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9" y="89"/>
                    <a:pt x="93" y="85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6" y="81"/>
                    <a:pt x="96" y="80"/>
                    <a:pt x="96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6" y="79"/>
                    <a:pt x="96" y="77"/>
                    <a:pt x="95" y="77"/>
                  </a:cubicBezTo>
                  <a:cubicBezTo>
                    <a:pt x="94" y="77"/>
                    <a:pt x="94" y="78"/>
                    <a:pt x="94" y="78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2" y="75"/>
                    <a:pt x="91" y="75"/>
                    <a:pt x="91" y="75"/>
                  </a:cubicBezTo>
                  <a:cubicBezTo>
                    <a:pt x="91" y="74"/>
                    <a:pt x="90" y="74"/>
                    <a:pt x="88" y="74"/>
                  </a:cubicBezTo>
                  <a:cubicBezTo>
                    <a:pt x="88" y="74"/>
                    <a:pt x="88" y="74"/>
                    <a:pt x="87" y="74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6" y="74"/>
                    <a:pt x="86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4"/>
                    <a:pt x="84" y="74"/>
                    <a:pt x="85" y="74"/>
                  </a:cubicBezTo>
                  <a:cubicBezTo>
                    <a:pt x="85" y="74"/>
                    <a:pt x="85" y="75"/>
                    <a:pt x="85" y="75"/>
                  </a:cubicBezTo>
                  <a:cubicBezTo>
                    <a:pt x="85" y="75"/>
                    <a:pt x="84" y="74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7"/>
                    <a:pt x="76" y="67"/>
                  </a:cubicBezTo>
                  <a:cubicBezTo>
                    <a:pt x="75" y="66"/>
                    <a:pt x="70" y="65"/>
                    <a:pt x="65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2" y="63"/>
                    <a:pt x="60" y="61"/>
                  </a:cubicBezTo>
                  <a:cubicBezTo>
                    <a:pt x="57" y="59"/>
                    <a:pt x="55" y="56"/>
                    <a:pt x="55" y="56"/>
                  </a:cubicBezTo>
                  <a:cubicBezTo>
                    <a:pt x="55" y="56"/>
                    <a:pt x="56" y="57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7" y="56"/>
                    <a:pt x="56" y="56"/>
                    <a:pt x="56" y="56"/>
                  </a:cubicBezTo>
                  <a:cubicBezTo>
                    <a:pt x="56" y="55"/>
                    <a:pt x="54" y="55"/>
                    <a:pt x="53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2"/>
                    <a:pt x="49" y="52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3"/>
                    <a:pt x="49" y="52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2" y="44"/>
                    <a:pt x="42" y="43"/>
                  </a:cubicBezTo>
                  <a:cubicBezTo>
                    <a:pt x="40" y="42"/>
                    <a:pt x="39" y="42"/>
                    <a:pt x="38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3" y="36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0"/>
                    <a:pt x="28" y="28"/>
                    <a:pt x="27" y="26"/>
                  </a:cubicBezTo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8" y="1"/>
                    <a:pt x="36" y="1"/>
                    <a:pt x="35" y="0"/>
                  </a:cubicBezTo>
                  <a:moveTo>
                    <a:pt x="30" y="0"/>
                  </a:moveTo>
                  <a:cubicBezTo>
                    <a:pt x="30" y="1"/>
                    <a:pt x="30" y="2"/>
                    <a:pt x="30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128"/>
            <p:cNvSpPr>
              <a:spLocks noEditPoints="1"/>
            </p:cNvSpPr>
            <p:nvPr/>
          </p:nvSpPr>
          <p:spPr bwMode="auto">
            <a:xfrm>
              <a:off x="3911600" y="3497263"/>
              <a:ext cx="282575" cy="307975"/>
            </a:xfrm>
            <a:custGeom>
              <a:avLst/>
              <a:gdLst>
                <a:gd name="T0" fmla="*/ 2147483646 w 75"/>
                <a:gd name="T1" fmla="*/ 2147483646 h 82"/>
                <a:gd name="T2" fmla="*/ 2147483646 w 75"/>
                <a:gd name="T3" fmla="*/ 2147483646 h 82"/>
                <a:gd name="T4" fmla="*/ 2147483646 w 75"/>
                <a:gd name="T5" fmla="*/ 2147483646 h 82"/>
                <a:gd name="T6" fmla="*/ 2147483646 w 75"/>
                <a:gd name="T7" fmla="*/ 2147483646 h 82"/>
                <a:gd name="T8" fmla="*/ 2147483646 w 75"/>
                <a:gd name="T9" fmla="*/ 2147483646 h 82"/>
                <a:gd name="T10" fmla="*/ 2147483646 w 75"/>
                <a:gd name="T11" fmla="*/ 2147483646 h 82"/>
                <a:gd name="T12" fmla="*/ 2147483646 w 75"/>
                <a:gd name="T13" fmla="*/ 2147483646 h 82"/>
                <a:gd name="T14" fmla="*/ 2147483646 w 75"/>
                <a:gd name="T15" fmla="*/ 2147483646 h 82"/>
                <a:gd name="T16" fmla="*/ 2147483646 w 75"/>
                <a:gd name="T17" fmla="*/ 0 h 82"/>
                <a:gd name="T18" fmla="*/ 2147483646 w 75"/>
                <a:gd name="T19" fmla="*/ 2147483646 h 82"/>
                <a:gd name="T20" fmla="*/ 2147483646 w 75"/>
                <a:gd name="T21" fmla="*/ 2147483646 h 82"/>
                <a:gd name="T22" fmla="*/ 2147483646 w 75"/>
                <a:gd name="T23" fmla="*/ 2147483646 h 82"/>
                <a:gd name="T24" fmla="*/ 2147483646 w 75"/>
                <a:gd name="T25" fmla="*/ 2147483646 h 82"/>
                <a:gd name="T26" fmla="*/ 2147483646 w 75"/>
                <a:gd name="T27" fmla="*/ 2147483646 h 82"/>
                <a:gd name="T28" fmla="*/ 2147483646 w 75"/>
                <a:gd name="T29" fmla="*/ 2147483646 h 82"/>
                <a:gd name="T30" fmla="*/ 2147483646 w 75"/>
                <a:gd name="T31" fmla="*/ 2147483646 h 82"/>
                <a:gd name="T32" fmla="*/ 2147483646 w 75"/>
                <a:gd name="T33" fmla="*/ 2147483646 h 82"/>
                <a:gd name="T34" fmla="*/ 2147483646 w 75"/>
                <a:gd name="T35" fmla="*/ 2147483646 h 82"/>
                <a:gd name="T36" fmla="*/ 2147483646 w 75"/>
                <a:gd name="T37" fmla="*/ 2147483646 h 82"/>
                <a:gd name="T38" fmla="*/ 2147483646 w 75"/>
                <a:gd name="T39" fmla="*/ 2147483646 h 82"/>
                <a:gd name="T40" fmla="*/ 2147483646 w 75"/>
                <a:gd name="T41" fmla="*/ 2147483646 h 82"/>
                <a:gd name="T42" fmla="*/ 2147483646 w 75"/>
                <a:gd name="T43" fmla="*/ 2147483646 h 82"/>
                <a:gd name="T44" fmla="*/ 2147483646 w 75"/>
                <a:gd name="T45" fmla="*/ 2147483646 h 82"/>
                <a:gd name="T46" fmla="*/ 2147483646 w 75"/>
                <a:gd name="T47" fmla="*/ 2147483646 h 82"/>
                <a:gd name="T48" fmla="*/ 2147483646 w 75"/>
                <a:gd name="T49" fmla="*/ 2147483646 h 82"/>
                <a:gd name="T50" fmla="*/ 2147483646 w 75"/>
                <a:gd name="T51" fmla="*/ 2147483646 h 82"/>
                <a:gd name="T52" fmla="*/ 2147483646 w 75"/>
                <a:gd name="T53" fmla="*/ 2147483646 h 82"/>
                <a:gd name="T54" fmla="*/ 2147483646 w 75"/>
                <a:gd name="T55" fmla="*/ 2147483646 h 82"/>
                <a:gd name="T56" fmla="*/ 2147483646 w 75"/>
                <a:gd name="T57" fmla="*/ 2147483646 h 82"/>
                <a:gd name="T58" fmla="*/ 2147483646 w 75"/>
                <a:gd name="T59" fmla="*/ 2147483646 h 82"/>
                <a:gd name="T60" fmla="*/ 2147483646 w 75"/>
                <a:gd name="T61" fmla="*/ 2147483646 h 82"/>
                <a:gd name="T62" fmla="*/ 2147483646 w 75"/>
                <a:gd name="T63" fmla="*/ 2147483646 h 82"/>
                <a:gd name="T64" fmla="*/ 2147483646 w 75"/>
                <a:gd name="T65" fmla="*/ 2147483646 h 82"/>
                <a:gd name="T66" fmla="*/ 2147483646 w 75"/>
                <a:gd name="T67" fmla="*/ 2147483646 h 82"/>
                <a:gd name="T68" fmla="*/ 2147483646 w 75"/>
                <a:gd name="T69" fmla="*/ 2147483646 h 82"/>
                <a:gd name="T70" fmla="*/ 2147483646 w 75"/>
                <a:gd name="T71" fmla="*/ 2147483646 h 82"/>
                <a:gd name="T72" fmla="*/ 2147483646 w 75"/>
                <a:gd name="T73" fmla="*/ 2147483646 h 82"/>
                <a:gd name="T74" fmla="*/ 2147483646 w 75"/>
                <a:gd name="T75" fmla="*/ 2147483646 h 82"/>
                <a:gd name="T76" fmla="*/ 2147483646 w 75"/>
                <a:gd name="T77" fmla="*/ 2147483646 h 82"/>
                <a:gd name="T78" fmla="*/ 2147483646 w 75"/>
                <a:gd name="T79" fmla="*/ 2147483646 h 82"/>
                <a:gd name="T80" fmla="*/ 2147483646 w 75"/>
                <a:gd name="T81" fmla="*/ 2147483646 h 82"/>
                <a:gd name="T82" fmla="*/ 2147483646 w 75"/>
                <a:gd name="T83" fmla="*/ 2147483646 h 82"/>
                <a:gd name="T84" fmla="*/ 2147483646 w 75"/>
                <a:gd name="T85" fmla="*/ 2147483646 h 82"/>
                <a:gd name="T86" fmla="*/ 2147483646 w 75"/>
                <a:gd name="T87" fmla="*/ 2147483646 h 82"/>
                <a:gd name="T88" fmla="*/ 2147483646 w 75"/>
                <a:gd name="T89" fmla="*/ 2147483646 h 82"/>
                <a:gd name="T90" fmla="*/ 2147483646 w 75"/>
                <a:gd name="T91" fmla="*/ 2147483646 h 82"/>
                <a:gd name="T92" fmla="*/ 2147483646 w 75"/>
                <a:gd name="T93" fmla="*/ 2147483646 h 82"/>
                <a:gd name="T94" fmla="*/ 2147483646 w 75"/>
                <a:gd name="T95" fmla="*/ 2147483646 h 82"/>
                <a:gd name="T96" fmla="*/ 2147483646 w 75"/>
                <a:gd name="T97" fmla="*/ 2147483646 h 82"/>
                <a:gd name="T98" fmla="*/ 2147483646 w 75"/>
                <a:gd name="T99" fmla="*/ 2147483646 h 82"/>
                <a:gd name="T100" fmla="*/ 2147483646 w 75"/>
                <a:gd name="T101" fmla="*/ 2147483646 h 82"/>
                <a:gd name="T102" fmla="*/ 2147483646 w 75"/>
                <a:gd name="T103" fmla="*/ 2147483646 h 82"/>
                <a:gd name="T104" fmla="*/ 2147483646 w 75"/>
                <a:gd name="T105" fmla="*/ 2147483646 h 82"/>
                <a:gd name="T106" fmla="*/ 2147483646 w 75"/>
                <a:gd name="T107" fmla="*/ 2147483646 h 82"/>
                <a:gd name="T108" fmla="*/ 2147483646 w 75"/>
                <a:gd name="T109" fmla="*/ 0 h 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5" h="82">
                  <a:moveTo>
                    <a:pt x="69" y="82"/>
                  </a:move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moveTo>
                    <a:pt x="5" y="34"/>
                  </a:move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moveTo>
                    <a:pt x="72" y="49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2" y="49"/>
                    <a:pt x="72" y="49"/>
                    <a:pt x="72" y="49"/>
                  </a:cubicBezTo>
                  <a:moveTo>
                    <a:pt x="69" y="49"/>
                  </a:moveTo>
                  <a:cubicBezTo>
                    <a:pt x="68" y="49"/>
                    <a:pt x="67" y="49"/>
                    <a:pt x="68" y="49"/>
                  </a:cubicBezTo>
                  <a:cubicBezTo>
                    <a:pt x="67" y="49"/>
                    <a:pt x="68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71" y="49"/>
                  </a:cubicBezTo>
                  <a:cubicBezTo>
                    <a:pt x="71" y="49"/>
                    <a:pt x="72" y="49"/>
                    <a:pt x="73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0" y="49"/>
                  </a:cubicBezTo>
                  <a:cubicBezTo>
                    <a:pt x="70" y="49"/>
                    <a:pt x="70" y="49"/>
                    <a:pt x="69" y="49"/>
                  </a:cubicBezTo>
                  <a:moveTo>
                    <a:pt x="71" y="49"/>
                  </a:moveTo>
                  <a:cubicBezTo>
                    <a:pt x="68" y="49"/>
                    <a:pt x="68" y="49"/>
                    <a:pt x="70" y="49"/>
                  </a:cubicBezTo>
                  <a:cubicBezTo>
                    <a:pt x="70" y="49"/>
                    <a:pt x="71" y="49"/>
                    <a:pt x="72" y="49"/>
                  </a:cubicBezTo>
                  <a:cubicBezTo>
                    <a:pt x="72" y="49"/>
                    <a:pt x="71" y="49"/>
                    <a:pt x="71" y="49"/>
                  </a:cubicBezTo>
                  <a:moveTo>
                    <a:pt x="68" y="48"/>
                  </a:moveTo>
                  <a:cubicBezTo>
                    <a:pt x="67" y="48"/>
                    <a:pt x="68" y="48"/>
                    <a:pt x="71" y="48"/>
                  </a:cubicBezTo>
                  <a:cubicBezTo>
                    <a:pt x="71" y="48"/>
                    <a:pt x="72" y="48"/>
                    <a:pt x="72" y="48"/>
                  </a:cubicBezTo>
                  <a:cubicBezTo>
                    <a:pt x="70" y="48"/>
                    <a:pt x="69" y="48"/>
                    <a:pt x="68" y="48"/>
                  </a:cubicBezTo>
                  <a:moveTo>
                    <a:pt x="68" y="48"/>
                  </a:moveTo>
                  <a:cubicBezTo>
                    <a:pt x="68" y="48"/>
                    <a:pt x="68" y="48"/>
                    <a:pt x="68" y="48"/>
                  </a:cubicBezTo>
                  <a:cubicBezTo>
                    <a:pt x="68" y="48"/>
                    <a:pt x="68" y="48"/>
                    <a:pt x="68" y="48"/>
                  </a:cubicBezTo>
                  <a:moveTo>
                    <a:pt x="72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48"/>
                    <a:pt x="72" y="48"/>
                    <a:pt x="72" y="48"/>
                  </a:cubicBezTo>
                  <a:moveTo>
                    <a:pt x="71" y="46"/>
                  </a:moveTo>
                  <a:cubicBezTo>
                    <a:pt x="70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moveTo>
                    <a:pt x="71" y="46"/>
                  </a:moveTo>
                  <a:cubicBezTo>
                    <a:pt x="70" y="46"/>
                    <a:pt x="70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6"/>
                    <a:pt x="71" y="46"/>
                  </a:cubicBezTo>
                  <a:moveTo>
                    <a:pt x="15" y="8"/>
                  </a:moveTo>
                  <a:cubicBezTo>
                    <a:pt x="15" y="8"/>
                    <a:pt x="15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13"/>
                    <a:pt x="3" y="20"/>
                    <a:pt x="0" y="27"/>
                  </a:cubicBezTo>
                  <a:cubicBezTo>
                    <a:pt x="1" y="29"/>
                    <a:pt x="3" y="31"/>
                    <a:pt x="4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7"/>
                    <a:pt x="9" y="41"/>
                    <a:pt x="9" y="41"/>
                  </a:cubicBezTo>
                  <a:cubicBezTo>
                    <a:pt x="9" y="41"/>
                    <a:pt x="9" y="41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3"/>
                    <a:pt x="13" y="43"/>
                    <a:pt x="15" y="44"/>
                  </a:cubicBezTo>
                  <a:cubicBezTo>
                    <a:pt x="15" y="45"/>
                    <a:pt x="17" y="46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2" y="53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6"/>
                    <a:pt x="29" y="56"/>
                    <a:pt x="29" y="57"/>
                  </a:cubicBezTo>
                  <a:cubicBezTo>
                    <a:pt x="29" y="57"/>
                    <a:pt x="30" y="57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8"/>
                    <a:pt x="28" y="57"/>
                    <a:pt x="28" y="57"/>
                  </a:cubicBezTo>
                  <a:cubicBezTo>
                    <a:pt x="28" y="57"/>
                    <a:pt x="30" y="60"/>
                    <a:pt x="33" y="62"/>
                  </a:cubicBezTo>
                  <a:cubicBezTo>
                    <a:pt x="35" y="64"/>
                    <a:pt x="37" y="66"/>
                    <a:pt x="37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3" y="66"/>
                    <a:pt x="48" y="67"/>
                    <a:pt x="49" y="68"/>
                  </a:cubicBezTo>
                  <a:cubicBezTo>
                    <a:pt x="50" y="68"/>
                    <a:pt x="50" y="69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7" y="75"/>
                    <a:pt x="58" y="76"/>
                    <a:pt x="58" y="76"/>
                  </a:cubicBezTo>
                  <a:cubicBezTo>
                    <a:pt x="58" y="76"/>
                    <a:pt x="58" y="75"/>
                    <a:pt x="58" y="75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75"/>
                    <a:pt x="57" y="75"/>
                    <a:pt x="58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60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4" y="75"/>
                    <a:pt x="64" y="76"/>
                  </a:cubicBezTo>
                  <a:cubicBezTo>
                    <a:pt x="64" y="76"/>
                    <a:pt x="65" y="76"/>
                    <a:pt x="66" y="76"/>
                  </a:cubicBezTo>
                  <a:cubicBezTo>
                    <a:pt x="67" y="76"/>
                    <a:pt x="67" y="77"/>
                    <a:pt x="67" y="79"/>
                  </a:cubicBezTo>
                  <a:cubicBezTo>
                    <a:pt x="67" y="79"/>
                    <a:pt x="67" y="78"/>
                    <a:pt x="68" y="78"/>
                  </a:cubicBezTo>
                  <a:cubicBezTo>
                    <a:pt x="69" y="78"/>
                    <a:pt x="69" y="80"/>
                    <a:pt x="68" y="81"/>
                  </a:cubicBezTo>
                  <a:cubicBezTo>
                    <a:pt x="68" y="81"/>
                    <a:pt x="68" y="81"/>
                    <a:pt x="69" y="81"/>
                  </a:cubicBezTo>
                  <a:cubicBezTo>
                    <a:pt x="69" y="81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1" y="80"/>
                    <a:pt x="71" y="79"/>
                  </a:cubicBezTo>
                  <a:cubicBezTo>
                    <a:pt x="73" y="76"/>
                    <a:pt x="74" y="73"/>
                    <a:pt x="74" y="70"/>
                  </a:cubicBezTo>
                  <a:cubicBezTo>
                    <a:pt x="74" y="68"/>
                    <a:pt x="74" y="65"/>
                    <a:pt x="75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2" y="62"/>
                    <a:pt x="73" y="62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5" y="62"/>
                    <a:pt x="75" y="61"/>
                    <a:pt x="75" y="60"/>
                  </a:cubicBezTo>
                  <a:cubicBezTo>
                    <a:pt x="75" y="59"/>
                    <a:pt x="74" y="59"/>
                    <a:pt x="74" y="58"/>
                  </a:cubicBezTo>
                  <a:cubicBezTo>
                    <a:pt x="72" y="59"/>
                    <a:pt x="72" y="60"/>
                    <a:pt x="74" y="62"/>
                  </a:cubicBezTo>
                  <a:cubicBezTo>
                    <a:pt x="71" y="59"/>
                    <a:pt x="70" y="58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4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6"/>
                    <a:pt x="74" y="56"/>
                    <a:pt x="74" y="56"/>
                  </a:cubicBezTo>
                  <a:cubicBezTo>
                    <a:pt x="74" y="56"/>
                    <a:pt x="75" y="56"/>
                    <a:pt x="75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0" y="55"/>
                    <a:pt x="71" y="55"/>
                    <a:pt x="72" y="54"/>
                  </a:cubicBezTo>
                  <a:cubicBezTo>
                    <a:pt x="72" y="54"/>
                    <a:pt x="72" y="54"/>
                    <a:pt x="73" y="53"/>
                  </a:cubicBezTo>
                  <a:cubicBezTo>
                    <a:pt x="70" y="53"/>
                    <a:pt x="69" y="52"/>
                    <a:pt x="71" y="51"/>
                  </a:cubicBezTo>
                  <a:cubicBezTo>
                    <a:pt x="72" y="51"/>
                    <a:pt x="72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4" y="52"/>
                  </a:cubicBezTo>
                  <a:cubicBezTo>
                    <a:pt x="73" y="51"/>
                    <a:pt x="73" y="51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2" y="51"/>
                    <a:pt x="72" y="51"/>
                  </a:cubicBezTo>
                  <a:cubicBezTo>
                    <a:pt x="71" y="50"/>
                    <a:pt x="71" y="50"/>
                    <a:pt x="73" y="50"/>
                  </a:cubicBezTo>
                  <a:cubicBezTo>
                    <a:pt x="73" y="50"/>
                    <a:pt x="72" y="50"/>
                    <a:pt x="72" y="49"/>
                  </a:cubicBezTo>
                  <a:cubicBezTo>
                    <a:pt x="71" y="50"/>
                    <a:pt x="70" y="50"/>
                    <a:pt x="70" y="50"/>
                  </a:cubicBezTo>
                  <a:cubicBezTo>
                    <a:pt x="69" y="50"/>
                    <a:pt x="70" y="50"/>
                    <a:pt x="72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2" y="49"/>
                    <a:pt x="72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2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0" y="49"/>
                    <a:pt x="70" y="49"/>
                    <a:pt x="69" y="49"/>
                  </a:cubicBezTo>
                  <a:cubicBezTo>
                    <a:pt x="69" y="49"/>
                    <a:pt x="69" y="49"/>
                    <a:pt x="71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1" y="49"/>
                    <a:pt x="70" y="49"/>
                    <a:pt x="71" y="49"/>
                  </a:cubicBezTo>
                  <a:cubicBezTo>
                    <a:pt x="70" y="49"/>
                    <a:pt x="69" y="49"/>
                    <a:pt x="70" y="49"/>
                  </a:cubicBezTo>
                  <a:cubicBezTo>
                    <a:pt x="70" y="49"/>
                    <a:pt x="70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2" y="49"/>
                    <a:pt x="72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6"/>
                    <a:pt x="72" y="45"/>
                    <a:pt x="72" y="45"/>
                  </a:cubicBezTo>
                  <a:cubicBezTo>
                    <a:pt x="72" y="45"/>
                    <a:pt x="71" y="46"/>
                    <a:pt x="71" y="46"/>
                  </a:cubicBezTo>
                  <a:cubicBezTo>
                    <a:pt x="70" y="46"/>
                    <a:pt x="70" y="45"/>
                    <a:pt x="71" y="45"/>
                  </a:cubicBezTo>
                  <a:cubicBezTo>
                    <a:pt x="69" y="45"/>
                    <a:pt x="69" y="44"/>
                    <a:pt x="70" y="43"/>
                  </a:cubicBezTo>
                  <a:cubicBezTo>
                    <a:pt x="71" y="41"/>
                    <a:pt x="71" y="40"/>
                    <a:pt x="71" y="40"/>
                  </a:cubicBezTo>
                  <a:cubicBezTo>
                    <a:pt x="70" y="40"/>
                    <a:pt x="70" y="41"/>
                    <a:pt x="70" y="41"/>
                  </a:cubicBezTo>
                  <a:cubicBezTo>
                    <a:pt x="69" y="41"/>
                    <a:pt x="69" y="42"/>
                    <a:pt x="69" y="42"/>
                  </a:cubicBezTo>
                  <a:cubicBezTo>
                    <a:pt x="69" y="42"/>
                    <a:pt x="69" y="41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7"/>
                    <a:pt x="65" y="37"/>
                    <a:pt x="65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4" y="37"/>
                    <a:pt x="64" y="37"/>
                    <a:pt x="65" y="37"/>
                  </a:cubicBezTo>
                  <a:cubicBezTo>
                    <a:pt x="65" y="37"/>
                    <a:pt x="65" y="36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3" y="36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2" y="37"/>
                    <a:pt x="63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3" y="35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4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0" y="30"/>
                    <a:pt x="60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60" y="27"/>
                    <a:pt x="60" y="25"/>
                    <a:pt x="60" y="25"/>
                  </a:cubicBezTo>
                  <a:cubicBezTo>
                    <a:pt x="60" y="25"/>
                    <a:pt x="60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6"/>
                    <a:pt x="56" y="25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5" y="24"/>
                    <a:pt x="55" y="23"/>
                  </a:cubicBezTo>
                  <a:cubicBezTo>
                    <a:pt x="52" y="23"/>
                    <a:pt x="50" y="22"/>
                    <a:pt x="51" y="19"/>
                  </a:cubicBezTo>
                  <a:cubicBezTo>
                    <a:pt x="50" y="19"/>
                    <a:pt x="49" y="20"/>
                    <a:pt x="48" y="20"/>
                  </a:cubicBezTo>
                  <a:cubicBezTo>
                    <a:pt x="47" y="20"/>
                    <a:pt x="47" y="19"/>
                    <a:pt x="48" y="16"/>
                  </a:cubicBezTo>
                  <a:cubicBezTo>
                    <a:pt x="46" y="17"/>
                    <a:pt x="46" y="18"/>
                    <a:pt x="45" y="18"/>
                  </a:cubicBezTo>
                  <a:cubicBezTo>
                    <a:pt x="44" y="18"/>
                    <a:pt x="45" y="17"/>
                    <a:pt x="46" y="15"/>
                  </a:cubicBezTo>
                  <a:cubicBezTo>
                    <a:pt x="44" y="16"/>
                    <a:pt x="43" y="17"/>
                    <a:pt x="43" y="17"/>
                  </a:cubicBezTo>
                  <a:cubicBezTo>
                    <a:pt x="43" y="17"/>
                    <a:pt x="43" y="16"/>
                    <a:pt x="45" y="14"/>
                  </a:cubicBezTo>
                  <a:cubicBezTo>
                    <a:pt x="43" y="15"/>
                    <a:pt x="42" y="16"/>
                    <a:pt x="42" y="16"/>
                  </a:cubicBezTo>
                  <a:cubicBezTo>
                    <a:pt x="41" y="16"/>
                    <a:pt x="41" y="15"/>
                    <a:pt x="42" y="12"/>
                  </a:cubicBezTo>
                  <a:cubicBezTo>
                    <a:pt x="41" y="13"/>
                    <a:pt x="40" y="13"/>
                    <a:pt x="39" y="13"/>
                  </a:cubicBezTo>
                  <a:cubicBezTo>
                    <a:pt x="36" y="13"/>
                    <a:pt x="34" y="11"/>
                    <a:pt x="33" y="6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0"/>
                    <a:pt x="32" y="9"/>
                    <a:pt x="32" y="6"/>
                  </a:cubicBezTo>
                  <a:cubicBezTo>
                    <a:pt x="32" y="9"/>
                    <a:pt x="31" y="10"/>
                    <a:pt x="31" y="10"/>
                  </a:cubicBezTo>
                  <a:cubicBezTo>
                    <a:pt x="31" y="10"/>
                    <a:pt x="31" y="8"/>
                    <a:pt x="32" y="6"/>
                  </a:cubicBezTo>
                  <a:cubicBezTo>
                    <a:pt x="30" y="7"/>
                    <a:pt x="29" y="8"/>
                    <a:pt x="28" y="8"/>
                  </a:cubicBezTo>
                  <a:cubicBezTo>
                    <a:pt x="26" y="8"/>
                    <a:pt x="25" y="6"/>
                    <a:pt x="25" y="3"/>
                  </a:cubicBezTo>
                  <a:cubicBezTo>
                    <a:pt x="24" y="5"/>
                    <a:pt x="24" y="7"/>
                    <a:pt x="23" y="7"/>
                  </a:cubicBezTo>
                  <a:cubicBezTo>
                    <a:pt x="23" y="7"/>
                    <a:pt x="22" y="5"/>
                    <a:pt x="21" y="2"/>
                  </a:cubicBezTo>
                  <a:cubicBezTo>
                    <a:pt x="21" y="4"/>
                    <a:pt x="20" y="5"/>
                    <a:pt x="20" y="5"/>
                  </a:cubicBezTo>
                  <a:cubicBezTo>
                    <a:pt x="19" y="5"/>
                    <a:pt x="19" y="4"/>
                    <a:pt x="18" y="2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7" y="4"/>
                    <a:pt x="17" y="3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5" y="4"/>
                    <a:pt x="15" y="3"/>
                    <a:pt x="14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5" y="6"/>
                    <a:pt x="15" y="9"/>
                    <a:pt x="15" y="9"/>
                  </a:cubicBezTo>
                  <a:cubicBezTo>
                    <a:pt x="15" y="9"/>
                    <a:pt x="15" y="7"/>
                    <a:pt x="14" y="4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1"/>
                    <a:pt x="13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5"/>
                    <a:pt x="15" y="7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6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5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4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4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3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29"/>
            <p:cNvSpPr>
              <a:spLocks noEditPoints="1"/>
            </p:cNvSpPr>
            <p:nvPr/>
          </p:nvSpPr>
          <p:spPr bwMode="auto">
            <a:xfrm>
              <a:off x="3776663" y="3489326"/>
              <a:ext cx="146050" cy="209550"/>
            </a:xfrm>
            <a:custGeom>
              <a:avLst/>
              <a:gdLst>
                <a:gd name="T0" fmla="*/ 0 w 39"/>
                <a:gd name="T1" fmla="*/ 2147483646 h 56"/>
                <a:gd name="T2" fmla="*/ 2147483646 w 39"/>
                <a:gd name="T3" fmla="*/ 2147483646 h 56"/>
                <a:gd name="T4" fmla="*/ 2147483646 w 39"/>
                <a:gd name="T5" fmla="*/ 2147483646 h 56"/>
                <a:gd name="T6" fmla="*/ 2147483646 w 39"/>
                <a:gd name="T7" fmla="*/ 2147483646 h 56"/>
                <a:gd name="T8" fmla="*/ 2147483646 w 39"/>
                <a:gd name="T9" fmla="*/ 2147483646 h 56"/>
                <a:gd name="T10" fmla="*/ 2147483646 w 39"/>
                <a:gd name="T11" fmla="*/ 2147483646 h 56"/>
                <a:gd name="T12" fmla="*/ 2147483646 w 39"/>
                <a:gd name="T13" fmla="*/ 2147483646 h 56"/>
                <a:gd name="T14" fmla="*/ 2147483646 w 39"/>
                <a:gd name="T15" fmla="*/ 2147483646 h 56"/>
                <a:gd name="T16" fmla="*/ 2147483646 w 39"/>
                <a:gd name="T17" fmla="*/ 2147483646 h 56"/>
                <a:gd name="T18" fmla="*/ 2147483646 w 39"/>
                <a:gd name="T19" fmla="*/ 2147483646 h 56"/>
                <a:gd name="T20" fmla="*/ 2147483646 w 39"/>
                <a:gd name="T21" fmla="*/ 2147483646 h 56"/>
                <a:gd name="T22" fmla="*/ 2147483646 w 39"/>
                <a:gd name="T23" fmla="*/ 2147483646 h 56"/>
                <a:gd name="T24" fmla="*/ 2147483646 w 39"/>
                <a:gd name="T25" fmla="*/ 2147483646 h 56"/>
                <a:gd name="T26" fmla="*/ 2147483646 w 39"/>
                <a:gd name="T27" fmla="*/ 2147483646 h 56"/>
                <a:gd name="T28" fmla="*/ 2147483646 w 39"/>
                <a:gd name="T29" fmla="*/ 2147483646 h 56"/>
                <a:gd name="T30" fmla="*/ 2147483646 w 39"/>
                <a:gd name="T31" fmla="*/ 2147483646 h 56"/>
                <a:gd name="T32" fmla="*/ 2147483646 w 39"/>
                <a:gd name="T33" fmla="*/ 2147483646 h 56"/>
                <a:gd name="T34" fmla="*/ 2147483646 w 39"/>
                <a:gd name="T35" fmla="*/ 2147483646 h 56"/>
                <a:gd name="T36" fmla="*/ 2147483646 w 39"/>
                <a:gd name="T37" fmla="*/ 2147483646 h 56"/>
                <a:gd name="T38" fmla="*/ 2147483646 w 39"/>
                <a:gd name="T39" fmla="*/ 2147483646 h 56"/>
                <a:gd name="T40" fmla="*/ 2147483646 w 39"/>
                <a:gd name="T41" fmla="*/ 2147483646 h 56"/>
                <a:gd name="T42" fmla="*/ 2147483646 w 39"/>
                <a:gd name="T43" fmla="*/ 2147483646 h 56"/>
                <a:gd name="T44" fmla="*/ 2147483646 w 39"/>
                <a:gd name="T45" fmla="*/ 2147483646 h 56"/>
                <a:gd name="T46" fmla="*/ 0 w 39"/>
                <a:gd name="T47" fmla="*/ 2147483646 h 56"/>
                <a:gd name="T48" fmla="*/ 0 w 39"/>
                <a:gd name="T49" fmla="*/ 2147483646 h 56"/>
                <a:gd name="T50" fmla="*/ 0 w 39"/>
                <a:gd name="T51" fmla="*/ 2147483646 h 56"/>
                <a:gd name="T52" fmla="*/ 0 w 39"/>
                <a:gd name="T53" fmla="*/ 2147483646 h 56"/>
                <a:gd name="T54" fmla="*/ 0 w 39"/>
                <a:gd name="T55" fmla="*/ 2147483646 h 56"/>
                <a:gd name="T56" fmla="*/ 2147483646 w 39"/>
                <a:gd name="T57" fmla="*/ 2147483646 h 56"/>
                <a:gd name="T58" fmla="*/ 2147483646 w 39"/>
                <a:gd name="T59" fmla="*/ 2147483646 h 56"/>
                <a:gd name="T60" fmla="*/ 2147483646 w 39"/>
                <a:gd name="T61" fmla="*/ 2147483646 h 56"/>
                <a:gd name="T62" fmla="*/ 2147483646 w 39"/>
                <a:gd name="T63" fmla="*/ 2147483646 h 56"/>
                <a:gd name="T64" fmla="*/ 2147483646 w 39"/>
                <a:gd name="T65" fmla="*/ 2147483646 h 56"/>
                <a:gd name="T66" fmla="*/ 2147483646 w 39"/>
                <a:gd name="T67" fmla="*/ 2147483646 h 56"/>
                <a:gd name="T68" fmla="*/ 2147483646 w 39"/>
                <a:gd name="T69" fmla="*/ 2147483646 h 56"/>
                <a:gd name="T70" fmla="*/ 2147483646 w 39"/>
                <a:gd name="T71" fmla="*/ 2147483646 h 56"/>
                <a:gd name="T72" fmla="*/ 2147483646 w 39"/>
                <a:gd name="T73" fmla="*/ 2147483646 h 56"/>
                <a:gd name="T74" fmla="*/ 2147483646 w 39"/>
                <a:gd name="T75" fmla="*/ 2147483646 h 56"/>
                <a:gd name="T76" fmla="*/ 2147483646 w 39"/>
                <a:gd name="T77" fmla="*/ 2147483646 h 56"/>
                <a:gd name="T78" fmla="*/ 2147483646 w 39"/>
                <a:gd name="T79" fmla="*/ 2147483646 h 56"/>
                <a:gd name="T80" fmla="*/ 2147483646 w 39"/>
                <a:gd name="T81" fmla="*/ 2147483646 h 56"/>
                <a:gd name="T82" fmla="*/ 2147483646 w 39"/>
                <a:gd name="T83" fmla="*/ 2147483646 h 56"/>
                <a:gd name="T84" fmla="*/ 2147483646 w 39"/>
                <a:gd name="T85" fmla="*/ 2147483646 h 56"/>
                <a:gd name="T86" fmla="*/ 2147483646 w 39"/>
                <a:gd name="T87" fmla="*/ 2147483646 h 56"/>
                <a:gd name="T88" fmla="*/ 2147483646 w 39"/>
                <a:gd name="T89" fmla="*/ 2147483646 h 56"/>
                <a:gd name="T90" fmla="*/ 2147483646 w 39"/>
                <a:gd name="T91" fmla="*/ 2147483646 h 56"/>
                <a:gd name="T92" fmla="*/ 2147483646 w 39"/>
                <a:gd name="T93" fmla="*/ 2147483646 h 56"/>
                <a:gd name="T94" fmla="*/ 2147483646 w 39"/>
                <a:gd name="T95" fmla="*/ 2147483646 h 5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9" h="56"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12" y="21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11" y="18"/>
                    <a:pt x="14" y="15"/>
                    <a:pt x="16" y="13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5" y="16"/>
                    <a:pt x="16" y="15"/>
                    <a:pt x="17" y="14"/>
                  </a:cubicBezTo>
                  <a:cubicBezTo>
                    <a:pt x="17" y="15"/>
                    <a:pt x="16" y="16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9"/>
                    <a:pt x="13" y="20"/>
                    <a:pt x="12" y="21"/>
                  </a:cubicBezTo>
                  <a:moveTo>
                    <a:pt x="17" y="15"/>
                  </a:moveTo>
                  <a:cubicBezTo>
                    <a:pt x="18" y="14"/>
                    <a:pt x="18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5"/>
                    <a:pt x="17" y="15"/>
                  </a:cubicBezTo>
                  <a:moveTo>
                    <a:pt x="23" y="11"/>
                  </a:moveTo>
                  <a:cubicBezTo>
                    <a:pt x="23" y="11"/>
                    <a:pt x="23" y="11"/>
                    <a:pt x="23" y="11"/>
                  </a:cubicBezTo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moveTo>
                    <a:pt x="23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moveTo>
                    <a:pt x="35" y="3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0" y="0"/>
                  </a:moveTo>
                  <a:cubicBezTo>
                    <a:pt x="30" y="0"/>
                    <a:pt x="31" y="1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3" y="4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2"/>
                    <a:pt x="21" y="6"/>
                    <a:pt x="21" y="10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13"/>
                    <a:pt x="16" y="13"/>
                  </a:cubicBezTo>
                  <a:cubicBezTo>
                    <a:pt x="16" y="13"/>
                    <a:pt x="16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4"/>
                    <a:pt x="10" y="15"/>
                  </a:cubicBezTo>
                  <a:cubicBezTo>
                    <a:pt x="9" y="17"/>
                    <a:pt x="8" y="18"/>
                    <a:pt x="8" y="2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2"/>
                    <a:pt x="0" y="27"/>
                  </a:cubicBezTo>
                  <a:cubicBezTo>
                    <a:pt x="0" y="28"/>
                    <a:pt x="0" y="30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1" y="37"/>
                    <a:pt x="2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3"/>
                    <a:pt x="2" y="43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6"/>
                    <a:pt x="4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6"/>
                    <a:pt x="4" y="46"/>
                  </a:cubicBezTo>
                  <a:cubicBezTo>
                    <a:pt x="4" y="46"/>
                    <a:pt x="4" y="48"/>
                    <a:pt x="4" y="49"/>
                  </a:cubicBezTo>
                  <a:cubicBezTo>
                    <a:pt x="5" y="51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3"/>
                    <a:pt x="8" y="55"/>
                    <a:pt x="9" y="56"/>
                  </a:cubicBezTo>
                  <a:cubicBezTo>
                    <a:pt x="9" y="55"/>
                    <a:pt x="10" y="55"/>
                    <a:pt x="10" y="55"/>
                  </a:cubicBezTo>
                  <a:cubicBezTo>
                    <a:pt x="12" y="54"/>
                    <a:pt x="14" y="54"/>
                    <a:pt x="16" y="54"/>
                  </a:cubicBezTo>
                  <a:cubicBezTo>
                    <a:pt x="17" y="54"/>
                    <a:pt x="18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48"/>
                    <a:pt x="22" y="46"/>
                    <a:pt x="26" y="44"/>
                  </a:cubicBezTo>
                  <a:cubicBezTo>
                    <a:pt x="28" y="41"/>
                    <a:pt x="31" y="39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3"/>
                    <a:pt x="35" y="31"/>
                    <a:pt x="36" y="29"/>
                  </a:cubicBezTo>
                  <a:cubicBezTo>
                    <a:pt x="35" y="29"/>
                    <a:pt x="35" y="28"/>
                    <a:pt x="35" y="27"/>
                  </a:cubicBezTo>
                  <a:cubicBezTo>
                    <a:pt x="30" y="18"/>
                    <a:pt x="29" y="15"/>
                    <a:pt x="26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5"/>
                    <a:pt x="39" y="4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0"/>
                    <a:pt x="30" y="0"/>
                    <a:pt x="3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3875088" y="3511551"/>
              <a:ext cx="52388" cy="87313"/>
            </a:xfrm>
            <a:custGeom>
              <a:avLst/>
              <a:gdLst>
                <a:gd name="T0" fmla="*/ 2147483646 w 14"/>
                <a:gd name="T1" fmla="*/ 0 h 23"/>
                <a:gd name="T2" fmla="*/ 2147483646 w 14"/>
                <a:gd name="T3" fmla="*/ 2147483646 h 23"/>
                <a:gd name="T4" fmla="*/ 2147483646 w 14"/>
                <a:gd name="T5" fmla="*/ 2147483646 h 23"/>
                <a:gd name="T6" fmla="*/ 2147483646 w 14"/>
                <a:gd name="T7" fmla="*/ 2147483646 h 23"/>
                <a:gd name="T8" fmla="*/ 2147483646 w 14"/>
                <a:gd name="T9" fmla="*/ 2147483646 h 23"/>
                <a:gd name="T10" fmla="*/ 2147483646 w 14"/>
                <a:gd name="T11" fmla="*/ 2147483646 h 23"/>
                <a:gd name="T12" fmla="*/ 2147483646 w 14"/>
                <a:gd name="T13" fmla="*/ 2147483646 h 23"/>
                <a:gd name="T14" fmla="*/ 2147483646 w 14"/>
                <a:gd name="T15" fmla="*/ 2147483646 h 23"/>
                <a:gd name="T16" fmla="*/ 2147483646 w 14"/>
                <a:gd name="T17" fmla="*/ 2147483646 h 23"/>
                <a:gd name="T18" fmla="*/ 2147483646 w 14"/>
                <a:gd name="T19" fmla="*/ 2147483646 h 23"/>
                <a:gd name="T20" fmla="*/ 0 w 14"/>
                <a:gd name="T21" fmla="*/ 2147483646 h 23"/>
                <a:gd name="T22" fmla="*/ 2147483646 w 14"/>
                <a:gd name="T23" fmla="*/ 2147483646 h 23"/>
                <a:gd name="T24" fmla="*/ 2147483646 w 14"/>
                <a:gd name="T25" fmla="*/ 2147483646 h 23"/>
                <a:gd name="T26" fmla="*/ 2147483646 w 14"/>
                <a:gd name="T27" fmla="*/ 2147483646 h 23"/>
                <a:gd name="T28" fmla="*/ 2147483646 w 14"/>
                <a:gd name="T29" fmla="*/ 0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4" h="23">
                  <a:moveTo>
                    <a:pt x="13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9"/>
                    <a:pt x="4" y="12"/>
                    <a:pt x="9" y="21"/>
                  </a:cubicBezTo>
                  <a:cubicBezTo>
                    <a:pt x="9" y="22"/>
                    <a:pt x="9" y="23"/>
                    <a:pt x="10" y="23"/>
                  </a:cubicBezTo>
                  <a:cubicBezTo>
                    <a:pt x="13" y="16"/>
                    <a:pt x="14" y="9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131"/>
            <p:cNvSpPr>
              <a:spLocks noEditPoints="1"/>
            </p:cNvSpPr>
            <p:nvPr/>
          </p:nvSpPr>
          <p:spPr bwMode="auto">
            <a:xfrm>
              <a:off x="3900488" y="3489326"/>
              <a:ext cx="0" cy="7938"/>
            </a:xfrm>
            <a:custGeom>
              <a:avLst/>
              <a:gdLst>
                <a:gd name="T0" fmla="*/ 2147483646 h 2"/>
                <a:gd name="T1" fmla="*/ 2147483646 h 2"/>
                <a:gd name="T2" fmla="*/ 2147483646 h 2"/>
                <a:gd name="T3" fmla="*/ 2147483646 h 2"/>
                <a:gd name="T4" fmla="*/ 2147483646 h 2"/>
                <a:gd name="T5" fmla="*/ 2147483646 h 2"/>
                <a:gd name="T6" fmla="*/ 2147483646 h 2"/>
                <a:gd name="T7" fmla="*/ 0 h 2"/>
                <a:gd name="T8" fmla="*/ 2147483646 h 2"/>
                <a:gd name="T9" fmla="*/ 0 h 2"/>
                <a:gd name="T10" fmla="*/ 0 h 2"/>
                <a:gd name="T11" fmla="*/ 0 h 2"/>
                <a:gd name="T12" fmla="*/ 0 h 2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</a:gdLst>
              <a:ahLst/>
              <a:cxnLst>
                <a:cxn ang="T13">
                  <a:pos x="0" y="T0"/>
                </a:cxn>
                <a:cxn ang="T14">
                  <a:pos x="0" y="T1"/>
                </a:cxn>
                <a:cxn ang="T15">
                  <a:pos x="0" y="T2"/>
                </a:cxn>
                <a:cxn ang="T16">
                  <a:pos x="0" y="T3"/>
                </a:cxn>
                <a:cxn ang="T17">
                  <a:pos x="0" y="T4"/>
                </a:cxn>
                <a:cxn ang="T18">
                  <a:pos x="0" y="T5"/>
                </a:cxn>
                <a:cxn ang="T19">
                  <a:pos x="0" y="T6"/>
                </a:cxn>
                <a:cxn ang="T20">
                  <a:pos x="0" y="T7"/>
                </a:cxn>
                <a:cxn ang="T21">
                  <a:pos x="0" y="T8"/>
                </a:cxn>
                <a:cxn ang="T22">
                  <a:pos x="0" y="T9"/>
                </a:cxn>
                <a:cxn ang="T23">
                  <a:pos x="0" y="T10"/>
                </a:cxn>
                <a:cxn ang="T24">
                  <a:pos x="0" y="T11"/>
                </a:cxn>
                <a:cxn ang="T25">
                  <a:pos x="0" y="T1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132"/>
            <p:cNvSpPr>
              <a:spLocks noEditPoints="1"/>
            </p:cNvSpPr>
            <p:nvPr/>
          </p:nvSpPr>
          <p:spPr bwMode="auto">
            <a:xfrm>
              <a:off x="3960813" y="3500438"/>
              <a:ext cx="11113" cy="26988"/>
            </a:xfrm>
            <a:custGeom>
              <a:avLst/>
              <a:gdLst>
                <a:gd name="T0" fmla="*/ 2147483646 w 3"/>
                <a:gd name="T1" fmla="*/ 2147483646 h 7"/>
                <a:gd name="T2" fmla="*/ 2147483646 w 3"/>
                <a:gd name="T3" fmla="*/ 2147483646 h 7"/>
                <a:gd name="T4" fmla="*/ 2147483646 w 3"/>
                <a:gd name="T5" fmla="*/ 2147483646 h 7"/>
                <a:gd name="T6" fmla="*/ 2147483646 w 3"/>
                <a:gd name="T7" fmla="*/ 2147483646 h 7"/>
                <a:gd name="T8" fmla="*/ 2147483646 w 3"/>
                <a:gd name="T9" fmla="*/ 2147483646 h 7"/>
                <a:gd name="T10" fmla="*/ 2147483646 w 3"/>
                <a:gd name="T11" fmla="*/ 2147483646 h 7"/>
                <a:gd name="T12" fmla="*/ 2147483646 w 3"/>
                <a:gd name="T13" fmla="*/ 2147483646 h 7"/>
                <a:gd name="T14" fmla="*/ 2147483646 w 3"/>
                <a:gd name="T15" fmla="*/ 0 h 7"/>
                <a:gd name="T16" fmla="*/ 2147483646 w 3"/>
                <a:gd name="T17" fmla="*/ 2147483646 h 7"/>
                <a:gd name="T18" fmla="*/ 2147483646 w 3"/>
                <a:gd name="T19" fmla="*/ 2147483646 h 7"/>
                <a:gd name="T20" fmla="*/ 2147483646 w 3"/>
                <a:gd name="T21" fmla="*/ 0 h 7"/>
                <a:gd name="T22" fmla="*/ 0 w 3"/>
                <a:gd name="T23" fmla="*/ 0 h 7"/>
                <a:gd name="T24" fmla="*/ 2147483646 w 3"/>
                <a:gd name="T25" fmla="*/ 2147483646 h 7"/>
                <a:gd name="T26" fmla="*/ 2147483646 w 3"/>
                <a:gd name="T27" fmla="*/ 2147483646 h 7"/>
                <a:gd name="T28" fmla="*/ 0 w 3"/>
                <a:gd name="T29" fmla="*/ 0 h 7"/>
                <a:gd name="T30" fmla="*/ 0 w 3"/>
                <a:gd name="T31" fmla="*/ 0 h 7"/>
                <a:gd name="T32" fmla="*/ 0 w 3"/>
                <a:gd name="T33" fmla="*/ 2147483646 h 7"/>
                <a:gd name="T34" fmla="*/ 0 w 3"/>
                <a:gd name="T35" fmla="*/ 2147483646 h 7"/>
                <a:gd name="T36" fmla="*/ 0 w 3"/>
                <a:gd name="T37" fmla="*/ 0 h 7"/>
                <a:gd name="T38" fmla="*/ 0 w 3"/>
                <a:gd name="T39" fmla="*/ 0 h 7"/>
                <a:gd name="T40" fmla="*/ 0 w 3"/>
                <a:gd name="T41" fmla="*/ 2147483646 h 7"/>
                <a:gd name="T42" fmla="*/ 0 w 3"/>
                <a:gd name="T43" fmla="*/ 2147483646 h 7"/>
                <a:gd name="T44" fmla="*/ 0 w 3"/>
                <a:gd name="T45" fmla="*/ 0 h 7"/>
                <a:gd name="T46" fmla="*/ 0 w 3"/>
                <a:gd name="T47" fmla="*/ 0 h 7"/>
                <a:gd name="T48" fmla="*/ 0 w 3"/>
                <a:gd name="T49" fmla="*/ 2147483646 h 7"/>
                <a:gd name="T50" fmla="*/ 0 w 3"/>
                <a:gd name="T51" fmla="*/ 2147483646 h 7"/>
                <a:gd name="T52" fmla="*/ 0 w 3"/>
                <a:gd name="T53" fmla="*/ 2147483646 h 7"/>
                <a:gd name="T54" fmla="*/ 0 w 3"/>
                <a:gd name="T55" fmla="*/ 0 h 7"/>
                <a:gd name="T56" fmla="*/ 0 w 3"/>
                <a:gd name="T57" fmla="*/ 0 h 7"/>
                <a:gd name="T58" fmla="*/ 0 w 3"/>
                <a:gd name="T59" fmla="*/ 2147483646 h 7"/>
                <a:gd name="T60" fmla="*/ 0 w 3"/>
                <a:gd name="T61" fmla="*/ 2147483646 h 7"/>
                <a:gd name="T62" fmla="*/ 0 w 3"/>
                <a:gd name="T63" fmla="*/ 0 h 7"/>
                <a:gd name="T64" fmla="*/ 0 w 3"/>
                <a:gd name="T65" fmla="*/ 0 h 7"/>
                <a:gd name="T66" fmla="*/ 0 w 3"/>
                <a:gd name="T67" fmla="*/ 2147483646 h 7"/>
                <a:gd name="T68" fmla="*/ 0 w 3"/>
                <a:gd name="T69" fmla="*/ 2147483646 h 7"/>
                <a:gd name="T70" fmla="*/ 0 w 3"/>
                <a:gd name="T71" fmla="*/ 0 h 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133"/>
            <p:cNvSpPr>
              <a:spLocks noEditPoints="1"/>
            </p:cNvSpPr>
            <p:nvPr/>
          </p:nvSpPr>
          <p:spPr bwMode="auto">
            <a:xfrm>
              <a:off x="4117975" y="3590926"/>
              <a:ext cx="4763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2147483646 w 1"/>
                <a:gd name="T7" fmla="*/ 0 h 1"/>
                <a:gd name="T8" fmla="*/ 2147483646 w 1"/>
                <a:gd name="T9" fmla="*/ 0 h 1"/>
                <a:gd name="T10" fmla="*/ 0 w 1"/>
                <a:gd name="T11" fmla="*/ 2147483646 h 1"/>
                <a:gd name="T12" fmla="*/ 2147483646 w 1"/>
                <a:gd name="T13" fmla="*/ 0 h 1"/>
                <a:gd name="T14" fmla="*/ 2147483646 w 1"/>
                <a:gd name="T15" fmla="*/ 0 h 1"/>
                <a:gd name="T16" fmla="*/ 2147483646 w 1"/>
                <a:gd name="T17" fmla="*/ 0 h 1"/>
                <a:gd name="T18" fmla="*/ 2147483646 w 1"/>
                <a:gd name="T19" fmla="*/ 0 h 1"/>
                <a:gd name="T20" fmla="*/ 2147483646 w 1"/>
                <a:gd name="T21" fmla="*/ 0 h 1"/>
                <a:gd name="T22" fmla="*/ 2147483646 w 1"/>
                <a:gd name="T23" fmla="*/ 0 h 1"/>
                <a:gd name="T24" fmla="*/ 2147483646 w 1"/>
                <a:gd name="T25" fmla="*/ 0 h 1"/>
                <a:gd name="T26" fmla="*/ 2147483646 w 1"/>
                <a:gd name="T27" fmla="*/ 0 h 1"/>
                <a:gd name="T28" fmla="*/ 2147483646 w 1"/>
                <a:gd name="T29" fmla="*/ 0 h 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3776663" y="3605213"/>
              <a:ext cx="0" cy="4763"/>
            </a:xfrm>
            <a:custGeom>
              <a:avLst/>
              <a:gdLst>
                <a:gd name="T0" fmla="*/ 0 h 1"/>
                <a:gd name="T1" fmla="*/ 2147483646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135"/>
            <p:cNvSpPr>
              <a:spLocks noEditPoints="1"/>
            </p:cNvSpPr>
            <p:nvPr/>
          </p:nvSpPr>
          <p:spPr bwMode="auto">
            <a:xfrm>
              <a:off x="4152900" y="3632201"/>
              <a:ext cx="41275" cy="101600"/>
            </a:xfrm>
            <a:custGeom>
              <a:avLst/>
              <a:gdLst>
                <a:gd name="T0" fmla="*/ 2147483646 w 11"/>
                <a:gd name="T1" fmla="*/ 2147483646 h 27"/>
                <a:gd name="T2" fmla="*/ 2147483646 w 11"/>
                <a:gd name="T3" fmla="*/ 2147483646 h 27"/>
                <a:gd name="T4" fmla="*/ 2147483646 w 11"/>
                <a:gd name="T5" fmla="*/ 2147483646 h 27"/>
                <a:gd name="T6" fmla="*/ 2147483646 w 11"/>
                <a:gd name="T7" fmla="*/ 2147483646 h 27"/>
                <a:gd name="T8" fmla="*/ 2147483646 w 11"/>
                <a:gd name="T9" fmla="*/ 2147483646 h 27"/>
                <a:gd name="T10" fmla="*/ 2147483646 w 11"/>
                <a:gd name="T11" fmla="*/ 2147483646 h 27"/>
                <a:gd name="T12" fmla="*/ 2147483646 w 11"/>
                <a:gd name="T13" fmla="*/ 2147483646 h 27"/>
                <a:gd name="T14" fmla="*/ 2147483646 w 11"/>
                <a:gd name="T15" fmla="*/ 2147483646 h 27"/>
                <a:gd name="T16" fmla="*/ 2147483646 w 11"/>
                <a:gd name="T17" fmla="*/ 2147483646 h 27"/>
                <a:gd name="T18" fmla="*/ 2147483646 w 11"/>
                <a:gd name="T19" fmla="*/ 2147483646 h 27"/>
                <a:gd name="T20" fmla="*/ 2147483646 w 11"/>
                <a:gd name="T21" fmla="*/ 2147483646 h 27"/>
                <a:gd name="T22" fmla="*/ 2147483646 w 11"/>
                <a:gd name="T23" fmla="*/ 2147483646 h 27"/>
                <a:gd name="T24" fmla="*/ 2147483646 w 11"/>
                <a:gd name="T25" fmla="*/ 2147483646 h 27"/>
                <a:gd name="T26" fmla="*/ 2147483646 w 11"/>
                <a:gd name="T27" fmla="*/ 2147483646 h 27"/>
                <a:gd name="T28" fmla="*/ 2147483646 w 11"/>
                <a:gd name="T29" fmla="*/ 2147483646 h 27"/>
                <a:gd name="T30" fmla="*/ 2147483646 w 11"/>
                <a:gd name="T31" fmla="*/ 2147483646 h 27"/>
                <a:gd name="T32" fmla="*/ 2147483646 w 11"/>
                <a:gd name="T33" fmla="*/ 2147483646 h 27"/>
                <a:gd name="T34" fmla="*/ 2147483646 w 11"/>
                <a:gd name="T35" fmla="*/ 2147483646 h 27"/>
                <a:gd name="T36" fmla="*/ 2147483646 w 11"/>
                <a:gd name="T37" fmla="*/ 2147483646 h 27"/>
                <a:gd name="T38" fmla="*/ 2147483646 w 11"/>
                <a:gd name="T39" fmla="*/ 2147483646 h 27"/>
                <a:gd name="T40" fmla="*/ 2147483646 w 11"/>
                <a:gd name="T41" fmla="*/ 2147483646 h 27"/>
                <a:gd name="T42" fmla="*/ 2147483646 w 11"/>
                <a:gd name="T43" fmla="*/ 2147483646 h 27"/>
                <a:gd name="T44" fmla="*/ 2147483646 w 11"/>
                <a:gd name="T45" fmla="*/ 2147483646 h 27"/>
                <a:gd name="T46" fmla="*/ 2147483646 w 11"/>
                <a:gd name="T47" fmla="*/ 2147483646 h 27"/>
                <a:gd name="T48" fmla="*/ 2147483646 w 11"/>
                <a:gd name="T49" fmla="*/ 2147483646 h 27"/>
                <a:gd name="T50" fmla="*/ 2147483646 w 11"/>
                <a:gd name="T51" fmla="*/ 2147483646 h 27"/>
                <a:gd name="T52" fmla="*/ 2147483646 w 11"/>
                <a:gd name="T53" fmla="*/ 2147483646 h 27"/>
                <a:gd name="T54" fmla="*/ 2147483646 w 11"/>
                <a:gd name="T55" fmla="*/ 2147483646 h 27"/>
                <a:gd name="T56" fmla="*/ 2147483646 w 11"/>
                <a:gd name="T57" fmla="*/ 2147483646 h 27"/>
                <a:gd name="T58" fmla="*/ 2147483646 w 11"/>
                <a:gd name="T59" fmla="*/ 2147483646 h 27"/>
                <a:gd name="T60" fmla="*/ 2147483646 w 11"/>
                <a:gd name="T61" fmla="*/ 2147483646 h 27"/>
                <a:gd name="T62" fmla="*/ 2147483646 w 11"/>
                <a:gd name="T63" fmla="*/ 2147483646 h 27"/>
                <a:gd name="T64" fmla="*/ 2147483646 w 11"/>
                <a:gd name="T65" fmla="*/ 2147483646 h 27"/>
                <a:gd name="T66" fmla="*/ 2147483646 w 11"/>
                <a:gd name="T67" fmla="*/ 2147483646 h 27"/>
                <a:gd name="T68" fmla="*/ 2147483646 w 11"/>
                <a:gd name="T69" fmla="*/ 2147483646 h 27"/>
                <a:gd name="T70" fmla="*/ 2147483646 w 11"/>
                <a:gd name="T71" fmla="*/ 2147483646 h 27"/>
                <a:gd name="T72" fmla="*/ 2147483646 w 11"/>
                <a:gd name="T73" fmla="*/ 2147483646 h 27"/>
                <a:gd name="T74" fmla="*/ 2147483646 w 11"/>
                <a:gd name="T75" fmla="*/ 2147483646 h 27"/>
                <a:gd name="T76" fmla="*/ 2147483646 w 11"/>
                <a:gd name="T77" fmla="*/ 2147483646 h 27"/>
                <a:gd name="T78" fmla="*/ 2147483646 w 11"/>
                <a:gd name="T79" fmla="*/ 2147483646 h 27"/>
                <a:gd name="T80" fmla="*/ 2147483646 w 11"/>
                <a:gd name="T81" fmla="*/ 2147483646 h 27"/>
                <a:gd name="T82" fmla="*/ 2147483646 w 11"/>
                <a:gd name="T83" fmla="*/ 2147483646 h 27"/>
                <a:gd name="T84" fmla="*/ 2147483646 w 11"/>
                <a:gd name="T85" fmla="*/ 2147483646 h 27"/>
                <a:gd name="T86" fmla="*/ 2147483646 w 11"/>
                <a:gd name="T87" fmla="*/ 2147483646 h 27"/>
                <a:gd name="T88" fmla="*/ 2147483646 w 11"/>
                <a:gd name="T89" fmla="*/ 2147483646 h 27"/>
                <a:gd name="T90" fmla="*/ 2147483646 w 11"/>
                <a:gd name="T91" fmla="*/ 2147483646 h 27"/>
                <a:gd name="T92" fmla="*/ 2147483646 w 11"/>
                <a:gd name="T93" fmla="*/ 2147483646 h 27"/>
                <a:gd name="T94" fmla="*/ 2147483646 w 11"/>
                <a:gd name="T95" fmla="*/ 2147483646 h 27"/>
                <a:gd name="T96" fmla="*/ 2147483646 w 11"/>
                <a:gd name="T97" fmla="*/ 2147483646 h 27"/>
                <a:gd name="T98" fmla="*/ 2147483646 w 11"/>
                <a:gd name="T99" fmla="*/ 2147483646 h 27"/>
                <a:gd name="T100" fmla="*/ 2147483646 w 11"/>
                <a:gd name="T101" fmla="*/ 2147483646 h 27"/>
                <a:gd name="T102" fmla="*/ 2147483646 w 11"/>
                <a:gd name="T103" fmla="*/ 2147483646 h 27"/>
                <a:gd name="T104" fmla="*/ 2147483646 w 11"/>
                <a:gd name="T105" fmla="*/ 2147483646 h 27"/>
                <a:gd name="T106" fmla="*/ 2147483646 w 11"/>
                <a:gd name="T107" fmla="*/ 2147483646 h 27"/>
                <a:gd name="T108" fmla="*/ 2147483646 w 11"/>
                <a:gd name="T109" fmla="*/ 0 h 27"/>
                <a:gd name="T110" fmla="*/ 0 w 11"/>
                <a:gd name="T111" fmla="*/ 0 h 27"/>
                <a:gd name="T112" fmla="*/ 0 w 11"/>
                <a:gd name="T113" fmla="*/ 0 h 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" h="27">
                  <a:moveTo>
                    <a:pt x="11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moveTo>
                    <a:pt x="9" y="21"/>
                  </a:moveTo>
                  <a:cubicBezTo>
                    <a:pt x="9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moveTo>
                    <a:pt x="10" y="19"/>
                  </a:moveTo>
                  <a:cubicBezTo>
                    <a:pt x="10" y="19"/>
                    <a:pt x="10" y="19"/>
                    <a:pt x="10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1" y="20"/>
                    <a:pt x="10" y="19"/>
                    <a:pt x="10" y="19"/>
                  </a:cubicBezTo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0" y="19"/>
                  </a:cubicBezTo>
                  <a:moveTo>
                    <a:pt x="11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9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8" y="19"/>
                  </a:moveTo>
                  <a:cubicBezTo>
                    <a:pt x="9" y="19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1" y="20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9" y="19"/>
                    <a:pt x="8" y="19"/>
                  </a:cubicBezTo>
                  <a:moveTo>
                    <a:pt x="8" y="19"/>
                  </a:moveTo>
                  <a:cubicBezTo>
                    <a:pt x="8" y="19"/>
                    <a:pt x="9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19"/>
                    <a:pt x="8" y="19"/>
                  </a:cubicBezTo>
                  <a:moveTo>
                    <a:pt x="8" y="18"/>
                  </a:move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8" y="18"/>
                  </a:cubicBezTo>
                  <a:moveTo>
                    <a:pt x="9" y="18"/>
                  </a:move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9" y="18"/>
                    <a:pt x="9" y="18"/>
                  </a:cubicBezTo>
                  <a:moveTo>
                    <a:pt x="10" y="17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moveTo>
                    <a:pt x="9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moveTo>
                    <a:pt x="9" y="16"/>
                  </a:moveTo>
                  <a:cubicBezTo>
                    <a:pt x="9" y="16"/>
                    <a:pt x="9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6"/>
                  </a:moveTo>
                  <a:cubicBezTo>
                    <a:pt x="6" y="16"/>
                    <a:pt x="6" y="17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8" y="16"/>
                    <a:pt x="8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8" y="16"/>
                    <a:pt x="8" y="16"/>
                  </a:cubicBezTo>
                  <a:moveTo>
                    <a:pt x="9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8" y="13"/>
                    <a:pt x="8" y="13"/>
                    <a:pt x="8" y="13"/>
                  </a:cubicBezTo>
                  <a:moveTo>
                    <a:pt x="9" y="13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8" y="13"/>
                    <a:pt x="8" y="13"/>
                    <a:pt x="7" y="13"/>
                  </a:cubicBezTo>
                  <a:moveTo>
                    <a:pt x="5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5" y="13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6"/>
            <p:cNvSpPr>
              <a:spLocks noEditPoints="1"/>
            </p:cNvSpPr>
            <p:nvPr/>
          </p:nvSpPr>
          <p:spPr bwMode="auto">
            <a:xfrm>
              <a:off x="3825875" y="3736976"/>
              <a:ext cx="195263" cy="120650"/>
            </a:xfrm>
            <a:custGeom>
              <a:avLst/>
              <a:gdLst>
                <a:gd name="T0" fmla="*/ 2147483646 w 52"/>
                <a:gd name="T1" fmla="*/ 2147483646 h 32"/>
                <a:gd name="T2" fmla="*/ 2147483646 w 52"/>
                <a:gd name="T3" fmla="*/ 2147483646 h 32"/>
                <a:gd name="T4" fmla="*/ 2147483646 w 52"/>
                <a:gd name="T5" fmla="*/ 2147483646 h 32"/>
                <a:gd name="T6" fmla="*/ 2147483646 w 52"/>
                <a:gd name="T7" fmla="*/ 2147483646 h 32"/>
                <a:gd name="T8" fmla="*/ 2147483646 w 52"/>
                <a:gd name="T9" fmla="*/ 2147483646 h 32"/>
                <a:gd name="T10" fmla="*/ 2147483646 w 52"/>
                <a:gd name="T11" fmla="*/ 2147483646 h 32"/>
                <a:gd name="T12" fmla="*/ 2147483646 w 52"/>
                <a:gd name="T13" fmla="*/ 2147483646 h 32"/>
                <a:gd name="T14" fmla="*/ 2147483646 w 52"/>
                <a:gd name="T15" fmla="*/ 2147483646 h 32"/>
                <a:gd name="T16" fmla="*/ 2147483646 w 52"/>
                <a:gd name="T17" fmla="*/ 2147483646 h 32"/>
                <a:gd name="T18" fmla="*/ 2147483646 w 52"/>
                <a:gd name="T19" fmla="*/ 2147483646 h 32"/>
                <a:gd name="T20" fmla="*/ 2147483646 w 52"/>
                <a:gd name="T21" fmla="*/ 2147483646 h 32"/>
                <a:gd name="T22" fmla="*/ 2147483646 w 52"/>
                <a:gd name="T23" fmla="*/ 2147483646 h 32"/>
                <a:gd name="T24" fmla="*/ 2147483646 w 52"/>
                <a:gd name="T25" fmla="*/ 2147483646 h 32"/>
                <a:gd name="T26" fmla="*/ 2147483646 w 52"/>
                <a:gd name="T27" fmla="*/ 2147483646 h 32"/>
                <a:gd name="T28" fmla="*/ 2147483646 w 52"/>
                <a:gd name="T29" fmla="*/ 2147483646 h 32"/>
                <a:gd name="T30" fmla="*/ 2147483646 w 52"/>
                <a:gd name="T31" fmla="*/ 2147483646 h 32"/>
                <a:gd name="T32" fmla="*/ 2147483646 w 52"/>
                <a:gd name="T33" fmla="*/ 2147483646 h 32"/>
                <a:gd name="T34" fmla="*/ 2147483646 w 52"/>
                <a:gd name="T35" fmla="*/ 2147483646 h 32"/>
                <a:gd name="T36" fmla="*/ 2147483646 w 52"/>
                <a:gd name="T37" fmla="*/ 2147483646 h 32"/>
                <a:gd name="T38" fmla="*/ 2147483646 w 52"/>
                <a:gd name="T39" fmla="*/ 2147483646 h 32"/>
                <a:gd name="T40" fmla="*/ 2147483646 w 52"/>
                <a:gd name="T41" fmla="*/ 2147483646 h 32"/>
                <a:gd name="T42" fmla="*/ 2147483646 w 52"/>
                <a:gd name="T43" fmla="*/ 2147483646 h 32"/>
                <a:gd name="T44" fmla="*/ 2147483646 w 52"/>
                <a:gd name="T45" fmla="*/ 2147483646 h 32"/>
                <a:gd name="T46" fmla="*/ 2147483646 w 52"/>
                <a:gd name="T47" fmla="*/ 2147483646 h 32"/>
                <a:gd name="T48" fmla="*/ 2147483646 w 52"/>
                <a:gd name="T49" fmla="*/ 2147483646 h 32"/>
                <a:gd name="T50" fmla="*/ 2147483646 w 52"/>
                <a:gd name="T51" fmla="*/ 2147483646 h 32"/>
                <a:gd name="T52" fmla="*/ 2147483646 w 52"/>
                <a:gd name="T53" fmla="*/ 2147483646 h 32"/>
                <a:gd name="T54" fmla="*/ 2147483646 w 52"/>
                <a:gd name="T55" fmla="*/ 2147483646 h 32"/>
                <a:gd name="T56" fmla="*/ 2147483646 w 52"/>
                <a:gd name="T57" fmla="*/ 2147483646 h 32"/>
                <a:gd name="T58" fmla="*/ 2147483646 w 52"/>
                <a:gd name="T59" fmla="*/ 2147483646 h 32"/>
                <a:gd name="T60" fmla="*/ 2147483646 w 52"/>
                <a:gd name="T61" fmla="*/ 2147483646 h 32"/>
                <a:gd name="T62" fmla="*/ 2147483646 w 52"/>
                <a:gd name="T63" fmla="*/ 2147483646 h 32"/>
                <a:gd name="T64" fmla="*/ 2147483646 w 52"/>
                <a:gd name="T65" fmla="*/ 2147483646 h 32"/>
                <a:gd name="T66" fmla="*/ 2147483646 w 52"/>
                <a:gd name="T67" fmla="*/ 2147483646 h 32"/>
                <a:gd name="T68" fmla="*/ 2147483646 w 52"/>
                <a:gd name="T69" fmla="*/ 2147483646 h 32"/>
                <a:gd name="T70" fmla="*/ 2147483646 w 52"/>
                <a:gd name="T71" fmla="*/ 2147483646 h 32"/>
                <a:gd name="T72" fmla="*/ 2147483646 w 52"/>
                <a:gd name="T73" fmla="*/ 2147483646 h 32"/>
                <a:gd name="T74" fmla="*/ 2147483646 w 52"/>
                <a:gd name="T75" fmla="*/ 2147483646 h 32"/>
                <a:gd name="T76" fmla="*/ 2147483646 w 52"/>
                <a:gd name="T77" fmla="*/ 2147483646 h 32"/>
                <a:gd name="T78" fmla="*/ 2147483646 w 52"/>
                <a:gd name="T79" fmla="*/ 2147483646 h 32"/>
                <a:gd name="T80" fmla="*/ 2147483646 w 52"/>
                <a:gd name="T81" fmla="*/ 2147483646 h 32"/>
                <a:gd name="T82" fmla="*/ 2147483646 w 52"/>
                <a:gd name="T83" fmla="*/ 2147483646 h 32"/>
                <a:gd name="T84" fmla="*/ 2147483646 w 52"/>
                <a:gd name="T85" fmla="*/ 2147483646 h 32"/>
                <a:gd name="T86" fmla="*/ 2147483646 w 52"/>
                <a:gd name="T87" fmla="*/ 2147483646 h 32"/>
                <a:gd name="T88" fmla="*/ 2147483646 w 52"/>
                <a:gd name="T89" fmla="*/ 2147483646 h 32"/>
                <a:gd name="T90" fmla="*/ 2147483646 w 52"/>
                <a:gd name="T91" fmla="*/ 2147483646 h 32"/>
                <a:gd name="T92" fmla="*/ 2147483646 w 52"/>
                <a:gd name="T93" fmla="*/ 2147483646 h 32"/>
                <a:gd name="T94" fmla="*/ 2147483646 w 52"/>
                <a:gd name="T95" fmla="*/ 2147483646 h 32"/>
                <a:gd name="T96" fmla="*/ 2147483646 w 52"/>
                <a:gd name="T97" fmla="*/ 2147483646 h 32"/>
                <a:gd name="T98" fmla="*/ 2147483646 w 52"/>
                <a:gd name="T99" fmla="*/ 2147483646 h 32"/>
                <a:gd name="T100" fmla="*/ 2147483646 w 52"/>
                <a:gd name="T101" fmla="*/ 2147483646 h 32"/>
                <a:gd name="T102" fmla="*/ 2147483646 w 52"/>
                <a:gd name="T103" fmla="*/ 2147483646 h 32"/>
                <a:gd name="T104" fmla="*/ 2147483646 w 52"/>
                <a:gd name="T105" fmla="*/ 2147483646 h 32"/>
                <a:gd name="T106" fmla="*/ 2147483646 w 52"/>
                <a:gd name="T107" fmla="*/ 2147483646 h 32"/>
                <a:gd name="T108" fmla="*/ 2147483646 w 52"/>
                <a:gd name="T109" fmla="*/ 2147483646 h 32"/>
                <a:gd name="T110" fmla="*/ 2147483646 w 52"/>
                <a:gd name="T111" fmla="*/ 2147483646 h 32"/>
                <a:gd name="T112" fmla="*/ 2147483646 w 52"/>
                <a:gd name="T113" fmla="*/ 2147483646 h 32"/>
                <a:gd name="T114" fmla="*/ 2147483646 w 52"/>
                <a:gd name="T115" fmla="*/ 2147483646 h 32"/>
                <a:gd name="T116" fmla="*/ 2147483646 w 52"/>
                <a:gd name="T117" fmla="*/ 2147483646 h 32"/>
                <a:gd name="T118" fmla="*/ 2147483646 w 52"/>
                <a:gd name="T119" fmla="*/ 2147483646 h 32"/>
                <a:gd name="T120" fmla="*/ 2147483646 w 52"/>
                <a:gd name="T121" fmla="*/ 2147483646 h 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2" h="32"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2" y="31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49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4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51" y="31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44" y="31"/>
                  </a:move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moveTo>
                    <a:pt x="43" y="31"/>
                  </a:move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0"/>
                    <a:pt x="43" y="30"/>
                    <a:pt x="43" y="30"/>
                  </a:cubicBezTo>
                  <a:moveTo>
                    <a:pt x="51" y="30"/>
                  </a:move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3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moveTo>
                    <a:pt x="41" y="3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3" y="30"/>
                    <a:pt x="43" y="31"/>
                    <a:pt x="43" y="31"/>
                  </a:cubicBezTo>
                  <a:cubicBezTo>
                    <a:pt x="43" y="31"/>
                    <a:pt x="43" y="31"/>
                    <a:pt x="43" y="30"/>
                  </a:cubicBezTo>
                  <a:cubicBezTo>
                    <a:pt x="43" y="30"/>
                    <a:pt x="43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0" y="30"/>
                  </a:move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38" y="30"/>
                  </a:move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moveTo>
                    <a:pt x="41" y="29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moveTo>
                    <a:pt x="38" y="29"/>
                  </a:move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1" y="29"/>
                  </a:moveTo>
                  <a:cubicBezTo>
                    <a:pt x="41" y="29"/>
                    <a:pt x="41" y="29"/>
                    <a:pt x="41" y="30"/>
                  </a:cubicBezTo>
                  <a:cubicBezTo>
                    <a:pt x="41" y="30"/>
                    <a:pt x="42" y="30"/>
                    <a:pt x="42" y="30"/>
                  </a:cubicBezTo>
                  <a:cubicBezTo>
                    <a:pt x="42" y="30"/>
                    <a:pt x="42" y="29"/>
                    <a:pt x="41" y="29"/>
                  </a:cubicBezTo>
                  <a:moveTo>
                    <a:pt x="40" y="29"/>
                  </a:move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39" y="29"/>
                  </a:moveTo>
                  <a:cubicBezTo>
                    <a:pt x="39" y="29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0" y="29"/>
                  </a:move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41" y="29"/>
                  </a:move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38" y="29"/>
                  </a:move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moveTo>
                    <a:pt x="40" y="29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40" y="29"/>
                    <a:pt x="40" y="30"/>
                    <a:pt x="40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moveTo>
                    <a:pt x="39" y="29"/>
                  </a:move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moveTo>
                    <a:pt x="41" y="28"/>
                  </a:moveTo>
                  <a:cubicBezTo>
                    <a:pt x="41" y="28"/>
                    <a:pt x="41" y="28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8"/>
                    <a:pt x="41" y="28"/>
                  </a:cubicBezTo>
                  <a:moveTo>
                    <a:pt x="42" y="28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42" y="28"/>
                  </a:move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moveTo>
                    <a:pt x="36" y="28"/>
                  </a:moveTo>
                  <a:cubicBezTo>
                    <a:pt x="36" y="28"/>
                    <a:pt x="36" y="28"/>
                    <a:pt x="36" y="29"/>
                  </a:cubicBezTo>
                  <a:cubicBezTo>
                    <a:pt x="36" y="29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moveTo>
                    <a:pt x="40" y="28"/>
                  </a:moveTo>
                  <a:cubicBezTo>
                    <a:pt x="40" y="28"/>
                    <a:pt x="40" y="28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39" y="28"/>
                  </a:move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40" y="28"/>
                  </a:moveTo>
                  <a:cubicBezTo>
                    <a:pt x="40" y="28"/>
                    <a:pt x="40" y="28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0" y="28"/>
                    <a:pt x="40" y="28"/>
                  </a:cubicBezTo>
                  <a:moveTo>
                    <a:pt x="39" y="28"/>
                  </a:moveTo>
                  <a:cubicBezTo>
                    <a:pt x="38" y="28"/>
                    <a:pt x="38" y="29"/>
                    <a:pt x="39" y="30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moveTo>
                    <a:pt x="36" y="28"/>
                  </a:move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7" y="29"/>
                  </a:cubicBezTo>
                  <a:cubicBezTo>
                    <a:pt x="37" y="28"/>
                    <a:pt x="36" y="28"/>
                    <a:pt x="36" y="28"/>
                  </a:cubicBezTo>
                  <a:moveTo>
                    <a:pt x="38" y="28"/>
                  </a:moveTo>
                  <a:cubicBezTo>
                    <a:pt x="38" y="28"/>
                    <a:pt x="38" y="29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35" y="27"/>
                  </a:moveTo>
                  <a:cubicBezTo>
                    <a:pt x="35" y="27"/>
                    <a:pt x="35" y="27"/>
                    <a:pt x="35" y="28"/>
                  </a:cubicBezTo>
                  <a:cubicBezTo>
                    <a:pt x="35" y="28"/>
                    <a:pt x="35" y="28"/>
                    <a:pt x="36" y="28"/>
                  </a:cubicBezTo>
                  <a:cubicBezTo>
                    <a:pt x="36" y="28"/>
                    <a:pt x="36" y="28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moveTo>
                    <a:pt x="26" y="24"/>
                  </a:move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4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26" y="23"/>
                  </a:move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9" y="24"/>
                    <a:pt x="28" y="24"/>
                  </a:cubicBezTo>
                  <a:cubicBezTo>
                    <a:pt x="28" y="24"/>
                    <a:pt x="27" y="23"/>
                    <a:pt x="26" y="23"/>
                  </a:cubicBezTo>
                  <a:moveTo>
                    <a:pt x="26" y="23"/>
                  </a:moveTo>
                  <a:cubicBezTo>
                    <a:pt x="26" y="23"/>
                    <a:pt x="26" y="23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6" y="24"/>
                  </a:cubicBezTo>
                  <a:cubicBezTo>
                    <a:pt x="26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23" y="22"/>
                  </a:moveTo>
                  <a:cubicBezTo>
                    <a:pt x="23" y="22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2"/>
                    <a:pt x="23" y="22"/>
                  </a:cubicBezTo>
                  <a:moveTo>
                    <a:pt x="22" y="22"/>
                  </a:move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23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moveTo>
                    <a:pt x="23" y="21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1"/>
                    <a:pt x="23" y="21"/>
                  </a:cubicBezTo>
                  <a:moveTo>
                    <a:pt x="18" y="20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8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moveTo>
                    <a:pt x="17" y="1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8"/>
                    <a:pt x="17" y="18"/>
                  </a:cubicBezTo>
                  <a:moveTo>
                    <a:pt x="19" y="18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8"/>
                  </a:cubicBezTo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8"/>
                    <a:pt x="18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8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moveTo>
                    <a:pt x="16" y="17"/>
                  </a:moveTo>
                  <a:cubicBezTo>
                    <a:pt x="16" y="18"/>
                    <a:pt x="16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6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7" y="17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moveTo>
                    <a:pt x="17" y="16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7"/>
                    <a:pt x="17" y="16"/>
                  </a:cubicBezTo>
                  <a:moveTo>
                    <a:pt x="17" y="16"/>
                  </a:moveTo>
                  <a:cubicBezTo>
                    <a:pt x="17" y="16"/>
                    <a:pt x="16" y="16"/>
                    <a:pt x="16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7" y="16"/>
                    <a:pt x="17" y="16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10" y="10"/>
                  </a:moveTo>
                  <a:cubicBezTo>
                    <a:pt x="10" y="10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10" y="10"/>
                  </a:moveTo>
                  <a:cubicBezTo>
                    <a:pt x="10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moveTo>
                    <a:pt x="9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0" y="10"/>
                    <a:pt x="9" y="10"/>
                    <a:pt x="9" y="10"/>
                  </a:cubicBezTo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A6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137"/>
            <p:cNvSpPr>
              <a:spLocks noEditPoints="1"/>
            </p:cNvSpPr>
            <p:nvPr/>
          </p:nvSpPr>
          <p:spPr bwMode="auto">
            <a:xfrm>
              <a:off x="6853238" y="3695701"/>
              <a:ext cx="239713" cy="214313"/>
            </a:xfrm>
            <a:custGeom>
              <a:avLst/>
              <a:gdLst>
                <a:gd name="T0" fmla="*/ 2147483646 w 64"/>
                <a:gd name="T1" fmla="*/ 2147483646 h 57"/>
                <a:gd name="T2" fmla="*/ 2147483646 w 64"/>
                <a:gd name="T3" fmla="*/ 2147483646 h 57"/>
                <a:gd name="T4" fmla="*/ 2147483646 w 64"/>
                <a:gd name="T5" fmla="*/ 2147483646 h 57"/>
                <a:gd name="T6" fmla="*/ 2147483646 w 64"/>
                <a:gd name="T7" fmla="*/ 2147483646 h 57"/>
                <a:gd name="T8" fmla="*/ 2147483646 w 64"/>
                <a:gd name="T9" fmla="*/ 2147483646 h 57"/>
                <a:gd name="T10" fmla="*/ 2147483646 w 64"/>
                <a:gd name="T11" fmla="*/ 2147483646 h 57"/>
                <a:gd name="T12" fmla="*/ 2147483646 w 64"/>
                <a:gd name="T13" fmla="*/ 2147483646 h 57"/>
                <a:gd name="T14" fmla="*/ 2147483646 w 64"/>
                <a:gd name="T15" fmla="*/ 2147483646 h 57"/>
                <a:gd name="T16" fmla="*/ 2147483646 w 64"/>
                <a:gd name="T17" fmla="*/ 2147483646 h 57"/>
                <a:gd name="T18" fmla="*/ 2147483646 w 64"/>
                <a:gd name="T19" fmla="*/ 2147483646 h 57"/>
                <a:gd name="T20" fmla="*/ 2147483646 w 64"/>
                <a:gd name="T21" fmla="*/ 2147483646 h 57"/>
                <a:gd name="T22" fmla="*/ 2147483646 w 64"/>
                <a:gd name="T23" fmla="*/ 2147483646 h 57"/>
                <a:gd name="T24" fmla="*/ 2147483646 w 64"/>
                <a:gd name="T25" fmla="*/ 2147483646 h 57"/>
                <a:gd name="T26" fmla="*/ 2147483646 w 64"/>
                <a:gd name="T27" fmla="*/ 2147483646 h 57"/>
                <a:gd name="T28" fmla="*/ 2147483646 w 64"/>
                <a:gd name="T29" fmla="*/ 2147483646 h 57"/>
                <a:gd name="T30" fmla="*/ 2147483646 w 64"/>
                <a:gd name="T31" fmla="*/ 2147483646 h 57"/>
                <a:gd name="T32" fmla="*/ 2147483646 w 64"/>
                <a:gd name="T33" fmla="*/ 2147483646 h 57"/>
                <a:gd name="T34" fmla="*/ 2147483646 w 64"/>
                <a:gd name="T35" fmla="*/ 2147483646 h 57"/>
                <a:gd name="T36" fmla="*/ 2147483646 w 64"/>
                <a:gd name="T37" fmla="*/ 2147483646 h 57"/>
                <a:gd name="T38" fmla="*/ 2147483646 w 64"/>
                <a:gd name="T39" fmla="*/ 2147483646 h 57"/>
                <a:gd name="T40" fmla="*/ 2147483646 w 64"/>
                <a:gd name="T41" fmla="*/ 2147483646 h 57"/>
                <a:gd name="T42" fmla="*/ 2147483646 w 64"/>
                <a:gd name="T43" fmla="*/ 2147483646 h 57"/>
                <a:gd name="T44" fmla="*/ 2147483646 w 64"/>
                <a:gd name="T45" fmla="*/ 2147483646 h 57"/>
                <a:gd name="T46" fmla="*/ 2147483646 w 64"/>
                <a:gd name="T47" fmla="*/ 2147483646 h 57"/>
                <a:gd name="T48" fmla="*/ 2147483646 w 64"/>
                <a:gd name="T49" fmla="*/ 2147483646 h 57"/>
                <a:gd name="T50" fmla="*/ 2147483646 w 64"/>
                <a:gd name="T51" fmla="*/ 2147483646 h 57"/>
                <a:gd name="T52" fmla="*/ 2147483646 w 64"/>
                <a:gd name="T53" fmla="*/ 2147483646 h 57"/>
                <a:gd name="T54" fmla="*/ 2147483646 w 64"/>
                <a:gd name="T55" fmla="*/ 2147483646 h 57"/>
                <a:gd name="T56" fmla="*/ 2147483646 w 64"/>
                <a:gd name="T57" fmla="*/ 2147483646 h 57"/>
                <a:gd name="T58" fmla="*/ 2147483646 w 64"/>
                <a:gd name="T59" fmla="*/ 2147483646 h 57"/>
                <a:gd name="T60" fmla="*/ 2147483646 w 64"/>
                <a:gd name="T61" fmla="*/ 2147483646 h 57"/>
                <a:gd name="T62" fmla="*/ 2147483646 w 64"/>
                <a:gd name="T63" fmla="*/ 2147483646 h 57"/>
                <a:gd name="T64" fmla="*/ 2147483646 w 64"/>
                <a:gd name="T65" fmla="*/ 2147483646 h 57"/>
                <a:gd name="T66" fmla="*/ 2147483646 w 64"/>
                <a:gd name="T67" fmla="*/ 2147483646 h 57"/>
                <a:gd name="T68" fmla="*/ 2147483646 w 64"/>
                <a:gd name="T69" fmla="*/ 2147483646 h 57"/>
                <a:gd name="T70" fmla="*/ 2147483646 w 64"/>
                <a:gd name="T71" fmla="*/ 2147483646 h 57"/>
                <a:gd name="T72" fmla="*/ 2147483646 w 64"/>
                <a:gd name="T73" fmla="*/ 2147483646 h 57"/>
                <a:gd name="T74" fmla="*/ 2147483646 w 64"/>
                <a:gd name="T75" fmla="*/ 2147483646 h 57"/>
                <a:gd name="T76" fmla="*/ 2147483646 w 64"/>
                <a:gd name="T77" fmla="*/ 2147483646 h 57"/>
                <a:gd name="T78" fmla="*/ 2147483646 w 64"/>
                <a:gd name="T79" fmla="*/ 2147483646 h 57"/>
                <a:gd name="T80" fmla="*/ 2147483646 w 64"/>
                <a:gd name="T81" fmla="*/ 2147483646 h 57"/>
                <a:gd name="T82" fmla="*/ 2147483646 w 64"/>
                <a:gd name="T83" fmla="*/ 2147483646 h 57"/>
                <a:gd name="T84" fmla="*/ 2147483646 w 64"/>
                <a:gd name="T85" fmla="*/ 2147483646 h 57"/>
                <a:gd name="T86" fmla="*/ 2147483646 w 64"/>
                <a:gd name="T87" fmla="*/ 2147483646 h 57"/>
                <a:gd name="T88" fmla="*/ 2147483646 w 64"/>
                <a:gd name="T89" fmla="*/ 2147483646 h 57"/>
                <a:gd name="T90" fmla="*/ 2147483646 w 64"/>
                <a:gd name="T91" fmla="*/ 2147483646 h 57"/>
                <a:gd name="T92" fmla="*/ 2147483646 w 64"/>
                <a:gd name="T93" fmla="*/ 2147483646 h 57"/>
                <a:gd name="T94" fmla="*/ 2147483646 w 64"/>
                <a:gd name="T95" fmla="*/ 2147483646 h 57"/>
                <a:gd name="T96" fmla="*/ 2147483646 w 64"/>
                <a:gd name="T97" fmla="*/ 2147483646 h 57"/>
                <a:gd name="T98" fmla="*/ 2147483646 w 64"/>
                <a:gd name="T99" fmla="*/ 2147483646 h 57"/>
                <a:gd name="T100" fmla="*/ 2147483646 w 64"/>
                <a:gd name="T101" fmla="*/ 2147483646 h 57"/>
                <a:gd name="T102" fmla="*/ 2147483646 w 64"/>
                <a:gd name="T103" fmla="*/ 2147483646 h 57"/>
                <a:gd name="T104" fmla="*/ 2147483646 w 64"/>
                <a:gd name="T105" fmla="*/ 2147483646 h 57"/>
                <a:gd name="T106" fmla="*/ 2147483646 w 64"/>
                <a:gd name="T107" fmla="*/ 2147483646 h 57"/>
                <a:gd name="T108" fmla="*/ 2147483646 w 64"/>
                <a:gd name="T109" fmla="*/ 2147483646 h 57"/>
                <a:gd name="T110" fmla="*/ 2147483646 w 64"/>
                <a:gd name="T111" fmla="*/ 2147483646 h 57"/>
                <a:gd name="T112" fmla="*/ 2147483646 w 64"/>
                <a:gd name="T113" fmla="*/ 2147483646 h 57"/>
                <a:gd name="T114" fmla="*/ 2147483646 w 64"/>
                <a:gd name="T115" fmla="*/ 2147483646 h 57"/>
                <a:gd name="T116" fmla="*/ 2147483646 w 64"/>
                <a:gd name="T117" fmla="*/ 2147483646 h 57"/>
                <a:gd name="T118" fmla="*/ 2147483646 w 64"/>
                <a:gd name="T119" fmla="*/ 2147483646 h 57"/>
                <a:gd name="T120" fmla="*/ 2147483646 w 64"/>
                <a:gd name="T121" fmla="*/ 2147483646 h 57"/>
                <a:gd name="T122" fmla="*/ 2147483646 w 64"/>
                <a:gd name="T123" fmla="*/ 2147483646 h 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4" h="57"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6" y="56"/>
                  </a:move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3" y="56"/>
                  </a:move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7" y="56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1" y="56"/>
                  </a:move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moveTo>
                    <a:pt x="32" y="56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moveTo>
                    <a:pt x="32" y="55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2" y="55"/>
                  </a:move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2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1" y="55"/>
                  </a:moveTo>
                  <a:cubicBezTo>
                    <a:pt x="31" y="55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2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2" y="55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1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29" y="55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0" y="55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1" y="55"/>
                    <a:pt x="31" y="55"/>
                    <a:pt x="31" y="54"/>
                  </a:cubicBezTo>
                  <a:moveTo>
                    <a:pt x="28" y="54"/>
                  </a:moveTo>
                  <a:cubicBezTo>
                    <a:pt x="28" y="54"/>
                    <a:pt x="28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30" y="5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31" y="54"/>
                  </a:move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moveTo>
                    <a:pt x="30" y="54"/>
                  </a:move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28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28" y="54"/>
                    <a:pt x="28" y="54"/>
                  </a:cubicBezTo>
                  <a:moveTo>
                    <a:pt x="30" y="54"/>
                  </a:moveTo>
                  <a:cubicBezTo>
                    <a:pt x="30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moveTo>
                    <a:pt x="28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3" y="52"/>
                  </a:moveTo>
                  <a:cubicBezTo>
                    <a:pt x="23" y="52"/>
                    <a:pt x="22" y="52"/>
                    <a:pt x="22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moveTo>
                    <a:pt x="22" y="52"/>
                  </a:move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moveTo>
                    <a:pt x="23" y="52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18" y="49"/>
                  </a:move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7" y="49"/>
                  </a:move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50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8" y="49"/>
                  </a:move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moveTo>
                    <a:pt x="14" y="4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moveTo>
                    <a:pt x="12" y="44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13" y="44"/>
                  </a:moveTo>
                  <a:cubicBezTo>
                    <a:pt x="13" y="44"/>
                    <a:pt x="13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moveTo>
                    <a:pt x="9" y="40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moveTo>
                    <a:pt x="8" y="38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moveTo>
                    <a:pt x="64" y="38"/>
                  </a:moveTo>
                  <a:cubicBezTo>
                    <a:pt x="64" y="38"/>
                    <a:pt x="64" y="38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moveTo>
                    <a:pt x="63" y="34"/>
                  </a:move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4" y="35"/>
                  </a:cubicBezTo>
                  <a:cubicBezTo>
                    <a:pt x="63" y="35"/>
                    <a:pt x="63" y="35"/>
                    <a:pt x="63" y="34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moveTo>
                    <a:pt x="62" y="33"/>
                  </a:moveTo>
                  <a:cubicBezTo>
                    <a:pt x="62" y="33"/>
                    <a:pt x="62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3" y="33"/>
                    <a:pt x="63" y="33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3" y="33"/>
                    <a:pt x="63" y="33"/>
                  </a:cubicBezTo>
                  <a:cubicBezTo>
                    <a:pt x="63" y="33"/>
                    <a:pt x="63" y="33"/>
                    <a:pt x="64" y="33"/>
                  </a:cubicBezTo>
                  <a:cubicBezTo>
                    <a:pt x="63" y="33"/>
                    <a:pt x="62" y="33"/>
                    <a:pt x="62" y="33"/>
                  </a:cubicBezTo>
                  <a:moveTo>
                    <a:pt x="62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moveTo>
                    <a:pt x="63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3" y="33"/>
                  </a:cubicBezTo>
                  <a:moveTo>
                    <a:pt x="63" y="32"/>
                  </a:moveTo>
                  <a:cubicBezTo>
                    <a:pt x="63" y="32"/>
                    <a:pt x="63" y="32"/>
                    <a:pt x="63" y="3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moveTo>
                    <a:pt x="6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moveTo>
                    <a:pt x="62" y="32"/>
                  </a:moveTo>
                  <a:cubicBezTo>
                    <a:pt x="62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2"/>
                  </a:cubicBezTo>
                  <a:moveTo>
                    <a:pt x="62" y="31"/>
                  </a:moveTo>
                  <a:cubicBezTo>
                    <a:pt x="61" y="31"/>
                    <a:pt x="61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2" y="32"/>
                    <a:pt x="62" y="31"/>
                    <a:pt x="62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1"/>
                    <a:pt x="63" y="31"/>
                    <a:pt x="62" y="31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53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moveTo>
                    <a:pt x="7" y="6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30" y="2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2"/>
                  </a:cubicBezTo>
                  <a:moveTo>
                    <a:pt x="30" y="2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28" y="2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moveTo>
                    <a:pt x="35" y="56"/>
                  </a:move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moveTo>
                    <a:pt x="37" y="56"/>
                  </a:moveTo>
                  <a:cubicBezTo>
                    <a:pt x="37" y="56"/>
                    <a:pt x="37" y="55"/>
                    <a:pt x="37" y="55"/>
                  </a:cubicBezTo>
                  <a:cubicBezTo>
                    <a:pt x="37" y="55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moveTo>
                    <a:pt x="29" y="55"/>
                  </a:move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moveTo>
                    <a:pt x="21" y="51"/>
                  </a:move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0" y="51"/>
                  </a:move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moveTo>
                    <a:pt x="21" y="51"/>
                  </a:move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moveTo>
                    <a:pt x="62" y="30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moveTo>
                    <a:pt x="60" y="30"/>
                  </a:move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1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0"/>
                    <a:pt x="60" y="30"/>
                    <a:pt x="60" y="30"/>
                  </a:cubicBezTo>
                  <a:moveTo>
                    <a:pt x="60" y="30"/>
                  </a:moveTo>
                  <a:cubicBezTo>
                    <a:pt x="59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29"/>
                    <a:pt x="60" y="30"/>
                  </a:cubicBezTo>
                  <a:moveTo>
                    <a:pt x="61" y="29"/>
                  </a:moveTo>
                  <a:cubicBezTo>
                    <a:pt x="61" y="29"/>
                    <a:pt x="62" y="29"/>
                    <a:pt x="62" y="29"/>
                  </a:cubicBezTo>
                  <a:cubicBezTo>
                    <a:pt x="62" y="29"/>
                    <a:pt x="61" y="29"/>
                    <a:pt x="61" y="29"/>
                  </a:cubicBezTo>
                  <a:cubicBezTo>
                    <a:pt x="61" y="29"/>
                    <a:pt x="61" y="29"/>
                    <a:pt x="61" y="29"/>
                  </a:cubicBezTo>
                  <a:moveTo>
                    <a:pt x="61" y="29"/>
                  </a:moveTo>
                  <a:cubicBezTo>
                    <a:pt x="60" y="29"/>
                    <a:pt x="60" y="29"/>
                    <a:pt x="61" y="29"/>
                  </a:cubicBezTo>
                  <a:cubicBezTo>
                    <a:pt x="61" y="29"/>
                    <a:pt x="61" y="29"/>
                    <a:pt x="62" y="29"/>
                  </a:cubicBezTo>
                  <a:cubicBezTo>
                    <a:pt x="62" y="29"/>
                    <a:pt x="62" y="29"/>
                    <a:pt x="61" y="29"/>
                  </a:cubicBezTo>
                  <a:moveTo>
                    <a:pt x="60" y="29"/>
                  </a:moveTo>
                  <a:cubicBezTo>
                    <a:pt x="59" y="29"/>
                    <a:pt x="60" y="29"/>
                    <a:pt x="61" y="29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29"/>
                    <a:pt x="60" y="29"/>
                    <a:pt x="60" y="29"/>
                  </a:cubicBezTo>
                  <a:moveTo>
                    <a:pt x="60" y="29"/>
                  </a:moveTo>
                  <a:cubicBezTo>
                    <a:pt x="60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moveTo>
                    <a:pt x="62" y="29"/>
                  </a:moveTo>
                  <a:cubicBezTo>
                    <a:pt x="62" y="29"/>
                    <a:pt x="62" y="29"/>
                    <a:pt x="62" y="29"/>
                  </a:cubicBezTo>
                  <a:cubicBezTo>
                    <a:pt x="62" y="29"/>
                    <a:pt x="62" y="29"/>
                    <a:pt x="62" y="29"/>
                  </a:cubicBezTo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moveTo>
                    <a:pt x="61" y="28"/>
                  </a:move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1" y="28"/>
                    <a:pt x="61" y="28"/>
                    <a:pt x="61" y="28"/>
                  </a:cubicBezTo>
                  <a:moveTo>
                    <a:pt x="57" y="23"/>
                  </a:moveTo>
                  <a:cubicBezTo>
                    <a:pt x="57" y="23"/>
                    <a:pt x="57" y="23"/>
                    <a:pt x="58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moveTo>
                    <a:pt x="58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moveTo>
                    <a:pt x="57" y="22"/>
                  </a:moveTo>
                  <a:cubicBezTo>
                    <a:pt x="57" y="22"/>
                    <a:pt x="58" y="22"/>
                    <a:pt x="58" y="22"/>
                  </a:cubicBezTo>
                  <a:cubicBezTo>
                    <a:pt x="57" y="22"/>
                    <a:pt x="57" y="22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7" y="22"/>
                    <a:pt x="57" y="22"/>
                  </a:cubicBezTo>
                  <a:moveTo>
                    <a:pt x="7" y="13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9" y="9"/>
                    <a:pt x="9" y="10"/>
                    <a:pt x="8" y="10"/>
                  </a:cubicBezTo>
                  <a:cubicBezTo>
                    <a:pt x="9" y="10"/>
                    <a:pt x="9" y="9"/>
                    <a:pt x="10" y="8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1"/>
                    <a:pt x="7" y="12"/>
                    <a:pt x="7" y="13"/>
                  </a:cubicBezTo>
                  <a:moveTo>
                    <a:pt x="10" y="9"/>
                  </a:moveTo>
                  <a:cubicBezTo>
                    <a:pt x="10" y="9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3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18" y="5"/>
                  </a:moveTo>
                  <a:cubicBezTo>
                    <a:pt x="18" y="5"/>
                    <a:pt x="18" y="5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4"/>
                    <a:pt x="29" y="4"/>
                  </a:cubicBezTo>
                  <a:moveTo>
                    <a:pt x="20" y="2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moveTo>
                    <a:pt x="18" y="0"/>
                  </a:moveTo>
                  <a:cubicBezTo>
                    <a:pt x="18" y="0"/>
                    <a:pt x="18" y="1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4"/>
                    <a:pt x="12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8"/>
                    <a:pt x="6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3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5" y="32"/>
                    <a:pt x="5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40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1"/>
                    <a:pt x="12" y="41"/>
                    <a:pt x="11" y="43"/>
                  </a:cubicBezTo>
                  <a:cubicBezTo>
                    <a:pt x="11" y="43"/>
                    <a:pt x="12" y="43"/>
                    <a:pt x="12" y="43"/>
                  </a:cubicBezTo>
                  <a:cubicBezTo>
                    <a:pt x="13" y="43"/>
                    <a:pt x="13" y="43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5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6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6" y="46"/>
                    <a:pt x="15" y="46"/>
                    <a:pt x="15" y="47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7" y="47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7"/>
                    <a:pt x="18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7"/>
                    <a:pt x="18" y="47"/>
                  </a:cubicBezTo>
                  <a:cubicBezTo>
                    <a:pt x="18" y="47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8"/>
                    <a:pt x="18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8" y="49"/>
                    <a:pt x="18" y="48"/>
                    <a:pt x="18" y="48"/>
                  </a:cubicBezTo>
                  <a:cubicBezTo>
                    <a:pt x="18" y="48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49"/>
                    <a:pt x="18" y="49"/>
                    <a:pt x="19" y="49"/>
                  </a:cubicBezTo>
                  <a:cubicBezTo>
                    <a:pt x="19" y="49"/>
                    <a:pt x="19" y="50"/>
                    <a:pt x="18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20" y="50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0" y="50"/>
                    <a:pt x="20" y="51"/>
                    <a:pt x="20" y="51"/>
                  </a:cubicBezTo>
                  <a:cubicBezTo>
                    <a:pt x="20" y="51"/>
                    <a:pt x="20" y="50"/>
                    <a:pt x="20" y="50"/>
                  </a:cubicBezTo>
                  <a:cubicBezTo>
                    <a:pt x="21" y="50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1" y="50"/>
                    <a:pt x="21" y="50"/>
                  </a:cubicBezTo>
                  <a:cubicBezTo>
                    <a:pt x="21" y="50"/>
                    <a:pt x="21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0" y="51"/>
                  </a:cubicBezTo>
                  <a:cubicBezTo>
                    <a:pt x="20" y="51"/>
                    <a:pt x="21" y="51"/>
                    <a:pt x="21" y="51"/>
                  </a:cubicBezTo>
                  <a:cubicBezTo>
                    <a:pt x="21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1"/>
                    <a:pt x="23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5" y="51"/>
                    <a:pt x="26" y="52"/>
                    <a:pt x="26" y="54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6" y="53"/>
                    <a:pt x="27" y="53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7" y="54"/>
                    <a:pt x="27" y="53"/>
                    <a:pt x="27" y="53"/>
                  </a:cubicBezTo>
                  <a:cubicBezTo>
                    <a:pt x="27" y="53"/>
                    <a:pt x="27" y="54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3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9" y="53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29" y="53"/>
                    <a:pt x="29" y="53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5"/>
                    <a:pt x="29" y="55"/>
                  </a:cubicBezTo>
                  <a:cubicBezTo>
                    <a:pt x="29" y="55"/>
                    <a:pt x="30" y="55"/>
                    <a:pt x="30" y="55"/>
                  </a:cubicBezTo>
                  <a:cubicBezTo>
                    <a:pt x="29" y="55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1" y="5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6"/>
                    <a:pt x="32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3" y="56"/>
                    <a:pt x="33" y="56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55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7"/>
                    <a:pt x="35" y="57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5" y="56"/>
                    <a:pt x="35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6" y="56"/>
                    <a:pt x="36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8" y="56"/>
                    <a:pt x="38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3" y="56"/>
                    <a:pt x="44" y="56"/>
                    <a:pt x="44" y="57"/>
                  </a:cubicBezTo>
                  <a:cubicBezTo>
                    <a:pt x="45" y="57"/>
                    <a:pt x="45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9" y="56"/>
                  </a:cubicBezTo>
                  <a:cubicBezTo>
                    <a:pt x="49" y="56"/>
                    <a:pt x="49" y="56"/>
                    <a:pt x="50" y="56"/>
                  </a:cubicBezTo>
                  <a:cubicBezTo>
                    <a:pt x="51" y="55"/>
                    <a:pt x="52" y="55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7" y="53"/>
                    <a:pt x="60" y="50"/>
                    <a:pt x="61" y="47"/>
                  </a:cubicBezTo>
                  <a:cubicBezTo>
                    <a:pt x="62" y="45"/>
                    <a:pt x="63" y="44"/>
                    <a:pt x="63" y="42"/>
                  </a:cubicBezTo>
                  <a:cubicBezTo>
                    <a:pt x="63" y="40"/>
                    <a:pt x="63" y="39"/>
                    <a:pt x="63" y="38"/>
                  </a:cubicBezTo>
                  <a:cubicBezTo>
                    <a:pt x="63" y="37"/>
                    <a:pt x="62" y="37"/>
                    <a:pt x="62" y="37"/>
                  </a:cubicBezTo>
                  <a:cubicBezTo>
                    <a:pt x="62" y="37"/>
                    <a:pt x="62" y="37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4" y="37"/>
                  </a:cubicBezTo>
                  <a:cubicBezTo>
                    <a:pt x="64" y="37"/>
                    <a:pt x="64" y="36"/>
                    <a:pt x="64" y="36"/>
                  </a:cubicBezTo>
                  <a:cubicBezTo>
                    <a:pt x="63" y="36"/>
                    <a:pt x="63" y="35"/>
                    <a:pt x="63" y="35"/>
                  </a:cubicBezTo>
                  <a:cubicBezTo>
                    <a:pt x="62" y="35"/>
                    <a:pt x="62" y="36"/>
                    <a:pt x="63" y="37"/>
                  </a:cubicBezTo>
                  <a:cubicBezTo>
                    <a:pt x="61" y="36"/>
                    <a:pt x="61" y="35"/>
                    <a:pt x="62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3" y="34"/>
                    <a:pt x="64" y="34"/>
                  </a:cubicBezTo>
                  <a:cubicBezTo>
                    <a:pt x="63" y="34"/>
                    <a:pt x="63" y="33"/>
                    <a:pt x="63" y="33"/>
                  </a:cubicBezTo>
                  <a:cubicBezTo>
                    <a:pt x="63" y="33"/>
                    <a:pt x="62" y="33"/>
                    <a:pt x="62" y="33"/>
                  </a:cubicBezTo>
                  <a:cubicBezTo>
                    <a:pt x="61" y="33"/>
                    <a:pt x="61" y="33"/>
                    <a:pt x="62" y="33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1" y="32"/>
                    <a:pt x="60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1"/>
                    <a:pt x="62" y="31"/>
                    <a:pt x="62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31"/>
                    <a:pt x="63" y="31"/>
                    <a:pt x="6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0"/>
                    <a:pt x="62" y="30"/>
                    <a:pt x="63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1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1" y="30"/>
                    <a:pt x="61" y="30"/>
                    <a:pt x="60" y="30"/>
                  </a:cubicBezTo>
                  <a:cubicBezTo>
                    <a:pt x="60" y="30"/>
                    <a:pt x="60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0"/>
                    <a:pt x="61" y="30"/>
                    <a:pt x="62" y="30"/>
                  </a:cubicBezTo>
                  <a:cubicBezTo>
                    <a:pt x="61" y="30"/>
                    <a:pt x="60" y="30"/>
                    <a:pt x="61" y="30"/>
                  </a:cubicBezTo>
                  <a:cubicBezTo>
                    <a:pt x="61" y="30"/>
                    <a:pt x="61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3" y="28"/>
                    <a:pt x="62" y="28"/>
                    <a:pt x="62" y="28"/>
                  </a:cubicBezTo>
                  <a:cubicBezTo>
                    <a:pt x="62" y="28"/>
                    <a:pt x="62" y="28"/>
                    <a:pt x="61" y="28"/>
                  </a:cubicBezTo>
                  <a:cubicBezTo>
                    <a:pt x="61" y="28"/>
                    <a:pt x="61" y="28"/>
                    <a:pt x="61" y="27"/>
                  </a:cubicBezTo>
                  <a:cubicBezTo>
                    <a:pt x="60" y="27"/>
                    <a:pt x="60" y="27"/>
                    <a:pt x="61" y="2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60" y="25"/>
                    <a:pt x="60" y="25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8" y="19"/>
                    <a:pt x="58" y="19"/>
                  </a:cubicBezTo>
                  <a:cubicBezTo>
                    <a:pt x="58" y="19"/>
                    <a:pt x="58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5" y="18"/>
                    <a:pt x="54" y="18"/>
                    <a:pt x="55" y="18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7"/>
                    <a:pt x="54" y="16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5"/>
                    <a:pt x="50" y="14"/>
                    <a:pt x="50" y="12"/>
                  </a:cubicBezTo>
                  <a:cubicBezTo>
                    <a:pt x="49" y="13"/>
                    <a:pt x="49" y="13"/>
                    <a:pt x="48" y="13"/>
                  </a:cubicBezTo>
                  <a:cubicBezTo>
                    <a:pt x="48" y="13"/>
                    <a:pt x="48" y="12"/>
                    <a:pt x="48" y="11"/>
                  </a:cubicBezTo>
                  <a:cubicBezTo>
                    <a:pt x="47" y="11"/>
                    <a:pt x="47" y="12"/>
                    <a:pt x="47" y="12"/>
                  </a:cubicBezTo>
                  <a:cubicBezTo>
                    <a:pt x="46" y="12"/>
                    <a:pt x="46" y="11"/>
                    <a:pt x="47" y="10"/>
                  </a:cubicBezTo>
                  <a:cubicBezTo>
                    <a:pt x="46" y="11"/>
                    <a:pt x="45" y="11"/>
                    <a:pt x="45" y="11"/>
                  </a:cubicBezTo>
                  <a:cubicBezTo>
                    <a:pt x="45" y="11"/>
                    <a:pt x="46" y="11"/>
                    <a:pt x="47" y="10"/>
                  </a:cubicBezTo>
                  <a:cubicBezTo>
                    <a:pt x="46" y="10"/>
                    <a:pt x="45" y="11"/>
                    <a:pt x="45" y="11"/>
                  </a:cubicBezTo>
                  <a:cubicBezTo>
                    <a:pt x="44" y="11"/>
                    <a:pt x="44" y="10"/>
                    <a:pt x="45" y="8"/>
                  </a:cubicBezTo>
                  <a:cubicBezTo>
                    <a:pt x="44" y="9"/>
                    <a:pt x="44" y="9"/>
                    <a:pt x="43" y="9"/>
                  </a:cubicBezTo>
                  <a:cubicBezTo>
                    <a:pt x="41" y="9"/>
                    <a:pt x="40" y="8"/>
                    <a:pt x="39" y="5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6"/>
                    <a:pt x="39" y="5"/>
                  </a:cubicBezTo>
                  <a:cubicBezTo>
                    <a:pt x="39" y="6"/>
                    <a:pt x="39" y="7"/>
                    <a:pt x="39" y="7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8" y="6"/>
                    <a:pt x="37" y="6"/>
                    <a:pt x="36" y="6"/>
                  </a:cubicBezTo>
                  <a:cubicBezTo>
                    <a:pt x="36" y="6"/>
                    <a:pt x="35" y="5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3" y="5"/>
                    <a:pt x="33" y="3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1" y="4"/>
                    <a:pt x="31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0" y="4"/>
                    <a:pt x="30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29" y="4"/>
                    <a:pt x="29" y="3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ubicBezTo>
                    <a:pt x="29" y="5"/>
                    <a:pt x="30" y="7"/>
                    <a:pt x="30" y="7"/>
                  </a:cubicBezTo>
                  <a:cubicBezTo>
                    <a:pt x="29" y="7"/>
                    <a:pt x="29" y="6"/>
                    <a:pt x="29" y="3"/>
                  </a:cubicBezTo>
                  <a:cubicBezTo>
                    <a:pt x="29" y="3"/>
                    <a:pt x="29" y="3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4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9" y="3"/>
                  </a:cubicBezTo>
                  <a:cubicBezTo>
                    <a:pt x="29" y="4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3"/>
                  </a:cubicBezTo>
                  <a:cubicBezTo>
                    <a:pt x="28" y="3"/>
                    <a:pt x="28" y="3"/>
                    <a:pt x="27" y="3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138"/>
            <p:cNvSpPr>
              <a:spLocks noEditPoints="1"/>
            </p:cNvSpPr>
            <p:nvPr/>
          </p:nvSpPr>
          <p:spPr bwMode="auto">
            <a:xfrm>
              <a:off x="7653338" y="4673601"/>
              <a:ext cx="127000" cy="119063"/>
            </a:xfrm>
            <a:custGeom>
              <a:avLst/>
              <a:gdLst>
                <a:gd name="T0" fmla="*/ 2147483646 w 34"/>
                <a:gd name="T1" fmla="*/ 2147483646 h 32"/>
                <a:gd name="T2" fmla="*/ 2147483646 w 34"/>
                <a:gd name="T3" fmla="*/ 2147483646 h 32"/>
                <a:gd name="T4" fmla="*/ 2147483646 w 34"/>
                <a:gd name="T5" fmla="*/ 2147483646 h 32"/>
                <a:gd name="T6" fmla="*/ 2147483646 w 34"/>
                <a:gd name="T7" fmla="*/ 2147483646 h 32"/>
                <a:gd name="T8" fmla="*/ 2147483646 w 34"/>
                <a:gd name="T9" fmla="*/ 2147483646 h 32"/>
                <a:gd name="T10" fmla="*/ 2147483646 w 34"/>
                <a:gd name="T11" fmla="*/ 2147483646 h 32"/>
                <a:gd name="T12" fmla="*/ 2147483646 w 34"/>
                <a:gd name="T13" fmla="*/ 2147483646 h 32"/>
                <a:gd name="T14" fmla="*/ 2147483646 w 34"/>
                <a:gd name="T15" fmla="*/ 2147483646 h 32"/>
                <a:gd name="T16" fmla="*/ 2147483646 w 34"/>
                <a:gd name="T17" fmla="*/ 2147483646 h 32"/>
                <a:gd name="T18" fmla="*/ 2147483646 w 34"/>
                <a:gd name="T19" fmla="*/ 2147483646 h 32"/>
                <a:gd name="T20" fmla="*/ 2147483646 w 34"/>
                <a:gd name="T21" fmla="*/ 2147483646 h 32"/>
                <a:gd name="T22" fmla="*/ 2147483646 w 34"/>
                <a:gd name="T23" fmla="*/ 2147483646 h 32"/>
                <a:gd name="T24" fmla="*/ 2147483646 w 34"/>
                <a:gd name="T25" fmla="*/ 2147483646 h 32"/>
                <a:gd name="T26" fmla="*/ 2147483646 w 34"/>
                <a:gd name="T27" fmla="*/ 2147483646 h 32"/>
                <a:gd name="T28" fmla="*/ 2147483646 w 34"/>
                <a:gd name="T29" fmla="*/ 2147483646 h 32"/>
                <a:gd name="T30" fmla="*/ 2147483646 w 34"/>
                <a:gd name="T31" fmla="*/ 2147483646 h 32"/>
                <a:gd name="T32" fmla="*/ 2147483646 w 34"/>
                <a:gd name="T33" fmla="*/ 2147483646 h 32"/>
                <a:gd name="T34" fmla="*/ 2147483646 w 34"/>
                <a:gd name="T35" fmla="*/ 2147483646 h 32"/>
                <a:gd name="T36" fmla="*/ 2147483646 w 34"/>
                <a:gd name="T37" fmla="*/ 2147483646 h 32"/>
                <a:gd name="T38" fmla="*/ 2147483646 w 34"/>
                <a:gd name="T39" fmla="*/ 2147483646 h 32"/>
                <a:gd name="T40" fmla="*/ 2147483646 w 34"/>
                <a:gd name="T41" fmla="*/ 2147483646 h 32"/>
                <a:gd name="T42" fmla="*/ 2147483646 w 34"/>
                <a:gd name="T43" fmla="*/ 2147483646 h 32"/>
                <a:gd name="T44" fmla="*/ 2147483646 w 34"/>
                <a:gd name="T45" fmla="*/ 2147483646 h 32"/>
                <a:gd name="T46" fmla="*/ 2147483646 w 34"/>
                <a:gd name="T47" fmla="*/ 2147483646 h 32"/>
                <a:gd name="T48" fmla="*/ 2147483646 w 34"/>
                <a:gd name="T49" fmla="*/ 2147483646 h 32"/>
                <a:gd name="T50" fmla="*/ 2147483646 w 34"/>
                <a:gd name="T51" fmla="*/ 2147483646 h 32"/>
                <a:gd name="T52" fmla="*/ 2147483646 w 34"/>
                <a:gd name="T53" fmla="*/ 2147483646 h 32"/>
                <a:gd name="T54" fmla="*/ 2147483646 w 34"/>
                <a:gd name="T55" fmla="*/ 2147483646 h 32"/>
                <a:gd name="T56" fmla="*/ 2147483646 w 34"/>
                <a:gd name="T57" fmla="*/ 2147483646 h 32"/>
                <a:gd name="T58" fmla="*/ 2147483646 w 34"/>
                <a:gd name="T59" fmla="*/ 2147483646 h 32"/>
                <a:gd name="T60" fmla="*/ 2147483646 w 34"/>
                <a:gd name="T61" fmla="*/ 2147483646 h 32"/>
                <a:gd name="T62" fmla="*/ 2147483646 w 34"/>
                <a:gd name="T63" fmla="*/ 2147483646 h 32"/>
                <a:gd name="T64" fmla="*/ 2147483646 w 34"/>
                <a:gd name="T65" fmla="*/ 2147483646 h 32"/>
                <a:gd name="T66" fmla="*/ 2147483646 w 34"/>
                <a:gd name="T67" fmla="*/ 2147483646 h 32"/>
                <a:gd name="T68" fmla="*/ 2147483646 w 34"/>
                <a:gd name="T69" fmla="*/ 2147483646 h 32"/>
                <a:gd name="T70" fmla="*/ 0 w 34"/>
                <a:gd name="T71" fmla="*/ 2147483646 h 32"/>
                <a:gd name="T72" fmla="*/ 2147483646 w 34"/>
                <a:gd name="T73" fmla="*/ 2147483646 h 32"/>
                <a:gd name="T74" fmla="*/ 2147483646 w 34"/>
                <a:gd name="T75" fmla="*/ 2147483646 h 32"/>
                <a:gd name="T76" fmla="*/ 2147483646 w 34"/>
                <a:gd name="T77" fmla="*/ 2147483646 h 32"/>
                <a:gd name="T78" fmla="*/ 2147483646 w 34"/>
                <a:gd name="T79" fmla="*/ 2147483646 h 32"/>
                <a:gd name="T80" fmla="*/ 2147483646 w 34"/>
                <a:gd name="T81" fmla="*/ 2147483646 h 32"/>
                <a:gd name="T82" fmla="*/ 2147483646 w 34"/>
                <a:gd name="T83" fmla="*/ 2147483646 h 32"/>
                <a:gd name="T84" fmla="*/ 2147483646 w 34"/>
                <a:gd name="T85" fmla="*/ 2147483646 h 32"/>
                <a:gd name="T86" fmla="*/ 2147483646 w 34"/>
                <a:gd name="T87" fmla="*/ 2147483646 h 32"/>
                <a:gd name="T88" fmla="*/ 2147483646 w 34"/>
                <a:gd name="T89" fmla="*/ 2147483646 h 32"/>
                <a:gd name="T90" fmla="*/ 2147483646 w 34"/>
                <a:gd name="T91" fmla="*/ 2147483646 h 32"/>
                <a:gd name="T92" fmla="*/ 2147483646 w 34"/>
                <a:gd name="T93" fmla="*/ 2147483646 h 32"/>
                <a:gd name="T94" fmla="*/ 2147483646 w 34"/>
                <a:gd name="T95" fmla="*/ 2147483646 h 32"/>
                <a:gd name="T96" fmla="*/ 2147483646 w 34"/>
                <a:gd name="T97" fmla="*/ 2147483646 h 32"/>
                <a:gd name="T98" fmla="*/ 2147483646 w 34"/>
                <a:gd name="T99" fmla="*/ 2147483646 h 32"/>
                <a:gd name="T100" fmla="*/ 2147483646 w 34"/>
                <a:gd name="T101" fmla="*/ 2147483646 h 32"/>
                <a:gd name="T102" fmla="*/ 2147483646 w 34"/>
                <a:gd name="T103" fmla="*/ 2147483646 h 32"/>
                <a:gd name="T104" fmla="*/ 2147483646 w 34"/>
                <a:gd name="T105" fmla="*/ 2147483646 h 32"/>
                <a:gd name="T106" fmla="*/ 2147483646 w 34"/>
                <a:gd name="T107" fmla="*/ 2147483646 h 32"/>
                <a:gd name="T108" fmla="*/ 2147483646 w 34"/>
                <a:gd name="T109" fmla="*/ 2147483646 h 32"/>
                <a:gd name="T110" fmla="*/ 2147483646 w 34"/>
                <a:gd name="T111" fmla="*/ 2147483646 h 32"/>
                <a:gd name="T112" fmla="*/ 2147483646 w 34"/>
                <a:gd name="T113" fmla="*/ 2147483646 h 32"/>
                <a:gd name="T114" fmla="*/ 2147483646 w 34"/>
                <a:gd name="T115" fmla="*/ 2147483646 h 32"/>
                <a:gd name="T116" fmla="*/ 2147483646 w 34"/>
                <a:gd name="T117" fmla="*/ 2147483646 h 32"/>
                <a:gd name="T118" fmla="*/ 2147483646 w 34"/>
                <a:gd name="T119" fmla="*/ 2147483646 h 32"/>
                <a:gd name="T120" fmla="*/ 2147483646 w 34"/>
                <a:gd name="T121" fmla="*/ 2147483646 h 32"/>
                <a:gd name="T122" fmla="*/ 2147483646 w 34"/>
                <a:gd name="T123" fmla="*/ 2147483646 h 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4" h="32"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9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7" y="31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1"/>
                  </a:cubicBezTo>
                  <a:cubicBezTo>
                    <a:pt x="16" y="31"/>
                    <a:pt x="16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7" y="30"/>
                  </a:move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moveTo>
                    <a:pt x="9" y="26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8" y="27"/>
                    <a:pt x="8" y="27"/>
                  </a:cubicBezTo>
                  <a:cubicBezTo>
                    <a:pt x="8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7" y="24"/>
                  </a:moveTo>
                  <a:cubicBezTo>
                    <a:pt x="7" y="24"/>
                    <a:pt x="7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7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moveTo>
                    <a:pt x="34" y="21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4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3" y="18"/>
                    <a:pt x="33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8"/>
                  </a:move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4" y="17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3" y="17"/>
                  </a:moveTo>
                  <a:cubicBezTo>
                    <a:pt x="33" y="17"/>
                    <a:pt x="33" y="17"/>
                    <a:pt x="34" y="18"/>
                  </a:cubicBezTo>
                  <a:cubicBezTo>
                    <a:pt x="34" y="18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moveTo>
                    <a:pt x="34" y="17"/>
                  </a:moveTo>
                  <a:cubicBezTo>
                    <a:pt x="34" y="17"/>
                    <a:pt x="33" y="17"/>
                    <a:pt x="33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moveTo>
                    <a:pt x="34" y="16"/>
                  </a:moveTo>
                  <a:cubicBezTo>
                    <a:pt x="34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9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16" y="3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6" y="1"/>
                  </a:move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15" y="1"/>
                  </a:move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moveTo>
                    <a:pt x="20" y="31"/>
                  </a:moveTo>
                  <a:cubicBezTo>
                    <a:pt x="20" y="31"/>
                    <a:pt x="20" y="30"/>
                    <a:pt x="20" y="30"/>
                  </a:cubicBezTo>
                  <a:cubicBezTo>
                    <a:pt x="20" y="30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16" y="30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5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6" y="29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moveTo>
                    <a:pt x="33" y="16"/>
                  </a:move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6"/>
                    <a:pt x="34" y="16"/>
                    <a:pt x="33" y="16"/>
                  </a:cubicBezTo>
                  <a:moveTo>
                    <a:pt x="33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3" y="16"/>
                  </a:move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2" y="16"/>
                    <a:pt x="32" y="16"/>
                  </a:cubicBezTo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moveTo>
                    <a:pt x="34" y="16"/>
                  </a:move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3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3" y="7"/>
                  </a:cubicBezTo>
                  <a:moveTo>
                    <a:pt x="5" y="5"/>
                  </a:moveTo>
                  <a:cubicBezTo>
                    <a:pt x="5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9" y="3"/>
                  </a:moveTo>
                  <a:cubicBezTo>
                    <a:pt x="9" y="3"/>
                    <a:pt x="9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5" y="2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9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5"/>
                    <a:pt x="5" y="5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5"/>
                    <a:pt x="8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6"/>
                  </a:cubicBezTo>
                  <a:cubicBezTo>
                    <a:pt x="8" y="25"/>
                    <a:pt x="8" y="25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7"/>
                    <a:pt x="9" y="27"/>
                  </a:cubicBezTo>
                  <a:cubicBezTo>
                    <a:pt x="9" y="27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9" y="26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1" y="28"/>
                    <a:pt x="11" y="29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3" y="28"/>
                  </a:cubicBezTo>
                  <a:cubicBezTo>
                    <a:pt x="13" y="28"/>
                    <a:pt x="14" y="29"/>
                    <a:pt x="14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5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5" y="30"/>
                    <a:pt x="15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1"/>
                  </a:cubicBezTo>
                  <a:cubicBezTo>
                    <a:pt x="17" y="31"/>
                    <a:pt x="17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0"/>
                    <a:pt x="19" y="30"/>
                  </a:cubicBezTo>
                  <a:cubicBezTo>
                    <a:pt x="19" y="30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0"/>
                    <a:pt x="20" y="30"/>
                  </a:cubicBezTo>
                  <a:cubicBezTo>
                    <a:pt x="20" y="30"/>
                    <a:pt x="20" y="31"/>
                    <a:pt x="21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1"/>
                    <a:pt x="26" y="31"/>
                    <a:pt x="27" y="31"/>
                  </a:cubicBezTo>
                  <a:cubicBezTo>
                    <a:pt x="27" y="30"/>
                    <a:pt x="28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29"/>
                    <a:pt x="32" y="28"/>
                    <a:pt x="33" y="26"/>
                  </a:cubicBezTo>
                  <a:cubicBezTo>
                    <a:pt x="34" y="25"/>
                    <a:pt x="34" y="24"/>
                    <a:pt x="34" y="23"/>
                  </a:cubicBezTo>
                  <a:cubicBezTo>
                    <a:pt x="34" y="22"/>
                    <a:pt x="34" y="21"/>
                    <a:pt x="34" y="21"/>
                  </a:cubicBezTo>
                  <a:cubicBezTo>
                    <a:pt x="34" y="21"/>
                    <a:pt x="33" y="20"/>
                    <a:pt x="33" y="20"/>
                  </a:cubicBezTo>
                  <a:cubicBezTo>
                    <a:pt x="33" y="20"/>
                    <a:pt x="34" y="20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3" y="19"/>
                    <a:pt x="33" y="20"/>
                    <a:pt x="34" y="20"/>
                  </a:cubicBezTo>
                  <a:cubicBezTo>
                    <a:pt x="33" y="20"/>
                    <a:pt x="33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4" y="17"/>
                  </a:cubicBezTo>
                  <a:cubicBezTo>
                    <a:pt x="34" y="17"/>
                    <a:pt x="34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2" y="17"/>
                    <a:pt x="33" y="17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3" y="16"/>
                    <a:pt x="33" y="16"/>
                    <a:pt x="34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2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7" y="8"/>
                    <a:pt x="27" y="8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2" y="5"/>
                    <a:pt x="22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3"/>
                    <a:pt x="16" y="4"/>
                    <a:pt x="16" y="4"/>
                  </a:cubicBezTo>
                  <a:cubicBezTo>
                    <a:pt x="16" y="4"/>
                    <a:pt x="16" y="3"/>
                    <a:pt x="15" y="2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3"/>
                    <a:pt x="15" y="3"/>
                    <a:pt x="15" y="3"/>
                  </a:cubicBezTo>
                  <a:cubicBezTo>
                    <a:pt x="15" y="3"/>
                    <a:pt x="16" y="3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3"/>
                    <a:pt x="16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7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139"/>
            <p:cNvSpPr>
              <a:spLocks noEditPoints="1"/>
            </p:cNvSpPr>
            <p:nvPr/>
          </p:nvSpPr>
          <p:spPr bwMode="auto">
            <a:xfrm>
              <a:off x="3171825" y="2827338"/>
              <a:ext cx="473075" cy="503238"/>
            </a:xfrm>
            <a:custGeom>
              <a:avLst/>
              <a:gdLst>
                <a:gd name="T0" fmla="*/ 2147483646 w 126"/>
                <a:gd name="T1" fmla="*/ 2147483646 h 134"/>
                <a:gd name="T2" fmla="*/ 2147483646 w 126"/>
                <a:gd name="T3" fmla="*/ 2147483646 h 134"/>
                <a:gd name="T4" fmla="*/ 2147483646 w 126"/>
                <a:gd name="T5" fmla="*/ 2147483646 h 134"/>
                <a:gd name="T6" fmla="*/ 2147483646 w 126"/>
                <a:gd name="T7" fmla="*/ 2147483646 h 134"/>
                <a:gd name="T8" fmla="*/ 2147483646 w 126"/>
                <a:gd name="T9" fmla="*/ 2147483646 h 134"/>
                <a:gd name="T10" fmla="*/ 2147483646 w 126"/>
                <a:gd name="T11" fmla="*/ 2147483646 h 134"/>
                <a:gd name="T12" fmla="*/ 2147483646 w 126"/>
                <a:gd name="T13" fmla="*/ 2147483646 h 134"/>
                <a:gd name="T14" fmla="*/ 2147483646 w 126"/>
                <a:gd name="T15" fmla="*/ 2147483646 h 134"/>
                <a:gd name="T16" fmla="*/ 2147483646 w 126"/>
                <a:gd name="T17" fmla="*/ 2147483646 h 134"/>
                <a:gd name="T18" fmla="*/ 2147483646 w 126"/>
                <a:gd name="T19" fmla="*/ 2147483646 h 134"/>
                <a:gd name="T20" fmla="*/ 2147483646 w 126"/>
                <a:gd name="T21" fmla="*/ 2147483646 h 134"/>
                <a:gd name="T22" fmla="*/ 2147483646 w 126"/>
                <a:gd name="T23" fmla="*/ 2147483646 h 134"/>
                <a:gd name="T24" fmla="*/ 2147483646 w 126"/>
                <a:gd name="T25" fmla="*/ 2147483646 h 134"/>
                <a:gd name="T26" fmla="*/ 2147483646 w 126"/>
                <a:gd name="T27" fmla="*/ 2147483646 h 134"/>
                <a:gd name="T28" fmla="*/ 2147483646 w 126"/>
                <a:gd name="T29" fmla="*/ 2147483646 h 134"/>
                <a:gd name="T30" fmla="*/ 2147483646 w 126"/>
                <a:gd name="T31" fmla="*/ 2147483646 h 134"/>
                <a:gd name="T32" fmla="*/ 2147483646 w 126"/>
                <a:gd name="T33" fmla="*/ 2147483646 h 134"/>
                <a:gd name="T34" fmla="*/ 2147483646 w 126"/>
                <a:gd name="T35" fmla="*/ 2147483646 h 134"/>
                <a:gd name="T36" fmla="*/ 2147483646 w 126"/>
                <a:gd name="T37" fmla="*/ 2147483646 h 134"/>
                <a:gd name="T38" fmla="*/ 2147483646 w 126"/>
                <a:gd name="T39" fmla="*/ 2147483646 h 134"/>
                <a:gd name="T40" fmla="*/ 2147483646 w 126"/>
                <a:gd name="T41" fmla="*/ 2147483646 h 134"/>
                <a:gd name="T42" fmla="*/ 2147483646 w 126"/>
                <a:gd name="T43" fmla="*/ 2147483646 h 134"/>
                <a:gd name="T44" fmla="*/ 2147483646 w 126"/>
                <a:gd name="T45" fmla="*/ 2147483646 h 134"/>
                <a:gd name="T46" fmla="*/ 2147483646 w 126"/>
                <a:gd name="T47" fmla="*/ 2147483646 h 134"/>
                <a:gd name="T48" fmla="*/ 2147483646 w 126"/>
                <a:gd name="T49" fmla="*/ 2147483646 h 134"/>
                <a:gd name="T50" fmla="*/ 2147483646 w 126"/>
                <a:gd name="T51" fmla="*/ 2147483646 h 134"/>
                <a:gd name="T52" fmla="*/ 2147483646 w 126"/>
                <a:gd name="T53" fmla="*/ 2147483646 h 134"/>
                <a:gd name="T54" fmla="*/ 2147483646 w 126"/>
                <a:gd name="T55" fmla="*/ 2147483646 h 134"/>
                <a:gd name="T56" fmla="*/ 2147483646 w 126"/>
                <a:gd name="T57" fmla="*/ 2147483646 h 134"/>
                <a:gd name="T58" fmla="*/ 2147483646 w 126"/>
                <a:gd name="T59" fmla="*/ 2147483646 h 134"/>
                <a:gd name="T60" fmla="*/ 2147483646 w 126"/>
                <a:gd name="T61" fmla="*/ 2147483646 h 134"/>
                <a:gd name="T62" fmla="*/ 2147483646 w 126"/>
                <a:gd name="T63" fmla="*/ 2147483646 h 134"/>
                <a:gd name="T64" fmla="*/ 2147483646 w 126"/>
                <a:gd name="T65" fmla="*/ 2147483646 h 134"/>
                <a:gd name="T66" fmla="*/ 2147483646 w 126"/>
                <a:gd name="T67" fmla="*/ 2147483646 h 134"/>
                <a:gd name="T68" fmla="*/ 2147483646 w 126"/>
                <a:gd name="T69" fmla="*/ 2147483646 h 134"/>
                <a:gd name="T70" fmla="*/ 2147483646 w 126"/>
                <a:gd name="T71" fmla="*/ 2147483646 h 134"/>
                <a:gd name="T72" fmla="*/ 2147483646 w 126"/>
                <a:gd name="T73" fmla="*/ 2147483646 h 134"/>
                <a:gd name="T74" fmla="*/ 2147483646 w 126"/>
                <a:gd name="T75" fmla="*/ 2147483646 h 134"/>
                <a:gd name="T76" fmla="*/ 2147483646 w 126"/>
                <a:gd name="T77" fmla="*/ 2147483646 h 134"/>
                <a:gd name="T78" fmla="*/ 2147483646 w 126"/>
                <a:gd name="T79" fmla="*/ 2147483646 h 134"/>
                <a:gd name="T80" fmla="*/ 2147483646 w 126"/>
                <a:gd name="T81" fmla="*/ 2147483646 h 134"/>
                <a:gd name="T82" fmla="*/ 2147483646 w 126"/>
                <a:gd name="T83" fmla="*/ 2147483646 h 134"/>
                <a:gd name="T84" fmla="*/ 2147483646 w 126"/>
                <a:gd name="T85" fmla="*/ 2147483646 h 134"/>
                <a:gd name="T86" fmla="*/ 2147483646 w 126"/>
                <a:gd name="T87" fmla="*/ 2147483646 h 134"/>
                <a:gd name="T88" fmla="*/ 2147483646 w 126"/>
                <a:gd name="T89" fmla="*/ 2147483646 h 134"/>
                <a:gd name="T90" fmla="*/ 2147483646 w 126"/>
                <a:gd name="T91" fmla="*/ 2147483646 h 134"/>
                <a:gd name="T92" fmla="*/ 2147483646 w 126"/>
                <a:gd name="T93" fmla="*/ 2147483646 h 134"/>
                <a:gd name="T94" fmla="*/ 2147483646 w 126"/>
                <a:gd name="T95" fmla="*/ 2147483646 h 134"/>
                <a:gd name="T96" fmla="*/ 2147483646 w 126"/>
                <a:gd name="T97" fmla="*/ 2147483646 h 134"/>
                <a:gd name="T98" fmla="*/ 2147483646 w 126"/>
                <a:gd name="T99" fmla="*/ 2147483646 h 134"/>
                <a:gd name="T100" fmla="*/ 2147483646 w 126"/>
                <a:gd name="T101" fmla="*/ 2147483646 h 134"/>
                <a:gd name="T102" fmla="*/ 2147483646 w 126"/>
                <a:gd name="T103" fmla="*/ 2147483646 h 134"/>
                <a:gd name="T104" fmla="*/ 2147483646 w 126"/>
                <a:gd name="T105" fmla="*/ 2147483646 h 134"/>
                <a:gd name="T106" fmla="*/ 2147483646 w 126"/>
                <a:gd name="T107" fmla="*/ 2147483646 h 134"/>
                <a:gd name="T108" fmla="*/ 2147483646 w 126"/>
                <a:gd name="T109" fmla="*/ 2147483646 h 134"/>
                <a:gd name="T110" fmla="*/ 2147483646 w 126"/>
                <a:gd name="T111" fmla="*/ 2147483646 h 134"/>
                <a:gd name="T112" fmla="*/ 2147483646 w 126"/>
                <a:gd name="T113" fmla="*/ 2147483646 h 134"/>
                <a:gd name="T114" fmla="*/ 2147483646 w 126"/>
                <a:gd name="T115" fmla="*/ 2147483646 h 134"/>
                <a:gd name="T116" fmla="*/ 2147483646 w 126"/>
                <a:gd name="T117" fmla="*/ 2147483646 h 1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6" h="134">
                  <a:moveTo>
                    <a:pt x="122" y="67"/>
                  </a:move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lose/>
                  <a:moveTo>
                    <a:pt x="55" y="132"/>
                  </a:moveTo>
                  <a:cubicBezTo>
                    <a:pt x="55" y="130"/>
                    <a:pt x="55" y="130"/>
                    <a:pt x="55" y="132"/>
                  </a:cubicBezTo>
                  <a:cubicBezTo>
                    <a:pt x="60" y="131"/>
                    <a:pt x="55" y="130"/>
                    <a:pt x="55" y="132"/>
                  </a:cubicBezTo>
                  <a:close/>
                  <a:moveTo>
                    <a:pt x="18" y="119"/>
                  </a:move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19" y="115"/>
                    <a:pt x="18" y="119"/>
                  </a:cubicBezTo>
                  <a:close/>
                  <a:moveTo>
                    <a:pt x="23" y="24"/>
                  </a:move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2" y="24"/>
                    <a:pt x="23" y="24"/>
                  </a:cubicBezTo>
                  <a:close/>
                  <a:moveTo>
                    <a:pt x="43" y="132"/>
                  </a:moveTo>
                  <a:cubicBezTo>
                    <a:pt x="44" y="128"/>
                    <a:pt x="44" y="129"/>
                    <a:pt x="43" y="132"/>
                  </a:cubicBezTo>
                  <a:cubicBezTo>
                    <a:pt x="44" y="129"/>
                    <a:pt x="43" y="129"/>
                    <a:pt x="43" y="132"/>
                  </a:cubicBezTo>
                  <a:cubicBezTo>
                    <a:pt x="43" y="129"/>
                    <a:pt x="43" y="129"/>
                    <a:pt x="43" y="132"/>
                  </a:cubicBezTo>
                  <a:cubicBezTo>
                    <a:pt x="43" y="129"/>
                    <a:pt x="43" y="129"/>
                    <a:pt x="43" y="132"/>
                  </a:cubicBezTo>
                  <a:cubicBezTo>
                    <a:pt x="44" y="129"/>
                    <a:pt x="44" y="129"/>
                    <a:pt x="44" y="132"/>
                  </a:cubicBezTo>
                  <a:cubicBezTo>
                    <a:pt x="45" y="129"/>
                    <a:pt x="45" y="129"/>
                    <a:pt x="45" y="132"/>
                  </a:cubicBezTo>
                  <a:cubicBezTo>
                    <a:pt x="45" y="128"/>
                    <a:pt x="44" y="128"/>
                    <a:pt x="43" y="132"/>
                  </a:cubicBezTo>
                  <a:close/>
                  <a:moveTo>
                    <a:pt x="41" y="132"/>
                  </a:moveTo>
                  <a:cubicBezTo>
                    <a:pt x="42" y="128"/>
                    <a:pt x="42" y="128"/>
                    <a:pt x="41" y="132"/>
                  </a:cubicBezTo>
                  <a:cubicBezTo>
                    <a:pt x="42" y="128"/>
                    <a:pt x="42" y="128"/>
                    <a:pt x="41" y="132"/>
                  </a:cubicBezTo>
                  <a:cubicBezTo>
                    <a:pt x="41" y="128"/>
                    <a:pt x="42" y="128"/>
                    <a:pt x="43" y="132"/>
                  </a:cubicBezTo>
                  <a:cubicBezTo>
                    <a:pt x="44" y="128"/>
                    <a:pt x="44" y="128"/>
                    <a:pt x="44" y="132"/>
                  </a:cubicBezTo>
                  <a:cubicBezTo>
                    <a:pt x="43" y="128"/>
                    <a:pt x="43" y="128"/>
                    <a:pt x="41" y="132"/>
                  </a:cubicBezTo>
                  <a:close/>
                  <a:moveTo>
                    <a:pt x="19" y="30"/>
                  </a:moveTo>
                  <a:cubicBezTo>
                    <a:pt x="17" y="33"/>
                    <a:pt x="16" y="35"/>
                    <a:pt x="16" y="37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9"/>
                    <a:pt x="6" y="41"/>
                    <a:pt x="4" y="47"/>
                  </a:cubicBezTo>
                  <a:cubicBezTo>
                    <a:pt x="4" y="49"/>
                    <a:pt x="3" y="52"/>
                    <a:pt x="3" y="5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6"/>
                    <a:pt x="1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1"/>
                    <a:pt x="2" y="62"/>
                    <a:pt x="2" y="63"/>
                  </a:cubicBezTo>
                  <a:cubicBezTo>
                    <a:pt x="2" y="63"/>
                    <a:pt x="2" y="64"/>
                    <a:pt x="2" y="64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75"/>
                    <a:pt x="1" y="68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2" y="72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69"/>
                    <a:pt x="1" y="82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3" y="83"/>
                    <a:pt x="5" y="85"/>
                    <a:pt x="4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5" y="96"/>
                    <a:pt x="4" y="90"/>
                    <a:pt x="5" y="92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3"/>
                    <a:pt x="7" y="93"/>
                    <a:pt x="6" y="94"/>
                  </a:cubicBezTo>
                  <a:cubicBezTo>
                    <a:pt x="8" y="94"/>
                    <a:pt x="7" y="95"/>
                    <a:pt x="7" y="96"/>
                  </a:cubicBezTo>
                  <a:cubicBezTo>
                    <a:pt x="8" y="96"/>
                    <a:pt x="7" y="98"/>
                    <a:pt x="6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8"/>
                    <a:pt x="8" y="106"/>
                    <a:pt x="7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1" y="103"/>
                    <a:pt x="14" y="104"/>
                    <a:pt x="10" y="108"/>
                  </a:cubicBezTo>
                  <a:cubicBezTo>
                    <a:pt x="15" y="106"/>
                    <a:pt x="16" y="108"/>
                    <a:pt x="12" y="111"/>
                  </a:cubicBezTo>
                  <a:cubicBezTo>
                    <a:pt x="15" y="109"/>
                    <a:pt x="15" y="110"/>
                    <a:pt x="12" y="111"/>
                  </a:cubicBezTo>
                  <a:cubicBezTo>
                    <a:pt x="15" y="110"/>
                    <a:pt x="15" y="110"/>
                    <a:pt x="12" y="111"/>
                  </a:cubicBezTo>
                  <a:cubicBezTo>
                    <a:pt x="15" y="110"/>
                    <a:pt x="15" y="110"/>
                    <a:pt x="12" y="112"/>
                  </a:cubicBezTo>
                  <a:cubicBezTo>
                    <a:pt x="14" y="108"/>
                    <a:pt x="17" y="113"/>
                    <a:pt x="14" y="114"/>
                  </a:cubicBezTo>
                  <a:cubicBezTo>
                    <a:pt x="17" y="112"/>
                    <a:pt x="17" y="112"/>
                    <a:pt x="14" y="114"/>
                  </a:cubicBezTo>
                  <a:cubicBezTo>
                    <a:pt x="17" y="112"/>
                    <a:pt x="18" y="112"/>
                    <a:pt x="14" y="115"/>
                  </a:cubicBezTo>
                  <a:cubicBezTo>
                    <a:pt x="19" y="112"/>
                    <a:pt x="19" y="112"/>
                    <a:pt x="15" y="116"/>
                  </a:cubicBezTo>
                  <a:cubicBezTo>
                    <a:pt x="21" y="113"/>
                    <a:pt x="22" y="114"/>
                    <a:pt x="18" y="120"/>
                  </a:cubicBezTo>
                  <a:cubicBezTo>
                    <a:pt x="23" y="115"/>
                    <a:pt x="22" y="116"/>
                    <a:pt x="18" y="119"/>
                  </a:cubicBezTo>
                  <a:cubicBezTo>
                    <a:pt x="22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2" y="116"/>
                    <a:pt x="18" y="119"/>
                  </a:cubicBezTo>
                  <a:cubicBezTo>
                    <a:pt x="22" y="116"/>
                    <a:pt x="22" y="116"/>
                    <a:pt x="19" y="120"/>
                  </a:cubicBezTo>
                  <a:cubicBezTo>
                    <a:pt x="22" y="116"/>
                    <a:pt x="23" y="116"/>
                    <a:pt x="19" y="120"/>
                  </a:cubicBezTo>
                  <a:cubicBezTo>
                    <a:pt x="23" y="116"/>
                    <a:pt x="23" y="117"/>
                    <a:pt x="20" y="121"/>
                  </a:cubicBezTo>
                  <a:cubicBezTo>
                    <a:pt x="22" y="117"/>
                    <a:pt x="22" y="117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1" y="116"/>
                    <a:pt x="18" y="119"/>
                  </a:cubicBezTo>
                  <a:cubicBezTo>
                    <a:pt x="21" y="116"/>
                    <a:pt x="22" y="117"/>
                    <a:pt x="20" y="121"/>
                  </a:cubicBezTo>
                  <a:cubicBezTo>
                    <a:pt x="23" y="118"/>
                    <a:pt x="23" y="118"/>
                    <a:pt x="20" y="122"/>
                  </a:cubicBezTo>
                  <a:cubicBezTo>
                    <a:pt x="23" y="119"/>
                    <a:pt x="23" y="119"/>
                    <a:pt x="20" y="122"/>
                  </a:cubicBezTo>
                  <a:cubicBezTo>
                    <a:pt x="23" y="119"/>
                    <a:pt x="23" y="119"/>
                    <a:pt x="20" y="122"/>
                  </a:cubicBezTo>
                  <a:cubicBezTo>
                    <a:pt x="23" y="119"/>
                    <a:pt x="22" y="119"/>
                    <a:pt x="20" y="121"/>
                  </a:cubicBezTo>
                  <a:cubicBezTo>
                    <a:pt x="22" y="119"/>
                    <a:pt x="22" y="119"/>
                    <a:pt x="20" y="121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3" y="119"/>
                    <a:pt x="23" y="119"/>
                    <a:pt x="21" y="122"/>
                  </a:cubicBezTo>
                  <a:cubicBezTo>
                    <a:pt x="21" y="118"/>
                    <a:pt x="22" y="119"/>
                    <a:pt x="21" y="122"/>
                  </a:cubicBezTo>
                  <a:cubicBezTo>
                    <a:pt x="23" y="120"/>
                    <a:pt x="22" y="121"/>
                    <a:pt x="21" y="123"/>
                  </a:cubicBezTo>
                  <a:cubicBezTo>
                    <a:pt x="22" y="121"/>
                    <a:pt x="22" y="122"/>
                    <a:pt x="22" y="123"/>
                  </a:cubicBezTo>
                  <a:cubicBezTo>
                    <a:pt x="26" y="125"/>
                    <a:pt x="23" y="123"/>
                    <a:pt x="23" y="124"/>
                  </a:cubicBezTo>
                  <a:cubicBezTo>
                    <a:pt x="24" y="123"/>
                    <a:pt x="24" y="123"/>
                    <a:pt x="23" y="124"/>
                  </a:cubicBezTo>
                  <a:cubicBezTo>
                    <a:pt x="24" y="123"/>
                    <a:pt x="24" y="123"/>
                    <a:pt x="24" y="124"/>
                  </a:cubicBezTo>
                  <a:cubicBezTo>
                    <a:pt x="24" y="123"/>
                    <a:pt x="25" y="123"/>
                    <a:pt x="24" y="124"/>
                  </a:cubicBezTo>
                  <a:cubicBezTo>
                    <a:pt x="25" y="123"/>
                    <a:pt x="26" y="123"/>
                    <a:pt x="24" y="125"/>
                  </a:cubicBezTo>
                  <a:cubicBezTo>
                    <a:pt x="26" y="123"/>
                    <a:pt x="26" y="123"/>
                    <a:pt x="24" y="125"/>
                  </a:cubicBezTo>
                  <a:cubicBezTo>
                    <a:pt x="26" y="123"/>
                    <a:pt x="26" y="123"/>
                    <a:pt x="24" y="125"/>
                  </a:cubicBezTo>
                  <a:cubicBezTo>
                    <a:pt x="26" y="123"/>
                    <a:pt x="26" y="122"/>
                    <a:pt x="24" y="125"/>
                  </a:cubicBezTo>
                  <a:cubicBezTo>
                    <a:pt x="26" y="123"/>
                    <a:pt x="27" y="123"/>
                    <a:pt x="25" y="125"/>
                  </a:cubicBezTo>
                  <a:cubicBezTo>
                    <a:pt x="26" y="123"/>
                    <a:pt x="26" y="123"/>
                    <a:pt x="25" y="125"/>
                  </a:cubicBezTo>
                  <a:cubicBezTo>
                    <a:pt x="26" y="123"/>
                    <a:pt x="26" y="123"/>
                    <a:pt x="25" y="125"/>
                  </a:cubicBezTo>
                  <a:cubicBezTo>
                    <a:pt x="28" y="124"/>
                    <a:pt x="27" y="123"/>
                    <a:pt x="25" y="125"/>
                  </a:cubicBezTo>
                  <a:cubicBezTo>
                    <a:pt x="26" y="122"/>
                    <a:pt x="26" y="122"/>
                    <a:pt x="25" y="125"/>
                  </a:cubicBezTo>
                  <a:cubicBezTo>
                    <a:pt x="27" y="123"/>
                    <a:pt x="27" y="123"/>
                    <a:pt x="25" y="125"/>
                  </a:cubicBezTo>
                  <a:cubicBezTo>
                    <a:pt x="27" y="123"/>
                    <a:pt x="27" y="123"/>
                    <a:pt x="25" y="125"/>
                  </a:cubicBezTo>
                  <a:cubicBezTo>
                    <a:pt x="27" y="123"/>
                    <a:pt x="27" y="122"/>
                    <a:pt x="25" y="125"/>
                  </a:cubicBezTo>
                  <a:cubicBezTo>
                    <a:pt x="27" y="122"/>
                    <a:pt x="27" y="122"/>
                    <a:pt x="25" y="125"/>
                  </a:cubicBezTo>
                  <a:cubicBezTo>
                    <a:pt x="31" y="124"/>
                    <a:pt x="33" y="126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29" y="123"/>
                    <a:pt x="29" y="122"/>
                    <a:pt x="26" y="125"/>
                  </a:cubicBezTo>
                  <a:cubicBezTo>
                    <a:pt x="29" y="122"/>
                    <a:pt x="29" y="121"/>
                    <a:pt x="27" y="126"/>
                  </a:cubicBezTo>
                  <a:cubicBezTo>
                    <a:pt x="30" y="122"/>
                    <a:pt x="30" y="122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3"/>
                    <a:pt x="28" y="127"/>
                  </a:cubicBezTo>
                  <a:cubicBezTo>
                    <a:pt x="30" y="123"/>
                    <a:pt x="30" y="122"/>
                    <a:pt x="28" y="127"/>
                  </a:cubicBezTo>
                  <a:cubicBezTo>
                    <a:pt x="30" y="122"/>
                    <a:pt x="30" y="122"/>
                    <a:pt x="27" y="126"/>
                  </a:cubicBezTo>
                  <a:cubicBezTo>
                    <a:pt x="33" y="121"/>
                    <a:pt x="35" y="123"/>
                    <a:pt x="35" y="130"/>
                  </a:cubicBezTo>
                  <a:cubicBezTo>
                    <a:pt x="37" y="126"/>
                    <a:pt x="35" y="126"/>
                    <a:pt x="37" y="131"/>
                  </a:cubicBezTo>
                  <a:cubicBezTo>
                    <a:pt x="38" y="127"/>
                    <a:pt x="39" y="127"/>
                    <a:pt x="38" y="131"/>
                  </a:cubicBezTo>
                  <a:cubicBezTo>
                    <a:pt x="40" y="126"/>
                    <a:pt x="41" y="126"/>
                    <a:pt x="40" y="131"/>
                  </a:cubicBezTo>
                  <a:cubicBezTo>
                    <a:pt x="42" y="126"/>
                    <a:pt x="42" y="126"/>
                    <a:pt x="41" y="132"/>
                  </a:cubicBezTo>
                  <a:cubicBezTo>
                    <a:pt x="42" y="126"/>
                    <a:pt x="41" y="127"/>
                    <a:pt x="40" y="132"/>
                  </a:cubicBezTo>
                  <a:cubicBezTo>
                    <a:pt x="41" y="127"/>
                    <a:pt x="41" y="128"/>
                    <a:pt x="40" y="131"/>
                  </a:cubicBezTo>
                  <a:cubicBezTo>
                    <a:pt x="41" y="128"/>
                    <a:pt x="41" y="128"/>
                    <a:pt x="40" y="131"/>
                  </a:cubicBezTo>
                  <a:cubicBezTo>
                    <a:pt x="41" y="128"/>
                    <a:pt x="41" y="128"/>
                    <a:pt x="40" y="131"/>
                  </a:cubicBezTo>
                  <a:cubicBezTo>
                    <a:pt x="34" y="127"/>
                    <a:pt x="37" y="127"/>
                    <a:pt x="41" y="132"/>
                  </a:cubicBezTo>
                  <a:cubicBezTo>
                    <a:pt x="42" y="128"/>
                    <a:pt x="42" y="128"/>
                    <a:pt x="41" y="132"/>
                  </a:cubicBezTo>
                  <a:cubicBezTo>
                    <a:pt x="42" y="128"/>
                    <a:pt x="43" y="127"/>
                    <a:pt x="42" y="132"/>
                  </a:cubicBezTo>
                  <a:cubicBezTo>
                    <a:pt x="43" y="127"/>
                    <a:pt x="43" y="126"/>
                    <a:pt x="42" y="132"/>
                  </a:cubicBezTo>
                  <a:cubicBezTo>
                    <a:pt x="44" y="126"/>
                    <a:pt x="44" y="127"/>
                    <a:pt x="44" y="132"/>
                  </a:cubicBezTo>
                  <a:cubicBezTo>
                    <a:pt x="45" y="127"/>
                    <a:pt x="44" y="127"/>
                    <a:pt x="44" y="132"/>
                  </a:cubicBezTo>
                  <a:cubicBezTo>
                    <a:pt x="44" y="128"/>
                    <a:pt x="44" y="128"/>
                    <a:pt x="44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5" y="128"/>
                    <a:pt x="45" y="132"/>
                  </a:cubicBezTo>
                  <a:cubicBezTo>
                    <a:pt x="45" y="128"/>
                    <a:pt x="46" y="128"/>
                    <a:pt x="45" y="132"/>
                  </a:cubicBezTo>
                  <a:cubicBezTo>
                    <a:pt x="46" y="129"/>
                    <a:pt x="46" y="129"/>
                    <a:pt x="46" y="132"/>
                  </a:cubicBezTo>
                  <a:cubicBezTo>
                    <a:pt x="46" y="129"/>
                    <a:pt x="45" y="129"/>
                    <a:pt x="44" y="132"/>
                  </a:cubicBezTo>
                  <a:cubicBezTo>
                    <a:pt x="44" y="129"/>
                    <a:pt x="44" y="129"/>
                    <a:pt x="44" y="132"/>
                  </a:cubicBezTo>
                  <a:cubicBezTo>
                    <a:pt x="44" y="130"/>
                    <a:pt x="44" y="130"/>
                    <a:pt x="44" y="132"/>
                  </a:cubicBezTo>
                  <a:cubicBezTo>
                    <a:pt x="39" y="129"/>
                    <a:pt x="42" y="130"/>
                    <a:pt x="47" y="132"/>
                  </a:cubicBezTo>
                  <a:cubicBezTo>
                    <a:pt x="47" y="130"/>
                    <a:pt x="47" y="130"/>
                    <a:pt x="47" y="132"/>
                  </a:cubicBezTo>
                  <a:cubicBezTo>
                    <a:pt x="47" y="130"/>
                    <a:pt x="47" y="131"/>
                    <a:pt x="46" y="132"/>
                  </a:cubicBezTo>
                  <a:cubicBezTo>
                    <a:pt x="47" y="131"/>
                    <a:pt x="46" y="131"/>
                    <a:pt x="46" y="132"/>
                  </a:cubicBezTo>
                  <a:cubicBezTo>
                    <a:pt x="46" y="131"/>
                    <a:pt x="46" y="131"/>
                    <a:pt x="46" y="133"/>
                  </a:cubicBezTo>
                  <a:cubicBezTo>
                    <a:pt x="43" y="131"/>
                    <a:pt x="45" y="131"/>
                    <a:pt x="47" y="133"/>
                  </a:cubicBezTo>
                  <a:cubicBezTo>
                    <a:pt x="47" y="131"/>
                    <a:pt x="47" y="131"/>
                    <a:pt x="47" y="133"/>
                  </a:cubicBezTo>
                  <a:cubicBezTo>
                    <a:pt x="47" y="131"/>
                    <a:pt x="47" y="132"/>
                    <a:pt x="47" y="133"/>
                  </a:cubicBezTo>
                  <a:cubicBezTo>
                    <a:pt x="47" y="132"/>
                    <a:pt x="47" y="132"/>
                    <a:pt x="47" y="133"/>
                  </a:cubicBezTo>
                  <a:cubicBezTo>
                    <a:pt x="47" y="132"/>
                    <a:pt x="47" y="132"/>
                    <a:pt x="48" y="133"/>
                  </a:cubicBezTo>
                  <a:cubicBezTo>
                    <a:pt x="48" y="132"/>
                    <a:pt x="48" y="133"/>
                    <a:pt x="48" y="133"/>
                  </a:cubicBezTo>
                  <a:cubicBezTo>
                    <a:pt x="52" y="134"/>
                    <a:pt x="50" y="132"/>
                    <a:pt x="51" y="133"/>
                  </a:cubicBezTo>
                  <a:cubicBezTo>
                    <a:pt x="51" y="132"/>
                    <a:pt x="51" y="132"/>
                    <a:pt x="51" y="133"/>
                  </a:cubicBezTo>
                  <a:cubicBezTo>
                    <a:pt x="54" y="132"/>
                    <a:pt x="50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2" y="132"/>
                    <a:pt x="52" y="132"/>
                    <a:pt x="52" y="133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3" y="132"/>
                    <a:pt x="53" y="132"/>
                    <a:pt x="53" y="133"/>
                  </a:cubicBezTo>
                  <a:cubicBezTo>
                    <a:pt x="53" y="132"/>
                    <a:pt x="52" y="131"/>
                    <a:pt x="53" y="132"/>
                  </a:cubicBezTo>
                  <a:cubicBezTo>
                    <a:pt x="53" y="131"/>
                    <a:pt x="53" y="131"/>
                    <a:pt x="53" y="132"/>
                  </a:cubicBezTo>
                  <a:cubicBezTo>
                    <a:pt x="55" y="131"/>
                    <a:pt x="56" y="131"/>
                    <a:pt x="55" y="132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1"/>
                    <a:pt x="55" y="132"/>
                  </a:cubicBezTo>
                  <a:cubicBezTo>
                    <a:pt x="55" y="131"/>
                    <a:pt x="55" y="130"/>
                    <a:pt x="55" y="132"/>
                  </a:cubicBezTo>
                  <a:cubicBezTo>
                    <a:pt x="55" y="130"/>
                    <a:pt x="54" y="130"/>
                    <a:pt x="54" y="132"/>
                  </a:cubicBezTo>
                  <a:cubicBezTo>
                    <a:pt x="54" y="130"/>
                    <a:pt x="54" y="130"/>
                    <a:pt x="55" y="132"/>
                  </a:cubicBezTo>
                  <a:cubicBezTo>
                    <a:pt x="55" y="129"/>
                    <a:pt x="55" y="130"/>
                    <a:pt x="55" y="132"/>
                  </a:cubicBezTo>
                  <a:cubicBezTo>
                    <a:pt x="55" y="130"/>
                    <a:pt x="55" y="130"/>
                    <a:pt x="55" y="132"/>
                  </a:cubicBezTo>
                  <a:cubicBezTo>
                    <a:pt x="55" y="130"/>
                    <a:pt x="55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30"/>
                    <a:pt x="56" y="130"/>
                    <a:pt x="56" y="132"/>
                  </a:cubicBezTo>
                  <a:cubicBezTo>
                    <a:pt x="56" y="129"/>
                    <a:pt x="55" y="129"/>
                    <a:pt x="55" y="132"/>
                  </a:cubicBezTo>
                  <a:cubicBezTo>
                    <a:pt x="55" y="129"/>
                    <a:pt x="56" y="129"/>
                    <a:pt x="56" y="132"/>
                  </a:cubicBezTo>
                  <a:cubicBezTo>
                    <a:pt x="56" y="129"/>
                    <a:pt x="56" y="129"/>
                    <a:pt x="56" y="132"/>
                  </a:cubicBezTo>
                  <a:cubicBezTo>
                    <a:pt x="57" y="130"/>
                    <a:pt x="57" y="130"/>
                    <a:pt x="58" y="132"/>
                  </a:cubicBezTo>
                  <a:cubicBezTo>
                    <a:pt x="58" y="130"/>
                    <a:pt x="58" y="130"/>
                    <a:pt x="59" y="131"/>
                  </a:cubicBezTo>
                  <a:cubicBezTo>
                    <a:pt x="59" y="130"/>
                    <a:pt x="60" y="131"/>
                    <a:pt x="60" y="131"/>
                  </a:cubicBezTo>
                  <a:cubicBezTo>
                    <a:pt x="60" y="131"/>
                    <a:pt x="61" y="131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ubicBezTo>
                    <a:pt x="61" y="131"/>
                    <a:pt x="59" y="132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4" y="129"/>
                    <a:pt x="65" y="129"/>
                    <a:pt x="67" y="129"/>
                  </a:cubicBezTo>
                  <a:cubicBezTo>
                    <a:pt x="68" y="129"/>
                    <a:pt x="69" y="130"/>
                    <a:pt x="70" y="131"/>
                  </a:cubicBezTo>
                  <a:cubicBezTo>
                    <a:pt x="71" y="131"/>
                    <a:pt x="72" y="131"/>
                    <a:pt x="72" y="132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6" y="131"/>
                    <a:pt x="74" y="131"/>
                    <a:pt x="75" y="131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76" y="128"/>
                    <a:pt x="79" y="127"/>
                    <a:pt x="81" y="127"/>
                  </a:cubicBezTo>
                  <a:cubicBezTo>
                    <a:pt x="84" y="126"/>
                    <a:pt x="87" y="124"/>
                    <a:pt x="90" y="123"/>
                  </a:cubicBezTo>
                  <a:cubicBezTo>
                    <a:pt x="90" y="123"/>
                    <a:pt x="90" y="123"/>
                    <a:pt x="90" y="123"/>
                  </a:cubicBezTo>
                  <a:cubicBezTo>
                    <a:pt x="98" y="118"/>
                    <a:pt x="105" y="111"/>
                    <a:pt x="110" y="103"/>
                  </a:cubicBezTo>
                  <a:cubicBezTo>
                    <a:pt x="113" y="99"/>
                    <a:pt x="115" y="95"/>
                    <a:pt x="117" y="91"/>
                  </a:cubicBezTo>
                  <a:cubicBezTo>
                    <a:pt x="118" y="86"/>
                    <a:pt x="119" y="81"/>
                    <a:pt x="122" y="77"/>
                  </a:cubicBezTo>
                  <a:cubicBezTo>
                    <a:pt x="120" y="74"/>
                    <a:pt x="120" y="73"/>
                    <a:pt x="122" y="71"/>
                  </a:cubicBezTo>
                  <a:cubicBezTo>
                    <a:pt x="120" y="71"/>
                    <a:pt x="120" y="71"/>
                    <a:pt x="122" y="71"/>
                  </a:cubicBezTo>
                  <a:cubicBezTo>
                    <a:pt x="120" y="71"/>
                    <a:pt x="120" y="71"/>
                    <a:pt x="122" y="71"/>
                  </a:cubicBezTo>
                  <a:cubicBezTo>
                    <a:pt x="119" y="70"/>
                    <a:pt x="119" y="70"/>
                    <a:pt x="122" y="70"/>
                  </a:cubicBezTo>
                  <a:cubicBezTo>
                    <a:pt x="119" y="70"/>
                    <a:pt x="119" y="70"/>
                    <a:pt x="122" y="70"/>
                  </a:cubicBezTo>
                  <a:cubicBezTo>
                    <a:pt x="118" y="73"/>
                    <a:pt x="120" y="68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7"/>
                    <a:pt x="122" y="67"/>
                  </a:cubicBezTo>
                  <a:cubicBezTo>
                    <a:pt x="120" y="67"/>
                    <a:pt x="120" y="66"/>
                    <a:pt x="122" y="66"/>
                  </a:cubicBezTo>
                  <a:cubicBezTo>
                    <a:pt x="120" y="65"/>
                    <a:pt x="119" y="64"/>
                    <a:pt x="122" y="63"/>
                  </a:cubicBezTo>
                  <a:cubicBezTo>
                    <a:pt x="119" y="63"/>
                    <a:pt x="119" y="63"/>
                    <a:pt x="122" y="62"/>
                  </a:cubicBezTo>
                  <a:cubicBezTo>
                    <a:pt x="119" y="63"/>
                    <a:pt x="119" y="63"/>
                    <a:pt x="122" y="62"/>
                  </a:cubicBezTo>
                  <a:cubicBezTo>
                    <a:pt x="118" y="63"/>
                    <a:pt x="118" y="63"/>
                    <a:pt x="122" y="62"/>
                  </a:cubicBezTo>
                  <a:cubicBezTo>
                    <a:pt x="117" y="63"/>
                    <a:pt x="117" y="63"/>
                    <a:pt x="122" y="62"/>
                  </a:cubicBezTo>
                  <a:cubicBezTo>
                    <a:pt x="125" y="52"/>
                    <a:pt x="117" y="62"/>
                    <a:pt x="122" y="58"/>
                  </a:cubicBezTo>
                  <a:cubicBezTo>
                    <a:pt x="120" y="59"/>
                    <a:pt x="120" y="59"/>
                    <a:pt x="122" y="58"/>
                  </a:cubicBezTo>
                  <a:cubicBezTo>
                    <a:pt x="120" y="59"/>
                    <a:pt x="120" y="59"/>
                    <a:pt x="121" y="58"/>
                  </a:cubicBezTo>
                  <a:cubicBezTo>
                    <a:pt x="120" y="59"/>
                    <a:pt x="120" y="58"/>
                    <a:pt x="121" y="58"/>
                  </a:cubicBezTo>
                  <a:cubicBezTo>
                    <a:pt x="119" y="57"/>
                    <a:pt x="119" y="56"/>
                    <a:pt x="120" y="55"/>
                  </a:cubicBezTo>
                  <a:cubicBezTo>
                    <a:pt x="126" y="46"/>
                    <a:pt x="118" y="56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9" y="50"/>
                    <a:pt x="118" y="48"/>
                    <a:pt x="118" y="48"/>
                  </a:cubicBezTo>
                  <a:cubicBezTo>
                    <a:pt x="118" y="48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6"/>
                    <a:pt x="117" y="45"/>
                  </a:cubicBezTo>
                  <a:cubicBezTo>
                    <a:pt x="116" y="46"/>
                    <a:pt x="116" y="45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5" y="45"/>
                    <a:pt x="115" y="44"/>
                    <a:pt x="116" y="44"/>
                  </a:cubicBezTo>
                  <a:cubicBezTo>
                    <a:pt x="118" y="40"/>
                    <a:pt x="121" y="37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1"/>
                    <a:pt x="115" y="41"/>
                    <a:pt x="115" y="41"/>
                  </a:cubicBezTo>
                  <a:cubicBezTo>
                    <a:pt x="115" y="41"/>
                    <a:pt x="113" y="39"/>
                    <a:pt x="114" y="39"/>
                  </a:cubicBezTo>
                  <a:cubicBezTo>
                    <a:pt x="113" y="39"/>
                    <a:pt x="112" y="38"/>
                    <a:pt x="113" y="37"/>
                  </a:cubicBezTo>
                  <a:cubicBezTo>
                    <a:pt x="115" y="33"/>
                    <a:pt x="117" y="29"/>
                    <a:pt x="114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3" y="35"/>
                    <a:pt x="108" y="32"/>
                    <a:pt x="110" y="31"/>
                  </a:cubicBezTo>
                  <a:cubicBezTo>
                    <a:pt x="107" y="31"/>
                    <a:pt x="105" y="29"/>
                    <a:pt x="107" y="26"/>
                  </a:cubicBezTo>
                  <a:cubicBezTo>
                    <a:pt x="102" y="28"/>
                    <a:pt x="101" y="27"/>
                    <a:pt x="104" y="23"/>
                  </a:cubicBezTo>
                  <a:cubicBezTo>
                    <a:pt x="99" y="26"/>
                    <a:pt x="99" y="26"/>
                    <a:pt x="102" y="21"/>
                  </a:cubicBezTo>
                  <a:cubicBezTo>
                    <a:pt x="97" y="25"/>
                    <a:pt x="96" y="25"/>
                    <a:pt x="101" y="20"/>
                  </a:cubicBezTo>
                  <a:cubicBezTo>
                    <a:pt x="96" y="25"/>
                    <a:pt x="95" y="24"/>
                    <a:pt x="99" y="18"/>
                  </a:cubicBezTo>
                  <a:cubicBezTo>
                    <a:pt x="92" y="22"/>
                    <a:pt x="90" y="20"/>
                    <a:pt x="89" y="12"/>
                  </a:cubicBezTo>
                  <a:cubicBezTo>
                    <a:pt x="86" y="18"/>
                    <a:pt x="86" y="18"/>
                    <a:pt x="89" y="12"/>
                  </a:cubicBezTo>
                  <a:cubicBezTo>
                    <a:pt x="86" y="18"/>
                    <a:pt x="86" y="18"/>
                    <a:pt x="88" y="11"/>
                  </a:cubicBezTo>
                  <a:cubicBezTo>
                    <a:pt x="82" y="16"/>
                    <a:pt x="81" y="16"/>
                    <a:pt x="81" y="9"/>
                  </a:cubicBezTo>
                  <a:cubicBezTo>
                    <a:pt x="78" y="15"/>
                    <a:pt x="77" y="15"/>
                    <a:pt x="78" y="8"/>
                  </a:cubicBezTo>
                  <a:cubicBezTo>
                    <a:pt x="75" y="14"/>
                    <a:pt x="74" y="14"/>
                    <a:pt x="74" y="8"/>
                  </a:cubicBezTo>
                  <a:cubicBezTo>
                    <a:pt x="73" y="13"/>
                    <a:pt x="72" y="12"/>
                    <a:pt x="71" y="8"/>
                  </a:cubicBezTo>
                  <a:cubicBezTo>
                    <a:pt x="71" y="10"/>
                    <a:pt x="71" y="11"/>
                    <a:pt x="71" y="8"/>
                  </a:cubicBezTo>
                  <a:cubicBezTo>
                    <a:pt x="71" y="12"/>
                    <a:pt x="70" y="12"/>
                    <a:pt x="69" y="8"/>
                  </a:cubicBezTo>
                  <a:cubicBezTo>
                    <a:pt x="67" y="11"/>
                    <a:pt x="65" y="10"/>
                    <a:pt x="63" y="9"/>
                  </a:cubicBezTo>
                  <a:cubicBezTo>
                    <a:pt x="63" y="9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7"/>
                    <a:pt x="59" y="8"/>
                    <a:pt x="58" y="9"/>
                  </a:cubicBezTo>
                  <a:cubicBezTo>
                    <a:pt x="58" y="10"/>
                    <a:pt x="57" y="9"/>
                    <a:pt x="56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14"/>
                    <a:pt x="53" y="0"/>
                    <a:pt x="5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4"/>
                    <a:pt x="48" y="6"/>
                    <a:pt x="47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3"/>
                    <a:pt x="38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7"/>
                    <a:pt x="35" y="15"/>
                    <a:pt x="34" y="21"/>
                  </a:cubicBezTo>
                  <a:cubicBezTo>
                    <a:pt x="30" y="17"/>
                    <a:pt x="31" y="18"/>
                    <a:pt x="30" y="19"/>
                  </a:cubicBezTo>
                  <a:cubicBezTo>
                    <a:pt x="29" y="19"/>
                    <a:pt x="28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6" y="31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0" y="28"/>
                    <a:pt x="19" y="30"/>
                  </a:cubicBezTo>
                  <a:close/>
                  <a:moveTo>
                    <a:pt x="122" y="62"/>
                  </a:moveTo>
                  <a:cubicBezTo>
                    <a:pt x="117" y="63"/>
                    <a:pt x="117" y="63"/>
                    <a:pt x="122" y="63"/>
                  </a:cubicBezTo>
                  <a:cubicBezTo>
                    <a:pt x="117" y="64"/>
                    <a:pt x="117" y="65"/>
                    <a:pt x="122" y="66"/>
                  </a:cubicBezTo>
                  <a:cubicBezTo>
                    <a:pt x="117" y="66"/>
                    <a:pt x="118" y="68"/>
                    <a:pt x="122" y="68"/>
                  </a:cubicBezTo>
                  <a:cubicBezTo>
                    <a:pt x="118" y="72"/>
                    <a:pt x="118" y="70"/>
                    <a:pt x="122" y="71"/>
                  </a:cubicBezTo>
                  <a:cubicBezTo>
                    <a:pt x="117" y="72"/>
                    <a:pt x="117" y="72"/>
                    <a:pt x="122" y="74"/>
                  </a:cubicBezTo>
                  <a:cubicBezTo>
                    <a:pt x="117" y="76"/>
                    <a:pt x="117" y="78"/>
                    <a:pt x="120" y="81"/>
                  </a:cubicBezTo>
                  <a:cubicBezTo>
                    <a:pt x="117" y="80"/>
                    <a:pt x="115" y="79"/>
                    <a:pt x="120" y="81"/>
                  </a:cubicBezTo>
                  <a:cubicBezTo>
                    <a:pt x="116" y="77"/>
                    <a:pt x="116" y="74"/>
                    <a:pt x="122" y="72"/>
                  </a:cubicBezTo>
                  <a:cubicBezTo>
                    <a:pt x="117" y="70"/>
                    <a:pt x="117" y="72"/>
                    <a:pt x="122" y="68"/>
                  </a:cubicBezTo>
                  <a:cubicBezTo>
                    <a:pt x="117" y="68"/>
                    <a:pt x="117" y="66"/>
                    <a:pt x="122" y="65"/>
                  </a:cubicBezTo>
                  <a:cubicBezTo>
                    <a:pt x="117" y="65"/>
                    <a:pt x="117" y="64"/>
                    <a:pt x="122" y="63"/>
                  </a:cubicBezTo>
                  <a:cubicBezTo>
                    <a:pt x="116" y="63"/>
                    <a:pt x="117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7" y="63"/>
                    <a:pt x="117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ubicBezTo>
                    <a:pt x="116" y="63"/>
                    <a:pt x="116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4" y="63"/>
                    <a:pt x="114" y="63"/>
                    <a:pt x="122" y="62"/>
                  </a:cubicBezTo>
                  <a:cubicBezTo>
                    <a:pt x="114" y="63"/>
                    <a:pt x="114" y="63"/>
                    <a:pt x="122" y="62"/>
                  </a:cubicBezTo>
                  <a:cubicBezTo>
                    <a:pt x="114" y="63"/>
                    <a:pt x="114" y="63"/>
                    <a:pt x="122" y="62"/>
                  </a:cubicBezTo>
                  <a:close/>
                  <a:moveTo>
                    <a:pt x="122" y="62"/>
                  </a:moveTo>
                  <a:cubicBezTo>
                    <a:pt x="115" y="63"/>
                    <a:pt x="115" y="63"/>
                    <a:pt x="122" y="62"/>
                  </a:cubicBezTo>
                  <a:cubicBezTo>
                    <a:pt x="115" y="63"/>
                    <a:pt x="115" y="63"/>
                    <a:pt x="122" y="61"/>
                  </a:cubicBezTo>
                  <a:cubicBezTo>
                    <a:pt x="115" y="63"/>
                    <a:pt x="115" y="63"/>
                    <a:pt x="122" y="62"/>
                  </a:cubicBezTo>
                  <a:close/>
                  <a:moveTo>
                    <a:pt x="117" y="46"/>
                  </a:moveTo>
                  <a:cubicBezTo>
                    <a:pt x="114" y="47"/>
                    <a:pt x="114" y="47"/>
                    <a:pt x="117" y="46"/>
                  </a:cubicBezTo>
                  <a:cubicBezTo>
                    <a:pt x="114" y="48"/>
                    <a:pt x="114" y="48"/>
                    <a:pt x="117" y="47"/>
                  </a:cubicBezTo>
                  <a:cubicBezTo>
                    <a:pt x="113" y="49"/>
                    <a:pt x="113" y="49"/>
                    <a:pt x="117" y="47"/>
                  </a:cubicBezTo>
                  <a:cubicBezTo>
                    <a:pt x="113" y="48"/>
                    <a:pt x="114" y="48"/>
                    <a:pt x="117" y="46"/>
                  </a:cubicBezTo>
                  <a:close/>
                  <a:moveTo>
                    <a:pt x="111" y="33"/>
                  </a:moveTo>
                  <a:cubicBezTo>
                    <a:pt x="108" y="34"/>
                    <a:pt x="108" y="34"/>
                    <a:pt x="111" y="33"/>
                  </a:cubicBezTo>
                  <a:cubicBezTo>
                    <a:pt x="108" y="34"/>
                    <a:pt x="108" y="34"/>
                    <a:pt x="111" y="33"/>
                  </a:cubicBezTo>
                  <a:cubicBezTo>
                    <a:pt x="108" y="34"/>
                    <a:pt x="108" y="34"/>
                    <a:pt x="111" y="33"/>
                  </a:cubicBezTo>
                  <a:close/>
                  <a:moveTo>
                    <a:pt x="68" y="8"/>
                  </a:moveTo>
                  <a:cubicBezTo>
                    <a:pt x="68" y="21"/>
                    <a:pt x="68" y="21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1"/>
                    <a:pt x="68" y="21"/>
                    <a:pt x="69" y="8"/>
                  </a:cubicBezTo>
                  <a:cubicBezTo>
                    <a:pt x="68" y="21"/>
                    <a:pt x="68" y="21"/>
                    <a:pt x="68" y="8"/>
                  </a:cubicBezTo>
                  <a:close/>
                  <a:moveTo>
                    <a:pt x="69" y="8"/>
                  </a:moveTo>
                  <a:cubicBezTo>
                    <a:pt x="68" y="21"/>
                    <a:pt x="68" y="21"/>
                    <a:pt x="69" y="8"/>
                  </a:cubicBezTo>
                  <a:cubicBezTo>
                    <a:pt x="68" y="21"/>
                    <a:pt x="68" y="20"/>
                    <a:pt x="68" y="8"/>
                  </a:cubicBezTo>
                  <a:cubicBezTo>
                    <a:pt x="68" y="20"/>
                    <a:pt x="68" y="20"/>
                    <a:pt x="68" y="8"/>
                  </a:cubicBezTo>
                  <a:cubicBezTo>
                    <a:pt x="68" y="20"/>
                    <a:pt x="68" y="21"/>
                    <a:pt x="69" y="8"/>
                  </a:cubicBezTo>
                  <a:close/>
                  <a:moveTo>
                    <a:pt x="45" y="16"/>
                  </a:moveTo>
                  <a:cubicBezTo>
                    <a:pt x="46" y="18"/>
                    <a:pt x="46" y="18"/>
                    <a:pt x="45" y="16"/>
                  </a:cubicBezTo>
                  <a:cubicBezTo>
                    <a:pt x="46" y="18"/>
                    <a:pt x="46" y="17"/>
                    <a:pt x="46" y="16"/>
                  </a:cubicBezTo>
                  <a:cubicBezTo>
                    <a:pt x="46" y="17"/>
                    <a:pt x="46" y="18"/>
                    <a:pt x="45" y="16"/>
                  </a:cubicBez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31" y="26"/>
                  </a:moveTo>
                  <a:cubicBezTo>
                    <a:pt x="32" y="25"/>
                    <a:pt x="32" y="25"/>
                    <a:pt x="33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6"/>
                    <a:pt x="31" y="26"/>
                    <a:pt x="31" y="27"/>
                  </a:cubicBezTo>
                  <a:cubicBezTo>
                    <a:pt x="30" y="27"/>
                    <a:pt x="30" y="27"/>
                    <a:pt x="29" y="27"/>
                  </a:cubicBezTo>
                  <a:cubicBezTo>
                    <a:pt x="29" y="28"/>
                    <a:pt x="28" y="29"/>
                    <a:pt x="27" y="30"/>
                  </a:cubicBezTo>
                  <a:cubicBezTo>
                    <a:pt x="29" y="28"/>
                    <a:pt x="30" y="26"/>
                    <a:pt x="31" y="26"/>
                  </a:cubicBezTo>
                  <a:close/>
                  <a:moveTo>
                    <a:pt x="26" y="27"/>
                  </a:moveTo>
                  <a:cubicBezTo>
                    <a:pt x="26" y="29"/>
                    <a:pt x="24" y="31"/>
                    <a:pt x="23" y="33"/>
                  </a:cubicBezTo>
                  <a:cubicBezTo>
                    <a:pt x="24" y="31"/>
                    <a:pt x="26" y="30"/>
                    <a:pt x="27" y="28"/>
                  </a:cubicBezTo>
                  <a:cubicBezTo>
                    <a:pt x="27" y="29"/>
                    <a:pt x="26" y="31"/>
                    <a:pt x="26" y="31"/>
                  </a:cubicBezTo>
                  <a:cubicBezTo>
                    <a:pt x="25" y="32"/>
                    <a:pt x="25" y="32"/>
                    <a:pt x="24" y="33"/>
                  </a:cubicBezTo>
                  <a:cubicBezTo>
                    <a:pt x="22" y="34"/>
                    <a:pt x="21" y="36"/>
                    <a:pt x="19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4"/>
                    <a:pt x="23" y="30"/>
                    <a:pt x="26" y="27"/>
                  </a:cubicBezTo>
                  <a:close/>
                  <a:moveTo>
                    <a:pt x="18" y="119"/>
                  </a:moveTo>
                  <a:cubicBezTo>
                    <a:pt x="21" y="116"/>
                    <a:pt x="21" y="116"/>
                    <a:pt x="18" y="119"/>
                  </a:cubicBezTo>
                  <a:cubicBezTo>
                    <a:pt x="22" y="117"/>
                    <a:pt x="22" y="117"/>
                    <a:pt x="18" y="119"/>
                  </a:cubicBezTo>
                  <a:close/>
                  <a:moveTo>
                    <a:pt x="2" y="54"/>
                  </a:moveTo>
                  <a:cubicBezTo>
                    <a:pt x="2" y="54"/>
                    <a:pt x="2" y="54"/>
                    <a:pt x="2" y="54"/>
                  </a:cubicBezTo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140"/>
            <p:cNvSpPr>
              <a:spLocks noEditPoints="1"/>
            </p:cNvSpPr>
            <p:nvPr/>
          </p:nvSpPr>
          <p:spPr bwMode="auto">
            <a:xfrm>
              <a:off x="3889375" y="3116263"/>
              <a:ext cx="500063" cy="458788"/>
            </a:xfrm>
            <a:custGeom>
              <a:avLst/>
              <a:gdLst>
                <a:gd name="T0" fmla="*/ 2147483646 w 133"/>
                <a:gd name="T1" fmla="*/ 2147483646 h 122"/>
                <a:gd name="T2" fmla="*/ 2147483646 w 133"/>
                <a:gd name="T3" fmla="*/ 2147483646 h 122"/>
                <a:gd name="T4" fmla="*/ 2147483646 w 133"/>
                <a:gd name="T5" fmla="*/ 2147483646 h 122"/>
                <a:gd name="T6" fmla="*/ 2147483646 w 133"/>
                <a:gd name="T7" fmla="*/ 2147483646 h 122"/>
                <a:gd name="T8" fmla="*/ 2147483646 w 133"/>
                <a:gd name="T9" fmla="*/ 0 h 122"/>
                <a:gd name="T10" fmla="*/ 2147483646 w 133"/>
                <a:gd name="T11" fmla="*/ 2147483646 h 122"/>
                <a:gd name="T12" fmla="*/ 2147483646 w 133"/>
                <a:gd name="T13" fmla="*/ 2147483646 h 122"/>
                <a:gd name="T14" fmla="*/ 2147483646 w 133"/>
                <a:gd name="T15" fmla="*/ 2147483646 h 122"/>
                <a:gd name="T16" fmla="*/ 2147483646 w 133"/>
                <a:gd name="T17" fmla="*/ 2147483646 h 122"/>
                <a:gd name="T18" fmla="*/ 2147483646 w 133"/>
                <a:gd name="T19" fmla="*/ 2147483646 h 122"/>
                <a:gd name="T20" fmla="*/ 2147483646 w 133"/>
                <a:gd name="T21" fmla="*/ 2147483646 h 122"/>
                <a:gd name="T22" fmla="*/ 2147483646 w 133"/>
                <a:gd name="T23" fmla="*/ 2147483646 h 122"/>
                <a:gd name="T24" fmla="*/ 2147483646 w 133"/>
                <a:gd name="T25" fmla="*/ 2147483646 h 122"/>
                <a:gd name="T26" fmla="*/ 2147483646 w 133"/>
                <a:gd name="T27" fmla="*/ 2147483646 h 122"/>
                <a:gd name="T28" fmla="*/ 2147483646 w 133"/>
                <a:gd name="T29" fmla="*/ 2147483646 h 122"/>
                <a:gd name="T30" fmla="*/ 2147483646 w 133"/>
                <a:gd name="T31" fmla="*/ 2147483646 h 122"/>
                <a:gd name="T32" fmla="*/ 2147483646 w 133"/>
                <a:gd name="T33" fmla="*/ 2147483646 h 122"/>
                <a:gd name="T34" fmla="*/ 2147483646 w 133"/>
                <a:gd name="T35" fmla="*/ 2147483646 h 122"/>
                <a:gd name="T36" fmla="*/ 2147483646 w 133"/>
                <a:gd name="T37" fmla="*/ 2147483646 h 122"/>
                <a:gd name="T38" fmla="*/ 2147483646 w 133"/>
                <a:gd name="T39" fmla="*/ 2147483646 h 122"/>
                <a:gd name="T40" fmla="*/ 2147483646 w 133"/>
                <a:gd name="T41" fmla="*/ 2147483646 h 122"/>
                <a:gd name="T42" fmla="*/ 2147483646 w 133"/>
                <a:gd name="T43" fmla="*/ 2147483646 h 122"/>
                <a:gd name="T44" fmla="*/ 2147483646 w 133"/>
                <a:gd name="T45" fmla="*/ 2147483646 h 122"/>
                <a:gd name="T46" fmla="*/ 2147483646 w 133"/>
                <a:gd name="T47" fmla="*/ 2147483646 h 122"/>
                <a:gd name="T48" fmla="*/ 2147483646 w 133"/>
                <a:gd name="T49" fmla="*/ 2147483646 h 122"/>
                <a:gd name="T50" fmla="*/ 2147483646 w 133"/>
                <a:gd name="T51" fmla="*/ 2147483646 h 122"/>
                <a:gd name="T52" fmla="*/ 2147483646 w 133"/>
                <a:gd name="T53" fmla="*/ 2147483646 h 122"/>
                <a:gd name="T54" fmla="*/ 2147483646 w 133"/>
                <a:gd name="T55" fmla="*/ 2147483646 h 122"/>
                <a:gd name="T56" fmla="*/ 2147483646 w 133"/>
                <a:gd name="T57" fmla="*/ 2147483646 h 122"/>
                <a:gd name="T58" fmla="*/ 2147483646 w 133"/>
                <a:gd name="T59" fmla="*/ 2147483646 h 122"/>
                <a:gd name="T60" fmla="*/ 2147483646 w 133"/>
                <a:gd name="T61" fmla="*/ 2147483646 h 122"/>
                <a:gd name="T62" fmla="*/ 2147483646 w 133"/>
                <a:gd name="T63" fmla="*/ 2147483646 h 122"/>
                <a:gd name="T64" fmla="*/ 2147483646 w 133"/>
                <a:gd name="T65" fmla="*/ 2147483646 h 122"/>
                <a:gd name="T66" fmla="*/ 2147483646 w 133"/>
                <a:gd name="T67" fmla="*/ 2147483646 h 122"/>
                <a:gd name="T68" fmla="*/ 2147483646 w 133"/>
                <a:gd name="T69" fmla="*/ 2147483646 h 122"/>
                <a:gd name="T70" fmla="*/ 2147483646 w 133"/>
                <a:gd name="T71" fmla="*/ 2147483646 h 122"/>
                <a:gd name="T72" fmla="*/ 2147483646 w 133"/>
                <a:gd name="T73" fmla="*/ 2147483646 h 122"/>
                <a:gd name="T74" fmla="*/ 2147483646 w 133"/>
                <a:gd name="T75" fmla="*/ 2147483646 h 122"/>
                <a:gd name="T76" fmla="*/ 2147483646 w 133"/>
                <a:gd name="T77" fmla="*/ 2147483646 h 122"/>
                <a:gd name="T78" fmla="*/ 2147483646 w 133"/>
                <a:gd name="T79" fmla="*/ 2147483646 h 122"/>
                <a:gd name="T80" fmla="*/ 2147483646 w 133"/>
                <a:gd name="T81" fmla="*/ 2147483646 h 122"/>
                <a:gd name="T82" fmla="*/ 2147483646 w 133"/>
                <a:gd name="T83" fmla="*/ 2147483646 h 122"/>
                <a:gd name="T84" fmla="*/ 2147483646 w 133"/>
                <a:gd name="T85" fmla="*/ 2147483646 h 122"/>
                <a:gd name="T86" fmla="*/ 2147483646 w 133"/>
                <a:gd name="T87" fmla="*/ 2147483646 h 122"/>
                <a:gd name="T88" fmla="*/ 2147483646 w 133"/>
                <a:gd name="T89" fmla="*/ 2147483646 h 122"/>
                <a:gd name="T90" fmla="*/ 2147483646 w 133"/>
                <a:gd name="T91" fmla="*/ 2147483646 h 122"/>
                <a:gd name="T92" fmla="*/ 2147483646 w 133"/>
                <a:gd name="T93" fmla="*/ 2147483646 h 122"/>
                <a:gd name="T94" fmla="*/ 2147483646 w 133"/>
                <a:gd name="T95" fmla="*/ 2147483646 h 122"/>
                <a:gd name="T96" fmla="*/ 2147483646 w 133"/>
                <a:gd name="T97" fmla="*/ 2147483646 h 122"/>
                <a:gd name="T98" fmla="*/ 2147483646 w 133"/>
                <a:gd name="T99" fmla="*/ 2147483646 h 122"/>
                <a:gd name="T100" fmla="*/ 2147483646 w 133"/>
                <a:gd name="T101" fmla="*/ 2147483646 h 122"/>
                <a:gd name="T102" fmla="*/ 2147483646 w 133"/>
                <a:gd name="T103" fmla="*/ 2147483646 h 122"/>
                <a:gd name="T104" fmla="*/ 2147483646 w 133"/>
                <a:gd name="T105" fmla="*/ 2147483646 h 122"/>
                <a:gd name="T106" fmla="*/ 2147483646 w 133"/>
                <a:gd name="T107" fmla="*/ 2147483646 h 122"/>
                <a:gd name="T108" fmla="*/ 2147483646 w 133"/>
                <a:gd name="T109" fmla="*/ 2147483646 h 122"/>
                <a:gd name="T110" fmla="*/ 2147483646 w 133"/>
                <a:gd name="T111" fmla="*/ 2147483646 h 122"/>
                <a:gd name="T112" fmla="*/ 2147483646 w 133"/>
                <a:gd name="T113" fmla="*/ 2147483646 h 122"/>
                <a:gd name="T114" fmla="*/ 2147483646 w 133"/>
                <a:gd name="T115" fmla="*/ 2147483646 h 122"/>
                <a:gd name="T116" fmla="*/ 2147483646 w 133"/>
                <a:gd name="T117" fmla="*/ 2147483646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3" h="122">
                  <a:moveTo>
                    <a:pt x="78" y="121"/>
                  </a:moveTo>
                  <a:cubicBezTo>
                    <a:pt x="78" y="119"/>
                    <a:pt x="78" y="119"/>
                    <a:pt x="78" y="121"/>
                  </a:cubicBezTo>
                  <a:cubicBezTo>
                    <a:pt x="78" y="119"/>
                    <a:pt x="78" y="119"/>
                    <a:pt x="78" y="121"/>
                  </a:cubicBezTo>
                  <a:close/>
                  <a:moveTo>
                    <a:pt x="3" y="66"/>
                  </a:moveTo>
                  <a:cubicBezTo>
                    <a:pt x="5" y="65"/>
                    <a:pt x="5" y="65"/>
                    <a:pt x="3" y="66"/>
                  </a:cubicBezTo>
                  <a:cubicBezTo>
                    <a:pt x="5" y="70"/>
                    <a:pt x="5" y="66"/>
                    <a:pt x="3" y="66"/>
                  </a:cubicBezTo>
                  <a:close/>
                  <a:moveTo>
                    <a:pt x="9" y="27"/>
                  </a:moveTo>
                  <a:cubicBezTo>
                    <a:pt x="13" y="30"/>
                    <a:pt x="13" y="30"/>
                    <a:pt x="9" y="27"/>
                  </a:cubicBezTo>
                  <a:cubicBezTo>
                    <a:pt x="13" y="29"/>
                    <a:pt x="14" y="27"/>
                    <a:pt x="9" y="27"/>
                  </a:cubicBezTo>
                  <a:close/>
                  <a:moveTo>
                    <a:pt x="104" y="16"/>
                  </a:move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6"/>
                  </a:cubicBezTo>
                  <a:close/>
                  <a:moveTo>
                    <a:pt x="1" y="54"/>
                  </a:moveTo>
                  <a:cubicBezTo>
                    <a:pt x="5" y="54"/>
                    <a:pt x="5" y="54"/>
                    <a:pt x="1" y="54"/>
                  </a:cubicBezTo>
                  <a:cubicBezTo>
                    <a:pt x="5" y="54"/>
                    <a:pt x="4" y="54"/>
                    <a:pt x="1" y="54"/>
                  </a:cubicBezTo>
                  <a:cubicBezTo>
                    <a:pt x="4" y="54"/>
                    <a:pt x="4" y="53"/>
                    <a:pt x="1" y="53"/>
                  </a:cubicBezTo>
                  <a:cubicBezTo>
                    <a:pt x="4" y="53"/>
                    <a:pt x="4" y="53"/>
                    <a:pt x="1" y="53"/>
                  </a:cubicBezTo>
                  <a:cubicBezTo>
                    <a:pt x="4" y="54"/>
                    <a:pt x="4" y="54"/>
                    <a:pt x="1" y="55"/>
                  </a:cubicBezTo>
                  <a:cubicBezTo>
                    <a:pt x="4" y="55"/>
                    <a:pt x="5" y="55"/>
                    <a:pt x="1" y="55"/>
                  </a:cubicBezTo>
                  <a:cubicBezTo>
                    <a:pt x="5" y="55"/>
                    <a:pt x="5" y="54"/>
                    <a:pt x="1" y="54"/>
                  </a:cubicBezTo>
                  <a:close/>
                  <a:moveTo>
                    <a:pt x="1" y="52"/>
                  </a:moveTo>
                  <a:cubicBezTo>
                    <a:pt x="5" y="52"/>
                    <a:pt x="5" y="52"/>
                    <a:pt x="1" y="52"/>
                  </a:cubicBezTo>
                  <a:cubicBezTo>
                    <a:pt x="5" y="52"/>
                    <a:pt x="5" y="52"/>
                    <a:pt x="1" y="52"/>
                  </a:cubicBezTo>
                  <a:cubicBezTo>
                    <a:pt x="5" y="51"/>
                    <a:pt x="5" y="52"/>
                    <a:pt x="1" y="54"/>
                  </a:cubicBezTo>
                  <a:cubicBezTo>
                    <a:pt x="5" y="54"/>
                    <a:pt x="5" y="54"/>
                    <a:pt x="1" y="54"/>
                  </a:cubicBezTo>
                  <a:cubicBezTo>
                    <a:pt x="5" y="53"/>
                    <a:pt x="5" y="53"/>
                    <a:pt x="1" y="52"/>
                  </a:cubicBezTo>
                  <a:close/>
                  <a:moveTo>
                    <a:pt x="97" y="13"/>
                  </a:moveTo>
                  <a:cubicBezTo>
                    <a:pt x="95" y="11"/>
                    <a:pt x="92" y="11"/>
                    <a:pt x="90" y="11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87" y="3"/>
                    <a:pt x="85" y="2"/>
                    <a:pt x="78" y="1"/>
                  </a:cubicBezTo>
                  <a:cubicBezTo>
                    <a:pt x="76" y="1"/>
                    <a:pt x="74" y="1"/>
                    <a:pt x="72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2" y="2"/>
                    <a:pt x="61" y="2"/>
                    <a:pt x="61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0" y="2"/>
                    <a:pt x="57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2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6" y="2"/>
                    <a:pt x="4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6"/>
                    <a:pt x="41" y="8"/>
                    <a:pt x="41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0" y="11"/>
                    <a:pt x="36" y="9"/>
                    <a:pt x="34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3" y="12"/>
                    <a:pt x="32" y="11"/>
                  </a:cubicBezTo>
                  <a:cubicBezTo>
                    <a:pt x="32" y="13"/>
                    <a:pt x="31" y="13"/>
                    <a:pt x="30" y="12"/>
                  </a:cubicBezTo>
                  <a:cubicBezTo>
                    <a:pt x="31" y="13"/>
                    <a:pt x="29" y="12"/>
                    <a:pt x="29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1"/>
                    <a:pt x="21" y="15"/>
                    <a:pt x="24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7"/>
                    <a:pt x="24" y="20"/>
                    <a:pt x="19" y="18"/>
                  </a:cubicBezTo>
                  <a:cubicBezTo>
                    <a:pt x="22" y="22"/>
                    <a:pt x="21" y="23"/>
                    <a:pt x="17" y="20"/>
                  </a:cubicBezTo>
                  <a:cubicBezTo>
                    <a:pt x="19" y="22"/>
                    <a:pt x="19" y="22"/>
                    <a:pt x="16" y="20"/>
                  </a:cubicBezTo>
                  <a:cubicBezTo>
                    <a:pt x="19" y="22"/>
                    <a:pt x="18" y="22"/>
                    <a:pt x="16" y="20"/>
                  </a:cubicBezTo>
                  <a:cubicBezTo>
                    <a:pt x="18" y="22"/>
                    <a:pt x="18" y="22"/>
                    <a:pt x="16" y="20"/>
                  </a:cubicBezTo>
                  <a:cubicBezTo>
                    <a:pt x="20" y="21"/>
                    <a:pt x="16" y="25"/>
                    <a:pt x="14" y="22"/>
                  </a:cubicBezTo>
                  <a:cubicBezTo>
                    <a:pt x="16" y="24"/>
                    <a:pt x="16" y="25"/>
                    <a:pt x="14" y="22"/>
                  </a:cubicBezTo>
                  <a:cubicBezTo>
                    <a:pt x="16" y="25"/>
                    <a:pt x="16" y="26"/>
                    <a:pt x="13" y="23"/>
                  </a:cubicBezTo>
                  <a:cubicBezTo>
                    <a:pt x="17" y="26"/>
                    <a:pt x="16" y="27"/>
                    <a:pt x="12" y="24"/>
                  </a:cubicBezTo>
                  <a:cubicBezTo>
                    <a:pt x="16" y="29"/>
                    <a:pt x="15" y="30"/>
                    <a:pt x="9" y="27"/>
                  </a:cubicBezTo>
                  <a:cubicBezTo>
                    <a:pt x="14" y="31"/>
                    <a:pt x="13" y="30"/>
                    <a:pt x="10" y="27"/>
                  </a:cubicBezTo>
                  <a:cubicBezTo>
                    <a:pt x="13" y="30"/>
                    <a:pt x="13" y="29"/>
                    <a:pt x="10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4" y="31"/>
                    <a:pt x="9" y="28"/>
                  </a:cubicBezTo>
                  <a:cubicBezTo>
                    <a:pt x="14" y="31"/>
                    <a:pt x="14" y="31"/>
                    <a:pt x="9" y="28"/>
                  </a:cubicBezTo>
                  <a:cubicBezTo>
                    <a:pt x="13" y="31"/>
                    <a:pt x="13" y="31"/>
                    <a:pt x="8" y="29"/>
                  </a:cubicBezTo>
                  <a:cubicBezTo>
                    <a:pt x="12" y="31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3" y="30"/>
                    <a:pt x="9" y="27"/>
                  </a:cubicBezTo>
                  <a:cubicBezTo>
                    <a:pt x="13" y="29"/>
                    <a:pt x="13" y="30"/>
                    <a:pt x="8" y="29"/>
                  </a:cubicBezTo>
                  <a:cubicBezTo>
                    <a:pt x="11" y="32"/>
                    <a:pt x="11" y="32"/>
                    <a:pt x="8" y="30"/>
                  </a:cubicBezTo>
                  <a:cubicBezTo>
                    <a:pt x="11" y="32"/>
                    <a:pt x="11" y="32"/>
                    <a:pt x="8" y="30"/>
                  </a:cubicBezTo>
                  <a:cubicBezTo>
                    <a:pt x="11" y="32"/>
                    <a:pt x="10" y="31"/>
                    <a:pt x="8" y="30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10" y="31"/>
                    <a:pt x="10" y="31"/>
                    <a:pt x="8" y="30"/>
                  </a:cubicBezTo>
                  <a:cubicBezTo>
                    <a:pt x="10" y="31"/>
                    <a:pt x="10" y="31"/>
                    <a:pt x="7" y="30"/>
                  </a:cubicBezTo>
                  <a:cubicBezTo>
                    <a:pt x="10" y="32"/>
                    <a:pt x="10" y="32"/>
                    <a:pt x="7" y="30"/>
                  </a:cubicBezTo>
                  <a:cubicBezTo>
                    <a:pt x="10" y="32"/>
                    <a:pt x="10" y="31"/>
                    <a:pt x="7" y="30"/>
                  </a:cubicBezTo>
                  <a:cubicBezTo>
                    <a:pt x="11" y="30"/>
                    <a:pt x="11" y="30"/>
                    <a:pt x="7" y="30"/>
                  </a:cubicBezTo>
                  <a:cubicBezTo>
                    <a:pt x="10" y="32"/>
                    <a:pt x="8" y="32"/>
                    <a:pt x="7" y="31"/>
                  </a:cubicBezTo>
                  <a:cubicBezTo>
                    <a:pt x="8" y="32"/>
                    <a:pt x="8" y="32"/>
                    <a:pt x="7" y="31"/>
                  </a:cubicBezTo>
                  <a:cubicBezTo>
                    <a:pt x="5" y="36"/>
                    <a:pt x="7" y="33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4"/>
                    <a:pt x="5" y="33"/>
                  </a:cubicBezTo>
                  <a:cubicBezTo>
                    <a:pt x="7" y="34"/>
                    <a:pt x="7" y="35"/>
                    <a:pt x="5" y="34"/>
                  </a:cubicBezTo>
                  <a:cubicBezTo>
                    <a:pt x="7" y="35"/>
                    <a:pt x="7" y="35"/>
                    <a:pt x="5" y="34"/>
                  </a:cubicBezTo>
                  <a:cubicBezTo>
                    <a:pt x="7" y="35"/>
                    <a:pt x="7" y="35"/>
                    <a:pt x="5" y="34"/>
                  </a:cubicBezTo>
                  <a:cubicBezTo>
                    <a:pt x="8" y="35"/>
                    <a:pt x="8" y="35"/>
                    <a:pt x="5" y="34"/>
                  </a:cubicBezTo>
                  <a:cubicBezTo>
                    <a:pt x="7" y="36"/>
                    <a:pt x="7" y="36"/>
                    <a:pt x="5" y="35"/>
                  </a:cubicBezTo>
                  <a:cubicBezTo>
                    <a:pt x="7" y="36"/>
                    <a:pt x="8" y="36"/>
                    <a:pt x="5" y="35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7" y="37"/>
                    <a:pt x="7" y="36"/>
                    <a:pt x="5" y="34"/>
                  </a:cubicBezTo>
                  <a:cubicBezTo>
                    <a:pt x="8" y="36"/>
                    <a:pt x="8" y="36"/>
                    <a:pt x="5" y="34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7" y="36"/>
                    <a:pt x="8" y="36"/>
                    <a:pt x="5" y="35"/>
                  </a:cubicBezTo>
                  <a:cubicBezTo>
                    <a:pt x="8" y="36"/>
                    <a:pt x="8" y="36"/>
                    <a:pt x="5" y="35"/>
                  </a:cubicBezTo>
                  <a:cubicBezTo>
                    <a:pt x="8" y="36"/>
                    <a:pt x="8" y="37"/>
                    <a:pt x="5" y="35"/>
                  </a:cubicBezTo>
                  <a:cubicBezTo>
                    <a:pt x="6" y="41"/>
                    <a:pt x="5" y="43"/>
                    <a:pt x="4" y="38"/>
                  </a:cubicBezTo>
                  <a:cubicBezTo>
                    <a:pt x="7" y="39"/>
                    <a:pt x="8" y="39"/>
                    <a:pt x="4" y="38"/>
                  </a:cubicBezTo>
                  <a:cubicBezTo>
                    <a:pt x="8" y="38"/>
                    <a:pt x="8" y="38"/>
                    <a:pt x="5" y="35"/>
                  </a:cubicBezTo>
                  <a:cubicBezTo>
                    <a:pt x="9" y="38"/>
                    <a:pt x="9" y="38"/>
                    <a:pt x="4" y="37"/>
                  </a:cubicBezTo>
                  <a:cubicBezTo>
                    <a:pt x="9" y="39"/>
                    <a:pt x="8" y="39"/>
                    <a:pt x="4" y="38"/>
                  </a:cubicBezTo>
                  <a:cubicBezTo>
                    <a:pt x="8" y="39"/>
                    <a:pt x="8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7" y="39"/>
                    <a:pt x="4" y="38"/>
                  </a:cubicBezTo>
                  <a:cubicBezTo>
                    <a:pt x="7" y="39"/>
                    <a:pt x="8" y="39"/>
                    <a:pt x="4" y="38"/>
                  </a:cubicBezTo>
                  <a:cubicBezTo>
                    <a:pt x="8" y="39"/>
                    <a:pt x="8" y="39"/>
                    <a:pt x="4" y="38"/>
                  </a:cubicBezTo>
                  <a:cubicBezTo>
                    <a:pt x="8" y="39"/>
                    <a:pt x="9" y="39"/>
                    <a:pt x="4" y="38"/>
                  </a:cubicBezTo>
                  <a:cubicBezTo>
                    <a:pt x="9" y="39"/>
                    <a:pt x="9" y="39"/>
                    <a:pt x="4" y="37"/>
                  </a:cubicBezTo>
                  <a:cubicBezTo>
                    <a:pt x="10" y="42"/>
                    <a:pt x="9" y="45"/>
                    <a:pt x="2" y="45"/>
                  </a:cubicBezTo>
                  <a:cubicBezTo>
                    <a:pt x="6" y="47"/>
                    <a:pt x="5" y="45"/>
                    <a:pt x="1" y="48"/>
                  </a:cubicBezTo>
                  <a:cubicBezTo>
                    <a:pt x="5" y="48"/>
                    <a:pt x="6" y="49"/>
                    <a:pt x="1" y="49"/>
                  </a:cubicBezTo>
                  <a:cubicBezTo>
                    <a:pt x="6" y="50"/>
                    <a:pt x="6" y="50"/>
                    <a:pt x="1" y="51"/>
                  </a:cubicBezTo>
                  <a:cubicBezTo>
                    <a:pt x="7" y="51"/>
                    <a:pt x="7" y="52"/>
                    <a:pt x="1" y="52"/>
                  </a:cubicBezTo>
                  <a:cubicBezTo>
                    <a:pt x="7" y="52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5" y="51"/>
                    <a:pt x="5" y="51"/>
                    <a:pt x="1" y="51"/>
                  </a:cubicBezTo>
                  <a:cubicBezTo>
                    <a:pt x="4" y="44"/>
                    <a:pt x="5" y="47"/>
                    <a:pt x="1" y="52"/>
                  </a:cubicBezTo>
                  <a:cubicBezTo>
                    <a:pt x="5" y="52"/>
                    <a:pt x="5" y="52"/>
                    <a:pt x="1" y="52"/>
                  </a:cubicBezTo>
                  <a:cubicBezTo>
                    <a:pt x="5" y="52"/>
                    <a:pt x="6" y="52"/>
                    <a:pt x="1" y="52"/>
                  </a:cubicBezTo>
                  <a:cubicBezTo>
                    <a:pt x="6" y="53"/>
                    <a:pt x="7" y="53"/>
                    <a:pt x="1" y="53"/>
                  </a:cubicBezTo>
                  <a:cubicBezTo>
                    <a:pt x="7" y="53"/>
                    <a:pt x="6" y="54"/>
                    <a:pt x="1" y="55"/>
                  </a:cubicBezTo>
                  <a:cubicBezTo>
                    <a:pt x="6" y="54"/>
                    <a:pt x="6" y="54"/>
                    <a:pt x="1" y="54"/>
                  </a:cubicBezTo>
                  <a:cubicBezTo>
                    <a:pt x="6" y="54"/>
                    <a:pt x="5" y="54"/>
                    <a:pt x="1" y="54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6"/>
                  </a:cubicBezTo>
                  <a:cubicBezTo>
                    <a:pt x="5" y="55"/>
                    <a:pt x="5" y="55"/>
                    <a:pt x="1" y="55"/>
                  </a:cubicBezTo>
                  <a:cubicBezTo>
                    <a:pt x="5" y="55"/>
                    <a:pt x="5" y="56"/>
                    <a:pt x="1" y="56"/>
                  </a:cubicBezTo>
                  <a:cubicBezTo>
                    <a:pt x="5" y="56"/>
                    <a:pt x="4" y="56"/>
                    <a:pt x="1" y="57"/>
                  </a:cubicBezTo>
                  <a:cubicBezTo>
                    <a:pt x="4" y="56"/>
                    <a:pt x="4" y="55"/>
                    <a:pt x="1" y="55"/>
                  </a:cubicBezTo>
                  <a:cubicBezTo>
                    <a:pt x="4" y="55"/>
                    <a:pt x="4" y="55"/>
                    <a:pt x="1" y="55"/>
                  </a:cubicBezTo>
                  <a:cubicBezTo>
                    <a:pt x="4" y="55"/>
                    <a:pt x="3" y="54"/>
                    <a:pt x="1" y="54"/>
                  </a:cubicBezTo>
                  <a:cubicBezTo>
                    <a:pt x="3" y="49"/>
                    <a:pt x="3" y="53"/>
                    <a:pt x="1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3" y="57"/>
                    <a:pt x="3" y="57"/>
                    <a:pt x="1" y="57"/>
                  </a:cubicBezTo>
                  <a:cubicBezTo>
                    <a:pt x="3" y="57"/>
                    <a:pt x="3" y="57"/>
                    <a:pt x="1" y="57"/>
                  </a:cubicBezTo>
                  <a:cubicBezTo>
                    <a:pt x="3" y="57"/>
                    <a:pt x="2" y="57"/>
                    <a:pt x="1" y="57"/>
                  </a:cubicBezTo>
                  <a:cubicBezTo>
                    <a:pt x="2" y="54"/>
                    <a:pt x="2" y="56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2" y="58"/>
                    <a:pt x="1" y="58"/>
                  </a:cubicBezTo>
                  <a:cubicBezTo>
                    <a:pt x="2" y="58"/>
                    <a:pt x="1" y="59"/>
                    <a:pt x="1" y="59"/>
                  </a:cubicBezTo>
                  <a:cubicBezTo>
                    <a:pt x="0" y="63"/>
                    <a:pt x="2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4"/>
                    <a:pt x="2" y="61"/>
                    <a:pt x="2" y="6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3" y="62"/>
                    <a:pt x="2" y="62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3" y="62"/>
                    <a:pt x="3" y="62"/>
                    <a:pt x="2" y="62"/>
                  </a:cubicBezTo>
                  <a:cubicBezTo>
                    <a:pt x="3" y="63"/>
                    <a:pt x="3" y="64"/>
                    <a:pt x="2" y="64"/>
                  </a:cubicBezTo>
                  <a:cubicBezTo>
                    <a:pt x="3" y="63"/>
                    <a:pt x="3" y="63"/>
                    <a:pt x="2" y="63"/>
                  </a:cubicBezTo>
                  <a:cubicBezTo>
                    <a:pt x="3" y="63"/>
                    <a:pt x="4" y="63"/>
                    <a:pt x="2" y="63"/>
                  </a:cubicBezTo>
                  <a:cubicBezTo>
                    <a:pt x="4" y="63"/>
                    <a:pt x="4" y="63"/>
                    <a:pt x="2" y="64"/>
                  </a:cubicBezTo>
                  <a:cubicBezTo>
                    <a:pt x="4" y="65"/>
                    <a:pt x="4" y="66"/>
                    <a:pt x="3" y="66"/>
                  </a:cubicBezTo>
                  <a:cubicBezTo>
                    <a:pt x="4" y="66"/>
                    <a:pt x="4" y="66"/>
                    <a:pt x="3" y="66"/>
                  </a:cubicBezTo>
                  <a:cubicBezTo>
                    <a:pt x="4" y="66"/>
                    <a:pt x="4" y="65"/>
                    <a:pt x="3" y="66"/>
                  </a:cubicBezTo>
                  <a:cubicBezTo>
                    <a:pt x="4" y="65"/>
                    <a:pt x="5" y="65"/>
                    <a:pt x="3" y="66"/>
                  </a:cubicBezTo>
                  <a:cubicBezTo>
                    <a:pt x="5" y="65"/>
                    <a:pt x="5" y="64"/>
                    <a:pt x="3" y="64"/>
                  </a:cubicBezTo>
                  <a:cubicBezTo>
                    <a:pt x="5" y="64"/>
                    <a:pt x="5" y="64"/>
                    <a:pt x="3" y="66"/>
                  </a:cubicBezTo>
                  <a:cubicBezTo>
                    <a:pt x="5" y="65"/>
                    <a:pt x="5" y="65"/>
                    <a:pt x="3" y="66"/>
                  </a:cubicBezTo>
                  <a:cubicBezTo>
                    <a:pt x="5" y="65"/>
                    <a:pt x="5" y="65"/>
                    <a:pt x="3" y="66"/>
                  </a:cubicBezTo>
                  <a:cubicBezTo>
                    <a:pt x="5" y="65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5" y="66"/>
                    <a:pt x="5" y="66"/>
                    <a:pt x="3" y="67"/>
                  </a:cubicBezTo>
                  <a:cubicBezTo>
                    <a:pt x="6" y="66"/>
                    <a:pt x="6" y="65"/>
                    <a:pt x="3" y="66"/>
                  </a:cubicBezTo>
                  <a:cubicBezTo>
                    <a:pt x="6" y="65"/>
                    <a:pt x="6" y="66"/>
                    <a:pt x="3" y="67"/>
                  </a:cubicBezTo>
                  <a:cubicBezTo>
                    <a:pt x="6" y="66"/>
                    <a:pt x="6" y="66"/>
                    <a:pt x="3" y="67"/>
                  </a:cubicBezTo>
                  <a:cubicBezTo>
                    <a:pt x="6" y="67"/>
                    <a:pt x="6" y="67"/>
                    <a:pt x="4" y="69"/>
                  </a:cubicBezTo>
                  <a:cubicBezTo>
                    <a:pt x="6" y="68"/>
                    <a:pt x="6" y="68"/>
                    <a:pt x="4" y="69"/>
                  </a:cubicBezTo>
                  <a:cubicBezTo>
                    <a:pt x="6" y="69"/>
                    <a:pt x="5" y="70"/>
                    <a:pt x="4" y="71"/>
                  </a:cubicBezTo>
                  <a:cubicBezTo>
                    <a:pt x="5" y="71"/>
                    <a:pt x="5" y="71"/>
                    <a:pt x="4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5" y="72"/>
                    <a:pt x="4" y="70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7" y="74"/>
                    <a:pt x="8" y="75"/>
                    <a:pt x="7" y="77"/>
                  </a:cubicBezTo>
                  <a:cubicBezTo>
                    <a:pt x="8" y="78"/>
                    <a:pt x="7" y="79"/>
                    <a:pt x="7" y="81"/>
                  </a:cubicBezTo>
                  <a:cubicBezTo>
                    <a:pt x="7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8" y="86"/>
                    <a:pt x="7" y="84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11" y="86"/>
                    <a:pt x="12" y="88"/>
                    <a:pt x="12" y="91"/>
                  </a:cubicBezTo>
                  <a:cubicBezTo>
                    <a:pt x="14" y="93"/>
                    <a:pt x="16" y="96"/>
                    <a:pt x="18" y="98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24" y="106"/>
                    <a:pt x="32" y="112"/>
                    <a:pt x="41" y="115"/>
                  </a:cubicBezTo>
                  <a:cubicBezTo>
                    <a:pt x="45" y="117"/>
                    <a:pt x="50" y="119"/>
                    <a:pt x="54" y="120"/>
                  </a:cubicBezTo>
                  <a:cubicBezTo>
                    <a:pt x="59" y="120"/>
                    <a:pt x="64" y="120"/>
                    <a:pt x="69" y="122"/>
                  </a:cubicBezTo>
                  <a:cubicBezTo>
                    <a:pt x="71" y="120"/>
                    <a:pt x="73" y="119"/>
                    <a:pt x="74" y="122"/>
                  </a:cubicBezTo>
                  <a:cubicBezTo>
                    <a:pt x="74" y="119"/>
                    <a:pt x="74" y="120"/>
                    <a:pt x="75" y="122"/>
                  </a:cubicBezTo>
                  <a:cubicBezTo>
                    <a:pt x="74" y="119"/>
                    <a:pt x="74" y="119"/>
                    <a:pt x="75" y="122"/>
                  </a:cubicBezTo>
                  <a:cubicBezTo>
                    <a:pt x="74" y="119"/>
                    <a:pt x="75" y="118"/>
                    <a:pt x="75" y="122"/>
                  </a:cubicBezTo>
                  <a:cubicBezTo>
                    <a:pt x="75" y="118"/>
                    <a:pt x="75" y="118"/>
                    <a:pt x="75" y="122"/>
                  </a:cubicBezTo>
                  <a:cubicBezTo>
                    <a:pt x="72" y="118"/>
                    <a:pt x="77" y="119"/>
                    <a:pt x="78" y="121"/>
                  </a:cubicBezTo>
                  <a:cubicBezTo>
                    <a:pt x="78" y="119"/>
                    <a:pt x="78" y="119"/>
                    <a:pt x="79" y="121"/>
                  </a:cubicBezTo>
                  <a:cubicBezTo>
                    <a:pt x="78" y="119"/>
                    <a:pt x="78" y="119"/>
                    <a:pt x="79" y="121"/>
                  </a:cubicBezTo>
                  <a:cubicBezTo>
                    <a:pt x="78" y="119"/>
                    <a:pt x="79" y="118"/>
                    <a:pt x="80" y="121"/>
                  </a:cubicBezTo>
                  <a:cubicBezTo>
                    <a:pt x="80" y="118"/>
                    <a:pt x="81" y="118"/>
                    <a:pt x="82" y="120"/>
                  </a:cubicBezTo>
                  <a:cubicBezTo>
                    <a:pt x="82" y="117"/>
                    <a:pt x="82" y="117"/>
                    <a:pt x="83" y="120"/>
                  </a:cubicBezTo>
                  <a:cubicBezTo>
                    <a:pt x="82" y="117"/>
                    <a:pt x="82" y="117"/>
                    <a:pt x="83" y="120"/>
                  </a:cubicBezTo>
                  <a:cubicBezTo>
                    <a:pt x="82" y="116"/>
                    <a:pt x="82" y="116"/>
                    <a:pt x="83" y="120"/>
                  </a:cubicBezTo>
                  <a:cubicBezTo>
                    <a:pt x="81" y="115"/>
                    <a:pt x="81" y="115"/>
                    <a:pt x="83" y="120"/>
                  </a:cubicBezTo>
                  <a:cubicBezTo>
                    <a:pt x="93" y="122"/>
                    <a:pt x="82" y="115"/>
                    <a:pt x="87" y="119"/>
                  </a:cubicBezTo>
                  <a:cubicBezTo>
                    <a:pt x="86" y="118"/>
                    <a:pt x="86" y="118"/>
                    <a:pt x="87" y="119"/>
                  </a:cubicBezTo>
                  <a:cubicBezTo>
                    <a:pt x="86" y="118"/>
                    <a:pt x="86" y="118"/>
                    <a:pt x="87" y="119"/>
                  </a:cubicBezTo>
                  <a:cubicBezTo>
                    <a:pt x="86" y="118"/>
                    <a:pt x="87" y="117"/>
                    <a:pt x="87" y="118"/>
                  </a:cubicBezTo>
                  <a:cubicBezTo>
                    <a:pt x="88" y="116"/>
                    <a:pt x="89" y="116"/>
                    <a:pt x="90" y="117"/>
                  </a:cubicBezTo>
                  <a:cubicBezTo>
                    <a:pt x="100" y="121"/>
                    <a:pt x="89" y="115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94" y="115"/>
                    <a:pt x="96" y="113"/>
                    <a:pt x="97" y="114"/>
                  </a:cubicBezTo>
                  <a:cubicBezTo>
                    <a:pt x="96" y="113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8" y="111"/>
                    <a:pt x="99" y="112"/>
                  </a:cubicBezTo>
                  <a:cubicBezTo>
                    <a:pt x="98" y="111"/>
                    <a:pt x="99" y="111"/>
                    <a:pt x="99" y="112"/>
                  </a:cubicBezTo>
                  <a:cubicBezTo>
                    <a:pt x="99" y="111"/>
                    <a:pt x="99" y="111"/>
                    <a:pt x="99" y="112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111"/>
                    <a:pt x="99" y="110"/>
                    <a:pt x="100" y="111"/>
                  </a:cubicBezTo>
                  <a:cubicBezTo>
                    <a:pt x="99" y="110"/>
                    <a:pt x="99" y="110"/>
                    <a:pt x="100" y="111"/>
                  </a:cubicBezTo>
                  <a:cubicBezTo>
                    <a:pt x="104" y="113"/>
                    <a:pt x="108" y="114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2" y="111"/>
                    <a:pt x="102" y="111"/>
                    <a:pt x="102" y="111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0"/>
                    <a:pt x="105" y="107"/>
                    <a:pt x="105" y="108"/>
                  </a:cubicBezTo>
                  <a:cubicBezTo>
                    <a:pt x="105" y="107"/>
                    <a:pt x="105" y="106"/>
                    <a:pt x="106" y="107"/>
                  </a:cubicBezTo>
                  <a:cubicBezTo>
                    <a:pt x="111" y="108"/>
                    <a:pt x="115" y="110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11" y="101"/>
                    <a:pt x="112" y="103"/>
                  </a:cubicBezTo>
                  <a:cubicBezTo>
                    <a:pt x="112" y="100"/>
                    <a:pt x="112" y="98"/>
                    <a:pt x="116" y="99"/>
                  </a:cubicBezTo>
                  <a:cubicBezTo>
                    <a:pt x="114" y="94"/>
                    <a:pt x="114" y="94"/>
                    <a:pt x="119" y="96"/>
                  </a:cubicBezTo>
                  <a:cubicBezTo>
                    <a:pt x="115" y="91"/>
                    <a:pt x="115" y="91"/>
                    <a:pt x="121" y="93"/>
                  </a:cubicBezTo>
                  <a:cubicBezTo>
                    <a:pt x="115" y="89"/>
                    <a:pt x="115" y="89"/>
                    <a:pt x="121" y="93"/>
                  </a:cubicBezTo>
                  <a:cubicBezTo>
                    <a:pt x="116" y="88"/>
                    <a:pt x="116" y="87"/>
                    <a:pt x="123" y="90"/>
                  </a:cubicBezTo>
                  <a:cubicBezTo>
                    <a:pt x="118" y="84"/>
                    <a:pt x="120" y="81"/>
                    <a:pt x="127" y="79"/>
                  </a:cubicBezTo>
                  <a:cubicBezTo>
                    <a:pt x="120" y="77"/>
                    <a:pt x="120" y="77"/>
                    <a:pt x="127" y="79"/>
                  </a:cubicBezTo>
                  <a:cubicBezTo>
                    <a:pt x="120" y="77"/>
                    <a:pt x="121" y="77"/>
                    <a:pt x="128" y="78"/>
                  </a:cubicBezTo>
                  <a:cubicBezTo>
                    <a:pt x="122" y="73"/>
                    <a:pt x="122" y="71"/>
                    <a:pt x="129" y="71"/>
                  </a:cubicBezTo>
                  <a:cubicBezTo>
                    <a:pt x="122" y="69"/>
                    <a:pt x="122" y="68"/>
                    <a:pt x="129" y="67"/>
                  </a:cubicBezTo>
                  <a:cubicBezTo>
                    <a:pt x="123" y="65"/>
                    <a:pt x="123" y="65"/>
                    <a:pt x="129" y="63"/>
                  </a:cubicBezTo>
                  <a:cubicBezTo>
                    <a:pt x="124" y="63"/>
                    <a:pt x="124" y="62"/>
                    <a:pt x="128" y="61"/>
                  </a:cubicBezTo>
                  <a:cubicBezTo>
                    <a:pt x="126" y="61"/>
                    <a:pt x="125" y="61"/>
                    <a:pt x="128" y="61"/>
                  </a:cubicBezTo>
                  <a:cubicBezTo>
                    <a:pt x="124" y="61"/>
                    <a:pt x="124" y="60"/>
                    <a:pt x="128" y="59"/>
                  </a:cubicBezTo>
                  <a:cubicBezTo>
                    <a:pt x="125" y="57"/>
                    <a:pt x="125" y="55"/>
                    <a:pt x="126" y="52"/>
                  </a:cubicBezTo>
                  <a:cubicBezTo>
                    <a:pt x="126" y="53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27" y="49"/>
                    <a:pt x="126" y="49"/>
                    <a:pt x="124" y="48"/>
                  </a:cubicBezTo>
                  <a:cubicBezTo>
                    <a:pt x="124" y="48"/>
                    <a:pt x="124" y="47"/>
                    <a:pt x="124" y="46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18" y="39"/>
                    <a:pt x="133" y="41"/>
                    <a:pt x="122" y="40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2" y="38"/>
                    <a:pt x="122" y="38"/>
                    <a:pt x="122" y="38"/>
                  </a:cubicBezTo>
                  <a:cubicBezTo>
                    <a:pt x="128" y="37"/>
                    <a:pt x="126" y="37"/>
                    <a:pt x="121" y="3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9" y="29"/>
                    <a:pt x="118" y="29"/>
                    <a:pt x="117" y="29"/>
                  </a:cubicBezTo>
                  <a:cubicBezTo>
                    <a:pt x="117" y="29"/>
                    <a:pt x="116" y="28"/>
                    <a:pt x="116" y="28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3" y="26"/>
                    <a:pt x="115" y="26"/>
                    <a:pt x="108" y="26"/>
                  </a:cubicBezTo>
                  <a:cubicBezTo>
                    <a:pt x="113" y="22"/>
                    <a:pt x="111" y="23"/>
                    <a:pt x="111" y="22"/>
                  </a:cubicBezTo>
                  <a:cubicBezTo>
                    <a:pt x="110" y="21"/>
                    <a:pt x="109" y="20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98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5"/>
                    <a:pt x="99" y="13"/>
                    <a:pt x="97" y="13"/>
                  </a:cubicBezTo>
                  <a:close/>
                  <a:moveTo>
                    <a:pt x="83" y="120"/>
                  </a:moveTo>
                  <a:cubicBezTo>
                    <a:pt x="81" y="115"/>
                    <a:pt x="81" y="115"/>
                    <a:pt x="82" y="120"/>
                  </a:cubicBezTo>
                  <a:cubicBezTo>
                    <a:pt x="80" y="115"/>
                    <a:pt x="79" y="116"/>
                    <a:pt x="79" y="121"/>
                  </a:cubicBezTo>
                  <a:cubicBezTo>
                    <a:pt x="78" y="116"/>
                    <a:pt x="77" y="117"/>
                    <a:pt x="78" y="121"/>
                  </a:cubicBezTo>
                  <a:cubicBezTo>
                    <a:pt x="73" y="117"/>
                    <a:pt x="75" y="117"/>
                    <a:pt x="74" y="122"/>
                  </a:cubicBezTo>
                  <a:cubicBezTo>
                    <a:pt x="73" y="117"/>
                    <a:pt x="72" y="117"/>
                    <a:pt x="71" y="122"/>
                  </a:cubicBezTo>
                  <a:cubicBezTo>
                    <a:pt x="69" y="117"/>
                    <a:pt x="67" y="118"/>
                    <a:pt x="64" y="121"/>
                  </a:cubicBezTo>
                  <a:cubicBezTo>
                    <a:pt x="65" y="118"/>
                    <a:pt x="65" y="116"/>
                    <a:pt x="64" y="121"/>
                  </a:cubicBezTo>
                  <a:cubicBezTo>
                    <a:pt x="68" y="116"/>
                    <a:pt x="70" y="116"/>
                    <a:pt x="73" y="122"/>
                  </a:cubicBezTo>
                  <a:cubicBezTo>
                    <a:pt x="74" y="116"/>
                    <a:pt x="73" y="117"/>
                    <a:pt x="77" y="121"/>
                  </a:cubicBezTo>
                  <a:cubicBezTo>
                    <a:pt x="76" y="116"/>
                    <a:pt x="79" y="115"/>
                    <a:pt x="80" y="121"/>
                  </a:cubicBezTo>
                  <a:cubicBezTo>
                    <a:pt x="80" y="115"/>
                    <a:pt x="80" y="115"/>
                    <a:pt x="82" y="120"/>
                  </a:cubicBezTo>
                  <a:cubicBezTo>
                    <a:pt x="81" y="115"/>
                    <a:pt x="81" y="115"/>
                    <a:pt x="83" y="120"/>
                  </a:cubicBezTo>
                  <a:close/>
                  <a:moveTo>
                    <a:pt x="83" y="120"/>
                  </a:moveTo>
                  <a:cubicBezTo>
                    <a:pt x="82" y="115"/>
                    <a:pt x="81" y="115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ubicBezTo>
                    <a:pt x="81" y="114"/>
                    <a:pt x="81" y="114"/>
                    <a:pt x="83" y="120"/>
                  </a:cubicBezTo>
                  <a:close/>
                  <a:moveTo>
                    <a:pt x="83" y="120"/>
                  </a:moveTo>
                  <a:cubicBezTo>
                    <a:pt x="81" y="113"/>
                    <a:pt x="81" y="113"/>
                    <a:pt x="83" y="120"/>
                  </a:cubicBezTo>
                  <a:cubicBezTo>
                    <a:pt x="81" y="113"/>
                    <a:pt x="81" y="113"/>
                    <a:pt x="83" y="120"/>
                  </a:cubicBezTo>
                  <a:cubicBezTo>
                    <a:pt x="81" y="113"/>
                    <a:pt x="81" y="113"/>
                    <a:pt x="83" y="120"/>
                  </a:cubicBezTo>
                  <a:close/>
                  <a:moveTo>
                    <a:pt x="84" y="120"/>
                  </a:moveTo>
                  <a:cubicBezTo>
                    <a:pt x="81" y="113"/>
                    <a:pt x="81" y="113"/>
                    <a:pt x="84" y="120"/>
                  </a:cubicBezTo>
                  <a:cubicBezTo>
                    <a:pt x="81" y="113"/>
                    <a:pt x="81" y="113"/>
                    <a:pt x="84" y="120"/>
                  </a:cubicBezTo>
                  <a:cubicBezTo>
                    <a:pt x="81" y="113"/>
                    <a:pt x="81" y="113"/>
                    <a:pt x="84" y="120"/>
                  </a:cubicBezTo>
                  <a:close/>
                  <a:moveTo>
                    <a:pt x="98" y="112"/>
                  </a:moveTo>
                  <a:cubicBezTo>
                    <a:pt x="96" y="110"/>
                    <a:pt x="96" y="110"/>
                    <a:pt x="98" y="112"/>
                  </a:cubicBezTo>
                  <a:cubicBezTo>
                    <a:pt x="96" y="110"/>
                    <a:pt x="95" y="110"/>
                    <a:pt x="97" y="113"/>
                  </a:cubicBezTo>
                  <a:cubicBezTo>
                    <a:pt x="95" y="109"/>
                    <a:pt x="95" y="109"/>
                    <a:pt x="98" y="112"/>
                  </a:cubicBezTo>
                  <a:cubicBezTo>
                    <a:pt x="95" y="109"/>
                    <a:pt x="96" y="109"/>
                    <a:pt x="98" y="112"/>
                  </a:cubicBezTo>
                  <a:close/>
                  <a:moveTo>
                    <a:pt x="110" y="104"/>
                  </a:moveTo>
                  <a:cubicBezTo>
                    <a:pt x="108" y="102"/>
                    <a:pt x="108" y="102"/>
                    <a:pt x="110" y="104"/>
                  </a:cubicBezTo>
                  <a:cubicBezTo>
                    <a:pt x="108" y="102"/>
                    <a:pt x="108" y="102"/>
                    <a:pt x="110" y="104"/>
                  </a:cubicBezTo>
                  <a:cubicBezTo>
                    <a:pt x="108" y="101"/>
                    <a:pt x="108" y="102"/>
                    <a:pt x="110" y="104"/>
                  </a:cubicBezTo>
                  <a:close/>
                  <a:moveTo>
                    <a:pt x="127" y="58"/>
                  </a:move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5" y="60"/>
                    <a:pt x="115" y="60"/>
                    <a:pt x="128" y="58"/>
                  </a:cubicBezTo>
                  <a:cubicBezTo>
                    <a:pt x="115" y="60"/>
                    <a:pt x="115" y="60"/>
                    <a:pt x="127" y="58"/>
                  </a:cubicBezTo>
                  <a:close/>
                  <a:moveTo>
                    <a:pt x="128" y="58"/>
                  </a:moveTo>
                  <a:cubicBezTo>
                    <a:pt x="115" y="60"/>
                    <a:pt x="115" y="60"/>
                    <a:pt x="128" y="58"/>
                  </a:cubicBezTo>
                  <a:cubicBezTo>
                    <a:pt x="115" y="60"/>
                    <a:pt x="115" y="60"/>
                    <a:pt x="127" y="58"/>
                  </a:cubicBezTo>
                  <a:cubicBezTo>
                    <a:pt x="116" y="60"/>
                    <a:pt x="116" y="60"/>
                    <a:pt x="127" y="58"/>
                  </a:cubicBezTo>
                  <a:cubicBezTo>
                    <a:pt x="116" y="60"/>
                    <a:pt x="115" y="60"/>
                    <a:pt x="128" y="58"/>
                  </a:cubicBezTo>
                  <a:close/>
                  <a:moveTo>
                    <a:pt x="115" y="37"/>
                  </a:moveTo>
                  <a:cubicBezTo>
                    <a:pt x="114" y="38"/>
                    <a:pt x="114" y="38"/>
                    <a:pt x="115" y="36"/>
                  </a:cubicBezTo>
                  <a:cubicBezTo>
                    <a:pt x="114" y="38"/>
                    <a:pt x="115" y="38"/>
                    <a:pt x="116" y="37"/>
                  </a:cubicBezTo>
                  <a:cubicBezTo>
                    <a:pt x="115" y="38"/>
                    <a:pt x="114" y="38"/>
                    <a:pt x="115" y="37"/>
                  </a:cubicBezTo>
                  <a:close/>
                  <a:moveTo>
                    <a:pt x="123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1"/>
                    <a:pt x="123" y="42"/>
                  </a:cubicBezTo>
                  <a:close/>
                  <a:moveTo>
                    <a:pt x="107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7" y="28"/>
                    <a:pt x="107" y="28"/>
                    <a:pt x="107" y="28"/>
                  </a:cubicBezTo>
                  <a:close/>
                  <a:moveTo>
                    <a:pt x="107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lnTo>
                    <a:pt x="107" y="28"/>
                  </a:lnTo>
                  <a:close/>
                  <a:moveTo>
                    <a:pt x="104" y="24"/>
                  </a:moveTo>
                  <a:cubicBezTo>
                    <a:pt x="104" y="25"/>
                    <a:pt x="105" y="25"/>
                    <a:pt x="106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5"/>
                    <a:pt x="104" y="25"/>
                    <a:pt x="103" y="24"/>
                  </a:cubicBezTo>
                  <a:cubicBezTo>
                    <a:pt x="103" y="24"/>
                    <a:pt x="102" y="23"/>
                    <a:pt x="102" y="23"/>
                  </a:cubicBezTo>
                  <a:cubicBezTo>
                    <a:pt x="101" y="22"/>
                    <a:pt x="100" y="22"/>
                    <a:pt x="99" y="21"/>
                  </a:cubicBezTo>
                  <a:cubicBezTo>
                    <a:pt x="101" y="22"/>
                    <a:pt x="104" y="23"/>
                    <a:pt x="104" y="24"/>
                  </a:cubicBezTo>
                  <a:close/>
                  <a:moveTo>
                    <a:pt x="102" y="20"/>
                  </a:moveTo>
                  <a:cubicBezTo>
                    <a:pt x="100" y="19"/>
                    <a:pt x="98" y="18"/>
                    <a:pt x="96" y="17"/>
                  </a:cubicBezTo>
                  <a:cubicBezTo>
                    <a:pt x="98" y="19"/>
                    <a:pt x="99" y="20"/>
                    <a:pt x="101" y="21"/>
                  </a:cubicBezTo>
                  <a:cubicBezTo>
                    <a:pt x="100" y="20"/>
                    <a:pt x="98" y="20"/>
                    <a:pt x="97" y="20"/>
                  </a:cubicBezTo>
                  <a:cubicBezTo>
                    <a:pt x="97" y="19"/>
                    <a:pt x="96" y="19"/>
                    <a:pt x="96" y="19"/>
                  </a:cubicBezTo>
                  <a:cubicBezTo>
                    <a:pt x="94" y="17"/>
                    <a:pt x="92" y="16"/>
                    <a:pt x="89" y="14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4" y="14"/>
                    <a:pt x="99" y="17"/>
                    <a:pt x="102" y="20"/>
                  </a:cubicBezTo>
                  <a:close/>
                  <a:moveTo>
                    <a:pt x="9" y="27"/>
                  </a:moveTo>
                  <a:cubicBezTo>
                    <a:pt x="13" y="30"/>
                    <a:pt x="13" y="30"/>
                    <a:pt x="9" y="27"/>
                  </a:cubicBezTo>
                  <a:cubicBezTo>
                    <a:pt x="13" y="30"/>
                    <a:pt x="12" y="31"/>
                    <a:pt x="9" y="27"/>
                  </a:cubicBezTo>
                  <a:close/>
                  <a:moveTo>
                    <a:pt x="71" y="1"/>
                  </a:moveTo>
                  <a:cubicBezTo>
                    <a:pt x="71" y="1"/>
                    <a:pt x="71" y="1"/>
                    <a:pt x="71" y="1"/>
                  </a:cubicBezTo>
                  <a:moveTo>
                    <a:pt x="70" y="1"/>
                  </a:move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141"/>
            <p:cNvSpPr>
              <a:spLocks noEditPoints="1"/>
            </p:cNvSpPr>
            <p:nvPr/>
          </p:nvSpPr>
          <p:spPr bwMode="auto">
            <a:xfrm>
              <a:off x="2965450" y="2486026"/>
              <a:ext cx="6302375" cy="1962150"/>
            </a:xfrm>
            <a:custGeom>
              <a:avLst/>
              <a:gdLst>
                <a:gd name="T0" fmla="*/ 2147483646 w 1678"/>
                <a:gd name="T1" fmla="*/ 2147483646 h 522"/>
                <a:gd name="T2" fmla="*/ 2147483646 w 1678"/>
                <a:gd name="T3" fmla="*/ 2147483646 h 522"/>
                <a:gd name="T4" fmla="*/ 2147483646 w 1678"/>
                <a:gd name="T5" fmla="*/ 2147483646 h 522"/>
                <a:gd name="T6" fmla="*/ 2147483646 w 1678"/>
                <a:gd name="T7" fmla="*/ 2147483646 h 522"/>
                <a:gd name="T8" fmla="*/ 2147483646 w 1678"/>
                <a:gd name="T9" fmla="*/ 2147483646 h 522"/>
                <a:gd name="T10" fmla="*/ 2147483646 w 1678"/>
                <a:gd name="T11" fmla="*/ 2147483646 h 522"/>
                <a:gd name="T12" fmla="*/ 2147483646 w 1678"/>
                <a:gd name="T13" fmla="*/ 2147483646 h 522"/>
                <a:gd name="T14" fmla="*/ 2147483646 w 1678"/>
                <a:gd name="T15" fmla="*/ 2147483646 h 522"/>
                <a:gd name="T16" fmla="*/ 2147483646 w 1678"/>
                <a:gd name="T17" fmla="*/ 2147483646 h 522"/>
                <a:gd name="T18" fmla="*/ 2147483646 w 1678"/>
                <a:gd name="T19" fmla="*/ 2147483646 h 522"/>
                <a:gd name="T20" fmla="*/ 2147483646 w 1678"/>
                <a:gd name="T21" fmla="*/ 2147483646 h 522"/>
                <a:gd name="T22" fmla="*/ 2147483646 w 1678"/>
                <a:gd name="T23" fmla="*/ 2147483646 h 522"/>
                <a:gd name="T24" fmla="*/ 2147483646 w 1678"/>
                <a:gd name="T25" fmla="*/ 2147483646 h 522"/>
                <a:gd name="T26" fmla="*/ 2147483646 w 1678"/>
                <a:gd name="T27" fmla="*/ 2147483646 h 522"/>
                <a:gd name="T28" fmla="*/ 2147483646 w 1678"/>
                <a:gd name="T29" fmla="*/ 2147483646 h 522"/>
                <a:gd name="T30" fmla="*/ 2147483646 w 1678"/>
                <a:gd name="T31" fmla="*/ 2147483646 h 522"/>
                <a:gd name="T32" fmla="*/ 2147483646 w 1678"/>
                <a:gd name="T33" fmla="*/ 2147483646 h 522"/>
                <a:gd name="T34" fmla="*/ 2147483646 w 1678"/>
                <a:gd name="T35" fmla="*/ 2147483646 h 522"/>
                <a:gd name="T36" fmla="*/ 2147483646 w 1678"/>
                <a:gd name="T37" fmla="*/ 2147483646 h 522"/>
                <a:gd name="T38" fmla="*/ 2147483646 w 1678"/>
                <a:gd name="T39" fmla="*/ 2147483646 h 522"/>
                <a:gd name="T40" fmla="*/ 2147483646 w 1678"/>
                <a:gd name="T41" fmla="*/ 2147483646 h 522"/>
                <a:gd name="T42" fmla="*/ 2147483646 w 1678"/>
                <a:gd name="T43" fmla="*/ 2147483646 h 522"/>
                <a:gd name="T44" fmla="*/ 2147483646 w 1678"/>
                <a:gd name="T45" fmla="*/ 2147483646 h 522"/>
                <a:gd name="T46" fmla="*/ 2147483646 w 1678"/>
                <a:gd name="T47" fmla="*/ 2147483646 h 522"/>
                <a:gd name="T48" fmla="*/ 2147483646 w 1678"/>
                <a:gd name="T49" fmla="*/ 2147483646 h 522"/>
                <a:gd name="T50" fmla="*/ 2147483646 w 1678"/>
                <a:gd name="T51" fmla="*/ 2147483646 h 522"/>
                <a:gd name="T52" fmla="*/ 2147483646 w 1678"/>
                <a:gd name="T53" fmla="*/ 2147483646 h 522"/>
                <a:gd name="T54" fmla="*/ 2147483646 w 1678"/>
                <a:gd name="T55" fmla="*/ 2147483646 h 522"/>
                <a:gd name="T56" fmla="*/ 2147483646 w 1678"/>
                <a:gd name="T57" fmla="*/ 2147483646 h 522"/>
                <a:gd name="T58" fmla="*/ 2147483646 w 1678"/>
                <a:gd name="T59" fmla="*/ 2147483646 h 522"/>
                <a:gd name="T60" fmla="*/ 2147483646 w 1678"/>
                <a:gd name="T61" fmla="*/ 2147483646 h 522"/>
                <a:gd name="T62" fmla="*/ 2147483646 w 1678"/>
                <a:gd name="T63" fmla="*/ 2147483646 h 522"/>
                <a:gd name="T64" fmla="*/ 2147483646 w 1678"/>
                <a:gd name="T65" fmla="*/ 2147483646 h 522"/>
                <a:gd name="T66" fmla="*/ 2147483646 w 1678"/>
                <a:gd name="T67" fmla="*/ 2147483646 h 522"/>
                <a:gd name="T68" fmla="*/ 2147483646 w 1678"/>
                <a:gd name="T69" fmla="*/ 2147483646 h 522"/>
                <a:gd name="T70" fmla="*/ 2147483646 w 1678"/>
                <a:gd name="T71" fmla="*/ 2147483646 h 522"/>
                <a:gd name="T72" fmla="*/ 2147483646 w 1678"/>
                <a:gd name="T73" fmla="*/ 2147483646 h 522"/>
                <a:gd name="T74" fmla="*/ 2147483646 w 1678"/>
                <a:gd name="T75" fmla="*/ 2147483646 h 522"/>
                <a:gd name="T76" fmla="*/ 2147483646 w 1678"/>
                <a:gd name="T77" fmla="*/ 2147483646 h 522"/>
                <a:gd name="T78" fmla="*/ 2147483646 w 1678"/>
                <a:gd name="T79" fmla="*/ 2147483646 h 522"/>
                <a:gd name="T80" fmla="*/ 2147483646 w 1678"/>
                <a:gd name="T81" fmla="*/ 2147483646 h 522"/>
                <a:gd name="T82" fmla="*/ 2147483646 w 1678"/>
                <a:gd name="T83" fmla="*/ 2147483646 h 522"/>
                <a:gd name="T84" fmla="*/ 2147483646 w 1678"/>
                <a:gd name="T85" fmla="*/ 2147483646 h 522"/>
                <a:gd name="T86" fmla="*/ 2147483646 w 1678"/>
                <a:gd name="T87" fmla="*/ 2147483646 h 522"/>
                <a:gd name="T88" fmla="*/ 2147483646 w 1678"/>
                <a:gd name="T89" fmla="*/ 2147483646 h 5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678" h="522">
                  <a:moveTo>
                    <a:pt x="1527" y="495"/>
                  </a:moveTo>
                  <a:cubicBezTo>
                    <a:pt x="1521" y="494"/>
                    <a:pt x="1515" y="493"/>
                    <a:pt x="1509" y="492"/>
                  </a:cubicBezTo>
                  <a:cubicBezTo>
                    <a:pt x="1512" y="493"/>
                    <a:pt x="1514" y="494"/>
                    <a:pt x="1517" y="496"/>
                  </a:cubicBezTo>
                  <a:cubicBezTo>
                    <a:pt x="1521" y="497"/>
                    <a:pt x="1524" y="496"/>
                    <a:pt x="1527" y="495"/>
                  </a:cubicBezTo>
                  <a:close/>
                  <a:moveTo>
                    <a:pt x="1489" y="488"/>
                  </a:moveTo>
                  <a:cubicBezTo>
                    <a:pt x="1486" y="488"/>
                    <a:pt x="1486" y="488"/>
                    <a:pt x="1486" y="488"/>
                  </a:cubicBezTo>
                  <a:cubicBezTo>
                    <a:pt x="1492" y="489"/>
                    <a:pt x="1492" y="489"/>
                    <a:pt x="1492" y="489"/>
                  </a:cubicBezTo>
                  <a:lnTo>
                    <a:pt x="1489" y="488"/>
                  </a:lnTo>
                  <a:close/>
                  <a:moveTo>
                    <a:pt x="1460" y="485"/>
                  </a:moveTo>
                  <a:cubicBezTo>
                    <a:pt x="1466" y="486"/>
                    <a:pt x="1471" y="487"/>
                    <a:pt x="1476" y="488"/>
                  </a:cubicBezTo>
                  <a:cubicBezTo>
                    <a:pt x="1472" y="486"/>
                    <a:pt x="1466" y="485"/>
                    <a:pt x="1460" y="485"/>
                  </a:cubicBezTo>
                  <a:close/>
                  <a:moveTo>
                    <a:pt x="1486" y="488"/>
                  </a:moveTo>
                  <a:cubicBezTo>
                    <a:pt x="1486" y="488"/>
                    <a:pt x="1486" y="488"/>
                    <a:pt x="1486" y="488"/>
                  </a:cubicBezTo>
                  <a:cubicBezTo>
                    <a:pt x="1476" y="488"/>
                    <a:pt x="1476" y="488"/>
                    <a:pt x="1476" y="488"/>
                  </a:cubicBezTo>
                  <a:cubicBezTo>
                    <a:pt x="1479" y="489"/>
                    <a:pt x="1482" y="490"/>
                    <a:pt x="1485" y="491"/>
                  </a:cubicBezTo>
                  <a:cubicBezTo>
                    <a:pt x="1483" y="490"/>
                    <a:pt x="1482" y="489"/>
                    <a:pt x="1486" y="488"/>
                  </a:cubicBezTo>
                  <a:close/>
                  <a:moveTo>
                    <a:pt x="1485" y="491"/>
                  </a:moveTo>
                  <a:cubicBezTo>
                    <a:pt x="1487" y="493"/>
                    <a:pt x="1489" y="494"/>
                    <a:pt x="1490" y="495"/>
                  </a:cubicBezTo>
                  <a:cubicBezTo>
                    <a:pt x="1489" y="494"/>
                    <a:pt x="1487" y="493"/>
                    <a:pt x="1485" y="491"/>
                  </a:cubicBezTo>
                  <a:close/>
                  <a:moveTo>
                    <a:pt x="1472" y="517"/>
                  </a:moveTo>
                  <a:cubicBezTo>
                    <a:pt x="1469" y="517"/>
                    <a:pt x="1471" y="509"/>
                    <a:pt x="1464" y="510"/>
                  </a:cubicBezTo>
                  <a:cubicBezTo>
                    <a:pt x="1448" y="509"/>
                    <a:pt x="1435" y="510"/>
                    <a:pt x="1421" y="507"/>
                  </a:cubicBezTo>
                  <a:cubicBezTo>
                    <a:pt x="1414" y="507"/>
                    <a:pt x="1406" y="496"/>
                    <a:pt x="1399" y="496"/>
                  </a:cubicBezTo>
                  <a:cubicBezTo>
                    <a:pt x="1384" y="495"/>
                    <a:pt x="1340" y="490"/>
                    <a:pt x="1364" y="498"/>
                  </a:cubicBezTo>
                  <a:cubicBezTo>
                    <a:pt x="1401" y="509"/>
                    <a:pt x="1422" y="511"/>
                    <a:pt x="1454" y="516"/>
                  </a:cubicBezTo>
                  <a:cubicBezTo>
                    <a:pt x="1479" y="518"/>
                    <a:pt x="1504" y="518"/>
                    <a:pt x="1530" y="519"/>
                  </a:cubicBezTo>
                  <a:cubicBezTo>
                    <a:pt x="1537" y="519"/>
                    <a:pt x="1544" y="521"/>
                    <a:pt x="1551" y="522"/>
                  </a:cubicBezTo>
                  <a:cubicBezTo>
                    <a:pt x="1542" y="520"/>
                    <a:pt x="1533" y="517"/>
                    <a:pt x="1523" y="515"/>
                  </a:cubicBezTo>
                  <a:cubicBezTo>
                    <a:pt x="1510" y="511"/>
                    <a:pt x="1493" y="518"/>
                    <a:pt x="1472" y="517"/>
                  </a:cubicBezTo>
                  <a:close/>
                  <a:moveTo>
                    <a:pt x="1662" y="507"/>
                  </a:moveTo>
                  <a:cubicBezTo>
                    <a:pt x="1658" y="508"/>
                    <a:pt x="1652" y="510"/>
                    <a:pt x="1652" y="510"/>
                  </a:cubicBezTo>
                  <a:cubicBezTo>
                    <a:pt x="1638" y="505"/>
                    <a:pt x="1623" y="507"/>
                    <a:pt x="1608" y="508"/>
                  </a:cubicBezTo>
                  <a:cubicBezTo>
                    <a:pt x="1614" y="512"/>
                    <a:pt x="1614" y="512"/>
                    <a:pt x="1614" y="512"/>
                  </a:cubicBezTo>
                  <a:cubicBezTo>
                    <a:pt x="1623" y="512"/>
                    <a:pt x="1624" y="510"/>
                    <a:pt x="1616" y="508"/>
                  </a:cubicBezTo>
                  <a:cubicBezTo>
                    <a:pt x="1634" y="513"/>
                    <a:pt x="1650" y="514"/>
                    <a:pt x="1667" y="512"/>
                  </a:cubicBezTo>
                  <a:cubicBezTo>
                    <a:pt x="1666" y="510"/>
                    <a:pt x="1666" y="508"/>
                    <a:pt x="1662" y="507"/>
                  </a:cubicBezTo>
                  <a:close/>
                  <a:moveTo>
                    <a:pt x="1677" y="511"/>
                  </a:moveTo>
                  <a:cubicBezTo>
                    <a:pt x="1667" y="512"/>
                    <a:pt x="1667" y="512"/>
                    <a:pt x="1667" y="512"/>
                  </a:cubicBezTo>
                  <a:cubicBezTo>
                    <a:pt x="1668" y="513"/>
                    <a:pt x="1668" y="513"/>
                    <a:pt x="1668" y="513"/>
                  </a:cubicBezTo>
                  <a:cubicBezTo>
                    <a:pt x="1678" y="512"/>
                    <a:pt x="1678" y="512"/>
                    <a:pt x="1678" y="512"/>
                  </a:cubicBezTo>
                  <a:lnTo>
                    <a:pt x="1677" y="511"/>
                  </a:lnTo>
                  <a:close/>
                  <a:moveTo>
                    <a:pt x="172" y="85"/>
                  </a:moveTo>
                  <a:cubicBezTo>
                    <a:pt x="173" y="87"/>
                    <a:pt x="173" y="88"/>
                    <a:pt x="174" y="89"/>
                  </a:cubicBezTo>
                  <a:cubicBezTo>
                    <a:pt x="173" y="88"/>
                    <a:pt x="173" y="87"/>
                    <a:pt x="172" y="85"/>
                  </a:cubicBezTo>
                  <a:close/>
                  <a:moveTo>
                    <a:pt x="1408" y="490"/>
                  </a:moveTo>
                  <a:cubicBezTo>
                    <a:pt x="1392" y="487"/>
                    <a:pt x="1375" y="482"/>
                    <a:pt x="1360" y="471"/>
                  </a:cubicBezTo>
                  <a:cubicBezTo>
                    <a:pt x="1367" y="475"/>
                    <a:pt x="1365" y="477"/>
                    <a:pt x="1357" y="474"/>
                  </a:cubicBezTo>
                  <a:cubicBezTo>
                    <a:pt x="1352" y="467"/>
                    <a:pt x="1352" y="467"/>
                    <a:pt x="1352" y="467"/>
                  </a:cubicBezTo>
                  <a:cubicBezTo>
                    <a:pt x="1367" y="472"/>
                    <a:pt x="1382" y="474"/>
                    <a:pt x="1394" y="484"/>
                  </a:cubicBezTo>
                  <a:cubicBezTo>
                    <a:pt x="1394" y="484"/>
                    <a:pt x="1401" y="484"/>
                    <a:pt x="1404" y="483"/>
                  </a:cubicBezTo>
                  <a:cubicBezTo>
                    <a:pt x="1409" y="486"/>
                    <a:pt x="1408" y="488"/>
                    <a:pt x="1408" y="490"/>
                  </a:cubicBezTo>
                  <a:cubicBezTo>
                    <a:pt x="1418" y="492"/>
                    <a:pt x="1418" y="492"/>
                    <a:pt x="1418" y="492"/>
                  </a:cubicBezTo>
                  <a:cubicBezTo>
                    <a:pt x="1412" y="487"/>
                    <a:pt x="1392" y="476"/>
                    <a:pt x="1392" y="476"/>
                  </a:cubicBezTo>
                  <a:cubicBezTo>
                    <a:pt x="1350" y="466"/>
                    <a:pt x="1317" y="442"/>
                    <a:pt x="1282" y="423"/>
                  </a:cubicBezTo>
                  <a:cubicBezTo>
                    <a:pt x="1279" y="423"/>
                    <a:pt x="1276" y="424"/>
                    <a:pt x="1273" y="421"/>
                  </a:cubicBezTo>
                  <a:cubicBezTo>
                    <a:pt x="1270" y="418"/>
                    <a:pt x="1268" y="416"/>
                    <a:pt x="1266" y="414"/>
                  </a:cubicBezTo>
                  <a:cubicBezTo>
                    <a:pt x="1260" y="412"/>
                    <a:pt x="1255" y="409"/>
                    <a:pt x="1250" y="406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1" y="404"/>
                    <a:pt x="1241" y="405"/>
                    <a:pt x="1243" y="407"/>
                  </a:cubicBezTo>
                  <a:cubicBezTo>
                    <a:pt x="1244" y="409"/>
                    <a:pt x="1246" y="411"/>
                    <a:pt x="1247" y="412"/>
                  </a:cubicBezTo>
                  <a:cubicBezTo>
                    <a:pt x="1246" y="411"/>
                    <a:pt x="1244" y="409"/>
                    <a:pt x="1243" y="407"/>
                  </a:cubicBezTo>
                  <a:cubicBezTo>
                    <a:pt x="1241" y="405"/>
                    <a:pt x="1238" y="403"/>
                    <a:pt x="1235" y="401"/>
                  </a:cubicBezTo>
                  <a:cubicBezTo>
                    <a:pt x="1233" y="401"/>
                    <a:pt x="1230" y="400"/>
                    <a:pt x="1228" y="399"/>
                  </a:cubicBezTo>
                  <a:cubicBezTo>
                    <a:pt x="1230" y="399"/>
                    <a:pt x="1232" y="400"/>
                    <a:pt x="1234" y="401"/>
                  </a:cubicBezTo>
                  <a:cubicBezTo>
                    <a:pt x="1234" y="401"/>
                    <a:pt x="1235" y="401"/>
                    <a:pt x="1235" y="401"/>
                  </a:cubicBezTo>
                  <a:cubicBezTo>
                    <a:pt x="1244" y="404"/>
                    <a:pt x="1244" y="404"/>
                    <a:pt x="1244" y="404"/>
                  </a:cubicBezTo>
                  <a:cubicBezTo>
                    <a:pt x="1247" y="405"/>
                    <a:pt x="1247" y="405"/>
                    <a:pt x="1247" y="405"/>
                  </a:cubicBezTo>
                  <a:cubicBezTo>
                    <a:pt x="1235" y="399"/>
                    <a:pt x="1223" y="393"/>
                    <a:pt x="1211" y="388"/>
                  </a:cubicBezTo>
                  <a:cubicBezTo>
                    <a:pt x="1208" y="388"/>
                    <a:pt x="1205" y="387"/>
                    <a:pt x="1203" y="386"/>
                  </a:cubicBezTo>
                  <a:cubicBezTo>
                    <a:pt x="1194" y="384"/>
                    <a:pt x="1184" y="381"/>
                    <a:pt x="1181" y="376"/>
                  </a:cubicBezTo>
                  <a:cubicBezTo>
                    <a:pt x="1174" y="373"/>
                    <a:pt x="1174" y="373"/>
                    <a:pt x="1174" y="373"/>
                  </a:cubicBezTo>
                  <a:cubicBezTo>
                    <a:pt x="1175" y="374"/>
                    <a:pt x="1175" y="374"/>
                    <a:pt x="1175" y="374"/>
                  </a:cubicBezTo>
                  <a:cubicBezTo>
                    <a:pt x="1174" y="373"/>
                    <a:pt x="1174" y="373"/>
                    <a:pt x="1173" y="372"/>
                  </a:cubicBezTo>
                  <a:cubicBezTo>
                    <a:pt x="1165" y="368"/>
                    <a:pt x="1157" y="363"/>
                    <a:pt x="1150" y="357"/>
                  </a:cubicBezTo>
                  <a:cubicBezTo>
                    <a:pt x="1135" y="347"/>
                    <a:pt x="1130" y="328"/>
                    <a:pt x="1109" y="313"/>
                  </a:cubicBezTo>
                  <a:cubicBezTo>
                    <a:pt x="1045" y="280"/>
                    <a:pt x="971" y="297"/>
                    <a:pt x="917" y="322"/>
                  </a:cubicBezTo>
                  <a:cubicBezTo>
                    <a:pt x="888" y="331"/>
                    <a:pt x="856" y="336"/>
                    <a:pt x="824" y="354"/>
                  </a:cubicBezTo>
                  <a:cubicBezTo>
                    <a:pt x="794" y="371"/>
                    <a:pt x="770" y="398"/>
                    <a:pt x="748" y="394"/>
                  </a:cubicBezTo>
                  <a:cubicBezTo>
                    <a:pt x="720" y="392"/>
                    <a:pt x="694" y="361"/>
                    <a:pt x="648" y="354"/>
                  </a:cubicBezTo>
                  <a:cubicBezTo>
                    <a:pt x="605" y="351"/>
                    <a:pt x="571" y="362"/>
                    <a:pt x="556" y="349"/>
                  </a:cubicBezTo>
                  <a:cubicBezTo>
                    <a:pt x="541" y="340"/>
                    <a:pt x="534" y="311"/>
                    <a:pt x="515" y="275"/>
                  </a:cubicBezTo>
                  <a:cubicBezTo>
                    <a:pt x="495" y="241"/>
                    <a:pt x="464" y="215"/>
                    <a:pt x="433" y="198"/>
                  </a:cubicBezTo>
                  <a:cubicBezTo>
                    <a:pt x="375" y="165"/>
                    <a:pt x="319" y="133"/>
                    <a:pt x="276" y="85"/>
                  </a:cubicBezTo>
                  <a:cubicBezTo>
                    <a:pt x="268" y="76"/>
                    <a:pt x="258" y="66"/>
                    <a:pt x="248" y="55"/>
                  </a:cubicBezTo>
                  <a:cubicBezTo>
                    <a:pt x="242" y="49"/>
                    <a:pt x="237" y="43"/>
                    <a:pt x="233" y="37"/>
                  </a:cubicBezTo>
                  <a:cubicBezTo>
                    <a:pt x="225" y="28"/>
                    <a:pt x="225" y="28"/>
                    <a:pt x="225" y="28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21" y="23"/>
                    <a:pt x="221" y="23"/>
                    <a:pt x="221" y="23"/>
                  </a:cubicBezTo>
                  <a:cubicBezTo>
                    <a:pt x="268" y="39"/>
                    <a:pt x="157" y="0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25" y="16"/>
                    <a:pt x="88" y="30"/>
                    <a:pt x="62" y="40"/>
                  </a:cubicBezTo>
                  <a:cubicBezTo>
                    <a:pt x="0" y="79"/>
                    <a:pt x="49" y="95"/>
                    <a:pt x="52" y="95"/>
                  </a:cubicBezTo>
                  <a:cubicBezTo>
                    <a:pt x="77" y="100"/>
                    <a:pt x="95" y="96"/>
                    <a:pt x="118" y="90"/>
                  </a:cubicBezTo>
                  <a:cubicBezTo>
                    <a:pt x="129" y="87"/>
                    <a:pt x="142" y="83"/>
                    <a:pt x="157" y="80"/>
                  </a:cubicBezTo>
                  <a:cubicBezTo>
                    <a:pt x="161" y="80"/>
                    <a:pt x="164" y="79"/>
                    <a:pt x="168" y="78"/>
                  </a:cubicBezTo>
                  <a:cubicBezTo>
                    <a:pt x="169" y="81"/>
                    <a:pt x="171" y="83"/>
                    <a:pt x="172" y="85"/>
                  </a:cubicBezTo>
                  <a:cubicBezTo>
                    <a:pt x="171" y="83"/>
                    <a:pt x="169" y="80"/>
                    <a:pt x="168" y="78"/>
                  </a:cubicBezTo>
                  <a:cubicBezTo>
                    <a:pt x="171" y="78"/>
                    <a:pt x="173" y="78"/>
                    <a:pt x="176" y="77"/>
                  </a:cubicBezTo>
                  <a:cubicBezTo>
                    <a:pt x="193" y="93"/>
                    <a:pt x="227" y="133"/>
                    <a:pt x="250" y="161"/>
                  </a:cubicBezTo>
                  <a:cubicBezTo>
                    <a:pt x="276" y="198"/>
                    <a:pt x="320" y="226"/>
                    <a:pt x="365" y="249"/>
                  </a:cubicBezTo>
                  <a:cubicBezTo>
                    <a:pt x="413" y="271"/>
                    <a:pt x="446" y="290"/>
                    <a:pt x="458" y="327"/>
                  </a:cubicBezTo>
                  <a:cubicBezTo>
                    <a:pt x="468" y="347"/>
                    <a:pt x="475" y="383"/>
                    <a:pt x="523" y="413"/>
                  </a:cubicBezTo>
                  <a:cubicBezTo>
                    <a:pt x="554" y="430"/>
                    <a:pt x="585" y="428"/>
                    <a:pt x="604" y="426"/>
                  </a:cubicBezTo>
                  <a:cubicBezTo>
                    <a:pt x="626" y="424"/>
                    <a:pt x="638" y="423"/>
                    <a:pt x="646" y="425"/>
                  </a:cubicBezTo>
                  <a:cubicBezTo>
                    <a:pt x="654" y="426"/>
                    <a:pt x="664" y="431"/>
                    <a:pt x="685" y="441"/>
                  </a:cubicBezTo>
                  <a:cubicBezTo>
                    <a:pt x="695" y="446"/>
                    <a:pt x="706" y="451"/>
                    <a:pt x="718" y="454"/>
                  </a:cubicBezTo>
                  <a:cubicBezTo>
                    <a:pt x="731" y="458"/>
                    <a:pt x="750" y="461"/>
                    <a:pt x="767" y="458"/>
                  </a:cubicBezTo>
                  <a:cubicBezTo>
                    <a:pt x="803" y="450"/>
                    <a:pt x="822" y="431"/>
                    <a:pt x="836" y="420"/>
                  </a:cubicBezTo>
                  <a:cubicBezTo>
                    <a:pt x="851" y="408"/>
                    <a:pt x="859" y="402"/>
                    <a:pt x="872" y="397"/>
                  </a:cubicBezTo>
                  <a:cubicBezTo>
                    <a:pt x="887" y="391"/>
                    <a:pt x="904" y="387"/>
                    <a:pt x="925" y="381"/>
                  </a:cubicBezTo>
                  <a:cubicBezTo>
                    <a:pt x="935" y="378"/>
                    <a:pt x="945" y="374"/>
                    <a:pt x="956" y="370"/>
                  </a:cubicBezTo>
                  <a:cubicBezTo>
                    <a:pt x="962" y="367"/>
                    <a:pt x="968" y="364"/>
                    <a:pt x="972" y="363"/>
                  </a:cubicBezTo>
                  <a:cubicBezTo>
                    <a:pt x="981" y="359"/>
                    <a:pt x="981" y="359"/>
                    <a:pt x="981" y="359"/>
                  </a:cubicBezTo>
                  <a:cubicBezTo>
                    <a:pt x="1011" y="350"/>
                    <a:pt x="1046" y="342"/>
                    <a:pt x="1073" y="344"/>
                  </a:cubicBezTo>
                  <a:cubicBezTo>
                    <a:pt x="1082" y="347"/>
                    <a:pt x="1088" y="350"/>
                    <a:pt x="1090" y="354"/>
                  </a:cubicBezTo>
                  <a:cubicBezTo>
                    <a:pt x="1093" y="358"/>
                    <a:pt x="1104" y="376"/>
                    <a:pt x="1114" y="384"/>
                  </a:cubicBezTo>
                  <a:cubicBezTo>
                    <a:pt x="1150" y="416"/>
                    <a:pt x="1184" y="417"/>
                    <a:pt x="1207" y="425"/>
                  </a:cubicBezTo>
                  <a:cubicBezTo>
                    <a:pt x="1182" y="414"/>
                    <a:pt x="1155" y="414"/>
                    <a:pt x="1118" y="385"/>
                  </a:cubicBezTo>
                  <a:cubicBezTo>
                    <a:pt x="1095" y="365"/>
                    <a:pt x="1139" y="394"/>
                    <a:pt x="1156" y="396"/>
                  </a:cubicBezTo>
                  <a:cubicBezTo>
                    <a:pt x="1164" y="398"/>
                    <a:pt x="1171" y="410"/>
                    <a:pt x="1178" y="411"/>
                  </a:cubicBezTo>
                  <a:cubicBezTo>
                    <a:pt x="1192" y="416"/>
                    <a:pt x="1204" y="417"/>
                    <a:pt x="1218" y="420"/>
                  </a:cubicBezTo>
                  <a:cubicBezTo>
                    <a:pt x="1225" y="421"/>
                    <a:pt x="1221" y="428"/>
                    <a:pt x="1224" y="429"/>
                  </a:cubicBezTo>
                  <a:cubicBezTo>
                    <a:pt x="1243" y="435"/>
                    <a:pt x="1261" y="433"/>
                    <a:pt x="1272" y="441"/>
                  </a:cubicBezTo>
                  <a:cubicBezTo>
                    <a:pt x="1280" y="447"/>
                    <a:pt x="1287" y="452"/>
                    <a:pt x="1294" y="457"/>
                  </a:cubicBezTo>
                  <a:cubicBezTo>
                    <a:pt x="1299" y="460"/>
                    <a:pt x="1304" y="463"/>
                    <a:pt x="1309" y="466"/>
                  </a:cubicBezTo>
                  <a:cubicBezTo>
                    <a:pt x="1320" y="470"/>
                    <a:pt x="1320" y="470"/>
                    <a:pt x="1320" y="470"/>
                  </a:cubicBezTo>
                  <a:cubicBezTo>
                    <a:pt x="1345" y="480"/>
                    <a:pt x="1380" y="488"/>
                    <a:pt x="1409" y="491"/>
                  </a:cubicBezTo>
                  <a:lnTo>
                    <a:pt x="1408" y="490"/>
                  </a:lnTo>
                  <a:close/>
                  <a:moveTo>
                    <a:pt x="1098" y="310"/>
                  </a:moveTo>
                  <a:cubicBezTo>
                    <a:pt x="1112" y="312"/>
                    <a:pt x="1120" y="324"/>
                    <a:pt x="1122" y="334"/>
                  </a:cubicBezTo>
                  <a:cubicBezTo>
                    <a:pt x="1115" y="327"/>
                    <a:pt x="1106" y="318"/>
                    <a:pt x="1098" y="31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142"/>
            <p:cNvSpPr>
              <a:spLocks noEditPoints="1"/>
            </p:cNvSpPr>
            <p:nvPr/>
          </p:nvSpPr>
          <p:spPr bwMode="auto">
            <a:xfrm>
              <a:off x="5203825" y="3805238"/>
              <a:ext cx="2260600" cy="973138"/>
            </a:xfrm>
            <a:custGeom>
              <a:avLst/>
              <a:gdLst>
                <a:gd name="T0" fmla="*/ 2147483646 w 602"/>
                <a:gd name="T1" fmla="*/ 2147483646 h 259"/>
                <a:gd name="T2" fmla="*/ 2147483646 w 602"/>
                <a:gd name="T3" fmla="*/ 2147483646 h 259"/>
                <a:gd name="T4" fmla="*/ 2147483646 w 602"/>
                <a:gd name="T5" fmla="*/ 2147483646 h 259"/>
                <a:gd name="T6" fmla="*/ 2147483646 w 602"/>
                <a:gd name="T7" fmla="*/ 2147483646 h 259"/>
                <a:gd name="T8" fmla="*/ 2147483646 w 602"/>
                <a:gd name="T9" fmla="*/ 2147483646 h 259"/>
                <a:gd name="T10" fmla="*/ 2147483646 w 602"/>
                <a:gd name="T11" fmla="*/ 2147483646 h 259"/>
                <a:gd name="T12" fmla="*/ 2147483646 w 602"/>
                <a:gd name="T13" fmla="*/ 2147483646 h 259"/>
                <a:gd name="T14" fmla="*/ 2147483646 w 602"/>
                <a:gd name="T15" fmla="*/ 2147483646 h 259"/>
                <a:gd name="T16" fmla="*/ 2147483646 w 602"/>
                <a:gd name="T17" fmla="*/ 2147483646 h 259"/>
                <a:gd name="T18" fmla="*/ 2147483646 w 602"/>
                <a:gd name="T19" fmla="*/ 2147483646 h 259"/>
                <a:gd name="T20" fmla="*/ 2147483646 w 602"/>
                <a:gd name="T21" fmla="*/ 2147483646 h 259"/>
                <a:gd name="T22" fmla="*/ 2147483646 w 602"/>
                <a:gd name="T23" fmla="*/ 2147483646 h 259"/>
                <a:gd name="T24" fmla="*/ 2147483646 w 602"/>
                <a:gd name="T25" fmla="*/ 2147483646 h 259"/>
                <a:gd name="T26" fmla="*/ 2147483646 w 602"/>
                <a:gd name="T27" fmla="*/ 2147483646 h 259"/>
                <a:gd name="T28" fmla="*/ 2147483646 w 602"/>
                <a:gd name="T29" fmla="*/ 2147483646 h 259"/>
                <a:gd name="T30" fmla="*/ 2147483646 w 602"/>
                <a:gd name="T31" fmla="*/ 2147483646 h 259"/>
                <a:gd name="T32" fmla="*/ 2147483646 w 602"/>
                <a:gd name="T33" fmla="*/ 2147483646 h 259"/>
                <a:gd name="T34" fmla="*/ 2147483646 w 602"/>
                <a:gd name="T35" fmla="*/ 2147483646 h 259"/>
                <a:gd name="T36" fmla="*/ 2147483646 w 602"/>
                <a:gd name="T37" fmla="*/ 2147483646 h 259"/>
                <a:gd name="T38" fmla="*/ 2147483646 w 602"/>
                <a:gd name="T39" fmla="*/ 2147483646 h 259"/>
                <a:gd name="T40" fmla="*/ 2147483646 w 602"/>
                <a:gd name="T41" fmla="*/ 2147483646 h 259"/>
                <a:gd name="T42" fmla="*/ 2147483646 w 602"/>
                <a:gd name="T43" fmla="*/ 2147483646 h 259"/>
                <a:gd name="T44" fmla="*/ 2147483646 w 602"/>
                <a:gd name="T45" fmla="*/ 2147483646 h 259"/>
                <a:gd name="T46" fmla="*/ 2147483646 w 602"/>
                <a:gd name="T47" fmla="*/ 2147483646 h 259"/>
                <a:gd name="T48" fmla="*/ 2147483646 w 602"/>
                <a:gd name="T49" fmla="*/ 2147483646 h 259"/>
                <a:gd name="T50" fmla="*/ 2147483646 w 602"/>
                <a:gd name="T51" fmla="*/ 2147483646 h 259"/>
                <a:gd name="T52" fmla="*/ 2147483646 w 602"/>
                <a:gd name="T53" fmla="*/ 2147483646 h 259"/>
                <a:gd name="T54" fmla="*/ 2147483646 w 602"/>
                <a:gd name="T55" fmla="*/ 2147483646 h 259"/>
                <a:gd name="T56" fmla="*/ 2147483646 w 602"/>
                <a:gd name="T57" fmla="*/ 2147483646 h 259"/>
                <a:gd name="T58" fmla="*/ 2147483646 w 602"/>
                <a:gd name="T59" fmla="*/ 2147483646 h 259"/>
                <a:gd name="T60" fmla="*/ 2147483646 w 602"/>
                <a:gd name="T61" fmla="*/ 2147483646 h 259"/>
                <a:gd name="T62" fmla="*/ 2147483646 w 602"/>
                <a:gd name="T63" fmla="*/ 2147483646 h 259"/>
                <a:gd name="T64" fmla="*/ 2147483646 w 602"/>
                <a:gd name="T65" fmla="*/ 2147483646 h 259"/>
                <a:gd name="T66" fmla="*/ 2147483646 w 602"/>
                <a:gd name="T67" fmla="*/ 2147483646 h 259"/>
                <a:gd name="T68" fmla="*/ 2147483646 w 602"/>
                <a:gd name="T69" fmla="*/ 2147483646 h 259"/>
                <a:gd name="T70" fmla="*/ 2147483646 w 602"/>
                <a:gd name="T71" fmla="*/ 2147483646 h 259"/>
                <a:gd name="T72" fmla="*/ 2147483646 w 602"/>
                <a:gd name="T73" fmla="*/ 2147483646 h 259"/>
                <a:gd name="T74" fmla="*/ 2147483646 w 602"/>
                <a:gd name="T75" fmla="*/ 2147483646 h 259"/>
                <a:gd name="T76" fmla="*/ 2147483646 w 602"/>
                <a:gd name="T77" fmla="*/ 2147483646 h 259"/>
                <a:gd name="T78" fmla="*/ 2147483646 w 602"/>
                <a:gd name="T79" fmla="*/ 2147483646 h 259"/>
                <a:gd name="T80" fmla="*/ 2147483646 w 602"/>
                <a:gd name="T81" fmla="*/ 2147483646 h 259"/>
                <a:gd name="T82" fmla="*/ 2147483646 w 602"/>
                <a:gd name="T83" fmla="*/ 2147483646 h 259"/>
                <a:gd name="T84" fmla="*/ 2147483646 w 602"/>
                <a:gd name="T85" fmla="*/ 2147483646 h 2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259">
                  <a:moveTo>
                    <a:pt x="539" y="141"/>
                  </a:moveTo>
                  <a:cubicBezTo>
                    <a:pt x="531" y="141"/>
                    <a:pt x="531" y="141"/>
                    <a:pt x="531" y="141"/>
                  </a:cubicBezTo>
                  <a:cubicBezTo>
                    <a:pt x="532" y="142"/>
                    <a:pt x="534" y="142"/>
                    <a:pt x="535" y="143"/>
                  </a:cubicBezTo>
                  <a:cubicBezTo>
                    <a:pt x="536" y="143"/>
                    <a:pt x="537" y="142"/>
                    <a:pt x="539" y="141"/>
                  </a:cubicBezTo>
                  <a:close/>
                  <a:moveTo>
                    <a:pt x="522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24" y="141"/>
                    <a:pt x="524" y="141"/>
                    <a:pt x="524" y="141"/>
                  </a:cubicBezTo>
                  <a:lnTo>
                    <a:pt x="522" y="141"/>
                  </a:lnTo>
                  <a:close/>
                  <a:moveTo>
                    <a:pt x="517" y="142"/>
                  </a:moveTo>
                  <a:cubicBezTo>
                    <a:pt x="515" y="142"/>
                    <a:pt x="513" y="142"/>
                    <a:pt x="510" y="142"/>
                  </a:cubicBezTo>
                  <a:cubicBezTo>
                    <a:pt x="513" y="142"/>
                    <a:pt x="515" y="142"/>
                    <a:pt x="517" y="142"/>
                  </a:cubicBezTo>
                  <a:close/>
                  <a:moveTo>
                    <a:pt x="521" y="141"/>
                  </a:moveTo>
                  <a:cubicBezTo>
                    <a:pt x="521" y="141"/>
                    <a:pt x="521" y="141"/>
                    <a:pt x="521" y="141"/>
                  </a:cubicBezTo>
                  <a:cubicBezTo>
                    <a:pt x="517" y="142"/>
                    <a:pt x="517" y="142"/>
                    <a:pt x="517" y="142"/>
                  </a:cubicBezTo>
                  <a:cubicBezTo>
                    <a:pt x="519" y="142"/>
                    <a:pt x="520" y="143"/>
                    <a:pt x="521" y="143"/>
                  </a:cubicBezTo>
                  <a:cubicBezTo>
                    <a:pt x="520" y="142"/>
                    <a:pt x="520" y="142"/>
                    <a:pt x="521" y="141"/>
                  </a:cubicBezTo>
                  <a:close/>
                  <a:moveTo>
                    <a:pt x="518" y="157"/>
                  </a:moveTo>
                  <a:cubicBezTo>
                    <a:pt x="516" y="157"/>
                    <a:pt x="517" y="153"/>
                    <a:pt x="514" y="154"/>
                  </a:cubicBezTo>
                  <a:cubicBezTo>
                    <a:pt x="508" y="155"/>
                    <a:pt x="502" y="157"/>
                    <a:pt x="497" y="157"/>
                  </a:cubicBezTo>
                  <a:cubicBezTo>
                    <a:pt x="494" y="158"/>
                    <a:pt x="490" y="154"/>
                    <a:pt x="487" y="154"/>
                  </a:cubicBezTo>
                  <a:cubicBezTo>
                    <a:pt x="481" y="156"/>
                    <a:pt x="465" y="161"/>
                    <a:pt x="475" y="161"/>
                  </a:cubicBezTo>
                  <a:cubicBezTo>
                    <a:pt x="489" y="160"/>
                    <a:pt x="498" y="159"/>
                    <a:pt x="510" y="158"/>
                  </a:cubicBezTo>
                  <a:cubicBezTo>
                    <a:pt x="521" y="156"/>
                    <a:pt x="531" y="155"/>
                    <a:pt x="541" y="153"/>
                  </a:cubicBezTo>
                  <a:cubicBezTo>
                    <a:pt x="544" y="153"/>
                    <a:pt x="547" y="153"/>
                    <a:pt x="550" y="154"/>
                  </a:cubicBezTo>
                  <a:cubicBezTo>
                    <a:pt x="546" y="153"/>
                    <a:pt x="542" y="152"/>
                    <a:pt x="538" y="152"/>
                  </a:cubicBezTo>
                  <a:cubicBezTo>
                    <a:pt x="533" y="151"/>
                    <a:pt x="526" y="156"/>
                    <a:pt x="518" y="157"/>
                  </a:cubicBezTo>
                  <a:close/>
                  <a:moveTo>
                    <a:pt x="595" y="142"/>
                  </a:moveTo>
                  <a:cubicBezTo>
                    <a:pt x="594" y="143"/>
                    <a:pt x="591" y="144"/>
                    <a:pt x="591" y="144"/>
                  </a:cubicBezTo>
                  <a:cubicBezTo>
                    <a:pt x="585" y="141"/>
                    <a:pt x="579" y="143"/>
                    <a:pt x="573" y="144"/>
                  </a:cubicBezTo>
                  <a:cubicBezTo>
                    <a:pt x="575" y="146"/>
                    <a:pt x="575" y="146"/>
                    <a:pt x="575" y="146"/>
                  </a:cubicBezTo>
                  <a:cubicBezTo>
                    <a:pt x="579" y="146"/>
                    <a:pt x="579" y="144"/>
                    <a:pt x="576" y="144"/>
                  </a:cubicBezTo>
                  <a:cubicBezTo>
                    <a:pt x="584" y="146"/>
                    <a:pt x="591" y="146"/>
                    <a:pt x="598" y="145"/>
                  </a:cubicBezTo>
                  <a:cubicBezTo>
                    <a:pt x="597" y="144"/>
                    <a:pt x="597" y="143"/>
                    <a:pt x="595" y="142"/>
                  </a:cubicBezTo>
                  <a:close/>
                  <a:moveTo>
                    <a:pt x="602" y="144"/>
                  </a:moveTo>
                  <a:cubicBezTo>
                    <a:pt x="598" y="145"/>
                    <a:pt x="598" y="145"/>
                    <a:pt x="598" y="145"/>
                  </a:cubicBezTo>
                  <a:cubicBezTo>
                    <a:pt x="598" y="145"/>
                    <a:pt x="598" y="145"/>
                    <a:pt x="598" y="145"/>
                  </a:cubicBezTo>
                  <a:cubicBezTo>
                    <a:pt x="602" y="144"/>
                    <a:pt x="602" y="144"/>
                    <a:pt x="602" y="144"/>
                  </a:cubicBezTo>
                  <a:close/>
                  <a:moveTo>
                    <a:pt x="490" y="150"/>
                  </a:moveTo>
                  <a:cubicBezTo>
                    <a:pt x="483" y="151"/>
                    <a:pt x="476" y="151"/>
                    <a:pt x="469" y="149"/>
                  </a:cubicBezTo>
                  <a:cubicBezTo>
                    <a:pt x="472" y="149"/>
                    <a:pt x="472" y="150"/>
                    <a:pt x="468" y="151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472" y="148"/>
                    <a:pt x="478" y="146"/>
                    <a:pt x="484" y="149"/>
                  </a:cubicBezTo>
                  <a:cubicBezTo>
                    <a:pt x="484" y="149"/>
                    <a:pt x="486" y="148"/>
                    <a:pt x="488" y="148"/>
                  </a:cubicBezTo>
                  <a:cubicBezTo>
                    <a:pt x="490" y="148"/>
                    <a:pt x="490" y="149"/>
                    <a:pt x="490" y="150"/>
                  </a:cubicBezTo>
                  <a:cubicBezTo>
                    <a:pt x="494" y="150"/>
                    <a:pt x="494" y="150"/>
                    <a:pt x="494" y="150"/>
                  </a:cubicBezTo>
                  <a:cubicBezTo>
                    <a:pt x="491" y="148"/>
                    <a:pt x="482" y="146"/>
                    <a:pt x="482" y="146"/>
                  </a:cubicBezTo>
                  <a:cubicBezTo>
                    <a:pt x="464" y="146"/>
                    <a:pt x="447" y="147"/>
                    <a:pt x="431" y="149"/>
                  </a:cubicBezTo>
                  <a:cubicBezTo>
                    <a:pt x="430" y="150"/>
                    <a:pt x="429" y="151"/>
                    <a:pt x="427" y="150"/>
                  </a:cubicBezTo>
                  <a:cubicBezTo>
                    <a:pt x="426" y="150"/>
                    <a:pt x="425" y="150"/>
                    <a:pt x="423" y="150"/>
                  </a:cubicBezTo>
                  <a:cubicBezTo>
                    <a:pt x="416" y="151"/>
                    <a:pt x="416" y="151"/>
                    <a:pt x="416" y="151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3" y="152"/>
                    <a:pt x="413" y="153"/>
                    <a:pt x="414" y="153"/>
                  </a:cubicBezTo>
                  <a:cubicBezTo>
                    <a:pt x="413" y="153"/>
                    <a:pt x="411" y="153"/>
                    <a:pt x="410" y="153"/>
                  </a:cubicBezTo>
                  <a:cubicBezTo>
                    <a:pt x="408" y="153"/>
                    <a:pt x="408" y="153"/>
                    <a:pt x="408" y="153"/>
                  </a:cubicBezTo>
                  <a:cubicBezTo>
                    <a:pt x="408" y="153"/>
                    <a:pt x="409" y="153"/>
                    <a:pt x="409" y="153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3" y="152"/>
                    <a:pt x="413" y="152"/>
                    <a:pt x="413" y="152"/>
                  </a:cubicBezTo>
                  <a:cubicBezTo>
                    <a:pt x="414" y="151"/>
                    <a:pt x="414" y="151"/>
                    <a:pt x="414" y="151"/>
                  </a:cubicBezTo>
                  <a:cubicBezTo>
                    <a:pt x="415" y="151"/>
                    <a:pt x="415" y="151"/>
                    <a:pt x="415" y="151"/>
                  </a:cubicBezTo>
                  <a:cubicBezTo>
                    <a:pt x="410" y="151"/>
                    <a:pt x="404" y="152"/>
                    <a:pt x="399" y="154"/>
                  </a:cubicBezTo>
                  <a:cubicBezTo>
                    <a:pt x="398" y="154"/>
                    <a:pt x="396" y="155"/>
                    <a:pt x="396" y="155"/>
                  </a:cubicBezTo>
                  <a:cubicBezTo>
                    <a:pt x="392" y="157"/>
                    <a:pt x="388" y="158"/>
                    <a:pt x="385" y="157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83" y="158"/>
                    <a:pt x="383" y="158"/>
                    <a:pt x="383" y="158"/>
                  </a:cubicBezTo>
                  <a:cubicBezTo>
                    <a:pt x="382" y="158"/>
                    <a:pt x="382" y="158"/>
                    <a:pt x="382" y="158"/>
                  </a:cubicBezTo>
                  <a:cubicBezTo>
                    <a:pt x="370" y="162"/>
                    <a:pt x="370" y="162"/>
                    <a:pt x="370" y="162"/>
                  </a:cubicBezTo>
                  <a:cubicBezTo>
                    <a:pt x="362" y="165"/>
                    <a:pt x="355" y="168"/>
                    <a:pt x="347" y="172"/>
                  </a:cubicBezTo>
                  <a:cubicBezTo>
                    <a:pt x="323" y="186"/>
                    <a:pt x="303" y="205"/>
                    <a:pt x="289" y="227"/>
                  </a:cubicBezTo>
                  <a:cubicBezTo>
                    <a:pt x="288" y="229"/>
                    <a:pt x="288" y="229"/>
                    <a:pt x="288" y="229"/>
                  </a:cubicBezTo>
                  <a:cubicBezTo>
                    <a:pt x="284" y="227"/>
                    <a:pt x="284" y="227"/>
                    <a:pt x="284" y="227"/>
                  </a:cubicBezTo>
                  <a:cubicBezTo>
                    <a:pt x="268" y="216"/>
                    <a:pt x="268" y="216"/>
                    <a:pt x="268" y="216"/>
                  </a:cubicBezTo>
                  <a:cubicBezTo>
                    <a:pt x="256" y="209"/>
                    <a:pt x="244" y="201"/>
                    <a:pt x="231" y="196"/>
                  </a:cubicBezTo>
                  <a:cubicBezTo>
                    <a:pt x="216" y="189"/>
                    <a:pt x="197" y="187"/>
                    <a:pt x="180" y="193"/>
                  </a:cubicBezTo>
                  <a:cubicBezTo>
                    <a:pt x="169" y="197"/>
                    <a:pt x="159" y="204"/>
                    <a:pt x="151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32" y="183"/>
                    <a:pt x="124" y="172"/>
                    <a:pt x="117" y="161"/>
                  </a:cubicBezTo>
                  <a:cubicBezTo>
                    <a:pt x="102" y="139"/>
                    <a:pt x="88" y="116"/>
                    <a:pt x="76" y="89"/>
                  </a:cubicBezTo>
                  <a:cubicBezTo>
                    <a:pt x="66" y="69"/>
                    <a:pt x="41" y="36"/>
                    <a:pt x="28" y="19"/>
                  </a:cubicBezTo>
                  <a:cubicBezTo>
                    <a:pt x="6" y="0"/>
                    <a:pt x="1" y="22"/>
                    <a:pt x="1" y="24"/>
                  </a:cubicBezTo>
                  <a:cubicBezTo>
                    <a:pt x="0" y="46"/>
                    <a:pt x="15" y="52"/>
                    <a:pt x="28" y="86"/>
                  </a:cubicBezTo>
                  <a:cubicBezTo>
                    <a:pt x="18" y="63"/>
                    <a:pt x="46" y="95"/>
                    <a:pt x="51" y="120"/>
                  </a:cubicBezTo>
                  <a:cubicBezTo>
                    <a:pt x="57" y="155"/>
                    <a:pt x="93" y="188"/>
                    <a:pt x="114" y="223"/>
                  </a:cubicBezTo>
                  <a:cubicBezTo>
                    <a:pt x="117" y="228"/>
                    <a:pt x="120" y="232"/>
                    <a:pt x="124" y="236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203" y="246"/>
                    <a:pt x="152" y="247"/>
                    <a:pt x="168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8" y="246"/>
                    <a:pt x="168" y="246"/>
                    <a:pt x="168" y="246"/>
                  </a:cubicBezTo>
                  <a:cubicBezTo>
                    <a:pt x="169" y="245"/>
                    <a:pt x="169" y="245"/>
                    <a:pt x="169" y="245"/>
                  </a:cubicBezTo>
                  <a:cubicBezTo>
                    <a:pt x="170" y="244"/>
                    <a:pt x="170" y="244"/>
                    <a:pt x="170" y="244"/>
                  </a:cubicBezTo>
                  <a:cubicBezTo>
                    <a:pt x="190" y="223"/>
                    <a:pt x="199" y="219"/>
                    <a:pt x="223" y="228"/>
                  </a:cubicBezTo>
                  <a:cubicBezTo>
                    <a:pt x="235" y="232"/>
                    <a:pt x="248" y="239"/>
                    <a:pt x="261" y="247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8" y="257"/>
                    <a:pt x="278" y="257"/>
                    <a:pt x="278" y="257"/>
                  </a:cubicBezTo>
                  <a:cubicBezTo>
                    <a:pt x="271" y="259"/>
                    <a:pt x="336" y="243"/>
                    <a:pt x="309" y="250"/>
                  </a:cubicBezTo>
                  <a:cubicBezTo>
                    <a:pt x="309" y="250"/>
                    <a:pt x="309" y="250"/>
                    <a:pt x="309" y="250"/>
                  </a:cubicBezTo>
                  <a:cubicBezTo>
                    <a:pt x="309" y="249"/>
                    <a:pt x="309" y="249"/>
                    <a:pt x="309" y="249"/>
                  </a:cubicBezTo>
                  <a:cubicBezTo>
                    <a:pt x="311" y="246"/>
                    <a:pt x="311" y="246"/>
                    <a:pt x="311" y="246"/>
                  </a:cubicBezTo>
                  <a:cubicBezTo>
                    <a:pt x="315" y="241"/>
                    <a:pt x="319" y="234"/>
                    <a:pt x="324" y="229"/>
                  </a:cubicBezTo>
                  <a:cubicBezTo>
                    <a:pt x="334" y="217"/>
                    <a:pt x="341" y="205"/>
                    <a:pt x="351" y="196"/>
                  </a:cubicBezTo>
                  <a:cubicBezTo>
                    <a:pt x="358" y="189"/>
                    <a:pt x="369" y="187"/>
                    <a:pt x="376" y="183"/>
                  </a:cubicBezTo>
                  <a:cubicBezTo>
                    <a:pt x="387" y="178"/>
                    <a:pt x="397" y="174"/>
                    <a:pt x="407" y="170"/>
                  </a:cubicBezTo>
                  <a:cubicBezTo>
                    <a:pt x="395" y="173"/>
                    <a:pt x="388" y="177"/>
                    <a:pt x="376" y="182"/>
                  </a:cubicBezTo>
                  <a:cubicBezTo>
                    <a:pt x="368" y="186"/>
                    <a:pt x="379" y="175"/>
                    <a:pt x="385" y="172"/>
                  </a:cubicBezTo>
                  <a:cubicBezTo>
                    <a:pt x="387" y="171"/>
                    <a:pt x="392" y="173"/>
                    <a:pt x="394" y="172"/>
                  </a:cubicBezTo>
                  <a:cubicBezTo>
                    <a:pt x="399" y="171"/>
                    <a:pt x="404" y="168"/>
                    <a:pt x="409" y="165"/>
                  </a:cubicBezTo>
                  <a:cubicBezTo>
                    <a:pt x="412" y="164"/>
                    <a:pt x="412" y="168"/>
                    <a:pt x="413" y="167"/>
                  </a:cubicBezTo>
                  <a:cubicBezTo>
                    <a:pt x="421" y="165"/>
                    <a:pt x="427" y="158"/>
                    <a:pt x="432" y="159"/>
                  </a:cubicBezTo>
                  <a:cubicBezTo>
                    <a:pt x="436" y="159"/>
                    <a:pt x="440" y="159"/>
                    <a:pt x="443" y="160"/>
                  </a:cubicBezTo>
                  <a:cubicBezTo>
                    <a:pt x="450" y="159"/>
                    <a:pt x="450" y="159"/>
                    <a:pt x="450" y="159"/>
                  </a:cubicBezTo>
                  <a:cubicBezTo>
                    <a:pt x="455" y="158"/>
                    <a:pt x="455" y="158"/>
                    <a:pt x="455" y="158"/>
                  </a:cubicBezTo>
                  <a:cubicBezTo>
                    <a:pt x="466" y="155"/>
                    <a:pt x="478" y="153"/>
                    <a:pt x="490" y="151"/>
                  </a:cubicBezTo>
                  <a:lnTo>
                    <a:pt x="490" y="150"/>
                  </a:lnTo>
                  <a:close/>
                  <a:moveTo>
                    <a:pt x="344" y="176"/>
                  </a:moveTo>
                  <a:cubicBezTo>
                    <a:pt x="348" y="171"/>
                    <a:pt x="352" y="171"/>
                    <a:pt x="357" y="171"/>
                  </a:cubicBezTo>
                  <a:cubicBezTo>
                    <a:pt x="353" y="173"/>
                    <a:pt x="349" y="175"/>
                    <a:pt x="344" y="17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143"/>
            <p:cNvSpPr>
              <a:spLocks noEditPoints="1"/>
            </p:cNvSpPr>
            <p:nvPr/>
          </p:nvSpPr>
          <p:spPr bwMode="auto">
            <a:xfrm>
              <a:off x="6488113" y="3692526"/>
              <a:ext cx="442913" cy="762000"/>
            </a:xfrm>
            <a:custGeom>
              <a:avLst/>
              <a:gdLst>
                <a:gd name="T0" fmla="*/ 2147483646 w 118"/>
                <a:gd name="T1" fmla="*/ 2147483646 h 203"/>
                <a:gd name="T2" fmla="*/ 2147483646 w 118"/>
                <a:gd name="T3" fmla="*/ 2147483646 h 203"/>
                <a:gd name="T4" fmla="*/ 2147483646 w 118"/>
                <a:gd name="T5" fmla="*/ 2147483646 h 203"/>
                <a:gd name="T6" fmla="*/ 2147483646 w 118"/>
                <a:gd name="T7" fmla="*/ 2147483646 h 203"/>
                <a:gd name="T8" fmla="*/ 2147483646 w 118"/>
                <a:gd name="T9" fmla="*/ 2147483646 h 203"/>
                <a:gd name="T10" fmla="*/ 2147483646 w 118"/>
                <a:gd name="T11" fmla="*/ 2147483646 h 203"/>
                <a:gd name="T12" fmla="*/ 2147483646 w 118"/>
                <a:gd name="T13" fmla="*/ 2147483646 h 203"/>
                <a:gd name="T14" fmla="*/ 2147483646 w 118"/>
                <a:gd name="T15" fmla="*/ 2147483646 h 203"/>
                <a:gd name="T16" fmla="*/ 2147483646 w 118"/>
                <a:gd name="T17" fmla="*/ 2147483646 h 203"/>
                <a:gd name="T18" fmla="*/ 2147483646 w 118"/>
                <a:gd name="T19" fmla="*/ 2147483646 h 203"/>
                <a:gd name="T20" fmla="*/ 2147483646 w 118"/>
                <a:gd name="T21" fmla="*/ 2147483646 h 203"/>
                <a:gd name="T22" fmla="*/ 2147483646 w 118"/>
                <a:gd name="T23" fmla="*/ 2147483646 h 203"/>
                <a:gd name="T24" fmla="*/ 2147483646 w 118"/>
                <a:gd name="T25" fmla="*/ 2147483646 h 203"/>
                <a:gd name="T26" fmla="*/ 2147483646 w 118"/>
                <a:gd name="T27" fmla="*/ 2147483646 h 203"/>
                <a:gd name="T28" fmla="*/ 2147483646 w 118"/>
                <a:gd name="T29" fmla="*/ 2147483646 h 203"/>
                <a:gd name="T30" fmla="*/ 2147483646 w 118"/>
                <a:gd name="T31" fmla="*/ 2147483646 h 203"/>
                <a:gd name="T32" fmla="*/ 2147483646 w 118"/>
                <a:gd name="T33" fmla="*/ 2147483646 h 203"/>
                <a:gd name="T34" fmla="*/ 2147483646 w 118"/>
                <a:gd name="T35" fmla="*/ 0 h 203"/>
                <a:gd name="T36" fmla="*/ 2147483646 w 118"/>
                <a:gd name="T37" fmla="*/ 2147483646 h 203"/>
                <a:gd name="T38" fmla="*/ 2147483646 w 118"/>
                <a:gd name="T39" fmla="*/ 2147483646 h 203"/>
                <a:gd name="T40" fmla="*/ 2147483646 w 118"/>
                <a:gd name="T41" fmla="*/ 2147483646 h 203"/>
                <a:gd name="T42" fmla="*/ 2147483646 w 118"/>
                <a:gd name="T43" fmla="*/ 2147483646 h 203"/>
                <a:gd name="T44" fmla="*/ 2147483646 w 118"/>
                <a:gd name="T45" fmla="*/ 2147483646 h 203"/>
                <a:gd name="T46" fmla="*/ 2147483646 w 118"/>
                <a:gd name="T47" fmla="*/ 2147483646 h 203"/>
                <a:gd name="T48" fmla="*/ 2147483646 w 118"/>
                <a:gd name="T49" fmla="*/ 2147483646 h 203"/>
                <a:gd name="T50" fmla="*/ 2147483646 w 118"/>
                <a:gd name="T51" fmla="*/ 2147483646 h 203"/>
                <a:gd name="T52" fmla="*/ 2147483646 w 118"/>
                <a:gd name="T53" fmla="*/ 2147483646 h 203"/>
                <a:gd name="T54" fmla="*/ 2147483646 w 118"/>
                <a:gd name="T55" fmla="*/ 2147483646 h 203"/>
                <a:gd name="T56" fmla="*/ 2147483646 w 118"/>
                <a:gd name="T57" fmla="*/ 2147483646 h 203"/>
                <a:gd name="T58" fmla="*/ 2147483646 w 118"/>
                <a:gd name="T59" fmla="*/ 2147483646 h 203"/>
                <a:gd name="T60" fmla="*/ 2147483646 w 118"/>
                <a:gd name="T61" fmla="*/ 2147483646 h 203"/>
                <a:gd name="T62" fmla="*/ 2147483646 w 118"/>
                <a:gd name="T63" fmla="*/ 2147483646 h 203"/>
                <a:gd name="T64" fmla="*/ 2147483646 w 118"/>
                <a:gd name="T65" fmla="*/ 2147483646 h 203"/>
                <a:gd name="T66" fmla="*/ 2147483646 w 118"/>
                <a:gd name="T67" fmla="*/ 2147483646 h 203"/>
                <a:gd name="T68" fmla="*/ 2147483646 w 118"/>
                <a:gd name="T69" fmla="*/ 2147483646 h 203"/>
                <a:gd name="T70" fmla="*/ 2147483646 w 118"/>
                <a:gd name="T71" fmla="*/ 2147483646 h 203"/>
                <a:gd name="T72" fmla="*/ 2147483646 w 118"/>
                <a:gd name="T73" fmla="*/ 2147483646 h 203"/>
                <a:gd name="T74" fmla="*/ 2147483646 w 118"/>
                <a:gd name="T75" fmla="*/ 2147483646 h 203"/>
                <a:gd name="T76" fmla="*/ 2147483646 w 118"/>
                <a:gd name="T77" fmla="*/ 2147483646 h 203"/>
                <a:gd name="T78" fmla="*/ 2147483646 w 118"/>
                <a:gd name="T79" fmla="*/ 2147483646 h 203"/>
                <a:gd name="T80" fmla="*/ 2147483646 w 118"/>
                <a:gd name="T81" fmla="*/ 2147483646 h 203"/>
                <a:gd name="T82" fmla="*/ 2147483646 w 118"/>
                <a:gd name="T83" fmla="*/ 2147483646 h 203"/>
                <a:gd name="T84" fmla="*/ 2147483646 w 118"/>
                <a:gd name="T85" fmla="*/ 2147483646 h 203"/>
                <a:gd name="T86" fmla="*/ 2147483646 w 118"/>
                <a:gd name="T87" fmla="*/ 2147483646 h 203"/>
                <a:gd name="T88" fmla="*/ 2147483646 w 118"/>
                <a:gd name="T89" fmla="*/ 2147483646 h 203"/>
                <a:gd name="T90" fmla="*/ 2147483646 w 118"/>
                <a:gd name="T91" fmla="*/ 2147483646 h 2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8" h="203">
                  <a:moveTo>
                    <a:pt x="109" y="17"/>
                  </a:moveTo>
                  <a:cubicBezTo>
                    <a:pt x="108" y="19"/>
                    <a:pt x="108" y="19"/>
                    <a:pt x="108" y="19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7"/>
                    <a:pt x="109" y="17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7" y="21"/>
                  </a:cubicBezTo>
                  <a:close/>
                  <a:moveTo>
                    <a:pt x="106" y="24"/>
                  </a:moveTo>
                  <a:cubicBezTo>
                    <a:pt x="106" y="23"/>
                    <a:pt x="106" y="23"/>
                    <a:pt x="106" y="23"/>
                  </a:cubicBezTo>
                  <a:cubicBezTo>
                    <a:pt x="106" y="23"/>
                    <a:pt x="106" y="24"/>
                    <a:pt x="106" y="24"/>
                  </a:cubicBezTo>
                  <a:close/>
                  <a:moveTo>
                    <a:pt x="107" y="21"/>
                  </a:moveTo>
                  <a:cubicBezTo>
                    <a:pt x="107" y="21"/>
                    <a:pt x="107" y="21"/>
                    <a:pt x="107" y="21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7" y="21"/>
                  </a:cubicBezTo>
                  <a:close/>
                  <a:moveTo>
                    <a:pt x="113" y="26"/>
                  </a:moveTo>
                  <a:cubicBezTo>
                    <a:pt x="113" y="26"/>
                    <a:pt x="111" y="25"/>
                    <a:pt x="111" y="26"/>
                  </a:cubicBezTo>
                  <a:cubicBezTo>
                    <a:pt x="111" y="28"/>
                    <a:pt x="111" y="30"/>
                    <a:pt x="110" y="32"/>
                  </a:cubicBezTo>
                  <a:cubicBezTo>
                    <a:pt x="110" y="33"/>
                    <a:pt x="108" y="33"/>
                    <a:pt x="108" y="34"/>
                  </a:cubicBezTo>
                  <a:cubicBezTo>
                    <a:pt x="107" y="35"/>
                    <a:pt x="107" y="41"/>
                    <a:pt x="108" y="38"/>
                  </a:cubicBezTo>
                  <a:cubicBezTo>
                    <a:pt x="110" y="34"/>
                    <a:pt x="111" y="32"/>
                    <a:pt x="113" y="2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2" y="20"/>
                    <a:pt x="114" y="23"/>
                    <a:pt x="113" y="26"/>
                  </a:cubicBezTo>
                  <a:close/>
                  <a:moveTo>
                    <a:pt x="116" y="1"/>
                  </a:moveTo>
                  <a:cubicBezTo>
                    <a:pt x="116" y="2"/>
                    <a:pt x="116" y="3"/>
                    <a:pt x="116" y="3"/>
                  </a:cubicBezTo>
                  <a:cubicBezTo>
                    <a:pt x="114" y="4"/>
                    <a:pt x="114" y="6"/>
                    <a:pt x="114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6"/>
                    <a:pt x="115" y="6"/>
                    <a:pt x="114" y="7"/>
                  </a:cubicBezTo>
                  <a:cubicBezTo>
                    <a:pt x="116" y="5"/>
                    <a:pt x="117" y="3"/>
                    <a:pt x="117" y="1"/>
                  </a:cubicBezTo>
                  <a:cubicBezTo>
                    <a:pt x="117" y="1"/>
                    <a:pt x="116" y="1"/>
                    <a:pt x="116" y="1"/>
                  </a:cubicBezTo>
                  <a:close/>
                  <a:moveTo>
                    <a:pt x="118" y="0"/>
                  </a:moveTo>
                  <a:cubicBezTo>
                    <a:pt x="117" y="1"/>
                    <a:pt x="117" y="1"/>
                    <a:pt x="117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0"/>
                    <a:pt x="118" y="0"/>
                    <a:pt x="118" y="0"/>
                  </a:cubicBezTo>
                  <a:close/>
                  <a:moveTo>
                    <a:pt x="103" y="33"/>
                  </a:moveTo>
                  <a:cubicBezTo>
                    <a:pt x="101" y="37"/>
                    <a:pt x="98" y="42"/>
                    <a:pt x="95" y="46"/>
                  </a:cubicBezTo>
                  <a:cubicBezTo>
                    <a:pt x="95" y="46"/>
                    <a:pt x="95" y="47"/>
                    <a:pt x="95" y="47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1"/>
                    <a:pt x="93" y="51"/>
                    <a:pt x="93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6"/>
                    <a:pt x="88" y="57"/>
                    <a:pt x="87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7" y="58"/>
                    <a:pt x="87" y="58"/>
                    <a:pt x="87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69" y="79"/>
                    <a:pt x="60" y="91"/>
                    <a:pt x="51" y="105"/>
                  </a:cubicBezTo>
                  <a:cubicBezTo>
                    <a:pt x="45" y="112"/>
                    <a:pt x="40" y="120"/>
                    <a:pt x="35" y="127"/>
                  </a:cubicBezTo>
                  <a:cubicBezTo>
                    <a:pt x="26" y="142"/>
                    <a:pt x="22" y="157"/>
                    <a:pt x="11" y="171"/>
                  </a:cubicBezTo>
                  <a:cubicBezTo>
                    <a:pt x="7" y="177"/>
                    <a:pt x="3" y="188"/>
                    <a:pt x="1" y="194"/>
                  </a:cubicBezTo>
                  <a:cubicBezTo>
                    <a:pt x="0" y="203"/>
                    <a:pt x="9" y="202"/>
                    <a:pt x="10" y="202"/>
                  </a:cubicBezTo>
                  <a:cubicBezTo>
                    <a:pt x="19" y="200"/>
                    <a:pt x="17" y="195"/>
                    <a:pt x="25" y="187"/>
                  </a:cubicBezTo>
                  <a:cubicBezTo>
                    <a:pt x="20" y="193"/>
                    <a:pt x="23" y="180"/>
                    <a:pt x="30" y="175"/>
                  </a:cubicBezTo>
                  <a:cubicBezTo>
                    <a:pt x="40" y="169"/>
                    <a:pt x="40" y="154"/>
                    <a:pt x="47" y="144"/>
                  </a:cubicBezTo>
                  <a:cubicBezTo>
                    <a:pt x="49" y="141"/>
                    <a:pt x="50" y="138"/>
                    <a:pt x="51" y="135"/>
                  </a:cubicBezTo>
                  <a:cubicBezTo>
                    <a:pt x="62" y="120"/>
                    <a:pt x="68" y="104"/>
                    <a:pt x="80" y="88"/>
                  </a:cubicBezTo>
                  <a:cubicBezTo>
                    <a:pt x="83" y="84"/>
                    <a:pt x="85" y="79"/>
                    <a:pt x="86" y="75"/>
                  </a:cubicBezTo>
                  <a:cubicBezTo>
                    <a:pt x="88" y="72"/>
                    <a:pt x="91" y="70"/>
                    <a:pt x="92" y="68"/>
                  </a:cubicBezTo>
                  <a:cubicBezTo>
                    <a:pt x="95" y="64"/>
                    <a:pt x="96" y="61"/>
                    <a:pt x="97" y="58"/>
                  </a:cubicBezTo>
                  <a:cubicBezTo>
                    <a:pt x="96" y="61"/>
                    <a:pt x="94" y="64"/>
                    <a:pt x="92" y="67"/>
                  </a:cubicBezTo>
                  <a:cubicBezTo>
                    <a:pt x="91" y="70"/>
                    <a:pt x="91" y="64"/>
                    <a:pt x="92" y="62"/>
                  </a:cubicBezTo>
                  <a:cubicBezTo>
                    <a:pt x="92" y="61"/>
                    <a:pt x="94" y="62"/>
                    <a:pt x="95" y="61"/>
                  </a:cubicBezTo>
                  <a:cubicBezTo>
                    <a:pt x="96" y="59"/>
                    <a:pt x="96" y="57"/>
                    <a:pt x="96" y="55"/>
                  </a:cubicBezTo>
                  <a:cubicBezTo>
                    <a:pt x="96" y="55"/>
                    <a:pt x="98" y="56"/>
                    <a:pt x="98" y="55"/>
                  </a:cubicBezTo>
                  <a:cubicBezTo>
                    <a:pt x="99" y="53"/>
                    <a:pt x="98" y="50"/>
                    <a:pt x="99" y="49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4" y="39"/>
                    <a:pt x="106" y="35"/>
                    <a:pt x="107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4"/>
                    <a:pt x="104" y="35"/>
                    <a:pt x="102" y="37"/>
                  </a:cubicBezTo>
                  <a:cubicBezTo>
                    <a:pt x="103" y="36"/>
                    <a:pt x="103" y="37"/>
                    <a:pt x="103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6"/>
                    <a:pt x="103" y="34"/>
                    <a:pt x="105" y="33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1"/>
                    <a:pt x="106" y="32"/>
                    <a:pt x="106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6" y="31"/>
                    <a:pt x="103" y="33"/>
                    <a:pt x="103" y="33"/>
                  </a:cubicBezTo>
                  <a:close/>
                  <a:moveTo>
                    <a:pt x="79" y="68"/>
                  </a:moveTo>
                  <a:cubicBezTo>
                    <a:pt x="79" y="66"/>
                    <a:pt x="81" y="66"/>
                    <a:pt x="82" y="65"/>
                  </a:cubicBezTo>
                  <a:cubicBezTo>
                    <a:pt x="82" y="66"/>
                    <a:pt x="81" y="67"/>
                    <a:pt x="79" y="6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144"/>
            <p:cNvSpPr>
              <a:spLocks noEditPoints="1"/>
            </p:cNvSpPr>
            <p:nvPr/>
          </p:nvSpPr>
          <p:spPr bwMode="auto">
            <a:xfrm>
              <a:off x="6996113" y="3770313"/>
              <a:ext cx="1730375" cy="1546225"/>
            </a:xfrm>
            <a:custGeom>
              <a:avLst/>
              <a:gdLst>
                <a:gd name="T0" fmla="*/ 2147483646 w 461"/>
                <a:gd name="T1" fmla="*/ 2147483646 h 411"/>
                <a:gd name="T2" fmla="*/ 2147483646 w 461"/>
                <a:gd name="T3" fmla="*/ 2147483646 h 411"/>
                <a:gd name="T4" fmla="*/ 2147483646 w 461"/>
                <a:gd name="T5" fmla="*/ 2147483646 h 411"/>
                <a:gd name="T6" fmla="*/ 2147483646 w 461"/>
                <a:gd name="T7" fmla="*/ 2147483646 h 411"/>
                <a:gd name="T8" fmla="*/ 2147483646 w 461"/>
                <a:gd name="T9" fmla="*/ 2147483646 h 411"/>
                <a:gd name="T10" fmla="*/ 2147483646 w 461"/>
                <a:gd name="T11" fmla="*/ 2147483646 h 411"/>
                <a:gd name="T12" fmla="*/ 2147483646 w 461"/>
                <a:gd name="T13" fmla="*/ 2147483646 h 411"/>
                <a:gd name="T14" fmla="*/ 2147483646 w 461"/>
                <a:gd name="T15" fmla="*/ 2147483646 h 411"/>
                <a:gd name="T16" fmla="*/ 2147483646 w 461"/>
                <a:gd name="T17" fmla="*/ 2147483646 h 411"/>
                <a:gd name="T18" fmla="*/ 2147483646 w 461"/>
                <a:gd name="T19" fmla="*/ 2147483646 h 411"/>
                <a:gd name="T20" fmla="*/ 2147483646 w 461"/>
                <a:gd name="T21" fmla="*/ 2147483646 h 411"/>
                <a:gd name="T22" fmla="*/ 2147483646 w 461"/>
                <a:gd name="T23" fmla="*/ 2147483646 h 411"/>
                <a:gd name="T24" fmla="*/ 2147483646 w 461"/>
                <a:gd name="T25" fmla="*/ 2147483646 h 411"/>
                <a:gd name="T26" fmla="*/ 2147483646 w 461"/>
                <a:gd name="T27" fmla="*/ 2147483646 h 411"/>
                <a:gd name="T28" fmla="*/ 2147483646 w 461"/>
                <a:gd name="T29" fmla="*/ 2147483646 h 411"/>
                <a:gd name="T30" fmla="*/ 2147483646 w 461"/>
                <a:gd name="T31" fmla="*/ 2147483646 h 411"/>
                <a:gd name="T32" fmla="*/ 2147483646 w 461"/>
                <a:gd name="T33" fmla="*/ 2147483646 h 411"/>
                <a:gd name="T34" fmla="*/ 2147483646 w 461"/>
                <a:gd name="T35" fmla="*/ 2147483646 h 411"/>
                <a:gd name="T36" fmla="*/ 2147483646 w 461"/>
                <a:gd name="T37" fmla="*/ 2147483646 h 411"/>
                <a:gd name="T38" fmla="*/ 2147483646 w 461"/>
                <a:gd name="T39" fmla="*/ 2147483646 h 411"/>
                <a:gd name="T40" fmla="*/ 2147483646 w 461"/>
                <a:gd name="T41" fmla="*/ 2147483646 h 411"/>
                <a:gd name="T42" fmla="*/ 2147483646 w 461"/>
                <a:gd name="T43" fmla="*/ 2147483646 h 411"/>
                <a:gd name="T44" fmla="*/ 2147483646 w 461"/>
                <a:gd name="T45" fmla="*/ 2147483646 h 411"/>
                <a:gd name="T46" fmla="*/ 2147483646 w 461"/>
                <a:gd name="T47" fmla="*/ 2147483646 h 411"/>
                <a:gd name="T48" fmla="*/ 2147483646 w 461"/>
                <a:gd name="T49" fmla="*/ 2147483646 h 411"/>
                <a:gd name="T50" fmla="*/ 2147483646 w 461"/>
                <a:gd name="T51" fmla="*/ 2147483646 h 411"/>
                <a:gd name="T52" fmla="*/ 2147483646 w 461"/>
                <a:gd name="T53" fmla="*/ 2147483646 h 411"/>
                <a:gd name="T54" fmla="*/ 2147483646 w 461"/>
                <a:gd name="T55" fmla="*/ 2147483646 h 411"/>
                <a:gd name="T56" fmla="*/ 2147483646 w 461"/>
                <a:gd name="T57" fmla="*/ 2147483646 h 411"/>
                <a:gd name="T58" fmla="*/ 2147483646 w 461"/>
                <a:gd name="T59" fmla="*/ 2147483646 h 411"/>
                <a:gd name="T60" fmla="*/ 2147483646 w 461"/>
                <a:gd name="T61" fmla="*/ 2147483646 h 411"/>
                <a:gd name="T62" fmla="*/ 2147483646 w 461"/>
                <a:gd name="T63" fmla="*/ 2147483646 h 411"/>
                <a:gd name="T64" fmla="*/ 2147483646 w 461"/>
                <a:gd name="T65" fmla="*/ 2147483646 h 411"/>
                <a:gd name="T66" fmla="*/ 2147483646 w 461"/>
                <a:gd name="T67" fmla="*/ 2147483646 h 411"/>
                <a:gd name="T68" fmla="*/ 2147483646 w 461"/>
                <a:gd name="T69" fmla="*/ 2147483646 h 411"/>
                <a:gd name="T70" fmla="*/ 2147483646 w 461"/>
                <a:gd name="T71" fmla="*/ 2147483646 h 411"/>
                <a:gd name="T72" fmla="*/ 2147483646 w 461"/>
                <a:gd name="T73" fmla="*/ 2147483646 h 411"/>
                <a:gd name="T74" fmla="*/ 2147483646 w 461"/>
                <a:gd name="T75" fmla="*/ 2147483646 h 411"/>
                <a:gd name="T76" fmla="*/ 2147483646 w 461"/>
                <a:gd name="T77" fmla="*/ 2147483646 h 411"/>
                <a:gd name="T78" fmla="*/ 2147483646 w 461"/>
                <a:gd name="T79" fmla="*/ 2147483646 h 411"/>
                <a:gd name="T80" fmla="*/ 2147483646 w 461"/>
                <a:gd name="T81" fmla="*/ 2147483646 h 411"/>
                <a:gd name="T82" fmla="*/ 2147483646 w 461"/>
                <a:gd name="T83" fmla="*/ 2147483646 h 411"/>
                <a:gd name="T84" fmla="*/ 2147483646 w 461"/>
                <a:gd name="T85" fmla="*/ 2147483646 h 411"/>
                <a:gd name="T86" fmla="*/ 2147483646 w 461"/>
                <a:gd name="T87" fmla="*/ 2147483646 h 411"/>
                <a:gd name="T88" fmla="*/ 2147483646 w 461"/>
                <a:gd name="T89" fmla="*/ 2147483646 h 411"/>
                <a:gd name="T90" fmla="*/ 2147483646 w 461"/>
                <a:gd name="T91" fmla="*/ 2147483646 h 411"/>
                <a:gd name="T92" fmla="*/ 2147483646 w 461"/>
                <a:gd name="T93" fmla="*/ 2147483646 h 411"/>
                <a:gd name="T94" fmla="*/ 2147483646 w 461"/>
                <a:gd name="T95" fmla="*/ 2147483646 h 411"/>
                <a:gd name="T96" fmla="*/ 2147483646 w 461"/>
                <a:gd name="T97" fmla="*/ 2147483646 h 411"/>
                <a:gd name="T98" fmla="*/ 2147483646 w 461"/>
                <a:gd name="T99" fmla="*/ 2147483646 h 411"/>
                <a:gd name="T100" fmla="*/ 2147483646 w 461"/>
                <a:gd name="T101" fmla="*/ 2147483646 h 411"/>
                <a:gd name="T102" fmla="*/ 2147483646 w 461"/>
                <a:gd name="T103" fmla="*/ 2147483646 h 411"/>
                <a:gd name="T104" fmla="*/ 2147483646 w 461"/>
                <a:gd name="T105" fmla="*/ 2147483646 h 411"/>
                <a:gd name="T106" fmla="*/ 2147483646 w 461"/>
                <a:gd name="T107" fmla="*/ 2147483646 h 411"/>
                <a:gd name="T108" fmla="*/ 2147483646 w 461"/>
                <a:gd name="T109" fmla="*/ 2147483646 h 411"/>
                <a:gd name="T110" fmla="*/ 2147483646 w 461"/>
                <a:gd name="T111" fmla="*/ 2147483646 h 411"/>
                <a:gd name="T112" fmla="*/ 2147483646 w 461"/>
                <a:gd name="T113" fmla="*/ 2147483646 h 411"/>
                <a:gd name="T114" fmla="*/ 2147483646 w 461"/>
                <a:gd name="T115" fmla="*/ 2147483646 h 411"/>
                <a:gd name="T116" fmla="*/ 2147483646 w 461"/>
                <a:gd name="T117" fmla="*/ 2147483646 h 411"/>
                <a:gd name="T118" fmla="*/ 2147483646 w 461"/>
                <a:gd name="T119" fmla="*/ 2147483646 h 411"/>
                <a:gd name="T120" fmla="*/ 2147483646 w 461"/>
                <a:gd name="T121" fmla="*/ 2147483646 h 411"/>
                <a:gd name="T122" fmla="*/ 2147483646 w 461"/>
                <a:gd name="T123" fmla="*/ 2147483646 h 411"/>
                <a:gd name="T124" fmla="*/ 2147483646 w 461"/>
                <a:gd name="T125" fmla="*/ 2147483646 h 4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1" h="411">
                  <a:moveTo>
                    <a:pt x="420" y="380"/>
                  </a:moveTo>
                  <a:cubicBezTo>
                    <a:pt x="415" y="377"/>
                    <a:pt x="415" y="377"/>
                    <a:pt x="415" y="377"/>
                  </a:cubicBezTo>
                  <a:cubicBezTo>
                    <a:pt x="416" y="378"/>
                    <a:pt x="416" y="379"/>
                    <a:pt x="417" y="380"/>
                  </a:cubicBezTo>
                  <a:cubicBezTo>
                    <a:pt x="418" y="381"/>
                    <a:pt x="419" y="380"/>
                    <a:pt x="420" y="380"/>
                  </a:cubicBezTo>
                  <a:close/>
                  <a:moveTo>
                    <a:pt x="409" y="373"/>
                  </a:moveTo>
                  <a:cubicBezTo>
                    <a:pt x="408" y="373"/>
                    <a:pt x="408" y="373"/>
                    <a:pt x="408" y="373"/>
                  </a:cubicBezTo>
                  <a:cubicBezTo>
                    <a:pt x="410" y="374"/>
                    <a:pt x="410" y="374"/>
                    <a:pt x="410" y="374"/>
                  </a:cubicBezTo>
                  <a:lnTo>
                    <a:pt x="409" y="373"/>
                  </a:lnTo>
                  <a:close/>
                  <a:moveTo>
                    <a:pt x="401" y="369"/>
                  </a:moveTo>
                  <a:cubicBezTo>
                    <a:pt x="402" y="370"/>
                    <a:pt x="404" y="371"/>
                    <a:pt x="405" y="372"/>
                  </a:cubicBezTo>
                  <a:cubicBezTo>
                    <a:pt x="404" y="371"/>
                    <a:pt x="403" y="370"/>
                    <a:pt x="401" y="369"/>
                  </a:cubicBezTo>
                  <a:close/>
                  <a:moveTo>
                    <a:pt x="408" y="373"/>
                  </a:moveTo>
                  <a:cubicBezTo>
                    <a:pt x="408" y="373"/>
                    <a:pt x="408" y="373"/>
                    <a:pt x="408" y="373"/>
                  </a:cubicBezTo>
                  <a:cubicBezTo>
                    <a:pt x="405" y="372"/>
                    <a:pt x="405" y="372"/>
                    <a:pt x="405" y="372"/>
                  </a:cubicBezTo>
                  <a:cubicBezTo>
                    <a:pt x="406" y="372"/>
                    <a:pt x="407" y="373"/>
                    <a:pt x="407" y="374"/>
                  </a:cubicBezTo>
                  <a:cubicBezTo>
                    <a:pt x="407" y="373"/>
                    <a:pt x="407" y="373"/>
                    <a:pt x="408" y="373"/>
                  </a:cubicBezTo>
                  <a:close/>
                  <a:moveTo>
                    <a:pt x="407" y="374"/>
                  </a:moveTo>
                  <a:cubicBezTo>
                    <a:pt x="408" y="375"/>
                    <a:pt x="408" y="376"/>
                    <a:pt x="408" y="376"/>
                  </a:cubicBezTo>
                  <a:lnTo>
                    <a:pt x="407" y="374"/>
                  </a:lnTo>
                  <a:close/>
                  <a:moveTo>
                    <a:pt x="398" y="384"/>
                  </a:moveTo>
                  <a:cubicBezTo>
                    <a:pt x="397" y="384"/>
                    <a:pt x="399" y="381"/>
                    <a:pt x="397" y="380"/>
                  </a:cubicBezTo>
                  <a:cubicBezTo>
                    <a:pt x="392" y="379"/>
                    <a:pt x="387" y="378"/>
                    <a:pt x="383" y="375"/>
                  </a:cubicBezTo>
                  <a:cubicBezTo>
                    <a:pt x="381" y="375"/>
                    <a:pt x="381" y="370"/>
                    <a:pt x="378" y="369"/>
                  </a:cubicBezTo>
                  <a:cubicBezTo>
                    <a:pt x="373" y="367"/>
                    <a:pt x="360" y="365"/>
                    <a:pt x="366" y="369"/>
                  </a:cubicBezTo>
                  <a:cubicBezTo>
                    <a:pt x="376" y="374"/>
                    <a:pt x="383" y="377"/>
                    <a:pt x="392" y="382"/>
                  </a:cubicBezTo>
                  <a:cubicBezTo>
                    <a:pt x="400" y="385"/>
                    <a:pt x="408" y="388"/>
                    <a:pt x="416" y="391"/>
                  </a:cubicBezTo>
                  <a:cubicBezTo>
                    <a:pt x="418" y="392"/>
                    <a:pt x="420" y="394"/>
                    <a:pt x="421" y="395"/>
                  </a:cubicBezTo>
                  <a:cubicBezTo>
                    <a:pt x="419" y="393"/>
                    <a:pt x="417" y="391"/>
                    <a:pt x="415" y="389"/>
                  </a:cubicBezTo>
                  <a:cubicBezTo>
                    <a:pt x="411" y="386"/>
                    <a:pt x="404" y="387"/>
                    <a:pt x="398" y="384"/>
                  </a:cubicBezTo>
                  <a:close/>
                  <a:moveTo>
                    <a:pt x="457" y="406"/>
                  </a:moveTo>
                  <a:cubicBezTo>
                    <a:pt x="456" y="406"/>
                    <a:pt x="454" y="406"/>
                    <a:pt x="454" y="406"/>
                  </a:cubicBezTo>
                  <a:cubicBezTo>
                    <a:pt x="451" y="401"/>
                    <a:pt x="447" y="399"/>
                    <a:pt x="442" y="397"/>
                  </a:cubicBezTo>
                  <a:cubicBezTo>
                    <a:pt x="443" y="400"/>
                    <a:pt x="443" y="400"/>
                    <a:pt x="443" y="400"/>
                  </a:cubicBezTo>
                  <a:cubicBezTo>
                    <a:pt x="445" y="402"/>
                    <a:pt x="446" y="401"/>
                    <a:pt x="444" y="399"/>
                  </a:cubicBezTo>
                  <a:cubicBezTo>
                    <a:pt x="448" y="404"/>
                    <a:pt x="453" y="407"/>
                    <a:pt x="458" y="410"/>
                  </a:cubicBezTo>
                  <a:cubicBezTo>
                    <a:pt x="458" y="409"/>
                    <a:pt x="459" y="408"/>
                    <a:pt x="457" y="406"/>
                  </a:cubicBezTo>
                  <a:close/>
                  <a:moveTo>
                    <a:pt x="461" y="411"/>
                  </a:moveTo>
                  <a:cubicBezTo>
                    <a:pt x="461" y="411"/>
                    <a:pt x="461" y="411"/>
                    <a:pt x="461" y="411"/>
                  </a:cubicBezTo>
                  <a:cubicBezTo>
                    <a:pt x="458" y="410"/>
                    <a:pt x="458" y="410"/>
                    <a:pt x="458" y="410"/>
                  </a:cubicBezTo>
                  <a:cubicBezTo>
                    <a:pt x="457" y="410"/>
                    <a:pt x="457" y="410"/>
                    <a:pt x="457" y="410"/>
                  </a:cubicBezTo>
                  <a:lnTo>
                    <a:pt x="461" y="411"/>
                  </a:lnTo>
                  <a:close/>
                  <a:moveTo>
                    <a:pt x="383" y="367"/>
                  </a:moveTo>
                  <a:cubicBezTo>
                    <a:pt x="378" y="364"/>
                    <a:pt x="373" y="361"/>
                    <a:pt x="369" y="356"/>
                  </a:cubicBezTo>
                  <a:cubicBezTo>
                    <a:pt x="371" y="358"/>
                    <a:pt x="370" y="359"/>
                    <a:pt x="368" y="358"/>
                  </a:cubicBezTo>
                  <a:cubicBezTo>
                    <a:pt x="367" y="355"/>
                    <a:pt x="367" y="355"/>
                    <a:pt x="367" y="355"/>
                  </a:cubicBezTo>
                  <a:cubicBezTo>
                    <a:pt x="372" y="357"/>
                    <a:pt x="376" y="358"/>
                    <a:pt x="379" y="363"/>
                  </a:cubicBezTo>
                  <a:cubicBezTo>
                    <a:pt x="379" y="363"/>
                    <a:pt x="381" y="364"/>
                    <a:pt x="382" y="364"/>
                  </a:cubicBezTo>
                  <a:cubicBezTo>
                    <a:pt x="384" y="365"/>
                    <a:pt x="383" y="366"/>
                    <a:pt x="383" y="367"/>
                  </a:cubicBezTo>
                  <a:cubicBezTo>
                    <a:pt x="386" y="369"/>
                    <a:pt x="386" y="369"/>
                    <a:pt x="386" y="369"/>
                  </a:cubicBezTo>
                  <a:cubicBezTo>
                    <a:pt x="385" y="366"/>
                    <a:pt x="380" y="360"/>
                    <a:pt x="380" y="360"/>
                  </a:cubicBezTo>
                  <a:cubicBezTo>
                    <a:pt x="367" y="352"/>
                    <a:pt x="356" y="345"/>
                    <a:pt x="345" y="338"/>
                  </a:cubicBezTo>
                  <a:cubicBezTo>
                    <a:pt x="344" y="338"/>
                    <a:pt x="343" y="338"/>
                    <a:pt x="342" y="337"/>
                  </a:cubicBezTo>
                  <a:cubicBezTo>
                    <a:pt x="342" y="336"/>
                    <a:pt x="341" y="335"/>
                    <a:pt x="340" y="334"/>
                  </a:cubicBezTo>
                  <a:cubicBezTo>
                    <a:pt x="336" y="331"/>
                    <a:pt x="336" y="331"/>
                    <a:pt x="336" y="331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2" y="330"/>
                    <a:pt x="332" y="330"/>
                    <a:pt x="333" y="331"/>
                  </a:cubicBezTo>
                  <a:cubicBezTo>
                    <a:pt x="334" y="334"/>
                    <a:pt x="334" y="334"/>
                    <a:pt x="334" y="334"/>
                  </a:cubicBezTo>
                  <a:cubicBezTo>
                    <a:pt x="333" y="333"/>
                    <a:pt x="333" y="332"/>
                    <a:pt x="333" y="331"/>
                  </a:cubicBezTo>
                  <a:cubicBezTo>
                    <a:pt x="332" y="330"/>
                    <a:pt x="331" y="330"/>
                    <a:pt x="331" y="329"/>
                  </a:cubicBezTo>
                  <a:cubicBezTo>
                    <a:pt x="330" y="328"/>
                    <a:pt x="329" y="328"/>
                    <a:pt x="329" y="328"/>
                  </a:cubicBezTo>
                  <a:cubicBezTo>
                    <a:pt x="329" y="328"/>
                    <a:pt x="330" y="328"/>
                    <a:pt x="330" y="328"/>
                  </a:cubicBezTo>
                  <a:cubicBezTo>
                    <a:pt x="331" y="329"/>
                    <a:pt x="331" y="329"/>
                    <a:pt x="331" y="329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3" y="330"/>
                    <a:pt x="333" y="330"/>
                    <a:pt x="333" y="330"/>
                  </a:cubicBezTo>
                  <a:cubicBezTo>
                    <a:pt x="334" y="330"/>
                    <a:pt x="334" y="330"/>
                    <a:pt x="334" y="330"/>
                  </a:cubicBezTo>
                  <a:cubicBezTo>
                    <a:pt x="335" y="330"/>
                    <a:pt x="335" y="330"/>
                    <a:pt x="335" y="330"/>
                  </a:cubicBezTo>
                  <a:cubicBezTo>
                    <a:pt x="324" y="323"/>
                    <a:pt x="324" y="323"/>
                    <a:pt x="324" y="323"/>
                  </a:cubicBezTo>
                  <a:cubicBezTo>
                    <a:pt x="321" y="321"/>
                    <a:pt x="321" y="321"/>
                    <a:pt x="321" y="321"/>
                  </a:cubicBezTo>
                  <a:cubicBezTo>
                    <a:pt x="319" y="320"/>
                    <a:pt x="316" y="319"/>
                    <a:pt x="315" y="316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13" y="315"/>
                    <a:pt x="313" y="315"/>
                    <a:pt x="313" y="315"/>
                  </a:cubicBezTo>
                  <a:cubicBezTo>
                    <a:pt x="305" y="309"/>
                    <a:pt x="305" y="309"/>
                    <a:pt x="305" y="309"/>
                  </a:cubicBezTo>
                  <a:cubicBezTo>
                    <a:pt x="300" y="305"/>
                    <a:pt x="294" y="301"/>
                    <a:pt x="289" y="297"/>
                  </a:cubicBezTo>
                  <a:cubicBezTo>
                    <a:pt x="255" y="271"/>
                    <a:pt x="224" y="247"/>
                    <a:pt x="192" y="217"/>
                  </a:cubicBezTo>
                  <a:cubicBezTo>
                    <a:pt x="175" y="200"/>
                    <a:pt x="160" y="183"/>
                    <a:pt x="146" y="165"/>
                  </a:cubicBezTo>
                  <a:cubicBezTo>
                    <a:pt x="120" y="129"/>
                    <a:pt x="91" y="99"/>
                    <a:pt x="80" y="56"/>
                  </a:cubicBezTo>
                  <a:cubicBezTo>
                    <a:pt x="78" y="48"/>
                    <a:pt x="74" y="38"/>
                    <a:pt x="70" y="27"/>
                  </a:cubicBezTo>
                  <a:cubicBezTo>
                    <a:pt x="69" y="22"/>
                    <a:pt x="66" y="17"/>
                    <a:pt x="65" y="12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0"/>
                    <a:pt x="58" y="4"/>
                    <a:pt x="47" y="8"/>
                  </a:cubicBezTo>
                  <a:cubicBezTo>
                    <a:pt x="47" y="7"/>
                    <a:pt x="47" y="6"/>
                    <a:pt x="46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0"/>
                    <a:pt x="18" y="13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14" y="22"/>
                    <a:pt x="0" y="28"/>
                    <a:pt x="19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6" y="26"/>
                    <a:pt x="30" y="28"/>
                    <a:pt x="34" y="28"/>
                  </a:cubicBezTo>
                  <a:cubicBezTo>
                    <a:pt x="35" y="33"/>
                    <a:pt x="36" y="40"/>
                    <a:pt x="37" y="48"/>
                  </a:cubicBezTo>
                  <a:cubicBezTo>
                    <a:pt x="35" y="32"/>
                    <a:pt x="50" y="61"/>
                    <a:pt x="51" y="81"/>
                  </a:cubicBezTo>
                  <a:cubicBezTo>
                    <a:pt x="51" y="113"/>
                    <a:pt x="83" y="140"/>
                    <a:pt x="102" y="168"/>
                  </a:cubicBezTo>
                  <a:cubicBezTo>
                    <a:pt x="107" y="175"/>
                    <a:pt x="113" y="181"/>
                    <a:pt x="120" y="189"/>
                  </a:cubicBezTo>
                  <a:cubicBezTo>
                    <a:pt x="151" y="232"/>
                    <a:pt x="193" y="259"/>
                    <a:pt x="235" y="292"/>
                  </a:cubicBezTo>
                  <a:cubicBezTo>
                    <a:pt x="247" y="300"/>
                    <a:pt x="259" y="305"/>
                    <a:pt x="270" y="310"/>
                  </a:cubicBezTo>
                  <a:cubicBezTo>
                    <a:pt x="278" y="314"/>
                    <a:pt x="285" y="321"/>
                    <a:pt x="291" y="325"/>
                  </a:cubicBezTo>
                  <a:cubicBezTo>
                    <a:pt x="300" y="331"/>
                    <a:pt x="309" y="336"/>
                    <a:pt x="317" y="339"/>
                  </a:cubicBezTo>
                  <a:cubicBezTo>
                    <a:pt x="308" y="334"/>
                    <a:pt x="301" y="331"/>
                    <a:pt x="292" y="325"/>
                  </a:cubicBezTo>
                  <a:cubicBezTo>
                    <a:pt x="285" y="321"/>
                    <a:pt x="299" y="324"/>
                    <a:pt x="304" y="326"/>
                  </a:cubicBezTo>
                  <a:cubicBezTo>
                    <a:pt x="306" y="326"/>
                    <a:pt x="306" y="332"/>
                    <a:pt x="309" y="332"/>
                  </a:cubicBezTo>
                  <a:cubicBezTo>
                    <a:pt x="312" y="335"/>
                    <a:pt x="317" y="336"/>
                    <a:pt x="322" y="337"/>
                  </a:cubicBezTo>
                  <a:cubicBezTo>
                    <a:pt x="324" y="338"/>
                    <a:pt x="322" y="341"/>
                    <a:pt x="323" y="341"/>
                  </a:cubicBezTo>
                  <a:cubicBezTo>
                    <a:pt x="329" y="344"/>
                    <a:pt x="336" y="343"/>
                    <a:pt x="339" y="346"/>
                  </a:cubicBezTo>
                  <a:cubicBezTo>
                    <a:pt x="342" y="348"/>
                    <a:pt x="344" y="351"/>
                    <a:pt x="346" y="353"/>
                  </a:cubicBezTo>
                  <a:cubicBezTo>
                    <a:pt x="348" y="354"/>
                    <a:pt x="349" y="355"/>
                    <a:pt x="351" y="356"/>
                  </a:cubicBezTo>
                  <a:cubicBezTo>
                    <a:pt x="355" y="357"/>
                    <a:pt x="355" y="357"/>
                    <a:pt x="355" y="357"/>
                  </a:cubicBezTo>
                  <a:cubicBezTo>
                    <a:pt x="364" y="360"/>
                    <a:pt x="373" y="364"/>
                    <a:pt x="382" y="367"/>
                  </a:cubicBezTo>
                  <a:lnTo>
                    <a:pt x="383" y="367"/>
                  </a:lnTo>
                  <a:close/>
                  <a:moveTo>
                    <a:pt x="286" y="296"/>
                  </a:moveTo>
                  <a:cubicBezTo>
                    <a:pt x="290" y="297"/>
                    <a:pt x="292" y="300"/>
                    <a:pt x="293" y="304"/>
                  </a:cubicBezTo>
                  <a:cubicBezTo>
                    <a:pt x="290" y="302"/>
                    <a:pt x="287" y="299"/>
                    <a:pt x="286" y="29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145"/>
            <p:cNvSpPr>
              <a:spLocks noEditPoints="1"/>
            </p:cNvSpPr>
            <p:nvPr/>
          </p:nvSpPr>
          <p:spPr bwMode="auto">
            <a:xfrm>
              <a:off x="7392988" y="3797301"/>
              <a:ext cx="830263" cy="184150"/>
            </a:xfrm>
            <a:custGeom>
              <a:avLst/>
              <a:gdLst>
                <a:gd name="T0" fmla="*/ 2147483646 w 221"/>
                <a:gd name="T1" fmla="*/ 2147483646 h 49"/>
                <a:gd name="T2" fmla="*/ 2147483646 w 221"/>
                <a:gd name="T3" fmla="*/ 2147483646 h 49"/>
                <a:gd name="T4" fmla="*/ 2147483646 w 221"/>
                <a:gd name="T5" fmla="*/ 2147483646 h 49"/>
                <a:gd name="T6" fmla="*/ 2147483646 w 221"/>
                <a:gd name="T7" fmla="*/ 2147483646 h 49"/>
                <a:gd name="T8" fmla="*/ 2147483646 w 221"/>
                <a:gd name="T9" fmla="*/ 2147483646 h 49"/>
                <a:gd name="T10" fmla="*/ 2147483646 w 221"/>
                <a:gd name="T11" fmla="*/ 2147483646 h 49"/>
                <a:gd name="T12" fmla="*/ 2147483646 w 221"/>
                <a:gd name="T13" fmla="*/ 2147483646 h 49"/>
                <a:gd name="T14" fmla="*/ 2147483646 w 221"/>
                <a:gd name="T15" fmla="*/ 2147483646 h 49"/>
                <a:gd name="T16" fmla="*/ 2147483646 w 221"/>
                <a:gd name="T17" fmla="*/ 2147483646 h 49"/>
                <a:gd name="T18" fmla="*/ 2147483646 w 221"/>
                <a:gd name="T19" fmla="*/ 2147483646 h 49"/>
                <a:gd name="T20" fmla="*/ 2147483646 w 221"/>
                <a:gd name="T21" fmla="*/ 2147483646 h 49"/>
                <a:gd name="T22" fmla="*/ 2147483646 w 221"/>
                <a:gd name="T23" fmla="*/ 2147483646 h 49"/>
                <a:gd name="T24" fmla="*/ 2147483646 w 221"/>
                <a:gd name="T25" fmla="*/ 2147483646 h 49"/>
                <a:gd name="T26" fmla="*/ 2147483646 w 221"/>
                <a:gd name="T27" fmla="*/ 2147483646 h 49"/>
                <a:gd name="T28" fmla="*/ 2147483646 w 221"/>
                <a:gd name="T29" fmla="*/ 2147483646 h 49"/>
                <a:gd name="T30" fmla="*/ 2147483646 w 221"/>
                <a:gd name="T31" fmla="*/ 2147483646 h 49"/>
                <a:gd name="T32" fmla="*/ 2147483646 w 221"/>
                <a:gd name="T33" fmla="*/ 2147483646 h 49"/>
                <a:gd name="T34" fmla="*/ 2147483646 w 221"/>
                <a:gd name="T35" fmla="*/ 2147483646 h 49"/>
                <a:gd name="T36" fmla="*/ 2147483646 w 221"/>
                <a:gd name="T37" fmla="*/ 2147483646 h 49"/>
                <a:gd name="T38" fmla="*/ 2147483646 w 221"/>
                <a:gd name="T39" fmla="*/ 2147483646 h 49"/>
                <a:gd name="T40" fmla="*/ 2147483646 w 221"/>
                <a:gd name="T41" fmla="*/ 2147483646 h 49"/>
                <a:gd name="T42" fmla="*/ 2147483646 w 221"/>
                <a:gd name="T43" fmla="*/ 2147483646 h 49"/>
                <a:gd name="T44" fmla="*/ 2147483646 w 221"/>
                <a:gd name="T45" fmla="*/ 2147483646 h 49"/>
                <a:gd name="T46" fmla="*/ 2147483646 w 221"/>
                <a:gd name="T47" fmla="*/ 2147483646 h 49"/>
                <a:gd name="T48" fmla="*/ 2147483646 w 221"/>
                <a:gd name="T49" fmla="*/ 2147483646 h 49"/>
                <a:gd name="T50" fmla="*/ 2147483646 w 221"/>
                <a:gd name="T51" fmla="*/ 2147483646 h 49"/>
                <a:gd name="T52" fmla="*/ 2147483646 w 221"/>
                <a:gd name="T53" fmla="*/ 2147483646 h 49"/>
                <a:gd name="T54" fmla="*/ 2147483646 w 221"/>
                <a:gd name="T55" fmla="*/ 2147483646 h 49"/>
                <a:gd name="T56" fmla="*/ 2147483646 w 221"/>
                <a:gd name="T57" fmla="*/ 2147483646 h 49"/>
                <a:gd name="T58" fmla="*/ 2147483646 w 221"/>
                <a:gd name="T59" fmla="*/ 2147483646 h 49"/>
                <a:gd name="T60" fmla="*/ 2147483646 w 221"/>
                <a:gd name="T61" fmla="*/ 2147483646 h 49"/>
                <a:gd name="T62" fmla="*/ 2147483646 w 221"/>
                <a:gd name="T63" fmla="*/ 2147483646 h 49"/>
                <a:gd name="T64" fmla="*/ 2147483646 w 221"/>
                <a:gd name="T65" fmla="*/ 2147483646 h 49"/>
                <a:gd name="T66" fmla="*/ 2147483646 w 221"/>
                <a:gd name="T67" fmla="*/ 2147483646 h 49"/>
                <a:gd name="T68" fmla="*/ 2147483646 w 221"/>
                <a:gd name="T69" fmla="*/ 2147483646 h 49"/>
                <a:gd name="T70" fmla="*/ 2147483646 w 221"/>
                <a:gd name="T71" fmla="*/ 2147483646 h 49"/>
                <a:gd name="T72" fmla="*/ 2147483646 w 221"/>
                <a:gd name="T73" fmla="*/ 2147483646 h 49"/>
                <a:gd name="T74" fmla="*/ 2147483646 w 221"/>
                <a:gd name="T75" fmla="*/ 2147483646 h 49"/>
                <a:gd name="T76" fmla="*/ 2147483646 w 221"/>
                <a:gd name="T77" fmla="*/ 2147483646 h 49"/>
                <a:gd name="T78" fmla="*/ 2147483646 w 221"/>
                <a:gd name="T79" fmla="*/ 2147483646 h 49"/>
                <a:gd name="T80" fmla="*/ 2147483646 w 221"/>
                <a:gd name="T81" fmla="*/ 2147483646 h 49"/>
                <a:gd name="T82" fmla="*/ 2147483646 w 221"/>
                <a:gd name="T83" fmla="*/ 2147483646 h 49"/>
                <a:gd name="T84" fmla="*/ 2147483646 w 221"/>
                <a:gd name="T85" fmla="*/ 2147483646 h 49"/>
                <a:gd name="T86" fmla="*/ 2147483646 w 221"/>
                <a:gd name="T87" fmla="*/ 2147483646 h 49"/>
                <a:gd name="T88" fmla="*/ 2147483646 w 221"/>
                <a:gd name="T89" fmla="*/ 2147483646 h 49"/>
                <a:gd name="T90" fmla="*/ 2147483646 w 221"/>
                <a:gd name="T91" fmla="*/ 2147483646 h 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" h="49">
                  <a:moveTo>
                    <a:pt x="203" y="1"/>
                  </a:moveTo>
                  <a:cubicBezTo>
                    <a:pt x="201" y="1"/>
                    <a:pt x="201" y="1"/>
                    <a:pt x="201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203" y="1"/>
                    <a:pt x="203" y="1"/>
                  </a:cubicBezTo>
                  <a:close/>
                  <a:moveTo>
                    <a:pt x="198" y="1"/>
                  </a:moveTo>
                  <a:cubicBezTo>
                    <a:pt x="198" y="1"/>
                    <a:pt x="198" y="1"/>
                    <a:pt x="198" y="1"/>
                  </a:cubicBezTo>
                  <a:cubicBezTo>
                    <a:pt x="199" y="1"/>
                    <a:pt x="199" y="1"/>
                    <a:pt x="199" y="1"/>
                  </a:cubicBezTo>
                  <a:lnTo>
                    <a:pt x="198" y="1"/>
                  </a:lnTo>
                  <a:close/>
                  <a:moveTo>
                    <a:pt x="195" y="1"/>
                  </a:moveTo>
                  <a:cubicBezTo>
                    <a:pt x="197" y="1"/>
                    <a:pt x="197" y="1"/>
                    <a:pt x="197" y="1"/>
                  </a:cubicBezTo>
                  <a:cubicBezTo>
                    <a:pt x="196" y="1"/>
                    <a:pt x="196" y="1"/>
                    <a:pt x="195" y="1"/>
                  </a:cubicBezTo>
                  <a:close/>
                  <a:moveTo>
                    <a:pt x="198" y="1"/>
                  </a:moveTo>
                  <a:cubicBezTo>
                    <a:pt x="197" y="1"/>
                    <a:pt x="197" y="1"/>
                    <a:pt x="197" y="1"/>
                  </a:cubicBezTo>
                  <a:cubicBezTo>
                    <a:pt x="198" y="2"/>
                    <a:pt x="198" y="2"/>
                    <a:pt x="198" y="2"/>
                  </a:cubicBezTo>
                  <a:cubicBezTo>
                    <a:pt x="198" y="1"/>
                    <a:pt x="198" y="1"/>
                    <a:pt x="198" y="1"/>
                  </a:cubicBezTo>
                  <a:close/>
                  <a:moveTo>
                    <a:pt x="198" y="8"/>
                  </a:moveTo>
                  <a:cubicBezTo>
                    <a:pt x="197" y="9"/>
                    <a:pt x="197" y="7"/>
                    <a:pt x="196" y="7"/>
                  </a:cubicBezTo>
                  <a:cubicBezTo>
                    <a:pt x="195" y="8"/>
                    <a:pt x="193" y="9"/>
                    <a:pt x="192" y="9"/>
                  </a:cubicBezTo>
                  <a:cubicBezTo>
                    <a:pt x="191" y="10"/>
                    <a:pt x="189" y="8"/>
                    <a:pt x="189" y="8"/>
                  </a:cubicBezTo>
                  <a:cubicBezTo>
                    <a:pt x="187" y="9"/>
                    <a:pt x="183" y="12"/>
                    <a:pt x="185" y="12"/>
                  </a:cubicBezTo>
                  <a:cubicBezTo>
                    <a:pt x="189" y="11"/>
                    <a:pt x="192" y="10"/>
                    <a:pt x="196" y="9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5" y="6"/>
                    <a:pt x="206" y="6"/>
                    <a:pt x="207" y="7"/>
                  </a:cubicBezTo>
                  <a:cubicBezTo>
                    <a:pt x="203" y="6"/>
                    <a:pt x="203" y="6"/>
                    <a:pt x="203" y="6"/>
                  </a:cubicBezTo>
                  <a:cubicBezTo>
                    <a:pt x="202" y="5"/>
                    <a:pt x="200" y="8"/>
                    <a:pt x="198" y="8"/>
                  </a:cubicBezTo>
                  <a:close/>
                  <a:moveTo>
                    <a:pt x="218" y="2"/>
                  </a:moveTo>
                  <a:cubicBezTo>
                    <a:pt x="217" y="0"/>
                    <a:pt x="215" y="1"/>
                    <a:pt x="213" y="2"/>
                  </a:cubicBezTo>
                  <a:cubicBezTo>
                    <a:pt x="214" y="3"/>
                    <a:pt x="214" y="3"/>
                    <a:pt x="214" y="3"/>
                  </a:cubicBezTo>
                  <a:cubicBezTo>
                    <a:pt x="215" y="2"/>
                    <a:pt x="215" y="2"/>
                    <a:pt x="214" y="2"/>
                  </a:cubicBezTo>
                  <a:cubicBezTo>
                    <a:pt x="216" y="3"/>
                    <a:pt x="218" y="3"/>
                    <a:pt x="220" y="2"/>
                  </a:cubicBezTo>
                  <a:cubicBezTo>
                    <a:pt x="220" y="2"/>
                    <a:pt x="220" y="1"/>
                    <a:pt x="219" y="1"/>
                  </a:cubicBezTo>
                  <a:cubicBezTo>
                    <a:pt x="219" y="1"/>
                    <a:pt x="218" y="2"/>
                    <a:pt x="218" y="2"/>
                  </a:cubicBezTo>
                  <a:close/>
                  <a:moveTo>
                    <a:pt x="221" y="2"/>
                  </a:moveTo>
                  <a:cubicBezTo>
                    <a:pt x="220" y="2"/>
                    <a:pt x="220" y="2"/>
                    <a:pt x="220" y="2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21" y="2"/>
                    <a:pt x="221" y="2"/>
                    <a:pt x="221" y="2"/>
                  </a:cubicBezTo>
                  <a:close/>
                  <a:moveTo>
                    <a:pt x="189" y="6"/>
                  </a:moveTo>
                  <a:cubicBezTo>
                    <a:pt x="187" y="6"/>
                    <a:pt x="185" y="6"/>
                    <a:pt x="183" y="6"/>
                  </a:cubicBezTo>
                  <a:cubicBezTo>
                    <a:pt x="184" y="6"/>
                    <a:pt x="184" y="6"/>
                    <a:pt x="183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4" y="5"/>
                    <a:pt x="186" y="4"/>
                    <a:pt x="188" y="5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6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0" y="5"/>
                    <a:pt x="187" y="4"/>
                    <a:pt x="187" y="4"/>
                  </a:cubicBezTo>
                  <a:cubicBezTo>
                    <a:pt x="182" y="5"/>
                    <a:pt x="177" y="5"/>
                    <a:pt x="172" y="5"/>
                  </a:cubicBezTo>
                  <a:cubicBezTo>
                    <a:pt x="172" y="6"/>
                    <a:pt x="172" y="6"/>
                    <a:pt x="171" y="6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3" y="6"/>
                    <a:pt x="163" y="6"/>
                    <a:pt x="163" y="6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7"/>
                    <a:pt x="160" y="8"/>
                    <a:pt x="159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32" y="10"/>
                    <a:pt x="118" y="13"/>
                    <a:pt x="103" y="16"/>
                  </a:cubicBezTo>
                  <a:cubicBezTo>
                    <a:pt x="94" y="17"/>
                    <a:pt x="86" y="19"/>
                    <a:pt x="78" y="20"/>
                  </a:cubicBezTo>
                  <a:cubicBezTo>
                    <a:pt x="61" y="21"/>
                    <a:pt x="48" y="27"/>
                    <a:pt x="31" y="26"/>
                  </a:cubicBezTo>
                  <a:cubicBezTo>
                    <a:pt x="24" y="26"/>
                    <a:pt x="13" y="29"/>
                    <a:pt x="7" y="31"/>
                  </a:cubicBezTo>
                  <a:cubicBezTo>
                    <a:pt x="0" y="35"/>
                    <a:pt x="6" y="43"/>
                    <a:pt x="6" y="43"/>
                  </a:cubicBezTo>
                  <a:cubicBezTo>
                    <a:pt x="12" y="49"/>
                    <a:pt x="16" y="44"/>
                    <a:pt x="26" y="46"/>
                  </a:cubicBezTo>
                  <a:cubicBezTo>
                    <a:pt x="19" y="45"/>
                    <a:pt x="30" y="41"/>
                    <a:pt x="38" y="44"/>
                  </a:cubicBezTo>
                  <a:cubicBezTo>
                    <a:pt x="49" y="49"/>
                    <a:pt x="61" y="40"/>
                    <a:pt x="73" y="39"/>
                  </a:cubicBezTo>
                  <a:cubicBezTo>
                    <a:pt x="76" y="39"/>
                    <a:pt x="78" y="38"/>
                    <a:pt x="82" y="37"/>
                  </a:cubicBezTo>
                  <a:cubicBezTo>
                    <a:pt x="100" y="35"/>
                    <a:pt x="116" y="28"/>
                    <a:pt x="134" y="25"/>
                  </a:cubicBezTo>
                  <a:cubicBezTo>
                    <a:pt x="139" y="24"/>
                    <a:pt x="143" y="21"/>
                    <a:pt x="147" y="19"/>
                  </a:cubicBezTo>
                  <a:cubicBezTo>
                    <a:pt x="150" y="18"/>
                    <a:pt x="153" y="19"/>
                    <a:pt x="156" y="18"/>
                  </a:cubicBezTo>
                  <a:cubicBezTo>
                    <a:pt x="159" y="17"/>
                    <a:pt x="163" y="16"/>
                    <a:pt x="166" y="15"/>
                  </a:cubicBezTo>
                  <a:cubicBezTo>
                    <a:pt x="162" y="16"/>
                    <a:pt x="160" y="17"/>
                    <a:pt x="156" y="18"/>
                  </a:cubicBezTo>
                  <a:cubicBezTo>
                    <a:pt x="153" y="18"/>
                    <a:pt x="157" y="15"/>
                    <a:pt x="159" y="14"/>
                  </a:cubicBezTo>
                  <a:cubicBezTo>
                    <a:pt x="159" y="14"/>
                    <a:pt x="161" y="15"/>
                    <a:pt x="162" y="15"/>
                  </a:cubicBezTo>
                  <a:cubicBezTo>
                    <a:pt x="163" y="15"/>
                    <a:pt x="165" y="13"/>
                    <a:pt x="166" y="13"/>
                  </a:cubicBezTo>
                  <a:cubicBezTo>
                    <a:pt x="167" y="12"/>
                    <a:pt x="167" y="14"/>
                    <a:pt x="168" y="14"/>
                  </a:cubicBezTo>
                  <a:cubicBezTo>
                    <a:pt x="170" y="13"/>
                    <a:pt x="171" y="10"/>
                    <a:pt x="173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3" y="9"/>
                    <a:pt x="186" y="7"/>
                    <a:pt x="190" y="6"/>
                  </a:cubicBezTo>
                  <a:lnTo>
                    <a:pt x="189" y="6"/>
                  </a:lnTo>
                  <a:close/>
                  <a:moveTo>
                    <a:pt x="147" y="9"/>
                  </a:moveTo>
                  <a:cubicBezTo>
                    <a:pt x="148" y="8"/>
                    <a:pt x="149" y="8"/>
                    <a:pt x="150" y="9"/>
                  </a:cubicBezTo>
                  <a:cubicBezTo>
                    <a:pt x="149" y="10"/>
                    <a:pt x="148" y="10"/>
                    <a:pt x="147" y="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6"/>
            <p:cNvSpPr>
              <a:spLocks noEditPoints="1"/>
            </p:cNvSpPr>
            <p:nvPr/>
          </p:nvSpPr>
          <p:spPr bwMode="auto">
            <a:xfrm>
              <a:off x="3554413" y="2921001"/>
              <a:ext cx="2268538" cy="2706688"/>
            </a:xfrm>
            <a:custGeom>
              <a:avLst/>
              <a:gdLst>
                <a:gd name="T0" fmla="*/ 2147483646 w 604"/>
                <a:gd name="T1" fmla="*/ 2147483646 h 720"/>
                <a:gd name="T2" fmla="*/ 2147483646 w 604"/>
                <a:gd name="T3" fmla="*/ 2147483646 h 720"/>
                <a:gd name="T4" fmla="*/ 2147483646 w 604"/>
                <a:gd name="T5" fmla="*/ 2147483646 h 720"/>
                <a:gd name="T6" fmla="*/ 2147483646 w 604"/>
                <a:gd name="T7" fmla="*/ 2147483646 h 720"/>
                <a:gd name="T8" fmla="*/ 2147483646 w 604"/>
                <a:gd name="T9" fmla="*/ 2147483646 h 720"/>
                <a:gd name="T10" fmla="*/ 2147483646 w 604"/>
                <a:gd name="T11" fmla="*/ 2147483646 h 720"/>
                <a:gd name="T12" fmla="*/ 2147483646 w 604"/>
                <a:gd name="T13" fmla="*/ 2147483646 h 720"/>
                <a:gd name="T14" fmla="*/ 2147483646 w 604"/>
                <a:gd name="T15" fmla="*/ 2147483646 h 720"/>
                <a:gd name="T16" fmla="*/ 2147483646 w 604"/>
                <a:gd name="T17" fmla="*/ 2147483646 h 720"/>
                <a:gd name="T18" fmla="*/ 2147483646 w 604"/>
                <a:gd name="T19" fmla="*/ 2147483646 h 720"/>
                <a:gd name="T20" fmla="*/ 2147483646 w 604"/>
                <a:gd name="T21" fmla="*/ 2147483646 h 720"/>
                <a:gd name="T22" fmla="*/ 2147483646 w 604"/>
                <a:gd name="T23" fmla="*/ 2147483646 h 720"/>
                <a:gd name="T24" fmla="*/ 2147483646 w 604"/>
                <a:gd name="T25" fmla="*/ 2147483646 h 720"/>
                <a:gd name="T26" fmla="*/ 2147483646 w 604"/>
                <a:gd name="T27" fmla="*/ 2147483646 h 720"/>
                <a:gd name="T28" fmla="*/ 2147483646 w 604"/>
                <a:gd name="T29" fmla="*/ 2147483646 h 720"/>
                <a:gd name="T30" fmla="*/ 2147483646 w 604"/>
                <a:gd name="T31" fmla="*/ 2147483646 h 720"/>
                <a:gd name="T32" fmla="*/ 2147483646 w 604"/>
                <a:gd name="T33" fmla="*/ 2147483646 h 720"/>
                <a:gd name="T34" fmla="*/ 2147483646 w 604"/>
                <a:gd name="T35" fmla="*/ 2147483646 h 720"/>
                <a:gd name="T36" fmla="*/ 2147483646 w 604"/>
                <a:gd name="T37" fmla="*/ 2147483646 h 720"/>
                <a:gd name="T38" fmla="*/ 2147483646 w 604"/>
                <a:gd name="T39" fmla="*/ 2147483646 h 720"/>
                <a:gd name="T40" fmla="*/ 2147483646 w 604"/>
                <a:gd name="T41" fmla="*/ 2147483646 h 720"/>
                <a:gd name="T42" fmla="*/ 2147483646 w 604"/>
                <a:gd name="T43" fmla="*/ 2147483646 h 720"/>
                <a:gd name="T44" fmla="*/ 2147483646 w 604"/>
                <a:gd name="T45" fmla="*/ 2147483646 h 720"/>
                <a:gd name="T46" fmla="*/ 2147483646 w 604"/>
                <a:gd name="T47" fmla="*/ 2147483646 h 720"/>
                <a:gd name="T48" fmla="*/ 2147483646 w 604"/>
                <a:gd name="T49" fmla="*/ 2147483646 h 720"/>
                <a:gd name="T50" fmla="*/ 2147483646 w 604"/>
                <a:gd name="T51" fmla="*/ 2147483646 h 720"/>
                <a:gd name="T52" fmla="*/ 2147483646 w 604"/>
                <a:gd name="T53" fmla="*/ 2147483646 h 720"/>
                <a:gd name="T54" fmla="*/ 2147483646 w 604"/>
                <a:gd name="T55" fmla="*/ 2147483646 h 720"/>
                <a:gd name="T56" fmla="*/ 2147483646 w 604"/>
                <a:gd name="T57" fmla="*/ 2147483646 h 720"/>
                <a:gd name="T58" fmla="*/ 2147483646 w 604"/>
                <a:gd name="T59" fmla="*/ 2147483646 h 720"/>
                <a:gd name="T60" fmla="*/ 2147483646 w 604"/>
                <a:gd name="T61" fmla="*/ 2147483646 h 720"/>
                <a:gd name="T62" fmla="*/ 2147483646 w 604"/>
                <a:gd name="T63" fmla="*/ 2147483646 h 720"/>
                <a:gd name="T64" fmla="*/ 2147483646 w 604"/>
                <a:gd name="T65" fmla="*/ 2147483646 h 720"/>
                <a:gd name="T66" fmla="*/ 2147483646 w 604"/>
                <a:gd name="T67" fmla="*/ 2147483646 h 720"/>
                <a:gd name="T68" fmla="*/ 2147483646 w 604"/>
                <a:gd name="T69" fmla="*/ 2147483646 h 720"/>
                <a:gd name="T70" fmla="*/ 2147483646 w 604"/>
                <a:gd name="T71" fmla="*/ 2147483646 h 720"/>
                <a:gd name="T72" fmla="*/ 2147483646 w 604"/>
                <a:gd name="T73" fmla="*/ 2147483646 h 720"/>
                <a:gd name="T74" fmla="*/ 2147483646 w 604"/>
                <a:gd name="T75" fmla="*/ 2147483646 h 720"/>
                <a:gd name="T76" fmla="*/ 2147483646 w 604"/>
                <a:gd name="T77" fmla="*/ 2147483646 h 720"/>
                <a:gd name="T78" fmla="*/ 2147483646 w 604"/>
                <a:gd name="T79" fmla="*/ 2147483646 h 720"/>
                <a:gd name="T80" fmla="*/ 2147483646 w 604"/>
                <a:gd name="T81" fmla="*/ 2147483646 h 720"/>
                <a:gd name="T82" fmla="*/ 2147483646 w 604"/>
                <a:gd name="T83" fmla="*/ 2147483646 h 720"/>
                <a:gd name="T84" fmla="*/ 2147483646 w 604"/>
                <a:gd name="T85" fmla="*/ 2147483646 h 720"/>
                <a:gd name="T86" fmla="*/ 2147483646 w 604"/>
                <a:gd name="T87" fmla="*/ 2147483646 h 720"/>
                <a:gd name="T88" fmla="*/ 2147483646 w 604"/>
                <a:gd name="T89" fmla="*/ 2147483646 h 720"/>
                <a:gd name="T90" fmla="*/ 2147483646 w 604"/>
                <a:gd name="T91" fmla="*/ 2147483646 h 720"/>
                <a:gd name="T92" fmla="*/ 2147483646 w 604"/>
                <a:gd name="T93" fmla="*/ 2147483646 h 720"/>
                <a:gd name="T94" fmla="*/ 0 w 604"/>
                <a:gd name="T95" fmla="*/ 2147483646 h 720"/>
                <a:gd name="T96" fmla="*/ 2147483646 w 604"/>
                <a:gd name="T97" fmla="*/ 2147483646 h 720"/>
                <a:gd name="T98" fmla="*/ 2147483646 w 604"/>
                <a:gd name="T99" fmla="*/ 2147483646 h 720"/>
                <a:gd name="T100" fmla="*/ 2147483646 w 604"/>
                <a:gd name="T101" fmla="*/ 2147483646 h 720"/>
                <a:gd name="T102" fmla="*/ 2147483646 w 604"/>
                <a:gd name="T103" fmla="*/ 2147483646 h 720"/>
                <a:gd name="T104" fmla="*/ 2147483646 w 604"/>
                <a:gd name="T105" fmla="*/ 2147483646 h 720"/>
                <a:gd name="T106" fmla="*/ 2147483646 w 604"/>
                <a:gd name="T107" fmla="*/ 2147483646 h 720"/>
                <a:gd name="T108" fmla="*/ 2147483646 w 604"/>
                <a:gd name="T109" fmla="*/ 2147483646 h 720"/>
                <a:gd name="T110" fmla="*/ 2147483646 w 604"/>
                <a:gd name="T111" fmla="*/ 2147483646 h 720"/>
                <a:gd name="T112" fmla="*/ 2147483646 w 604"/>
                <a:gd name="T113" fmla="*/ 2147483646 h 720"/>
                <a:gd name="T114" fmla="*/ 2147483646 w 604"/>
                <a:gd name="T115" fmla="*/ 2147483646 h 720"/>
                <a:gd name="T116" fmla="*/ 2147483646 w 604"/>
                <a:gd name="T117" fmla="*/ 2147483646 h 720"/>
                <a:gd name="T118" fmla="*/ 2147483646 w 604"/>
                <a:gd name="T119" fmla="*/ 2147483646 h 7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4" h="720">
                  <a:moveTo>
                    <a:pt x="549" y="663"/>
                  </a:moveTo>
                  <a:cubicBezTo>
                    <a:pt x="542" y="656"/>
                    <a:pt x="542" y="656"/>
                    <a:pt x="542" y="656"/>
                  </a:cubicBezTo>
                  <a:cubicBezTo>
                    <a:pt x="543" y="657"/>
                    <a:pt x="544" y="659"/>
                    <a:pt x="545" y="660"/>
                  </a:cubicBezTo>
                  <a:cubicBezTo>
                    <a:pt x="546" y="662"/>
                    <a:pt x="547" y="662"/>
                    <a:pt x="549" y="663"/>
                  </a:cubicBezTo>
                  <a:close/>
                  <a:moveTo>
                    <a:pt x="535" y="648"/>
                  </a:moveTo>
                  <a:cubicBezTo>
                    <a:pt x="534" y="647"/>
                    <a:pt x="534" y="647"/>
                    <a:pt x="534" y="647"/>
                  </a:cubicBezTo>
                  <a:cubicBezTo>
                    <a:pt x="536" y="649"/>
                    <a:pt x="536" y="649"/>
                    <a:pt x="536" y="649"/>
                  </a:cubicBezTo>
                  <a:lnTo>
                    <a:pt x="535" y="648"/>
                  </a:lnTo>
                  <a:close/>
                  <a:moveTo>
                    <a:pt x="530" y="644"/>
                  </a:moveTo>
                  <a:cubicBezTo>
                    <a:pt x="529" y="642"/>
                    <a:pt x="527" y="640"/>
                    <a:pt x="525" y="638"/>
                  </a:cubicBezTo>
                  <a:cubicBezTo>
                    <a:pt x="526" y="640"/>
                    <a:pt x="528" y="642"/>
                    <a:pt x="530" y="644"/>
                  </a:cubicBezTo>
                  <a:close/>
                  <a:moveTo>
                    <a:pt x="534" y="647"/>
                  </a:moveTo>
                  <a:cubicBezTo>
                    <a:pt x="534" y="647"/>
                    <a:pt x="534" y="647"/>
                    <a:pt x="534" y="647"/>
                  </a:cubicBezTo>
                  <a:cubicBezTo>
                    <a:pt x="530" y="644"/>
                    <a:pt x="530" y="644"/>
                    <a:pt x="530" y="644"/>
                  </a:cubicBezTo>
                  <a:cubicBezTo>
                    <a:pt x="531" y="645"/>
                    <a:pt x="532" y="647"/>
                    <a:pt x="533" y="648"/>
                  </a:cubicBezTo>
                  <a:cubicBezTo>
                    <a:pt x="533" y="647"/>
                    <a:pt x="533" y="646"/>
                    <a:pt x="534" y="647"/>
                  </a:cubicBezTo>
                  <a:close/>
                  <a:moveTo>
                    <a:pt x="520" y="654"/>
                  </a:moveTo>
                  <a:cubicBezTo>
                    <a:pt x="518" y="653"/>
                    <a:pt x="522" y="651"/>
                    <a:pt x="519" y="649"/>
                  </a:cubicBezTo>
                  <a:cubicBezTo>
                    <a:pt x="512" y="644"/>
                    <a:pt x="507" y="640"/>
                    <a:pt x="502" y="634"/>
                  </a:cubicBezTo>
                  <a:cubicBezTo>
                    <a:pt x="499" y="632"/>
                    <a:pt x="499" y="625"/>
                    <a:pt x="496" y="623"/>
                  </a:cubicBezTo>
                  <a:cubicBezTo>
                    <a:pt x="490" y="618"/>
                    <a:pt x="474" y="605"/>
                    <a:pt x="481" y="614"/>
                  </a:cubicBezTo>
                  <a:cubicBezTo>
                    <a:pt x="493" y="628"/>
                    <a:pt x="501" y="636"/>
                    <a:pt x="513" y="648"/>
                  </a:cubicBezTo>
                  <a:cubicBezTo>
                    <a:pt x="523" y="657"/>
                    <a:pt x="532" y="665"/>
                    <a:pt x="543" y="673"/>
                  </a:cubicBezTo>
                  <a:cubicBezTo>
                    <a:pt x="546" y="676"/>
                    <a:pt x="548" y="679"/>
                    <a:pt x="550" y="681"/>
                  </a:cubicBezTo>
                  <a:cubicBezTo>
                    <a:pt x="547" y="678"/>
                    <a:pt x="545" y="674"/>
                    <a:pt x="541" y="670"/>
                  </a:cubicBezTo>
                  <a:cubicBezTo>
                    <a:pt x="537" y="664"/>
                    <a:pt x="528" y="662"/>
                    <a:pt x="520" y="654"/>
                  </a:cubicBezTo>
                  <a:close/>
                  <a:moveTo>
                    <a:pt x="599" y="713"/>
                  </a:moveTo>
                  <a:cubicBezTo>
                    <a:pt x="597" y="712"/>
                    <a:pt x="594" y="710"/>
                    <a:pt x="594" y="710"/>
                  </a:cubicBezTo>
                  <a:cubicBezTo>
                    <a:pt x="591" y="703"/>
                    <a:pt x="584" y="699"/>
                    <a:pt x="577" y="695"/>
                  </a:cubicBezTo>
                  <a:cubicBezTo>
                    <a:pt x="579" y="698"/>
                    <a:pt x="579" y="698"/>
                    <a:pt x="579" y="698"/>
                  </a:cubicBezTo>
                  <a:cubicBezTo>
                    <a:pt x="582" y="701"/>
                    <a:pt x="583" y="701"/>
                    <a:pt x="581" y="697"/>
                  </a:cubicBezTo>
                  <a:cubicBezTo>
                    <a:pt x="586" y="705"/>
                    <a:pt x="593" y="711"/>
                    <a:pt x="599" y="717"/>
                  </a:cubicBezTo>
                  <a:cubicBezTo>
                    <a:pt x="600" y="716"/>
                    <a:pt x="601" y="715"/>
                    <a:pt x="599" y="713"/>
                  </a:cubicBezTo>
                  <a:close/>
                  <a:moveTo>
                    <a:pt x="604" y="720"/>
                  </a:moveTo>
                  <a:cubicBezTo>
                    <a:pt x="604" y="720"/>
                    <a:pt x="604" y="720"/>
                    <a:pt x="604" y="720"/>
                  </a:cubicBezTo>
                  <a:cubicBezTo>
                    <a:pt x="599" y="717"/>
                    <a:pt x="599" y="717"/>
                    <a:pt x="599" y="717"/>
                  </a:cubicBezTo>
                  <a:cubicBezTo>
                    <a:pt x="599" y="717"/>
                    <a:pt x="599" y="717"/>
                    <a:pt x="599" y="717"/>
                  </a:cubicBezTo>
                  <a:lnTo>
                    <a:pt x="604" y="720"/>
                  </a:lnTo>
                  <a:close/>
                  <a:moveTo>
                    <a:pt x="43" y="94"/>
                  </a:moveTo>
                  <a:cubicBezTo>
                    <a:pt x="44" y="95"/>
                    <a:pt x="45" y="97"/>
                    <a:pt x="46" y="98"/>
                  </a:cubicBezTo>
                  <a:cubicBezTo>
                    <a:pt x="45" y="97"/>
                    <a:pt x="44" y="95"/>
                    <a:pt x="43" y="94"/>
                  </a:cubicBezTo>
                  <a:close/>
                  <a:moveTo>
                    <a:pt x="502" y="624"/>
                  </a:moveTo>
                  <a:cubicBezTo>
                    <a:pt x="502" y="624"/>
                    <a:pt x="502" y="624"/>
                    <a:pt x="502" y="624"/>
                  </a:cubicBezTo>
                  <a:cubicBezTo>
                    <a:pt x="496" y="617"/>
                    <a:pt x="491" y="610"/>
                    <a:pt x="487" y="601"/>
                  </a:cubicBezTo>
                  <a:cubicBezTo>
                    <a:pt x="489" y="605"/>
                    <a:pt x="487" y="605"/>
                    <a:pt x="484" y="602"/>
                  </a:cubicBezTo>
                  <a:cubicBezTo>
                    <a:pt x="484" y="598"/>
                    <a:pt x="484" y="598"/>
                    <a:pt x="484" y="598"/>
                  </a:cubicBezTo>
                  <a:cubicBezTo>
                    <a:pt x="490" y="603"/>
                    <a:pt x="495" y="609"/>
                    <a:pt x="498" y="616"/>
                  </a:cubicBezTo>
                  <a:cubicBezTo>
                    <a:pt x="498" y="616"/>
                    <a:pt x="501" y="619"/>
                    <a:pt x="502" y="620"/>
                  </a:cubicBezTo>
                  <a:cubicBezTo>
                    <a:pt x="503" y="622"/>
                    <a:pt x="502" y="622"/>
                    <a:pt x="502" y="624"/>
                  </a:cubicBezTo>
                  <a:cubicBezTo>
                    <a:pt x="505" y="627"/>
                    <a:pt x="505" y="627"/>
                    <a:pt x="505" y="627"/>
                  </a:cubicBezTo>
                  <a:cubicBezTo>
                    <a:pt x="504" y="623"/>
                    <a:pt x="499" y="613"/>
                    <a:pt x="499" y="613"/>
                  </a:cubicBezTo>
                  <a:cubicBezTo>
                    <a:pt x="485" y="595"/>
                    <a:pt x="473" y="578"/>
                    <a:pt x="462" y="561"/>
                  </a:cubicBezTo>
                  <a:cubicBezTo>
                    <a:pt x="460" y="560"/>
                    <a:pt x="459" y="560"/>
                    <a:pt x="458" y="558"/>
                  </a:cubicBezTo>
                  <a:cubicBezTo>
                    <a:pt x="458" y="556"/>
                    <a:pt x="457" y="554"/>
                    <a:pt x="457" y="553"/>
                  </a:cubicBezTo>
                  <a:cubicBezTo>
                    <a:pt x="452" y="545"/>
                    <a:pt x="452" y="545"/>
                    <a:pt x="452" y="545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49" y="541"/>
                    <a:pt x="449" y="542"/>
                    <a:pt x="449" y="543"/>
                  </a:cubicBezTo>
                  <a:cubicBezTo>
                    <a:pt x="449" y="546"/>
                    <a:pt x="449" y="546"/>
                    <a:pt x="449" y="546"/>
                  </a:cubicBezTo>
                  <a:cubicBezTo>
                    <a:pt x="449" y="545"/>
                    <a:pt x="449" y="544"/>
                    <a:pt x="449" y="543"/>
                  </a:cubicBezTo>
                  <a:cubicBezTo>
                    <a:pt x="448" y="542"/>
                    <a:pt x="448" y="540"/>
                    <a:pt x="447" y="539"/>
                  </a:cubicBezTo>
                  <a:cubicBezTo>
                    <a:pt x="446" y="538"/>
                    <a:pt x="446" y="537"/>
                    <a:pt x="445" y="536"/>
                  </a:cubicBezTo>
                  <a:cubicBezTo>
                    <a:pt x="446" y="536"/>
                    <a:pt x="446" y="537"/>
                    <a:pt x="447" y="538"/>
                  </a:cubicBezTo>
                  <a:cubicBezTo>
                    <a:pt x="447" y="539"/>
                    <a:pt x="447" y="539"/>
                    <a:pt x="447" y="539"/>
                  </a:cubicBezTo>
                  <a:cubicBezTo>
                    <a:pt x="449" y="542"/>
                    <a:pt x="449" y="542"/>
                    <a:pt x="449" y="542"/>
                  </a:cubicBezTo>
                  <a:cubicBezTo>
                    <a:pt x="450" y="542"/>
                    <a:pt x="450" y="542"/>
                    <a:pt x="450" y="542"/>
                  </a:cubicBezTo>
                  <a:cubicBezTo>
                    <a:pt x="450" y="542"/>
                    <a:pt x="450" y="542"/>
                    <a:pt x="450" y="542"/>
                  </a:cubicBezTo>
                  <a:cubicBezTo>
                    <a:pt x="450" y="543"/>
                    <a:pt x="450" y="543"/>
                    <a:pt x="450" y="543"/>
                  </a:cubicBezTo>
                  <a:cubicBezTo>
                    <a:pt x="451" y="544"/>
                    <a:pt x="451" y="544"/>
                    <a:pt x="451" y="544"/>
                  </a:cubicBezTo>
                  <a:cubicBezTo>
                    <a:pt x="441" y="526"/>
                    <a:pt x="441" y="526"/>
                    <a:pt x="441" y="526"/>
                  </a:cubicBezTo>
                  <a:cubicBezTo>
                    <a:pt x="441" y="525"/>
                    <a:pt x="440" y="523"/>
                    <a:pt x="439" y="522"/>
                  </a:cubicBezTo>
                  <a:cubicBezTo>
                    <a:pt x="436" y="518"/>
                    <a:pt x="433" y="514"/>
                    <a:pt x="434" y="511"/>
                  </a:cubicBezTo>
                  <a:cubicBezTo>
                    <a:pt x="432" y="507"/>
                    <a:pt x="432" y="507"/>
                    <a:pt x="432" y="507"/>
                  </a:cubicBezTo>
                  <a:cubicBezTo>
                    <a:pt x="432" y="508"/>
                    <a:pt x="432" y="508"/>
                    <a:pt x="432" y="508"/>
                  </a:cubicBezTo>
                  <a:cubicBezTo>
                    <a:pt x="432" y="507"/>
                    <a:pt x="432" y="507"/>
                    <a:pt x="432" y="507"/>
                  </a:cubicBezTo>
                  <a:cubicBezTo>
                    <a:pt x="425" y="493"/>
                    <a:pt x="425" y="493"/>
                    <a:pt x="425" y="493"/>
                  </a:cubicBezTo>
                  <a:cubicBezTo>
                    <a:pt x="421" y="484"/>
                    <a:pt x="417" y="474"/>
                    <a:pt x="414" y="465"/>
                  </a:cubicBezTo>
                  <a:cubicBezTo>
                    <a:pt x="402" y="433"/>
                    <a:pt x="393" y="403"/>
                    <a:pt x="386" y="371"/>
                  </a:cubicBezTo>
                  <a:cubicBezTo>
                    <a:pt x="384" y="364"/>
                    <a:pt x="382" y="356"/>
                    <a:pt x="381" y="348"/>
                  </a:cubicBezTo>
                  <a:cubicBezTo>
                    <a:pt x="379" y="336"/>
                    <a:pt x="379" y="336"/>
                    <a:pt x="379" y="336"/>
                  </a:cubicBezTo>
                  <a:cubicBezTo>
                    <a:pt x="378" y="333"/>
                    <a:pt x="378" y="333"/>
                    <a:pt x="378" y="333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8" y="331"/>
                    <a:pt x="378" y="331"/>
                    <a:pt x="378" y="331"/>
                  </a:cubicBezTo>
                  <a:cubicBezTo>
                    <a:pt x="376" y="328"/>
                    <a:pt x="382" y="336"/>
                    <a:pt x="374" y="325"/>
                  </a:cubicBezTo>
                  <a:cubicBezTo>
                    <a:pt x="374" y="325"/>
                    <a:pt x="374" y="325"/>
                    <a:pt x="374" y="325"/>
                  </a:cubicBezTo>
                  <a:cubicBezTo>
                    <a:pt x="374" y="325"/>
                    <a:pt x="374" y="325"/>
                    <a:pt x="374" y="325"/>
                  </a:cubicBezTo>
                  <a:cubicBezTo>
                    <a:pt x="373" y="325"/>
                    <a:pt x="373" y="325"/>
                    <a:pt x="373" y="325"/>
                  </a:cubicBezTo>
                  <a:cubicBezTo>
                    <a:pt x="368" y="322"/>
                    <a:pt x="368" y="322"/>
                    <a:pt x="368" y="322"/>
                  </a:cubicBezTo>
                  <a:cubicBezTo>
                    <a:pt x="353" y="314"/>
                    <a:pt x="337" y="307"/>
                    <a:pt x="321" y="300"/>
                  </a:cubicBezTo>
                  <a:cubicBezTo>
                    <a:pt x="286" y="285"/>
                    <a:pt x="252" y="272"/>
                    <a:pt x="225" y="252"/>
                  </a:cubicBezTo>
                  <a:cubicBezTo>
                    <a:pt x="197" y="232"/>
                    <a:pt x="181" y="211"/>
                    <a:pt x="169" y="179"/>
                  </a:cubicBezTo>
                  <a:cubicBezTo>
                    <a:pt x="162" y="163"/>
                    <a:pt x="154" y="144"/>
                    <a:pt x="139" y="129"/>
                  </a:cubicBezTo>
                  <a:cubicBezTo>
                    <a:pt x="124" y="114"/>
                    <a:pt x="110" y="105"/>
                    <a:pt x="98" y="92"/>
                  </a:cubicBezTo>
                  <a:cubicBezTo>
                    <a:pt x="78" y="74"/>
                    <a:pt x="43" y="43"/>
                    <a:pt x="28" y="23"/>
                  </a:cubicBezTo>
                  <a:cubicBezTo>
                    <a:pt x="3" y="0"/>
                    <a:pt x="0" y="23"/>
                    <a:pt x="0" y="26"/>
                  </a:cubicBezTo>
                  <a:cubicBezTo>
                    <a:pt x="2" y="50"/>
                    <a:pt x="17" y="61"/>
                    <a:pt x="43" y="94"/>
                  </a:cubicBezTo>
                  <a:cubicBezTo>
                    <a:pt x="32" y="78"/>
                    <a:pt x="70" y="109"/>
                    <a:pt x="87" y="131"/>
                  </a:cubicBezTo>
                  <a:cubicBezTo>
                    <a:pt x="103" y="151"/>
                    <a:pt x="117" y="160"/>
                    <a:pt x="126" y="179"/>
                  </a:cubicBezTo>
                  <a:cubicBezTo>
                    <a:pt x="137" y="199"/>
                    <a:pt x="149" y="230"/>
                    <a:pt x="169" y="252"/>
                  </a:cubicBezTo>
                  <a:cubicBezTo>
                    <a:pt x="178" y="264"/>
                    <a:pt x="191" y="273"/>
                    <a:pt x="205" y="283"/>
                  </a:cubicBezTo>
                  <a:cubicBezTo>
                    <a:pt x="242" y="308"/>
                    <a:pt x="280" y="319"/>
                    <a:pt x="315" y="332"/>
                  </a:cubicBezTo>
                  <a:cubicBezTo>
                    <a:pt x="324" y="336"/>
                    <a:pt x="332" y="339"/>
                    <a:pt x="341" y="343"/>
                  </a:cubicBezTo>
                  <a:cubicBezTo>
                    <a:pt x="344" y="344"/>
                    <a:pt x="347" y="346"/>
                    <a:pt x="351" y="347"/>
                  </a:cubicBezTo>
                  <a:cubicBezTo>
                    <a:pt x="354" y="366"/>
                    <a:pt x="359" y="385"/>
                    <a:pt x="364" y="404"/>
                  </a:cubicBezTo>
                  <a:cubicBezTo>
                    <a:pt x="370" y="426"/>
                    <a:pt x="380" y="444"/>
                    <a:pt x="389" y="461"/>
                  </a:cubicBezTo>
                  <a:cubicBezTo>
                    <a:pt x="395" y="474"/>
                    <a:pt x="399" y="488"/>
                    <a:pt x="404" y="498"/>
                  </a:cubicBezTo>
                  <a:cubicBezTo>
                    <a:pt x="412" y="514"/>
                    <a:pt x="420" y="527"/>
                    <a:pt x="429" y="539"/>
                  </a:cubicBezTo>
                  <a:cubicBezTo>
                    <a:pt x="420" y="525"/>
                    <a:pt x="414" y="515"/>
                    <a:pt x="405" y="499"/>
                  </a:cubicBezTo>
                  <a:cubicBezTo>
                    <a:pt x="400" y="488"/>
                    <a:pt x="413" y="505"/>
                    <a:pt x="418" y="511"/>
                  </a:cubicBezTo>
                  <a:cubicBezTo>
                    <a:pt x="420" y="514"/>
                    <a:pt x="419" y="520"/>
                    <a:pt x="421" y="523"/>
                  </a:cubicBezTo>
                  <a:cubicBezTo>
                    <a:pt x="425" y="530"/>
                    <a:pt x="430" y="535"/>
                    <a:pt x="435" y="541"/>
                  </a:cubicBezTo>
                  <a:cubicBezTo>
                    <a:pt x="437" y="544"/>
                    <a:pt x="434" y="545"/>
                    <a:pt x="435" y="547"/>
                  </a:cubicBezTo>
                  <a:cubicBezTo>
                    <a:pt x="441" y="556"/>
                    <a:pt x="450" y="560"/>
                    <a:pt x="453" y="566"/>
                  </a:cubicBezTo>
                  <a:cubicBezTo>
                    <a:pt x="455" y="571"/>
                    <a:pt x="457" y="575"/>
                    <a:pt x="460" y="580"/>
                  </a:cubicBezTo>
                  <a:cubicBezTo>
                    <a:pt x="461" y="582"/>
                    <a:pt x="463" y="585"/>
                    <a:pt x="464" y="587"/>
                  </a:cubicBezTo>
                  <a:cubicBezTo>
                    <a:pt x="469" y="591"/>
                    <a:pt x="469" y="591"/>
                    <a:pt x="469" y="591"/>
                  </a:cubicBezTo>
                  <a:cubicBezTo>
                    <a:pt x="479" y="602"/>
                    <a:pt x="490" y="613"/>
                    <a:pt x="502" y="624"/>
                  </a:cubicBezTo>
                  <a:close/>
                  <a:moveTo>
                    <a:pt x="411" y="460"/>
                  </a:moveTo>
                  <a:cubicBezTo>
                    <a:pt x="414" y="466"/>
                    <a:pt x="415" y="471"/>
                    <a:pt x="415" y="476"/>
                  </a:cubicBezTo>
                  <a:cubicBezTo>
                    <a:pt x="412" y="472"/>
                    <a:pt x="411" y="466"/>
                    <a:pt x="411" y="46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147"/>
            <p:cNvSpPr>
              <a:spLocks noEditPoints="1"/>
            </p:cNvSpPr>
            <p:nvPr/>
          </p:nvSpPr>
          <p:spPr bwMode="auto">
            <a:xfrm>
              <a:off x="7637463" y="4740276"/>
              <a:ext cx="187325" cy="568325"/>
            </a:xfrm>
            <a:custGeom>
              <a:avLst/>
              <a:gdLst>
                <a:gd name="T0" fmla="*/ 2147483646 w 50"/>
                <a:gd name="T1" fmla="*/ 2147483646 h 151"/>
                <a:gd name="T2" fmla="*/ 2147483646 w 50"/>
                <a:gd name="T3" fmla="*/ 2147483646 h 151"/>
                <a:gd name="T4" fmla="*/ 2147483646 w 50"/>
                <a:gd name="T5" fmla="*/ 2147483646 h 151"/>
                <a:gd name="T6" fmla="*/ 2147483646 w 50"/>
                <a:gd name="T7" fmla="*/ 2147483646 h 151"/>
                <a:gd name="T8" fmla="*/ 2147483646 w 50"/>
                <a:gd name="T9" fmla="*/ 2147483646 h 151"/>
                <a:gd name="T10" fmla="*/ 2147483646 w 50"/>
                <a:gd name="T11" fmla="*/ 2147483646 h 151"/>
                <a:gd name="T12" fmla="*/ 2147483646 w 50"/>
                <a:gd name="T13" fmla="*/ 2147483646 h 151"/>
                <a:gd name="T14" fmla="*/ 2147483646 w 50"/>
                <a:gd name="T15" fmla="*/ 2147483646 h 151"/>
                <a:gd name="T16" fmla="*/ 2147483646 w 50"/>
                <a:gd name="T17" fmla="*/ 2147483646 h 151"/>
                <a:gd name="T18" fmla="*/ 2147483646 w 50"/>
                <a:gd name="T19" fmla="*/ 2147483646 h 151"/>
                <a:gd name="T20" fmla="*/ 2147483646 w 50"/>
                <a:gd name="T21" fmla="*/ 2147483646 h 151"/>
                <a:gd name="T22" fmla="*/ 2147483646 w 50"/>
                <a:gd name="T23" fmla="*/ 2147483646 h 151"/>
                <a:gd name="T24" fmla="*/ 2147483646 w 50"/>
                <a:gd name="T25" fmla="*/ 2147483646 h 151"/>
                <a:gd name="T26" fmla="*/ 2147483646 w 50"/>
                <a:gd name="T27" fmla="*/ 2147483646 h 151"/>
                <a:gd name="T28" fmla="*/ 0 w 50"/>
                <a:gd name="T29" fmla="*/ 2147483646 h 151"/>
                <a:gd name="T30" fmla="*/ 2147483646 w 50"/>
                <a:gd name="T31" fmla="*/ 2147483646 h 151"/>
                <a:gd name="T32" fmla="*/ 0 w 50"/>
                <a:gd name="T33" fmla="*/ 2147483646 h 151"/>
                <a:gd name="T34" fmla="*/ 2147483646 w 50"/>
                <a:gd name="T35" fmla="*/ 2147483646 h 151"/>
                <a:gd name="T36" fmla="*/ 2147483646 w 50"/>
                <a:gd name="T37" fmla="*/ 2147483646 h 151"/>
                <a:gd name="T38" fmla="*/ 2147483646 w 50"/>
                <a:gd name="T39" fmla="*/ 2147483646 h 151"/>
                <a:gd name="T40" fmla="*/ 2147483646 w 50"/>
                <a:gd name="T41" fmla="*/ 2147483646 h 151"/>
                <a:gd name="T42" fmla="*/ 2147483646 w 50"/>
                <a:gd name="T43" fmla="*/ 2147483646 h 151"/>
                <a:gd name="T44" fmla="*/ 2147483646 w 50"/>
                <a:gd name="T45" fmla="*/ 2147483646 h 151"/>
                <a:gd name="T46" fmla="*/ 2147483646 w 50"/>
                <a:gd name="T47" fmla="*/ 2147483646 h 151"/>
                <a:gd name="T48" fmla="*/ 2147483646 w 50"/>
                <a:gd name="T49" fmla="*/ 2147483646 h 151"/>
                <a:gd name="T50" fmla="*/ 2147483646 w 50"/>
                <a:gd name="T51" fmla="*/ 2147483646 h 151"/>
                <a:gd name="T52" fmla="*/ 2147483646 w 50"/>
                <a:gd name="T53" fmla="*/ 2147483646 h 151"/>
                <a:gd name="T54" fmla="*/ 2147483646 w 50"/>
                <a:gd name="T55" fmla="*/ 2147483646 h 151"/>
                <a:gd name="T56" fmla="*/ 2147483646 w 50"/>
                <a:gd name="T57" fmla="*/ 2147483646 h 151"/>
                <a:gd name="T58" fmla="*/ 2147483646 w 50"/>
                <a:gd name="T59" fmla="*/ 2147483646 h 151"/>
                <a:gd name="T60" fmla="*/ 2147483646 w 50"/>
                <a:gd name="T61" fmla="*/ 2147483646 h 151"/>
                <a:gd name="T62" fmla="*/ 2147483646 w 50"/>
                <a:gd name="T63" fmla="*/ 2147483646 h 151"/>
                <a:gd name="T64" fmla="*/ 2147483646 w 50"/>
                <a:gd name="T65" fmla="*/ 2147483646 h 151"/>
                <a:gd name="T66" fmla="*/ 2147483646 w 50"/>
                <a:gd name="T67" fmla="*/ 2147483646 h 151"/>
                <a:gd name="T68" fmla="*/ 2147483646 w 50"/>
                <a:gd name="T69" fmla="*/ 2147483646 h 151"/>
                <a:gd name="T70" fmla="*/ 2147483646 w 50"/>
                <a:gd name="T71" fmla="*/ 2147483646 h 151"/>
                <a:gd name="T72" fmla="*/ 2147483646 w 50"/>
                <a:gd name="T73" fmla="*/ 2147483646 h 151"/>
                <a:gd name="T74" fmla="*/ 2147483646 w 50"/>
                <a:gd name="T75" fmla="*/ 2147483646 h 151"/>
                <a:gd name="T76" fmla="*/ 2147483646 w 50"/>
                <a:gd name="T77" fmla="*/ 2147483646 h 151"/>
                <a:gd name="T78" fmla="*/ 2147483646 w 50"/>
                <a:gd name="T79" fmla="*/ 2147483646 h 151"/>
                <a:gd name="T80" fmla="*/ 2147483646 w 50"/>
                <a:gd name="T81" fmla="*/ 2147483646 h 151"/>
                <a:gd name="T82" fmla="*/ 2147483646 w 50"/>
                <a:gd name="T83" fmla="*/ 2147483646 h 151"/>
                <a:gd name="T84" fmla="*/ 2147483646 w 50"/>
                <a:gd name="T85" fmla="*/ 2147483646 h 151"/>
                <a:gd name="T86" fmla="*/ 2147483646 w 50"/>
                <a:gd name="T87" fmla="*/ 2147483646 h 151"/>
                <a:gd name="T88" fmla="*/ 2147483646 w 50"/>
                <a:gd name="T89" fmla="*/ 2147483646 h 1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1">
                  <a:moveTo>
                    <a:pt x="6" y="139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6" y="138"/>
                    <a:pt x="6" y="138"/>
                    <a:pt x="6" y="138"/>
                  </a:cubicBezTo>
                  <a:lnTo>
                    <a:pt x="6" y="139"/>
                  </a:lnTo>
                  <a:close/>
                  <a:moveTo>
                    <a:pt x="8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36"/>
                    <a:pt x="8" y="136"/>
                    <a:pt x="8" y="136"/>
                  </a:cubicBezTo>
                  <a:close/>
                  <a:moveTo>
                    <a:pt x="8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7" y="136"/>
                    <a:pt x="7" y="136"/>
                    <a:pt x="7" y="136"/>
                  </a:cubicBezTo>
                  <a:lnTo>
                    <a:pt x="8" y="136"/>
                  </a:lnTo>
                  <a:close/>
                  <a:moveTo>
                    <a:pt x="7" y="125"/>
                  </a:moveTo>
                  <a:cubicBezTo>
                    <a:pt x="6" y="128"/>
                    <a:pt x="6" y="130"/>
                    <a:pt x="5" y="132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5" y="137"/>
                    <a:pt x="4" y="135"/>
                    <a:pt x="5" y="134"/>
                  </a:cubicBezTo>
                  <a:cubicBezTo>
                    <a:pt x="5" y="133"/>
                    <a:pt x="5" y="134"/>
                    <a:pt x="5" y="133"/>
                  </a:cubicBezTo>
                  <a:cubicBezTo>
                    <a:pt x="6" y="132"/>
                    <a:pt x="6" y="131"/>
                    <a:pt x="6" y="130"/>
                  </a:cubicBezTo>
                  <a:cubicBezTo>
                    <a:pt x="6" y="129"/>
                    <a:pt x="7" y="129"/>
                    <a:pt x="7" y="128"/>
                  </a:cubicBezTo>
                  <a:cubicBezTo>
                    <a:pt x="8" y="127"/>
                    <a:pt x="8" y="123"/>
                    <a:pt x="7" y="125"/>
                  </a:cubicBezTo>
                  <a:close/>
                  <a:moveTo>
                    <a:pt x="3" y="146"/>
                  </a:moveTo>
                  <a:cubicBezTo>
                    <a:pt x="2" y="147"/>
                    <a:pt x="1" y="148"/>
                    <a:pt x="1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3" y="148"/>
                    <a:pt x="3" y="146"/>
                    <a:pt x="3" y="145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3" y="146"/>
                  </a:cubicBezTo>
                  <a:close/>
                  <a:moveTo>
                    <a:pt x="0" y="151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lnTo>
                    <a:pt x="0" y="151"/>
                  </a:lnTo>
                  <a:close/>
                  <a:moveTo>
                    <a:pt x="44" y="3"/>
                  </a:moveTo>
                  <a:cubicBezTo>
                    <a:pt x="40" y="6"/>
                    <a:pt x="42" y="9"/>
                    <a:pt x="39" y="16"/>
                  </a:cubicBezTo>
                  <a:cubicBezTo>
                    <a:pt x="41" y="11"/>
                    <a:pt x="42" y="20"/>
                    <a:pt x="38" y="23"/>
                  </a:cubicBezTo>
                  <a:cubicBezTo>
                    <a:pt x="33" y="29"/>
                    <a:pt x="35" y="39"/>
                    <a:pt x="31" y="47"/>
                  </a:cubicBezTo>
                  <a:cubicBezTo>
                    <a:pt x="31" y="49"/>
                    <a:pt x="30" y="51"/>
                    <a:pt x="30" y="53"/>
                  </a:cubicBezTo>
                  <a:cubicBezTo>
                    <a:pt x="25" y="65"/>
                    <a:pt x="23" y="77"/>
                    <a:pt x="18" y="89"/>
                  </a:cubicBezTo>
                  <a:cubicBezTo>
                    <a:pt x="17" y="92"/>
                    <a:pt x="17" y="96"/>
                    <a:pt x="16" y="99"/>
                  </a:cubicBezTo>
                  <a:cubicBezTo>
                    <a:pt x="16" y="101"/>
                    <a:pt x="15" y="103"/>
                    <a:pt x="14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09"/>
                    <a:pt x="13" y="107"/>
                    <a:pt x="14" y="105"/>
                  </a:cubicBezTo>
                  <a:cubicBezTo>
                    <a:pt x="15" y="103"/>
                    <a:pt x="15" y="106"/>
                    <a:pt x="15" y="108"/>
                  </a:cubicBezTo>
                  <a:cubicBezTo>
                    <a:pt x="15" y="108"/>
                    <a:pt x="13" y="109"/>
                    <a:pt x="13" y="109"/>
                  </a:cubicBezTo>
                  <a:cubicBezTo>
                    <a:pt x="13" y="110"/>
                    <a:pt x="13" y="111"/>
                    <a:pt x="13" y="113"/>
                  </a:cubicBezTo>
                  <a:cubicBezTo>
                    <a:pt x="13" y="113"/>
                    <a:pt x="12" y="113"/>
                    <a:pt x="12" y="113"/>
                  </a:cubicBezTo>
                  <a:cubicBezTo>
                    <a:pt x="11" y="115"/>
                    <a:pt x="12" y="117"/>
                    <a:pt x="11" y="117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9" y="128"/>
                    <a:pt x="9" y="127"/>
                    <a:pt x="10" y="125"/>
                  </a:cubicBezTo>
                  <a:cubicBezTo>
                    <a:pt x="10" y="126"/>
                    <a:pt x="10" y="126"/>
                    <a:pt x="10" y="125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6"/>
                    <a:pt x="10" y="127"/>
                    <a:pt x="9" y="128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9" y="130"/>
                    <a:pt x="10" y="128"/>
                    <a:pt x="10" y="128"/>
                  </a:cubicBezTo>
                  <a:cubicBezTo>
                    <a:pt x="11" y="125"/>
                    <a:pt x="12" y="122"/>
                    <a:pt x="14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17" y="111"/>
                    <a:pt x="17" y="110"/>
                    <a:pt x="17" y="110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5" y="92"/>
                    <a:pt x="28" y="83"/>
                    <a:pt x="32" y="72"/>
                  </a:cubicBezTo>
                  <a:cubicBezTo>
                    <a:pt x="34" y="67"/>
                    <a:pt x="36" y="61"/>
                    <a:pt x="38" y="55"/>
                  </a:cubicBezTo>
                  <a:cubicBezTo>
                    <a:pt x="42" y="45"/>
                    <a:pt x="43" y="34"/>
                    <a:pt x="48" y="23"/>
                  </a:cubicBezTo>
                  <a:cubicBezTo>
                    <a:pt x="49" y="18"/>
                    <a:pt x="50" y="10"/>
                    <a:pt x="50" y="5"/>
                  </a:cubicBezTo>
                  <a:cubicBezTo>
                    <a:pt x="49" y="0"/>
                    <a:pt x="45" y="2"/>
                    <a:pt x="44" y="3"/>
                  </a:cubicBezTo>
                  <a:close/>
                  <a:moveTo>
                    <a:pt x="19" y="104"/>
                  </a:moveTo>
                  <a:cubicBezTo>
                    <a:pt x="20" y="103"/>
                    <a:pt x="20" y="102"/>
                    <a:pt x="21" y="102"/>
                  </a:cubicBezTo>
                  <a:cubicBezTo>
                    <a:pt x="21" y="103"/>
                    <a:pt x="20" y="103"/>
                    <a:pt x="19" y="10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148"/>
            <p:cNvSpPr>
              <a:spLocks noEditPoints="1"/>
            </p:cNvSpPr>
            <p:nvPr/>
          </p:nvSpPr>
          <p:spPr bwMode="auto">
            <a:xfrm>
              <a:off x="7708900" y="5019676"/>
              <a:ext cx="263525" cy="461963"/>
            </a:xfrm>
            <a:custGeom>
              <a:avLst/>
              <a:gdLst>
                <a:gd name="T0" fmla="*/ 2147483646 w 70"/>
                <a:gd name="T1" fmla="*/ 2147483646 h 123"/>
                <a:gd name="T2" fmla="*/ 2147483646 w 70"/>
                <a:gd name="T3" fmla="*/ 2147483646 h 123"/>
                <a:gd name="T4" fmla="*/ 2147483646 w 70"/>
                <a:gd name="T5" fmla="*/ 2147483646 h 123"/>
                <a:gd name="T6" fmla="*/ 2147483646 w 70"/>
                <a:gd name="T7" fmla="*/ 2147483646 h 123"/>
                <a:gd name="T8" fmla="*/ 2147483646 w 70"/>
                <a:gd name="T9" fmla="*/ 2147483646 h 123"/>
                <a:gd name="T10" fmla="*/ 2147483646 w 70"/>
                <a:gd name="T11" fmla="*/ 2147483646 h 123"/>
                <a:gd name="T12" fmla="*/ 2147483646 w 70"/>
                <a:gd name="T13" fmla="*/ 2147483646 h 123"/>
                <a:gd name="T14" fmla="*/ 2147483646 w 70"/>
                <a:gd name="T15" fmla="*/ 2147483646 h 123"/>
                <a:gd name="T16" fmla="*/ 2147483646 w 70"/>
                <a:gd name="T17" fmla="*/ 2147483646 h 123"/>
                <a:gd name="T18" fmla="*/ 2147483646 w 70"/>
                <a:gd name="T19" fmla="*/ 2147483646 h 123"/>
                <a:gd name="T20" fmla="*/ 2147483646 w 70"/>
                <a:gd name="T21" fmla="*/ 2147483646 h 123"/>
                <a:gd name="T22" fmla="*/ 2147483646 w 70"/>
                <a:gd name="T23" fmla="*/ 2147483646 h 123"/>
                <a:gd name="T24" fmla="*/ 2147483646 w 70"/>
                <a:gd name="T25" fmla="*/ 2147483646 h 123"/>
                <a:gd name="T26" fmla="*/ 2147483646 w 70"/>
                <a:gd name="T27" fmla="*/ 2147483646 h 123"/>
                <a:gd name="T28" fmla="*/ 2147483646 w 70"/>
                <a:gd name="T29" fmla="*/ 2147483646 h 123"/>
                <a:gd name="T30" fmla="*/ 2147483646 w 70"/>
                <a:gd name="T31" fmla="*/ 2147483646 h 123"/>
                <a:gd name="T32" fmla="*/ 2147483646 w 70"/>
                <a:gd name="T33" fmla="*/ 2147483646 h 123"/>
                <a:gd name="T34" fmla="*/ 2147483646 w 70"/>
                <a:gd name="T35" fmla="*/ 2147483646 h 123"/>
                <a:gd name="T36" fmla="*/ 2147483646 w 70"/>
                <a:gd name="T37" fmla="*/ 2147483646 h 123"/>
                <a:gd name="T38" fmla="*/ 2147483646 w 70"/>
                <a:gd name="T39" fmla="*/ 2147483646 h 123"/>
                <a:gd name="T40" fmla="*/ 2147483646 w 70"/>
                <a:gd name="T41" fmla="*/ 2147483646 h 123"/>
                <a:gd name="T42" fmla="*/ 2147483646 w 70"/>
                <a:gd name="T43" fmla="*/ 2147483646 h 123"/>
                <a:gd name="T44" fmla="*/ 2147483646 w 70"/>
                <a:gd name="T45" fmla="*/ 2147483646 h 123"/>
                <a:gd name="T46" fmla="*/ 2147483646 w 70"/>
                <a:gd name="T47" fmla="*/ 2147483646 h 123"/>
                <a:gd name="T48" fmla="*/ 2147483646 w 70"/>
                <a:gd name="T49" fmla="*/ 2147483646 h 123"/>
                <a:gd name="T50" fmla="*/ 2147483646 w 70"/>
                <a:gd name="T51" fmla="*/ 2147483646 h 123"/>
                <a:gd name="T52" fmla="*/ 2147483646 w 70"/>
                <a:gd name="T53" fmla="*/ 2147483646 h 123"/>
                <a:gd name="T54" fmla="*/ 2147483646 w 70"/>
                <a:gd name="T55" fmla="*/ 2147483646 h 123"/>
                <a:gd name="T56" fmla="*/ 2147483646 w 70"/>
                <a:gd name="T57" fmla="*/ 2147483646 h 123"/>
                <a:gd name="T58" fmla="*/ 2147483646 w 70"/>
                <a:gd name="T59" fmla="*/ 2147483646 h 123"/>
                <a:gd name="T60" fmla="*/ 2147483646 w 70"/>
                <a:gd name="T61" fmla="*/ 2147483646 h 123"/>
                <a:gd name="T62" fmla="*/ 2147483646 w 70"/>
                <a:gd name="T63" fmla="*/ 2147483646 h 123"/>
                <a:gd name="T64" fmla="*/ 2147483646 w 70"/>
                <a:gd name="T65" fmla="*/ 2147483646 h 123"/>
                <a:gd name="T66" fmla="*/ 2147483646 w 70"/>
                <a:gd name="T67" fmla="*/ 2147483646 h 123"/>
                <a:gd name="T68" fmla="*/ 2147483646 w 70"/>
                <a:gd name="T69" fmla="*/ 2147483646 h 123"/>
                <a:gd name="T70" fmla="*/ 2147483646 w 70"/>
                <a:gd name="T71" fmla="*/ 2147483646 h 123"/>
                <a:gd name="T72" fmla="*/ 2147483646 w 70"/>
                <a:gd name="T73" fmla="*/ 2147483646 h 123"/>
                <a:gd name="T74" fmla="*/ 2147483646 w 70"/>
                <a:gd name="T75" fmla="*/ 2147483646 h 123"/>
                <a:gd name="T76" fmla="*/ 2147483646 w 70"/>
                <a:gd name="T77" fmla="*/ 2147483646 h 123"/>
                <a:gd name="T78" fmla="*/ 2147483646 w 70"/>
                <a:gd name="T79" fmla="*/ 2147483646 h 123"/>
                <a:gd name="T80" fmla="*/ 2147483646 w 70"/>
                <a:gd name="T81" fmla="*/ 2147483646 h 123"/>
                <a:gd name="T82" fmla="*/ 2147483646 w 70"/>
                <a:gd name="T83" fmla="*/ 2147483646 h 123"/>
                <a:gd name="T84" fmla="*/ 2147483646 w 70"/>
                <a:gd name="T85" fmla="*/ 214748364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123">
                  <a:moveTo>
                    <a:pt x="65" y="112"/>
                  </a:moveTo>
                  <a:cubicBezTo>
                    <a:pt x="66" y="113"/>
                    <a:pt x="66" y="113"/>
                    <a:pt x="66" y="113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65" y="112"/>
                  </a:lnTo>
                  <a:close/>
                  <a:moveTo>
                    <a:pt x="64" y="110"/>
                  </a:moveTo>
                  <a:cubicBezTo>
                    <a:pt x="65" y="110"/>
                    <a:pt x="65" y="110"/>
                    <a:pt x="65" y="110"/>
                  </a:cubicBezTo>
                  <a:cubicBezTo>
                    <a:pt x="64" y="110"/>
                    <a:pt x="64" y="110"/>
                    <a:pt x="64" y="110"/>
                  </a:cubicBezTo>
                  <a:close/>
                  <a:moveTo>
                    <a:pt x="64" y="110"/>
                  </a:move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64" y="110"/>
                  </a:lnTo>
                  <a:close/>
                  <a:moveTo>
                    <a:pt x="61" y="111"/>
                  </a:moveTo>
                  <a:cubicBezTo>
                    <a:pt x="60" y="111"/>
                    <a:pt x="61" y="111"/>
                    <a:pt x="61" y="110"/>
                  </a:cubicBezTo>
                  <a:cubicBezTo>
                    <a:pt x="60" y="109"/>
                    <a:pt x="59" y="109"/>
                    <a:pt x="59" y="108"/>
                  </a:cubicBezTo>
                  <a:cubicBezTo>
                    <a:pt x="58" y="107"/>
                    <a:pt x="59" y="106"/>
                    <a:pt x="59" y="106"/>
                  </a:cubicBezTo>
                  <a:cubicBezTo>
                    <a:pt x="58" y="105"/>
                    <a:pt x="55" y="103"/>
                    <a:pt x="56" y="105"/>
                  </a:cubicBezTo>
                  <a:cubicBezTo>
                    <a:pt x="57" y="107"/>
                    <a:pt x="58" y="108"/>
                    <a:pt x="60" y="110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3"/>
                    <a:pt x="61" y="112"/>
                    <a:pt x="61" y="111"/>
                  </a:cubicBezTo>
                  <a:close/>
                  <a:moveTo>
                    <a:pt x="70" y="122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69" y="120"/>
                    <a:pt x="68" y="119"/>
                    <a:pt x="68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20"/>
                    <a:pt x="68" y="120"/>
                    <a:pt x="68" y="119"/>
                  </a:cubicBezTo>
                  <a:cubicBezTo>
                    <a:pt x="68" y="121"/>
                    <a:pt x="68" y="122"/>
                    <a:pt x="69" y="123"/>
                  </a:cubicBezTo>
                  <a:cubicBezTo>
                    <a:pt x="69" y="123"/>
                    <a:pt x="70" y="123"/>
                    <a:pt x="70" y="122"/>
                  </a:cubicBezTo>
                  <a:close/>
                  <a:moveTo>
                    <a:pt x="69" y="123"/>
                  </a:moveTo>
                  <a:cubicBezTo>
                    <a:pt x="70" y="123"/>
                    <a:pt x="70" y="123"/>
                    <a:pt x="70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9" y="123"/>
                    <a:pt x="69" y="123"/>
                    <a:pt x="69" y="123"/>
                  </a:cubicBezTo>
                  <a:close/>
                  <a:moveTo>
                    <a:pt x="60" y="106"/>
                  </a:moveTo>
                  <a:cubicBezTo>
                    <a:pt x="59" y="105"/>
                    <a:pt x="58" y="104"/>
                    <a:pt x="58" y="10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3"/>
                    <a:pt x="60" y="104"/>
                    <a:pt x="59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0" y="106"/>
                    <a:pt x="60" y="104"/>
                    <a:pt x="60" y="104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90"/>
                    <a:pt x="52" y="89"/>
                    <a:pt x="52" y="89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4" y="74"/>
                    <a:pt x="39" y="66"/>
                    <a:pt x="34" y="58"/>
                  </a:cubicBezTo>
                  <a:cubicBezTo>
                    <a:pt x="31" y="53"/>
                    <a:pt x="29" y="49"/>
                    <a:pt x="27" y="44"/>
                  </a:cubicBezTo>
                  <a:cubicBezTo>
                    <a:pt x="22" y="35"/>
                    <a:pt x="17" y="27"/>
                    <a:pt x="14" y="17"/>
                  </a:cubicBezTo>
                  <a:cubicBezTo>
                    <a:pt x="13" y="13"/>
                    <a:pt x="10" y="7"/>
                    <a:pt x="8" y="4"/>
                  </a:cubicBezTo>
                  <a:cubicBezTo>
                    <a:pt x="5" y="0"/>
                    <a:pt x="2" y="4"/>
                    <a:pt x="2" y="4"/>
                  </a:cubicBezTo>
                  <a:cubicBezTo>
                    <a:pt x="0" y="9"/>
                    <a:pt x="3" y="10"/>
                    <a:pt x="4" y="17"/>
                  </a:cubicBezTo>
                  <a:cubicBezTo>
                    <a:pt x="3" y="12"/>
                    <a:pt x="7" y="19"/>
                    <a:pt x="7" y="23"/>
                  </a:cubicBezTo>
                  <a:cubicBezTo>
                    <a:pt x="7" y="30"/>
                    <a:pt x="13" y="37"/>
                    <a:pt x="16" y="43"/>
                  </a:cubicBezTo>
                  <a:cubicBezTo>
                    <a:pt x="17" y="45"/>
                    <a:pt x="18" y="47"/>
                    <a:pt x="19" y="49"/>
                  </a:cubicBezTo>
                  <a:cubicBezTo>
                    <a:pt x="24" y="59"/>
                    <a:pt x="31" y="67"/>
                    <a:pt x="37" y="77"/>
                  </a:cubicBezTo>
                  <a:cubicBezTo>
                    <a:pt x="39" y="80"/>
                    <a:pt x="41" y="82"/>
                    <a:pt x="43" y="84"/>
                  </a:cubicBezTo>
                  <a:cubicBezTo>
                    <a:pt x="44" y="85"/>
                    <a:pt x="45" y="87"/>
                    <a:pt x="45" y="89"/>
                  </a:cubicBezTo>
                  <a:cubicBezTo>
                    <a:pt x="47" y="91"/>
                    <a:pt x="48" y="92"/>
                    <a:pt x="50" y="94"/>
                  </a:cubicBezTo>
                  <a:cubicBezTo>
                    <a:pt x="48" y="92"/>
                    <a:pt x="47" y="91"/>
                    <a:pt x="46" y="89"/>
                  </a:cubicBezTo>
                  <a:cubicBezTo>
                    <a:pt x="45" y="87"/>
                    <a:pt x="47" y="89"/>
                    <a:pt x="48" y="90"/>
                  </a:cubicBezTo>
                  <a:cubicBezTo>
                    <a:pt x="49" y="90"/>
                    <a:pt x="48" y="91"/>
                    <a:pt x="48" y="92"/>
                  </a:cubicBezTo>
                  <a:cubicBezTo>
                    <a:pt x="49" y="92"/>
                    <a:pt x="50" y="93"/>
                    <a:pt x="51" y="94"/>
                  </a:cubicBezTo>
                  <a:cubicBezTo>
                    <a:pt x="51" y="94"/>
                    <a:pt x="50" y="95"/>
                    <a:pt x="50" y="95"/>
                  </a:cubicBezTo>
                  <a:cubicBezTo>
                    <a:pt x="51" y="96"/>
                    <a:pt x="53" y="96"/>
                    <a:pt x="53" y="97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7" y="103"/>
                    <a:pt x="58" y="104"/>
                    <a:pt x="60" y="106"/>
                  </a:cubicBezTo>
                  <a:close/>
                  <a:moveTo>
                    <a:pt x="48" y="84"/>
                  </a:moveTo>
                  <a:cubicBezTo>
                    <a:pt x="48" y="84"/>
                    <a:pt x="48" y="83"/>
                    <a:pt x="48" y="82"/>
                  </a:cubicBezTo>
                  <a:cubicBezTo>
                    <a:pt x="48" y="83"/>
                    <a:pt x="49" y="83"/>
                    <a:pt x="48" y="8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49"/>
            <p:cNvSpPr>
              <a:spLocks noEditPoints="1"/>
            </p:cNvSpPr>
            <p:nvPr/>
          </p:nvSpPr>
          <p:spPr bwMode="auto">
            <a:xfrm>
              <a:off x="5662613" y="3616326"/>
              <a:ext cx="503238" cy="166688"/>
            </a:xfrm>
            <a:custGeom>
              <a:avLst/>
              <a:gdLst>
                <a:gd name="T0" fmla="*/ 2147483646 w 134"/>
                <a:gd name="T1" fmla="*/ 2147483646 h 44"/>
                <a:gd name="T2" fmla="*/ 2147483646 w 134"/>
                <a:gd name="T3" fmla="*/ 2147483646 h 44"/>
                <a:gd name="T4" fmla="*/ 2147483646 w 134"/>
                <a:gd name="T5" fmla="*/ 2147483646 h 44"/>
                <a:gd name="T6" fmla="*/ 2147483646 w 134"/>
                <a:gd name="T7" fmla="*/ 2147483646 h 44"/>
                <a:gd name="T8" fmla="*/ 2147483646 w 134"/>
                <a:gd name="T9" fmla="*/ 2147483646 h 44"/>
                <a:gd name="T10" fmla="*/ 2147483646 w 134"/>
                <a:gd name="T11" fmla="*/ 2147483646 h 44"/>
                <a:gd name="T12" fmla="*/ 2147483646 w 134"/>
                <a:gd name="T13" fmla="*/ 2147483646 h 44"/>
                <a:gd name="T14" fmla="*/ 2147483646 w 134"/>
                <a:gd name="T15" fmla="*/ 2147483646 h 44"/>
                <a:gd name="T16" fmla="*/ 2147483646 w 134"/>
                <a:gd name="T17" fmla="*/ 2147483646 h 44"/>
                <a:gd name="T18" fmla="*/ 2147483646 w 134"/>
                <a:gd name="T19" fmla="*/ 2147483646 h 44"/>
                <a:gd name="T20" fmla="*/ 2147483646 w 134"/>
                <a:gd name="T21" fmla="*/ 2147483646 h 44"/>
                <a:gd name="T22" fmla="*/ 2147483646 w 134"/>
                <a:gd name="T23" fmla="*/ 0 h 44"/>
                <a:gd name="T24" fmla="*/ 2147483646 w 134"/>
                <a:gd name="T25" fmla="*/ 2147483646 h 44"/>
                <a:gd name="T26" fmla="*/ 2147483646 w 134"/>
                <a:gd name="T27" fmla="*/ 0 h 44"/>
                <a:gd name="T28" fmla="*/ 2147483646 w 134"/>
                <a:gd name="T29" fmla="*/ 0 h 44"/>
                <a:gd name="T30" fmla="*/ 2147483646 w 134"/>
                <a:gd name="T31" fmla="*/ 0 h 44"/>
                <a:gd name="T32" fmla="*/ 2147483646 w 134"/>
                <a:gd name="T33" fmla="*/ 2147483646 h 44"/>
                <a:gd name="T34" fmla="*/ 2147483646 w 134"/>
                <a:gd name="T35" fmla="*/ 2147483646 h 44"/>
                <a:gd name="T36" fmla="*/ 2147483646 w 134"/>
                <a:gd name="T37" fmla="*/ 2147483646 h 44"/>
                <a:gd name="T38" fmla="*/ 2147483646 w 134"/>
                <a:gd name="T39" fmla="*/ 2147483646 h 44"/>
                <a:gd name="T40" fmla="*/ 2147483646 w 134"/>
                <a:gd name="T41" fmla="*/ 2147483646 h 44"/>
                <a:gd name="T42" fmla="*/ 2147483646 w 134"/>
                <a:gd name="T43" fmla="*/ 2147483646 h 44"/>
                <a:gd name="T44" fmla="*/ 2147483646 w 134"/>
                <a:gd name="T45" fmla="*/ 2147483646 h 44"/>
                <a:gd name="T46" fmla="*/ 2147483646 w 134"/>
                <a:gd name="T47" fmla="*/ 2147483646 h 44"/>
                <a:gd name="T48" fmla="*/ 2147483646 w 134"/>
                <a:gd name="T49" fmla="*/ 2147483646 h 44"/>
                <a:gd name="T50" fmla="*/ 2147483646 w 134"/>
                <a:gd name="T51" fmla="*/ 2147483646 h 44"/>
                <a:gd name="T52" fmla="*/ 2147483646 w 134"/>
                <a:gd name="T53" fmla="*/ 2147483646 h 44"/>
                <a:gd name="T54" fmla="*/ 2147483646 w 134"/>
                <a:gd name="T55" fmla="*/ 2147483646 h 44"/>
                <a:gd name="T56" fmla="*/ 2147483646 w 134"/>
                <a:gd name="T57" fmla="*/ 2147483646 h 44"/>
                <a:gd name="T58" fmla="*/ 2147483646 w 134"/>
                <a:gd name="T59" fmla="*/ 2147483646 h 44"/>
                <a:gd name="T60" fmla="*/ 2147483646 w 134"/>
                <a:gd name="T61" fmla="*/ 2147483646 h 44"/>
                <a:gd name="T62" fmla="*/ 2147483646 w 134"/>
                <a:gd name="T63" fmla="*/ 2147483646 h 44"/>
                <a:gd name="T64" fmla="*/ 2147483646 w 134"/>
                <a:gd name="T65" fmla="*/ 2147483646 h 44"/>
                <a:gd name="T66" fmla="*/ 2147483646 w 134"/>
                <a:gd name="T67" fmla="*/ 2147483646 h 44"/>
                <a:gd name="T68" fmla="*/ 2147483646 w 134"/>
                <a:gd name="T69" fmla="*/ 2147483646 h 44"/>
                <a:gd name="T70" fmla="*/ 2147483646 w 134"/>
                <a:gd name="T71" fmla="*/ 2147483646 h 44"/>
                <a:gd name="T72" fmla="*/ 2147483646 w 134"/>
                <a:gd name="T73" fmla="*/ 2147483646 h 44"/>
                <a:gd name="T74" fmla="*/ 2147483646 w 134"/>
                <a:gd name="T75" fmla="*/ 2147483646 h 44"/>
                <a:gd name="T76" fmla="*/ 2147483646 w 134"/>
                <a:gd name="T77" fmla="*/ 2147483646 h 44"/>
                <a:gd name="T78" fmla="*/ 2147483646 w 134"/>
                <a:gd name="T79" fmla="*/ 2147483646 h 44"/>
                <a:gd name="T80" fmla="*/ 2147483646 w 134"/>
                <a:gd name="T81" fmla="*/ 2147483646 h 44"/>
                <a:gd name="T82" fmla="*/ 2147483646 w 134"/>
                <a:gd name="T83" fmla="*/ 2147483646 h 44"/>
                <a:gd name="T84" fmla="*/ 2147483646 w 134"/>
                <a:gd name="T85" fmla="*/ 2147483646 h 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4" h="44">
                  <a:moveTo>
                    <a:pt x="123" y="1"/>
                  </a:moveTo>
                  <a:cubicBezTo>
                    <a:pt x="122" y="2"/>
                    <a:pt x="122" y="2"/>
                    <a:pt x="122" y="2"/>
                  </a:cubicBezTo>
                  <a:cubicBezTo>
                    <a:pt x="122" y="2"/>
                    <a:pt x="122" y="2"/>
                    <a:pt x="122" y="2"/>
                  </a:cubicBezTo>
                  <a:lnTo>
                    <a:pt x="123" y="1"/>
                  </a:lnTo>
                  <a:close/>
                  <a:moveTo>
                    <a:pt x="120" y="2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lose/>
                  <a:moveTo>
                    <a:pt x="120" y="2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0" y="3"/>
                    <a:pt x="120" y="3"/>
                    <a:pt x="120" y="3"/>
                  </a:cubicBezTo>
                  <a:lnTo>
                    <a:pt x="120" y="2"/>
                  </a:lnTo>
                  <a:close/>
                  <a:moveTo>
                    <a:pt x="120" y="6"/>
                  </a:moveTo>
                  <a:cubicBezTo>
                    <a:pt x="120" y="6"/>
                    <a:pt x="120" y="5"/>
                    <a:pt x="119" y="6"/>
                  </a:cubicBezTo>
                  <a:cubicBezTo>
                    <a:pt x="118" y="6"/>
                    <a:pt x="118" y="7"/>
                    <a:pt x="117" y="7"/>
                  </a:cubicBezTo>
                  <a:cubicBezTo>
                    <a:pt x="116" y="7"/>
                    <a:pt x="115" y="7"/>
                    <a:pt x="115" y="7"/>
                  </a:cubicBezTo>
                  <a:cubicBezTo>
                    <a:pt x="114" y="8"/>
                    <a:pt x="111" y="10"/>
                    <a:pt x="113" y="9"/>
                  </a:cubicBezTo>
                  <a:cubicBezTo>
                    <a:pt x="115" y="8"/>
                    <a:pt x="117" y="7"/>
                    <a:pt x="119" y="7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2" y="4"/>
                    <a:pt x="122" y="5"/>
                    <a:pt x="120" y="6"/>
                  </a:cubicBezTo>
                  <a:close/>
                  <a:moveTo>
                    <a:pt x="133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0" y="0"/>
                    <a:pt x="129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0" y="1"/>
                    <a:pt x="130" y="1"/>
                    <a:pt x="130" y="0"/>
                  </a:cubicBezTo>
                  <a:cubicBezTo>
                    <a:pt x="131" y="1"/>
                    <a:pt x="132" y="1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  <a:moveTo>
                    <a:pt x="134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lose/>
                  <a:moveTo>
                    <a:pt x="115" y="6"/>
                  </a:moveTo>
                  <a:cubicBezTo>
                    <a:pt x="114" y="6"/>
                    <a:pt x="113" y="7"/>
                    <a:pt x="111" y="6"/>
                  </a:cubicBezTo>
                  <a:cubicBezTo>
                    <a:pt x="112" y="6"/>
                    <a:pt x="112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2" y="6"/>
                    <a:pt x="113" y="5"/>
                    <a:pt x="114" y="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5" y="5"/>
                    <a:pt x="115" y="6"/>
                    <a:pt x="115" y="6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5" y="5"/>
                    <a:pt x="113" y="5"/>
                    <a:pt x="113" y="5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0"/>
                    <a:pt x="97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0" y="14"/>
                    <a:pt x="72" y="18"/>
                    <a:pt x="63" y="21"/>
                  </a:cubicBezTo>
                  <a:cubicBezTo>
                    <a:pt x="57" y="22"/>
                    <a:pt x="52" y="24"/>
                    <a:pt x="47" y="25"/>
                  </a:cubicBezTo>
                  <a:cubicBezTo>
                    <a:pt x="38" y="27"/>
                    <a:pt x="29" y="31"/>
                    <a:pt x="19" y="31"/>
                  </a:cubicBezTo>
                  <a:cubicBezTo>
                    <a:pt x="15" y="32"/>
                    <a:pt x="8" y="34"/>
                    <a:pt x="4" y="35"/>
                  </a:cubicBezTo>
                  <a:cubicBezTo>
                    <a:pt x="0" y="37"/>
                    <a:pt x="3" y="41"/>
                    <a:pt x="3" y="41"/>
                  </a:cubicBezTo>
                  <a:cubicBezTo>
                    <a:pt x="7" y="44"/>
                    <a:pt x="9" y="41"/>
                    <a:pt x="16" y="42"/>
                  </a:cubicBezTo>
                  <a:cubicBezTo>
                    <a:pt x="11" y="41"/>
                    <a:pt x="19" y="39"/>
                    <a:pt x="23" y="40"/>
                  </a:cubicBezTo>
                  <a:cubicBezTo>
                    <a:pt x="30" y="42"/>
                    <a:pt x="37" y="37"/>
                    <a:pt x="45" y="35"/>
                  </a:cubicBezTo>
                  <a:cubicBezTo>
                    <a:pt x="46" y="35"/>
                    <a:pt x="48" y="34"/>
                    <a:pt x="50" y="33"/>
                  </a:cubicBezTo>
                  <a:cubicBezTo>
                    <a:pt x="61" y="31"/>
                    <a:pt x="71" y="26"/>
                    <a:pt x="82" y="22"/>
                  </a:cubicBezTo>
                  <a:cubicBezTo>
                    <a:pt x="85" y="21"/>
                    <a:pt x="87" y="19"/>
                    <a:pt x="90" y="18"/>
                  </a:cubicBezTo>
                  <a:cubicBezTo>
                    <a:pt x="91" y="17"/>
                    <a:pt x="94" y="17"/>
                    <a:pt x="95" y="16"/>
                  </a:cubicBezTo>
                  <a:cubicBezTo>
                    <a:pt x="97" y="15"/>
                    <a:pt x="99" y="14"/>
                    <a:pt x="101" y="13"/>
                  </a:cubicBezTo>
                  <a:cubicBezTo>
                    <a:pt x="99" y="14"/>
                    <a:pt x="97" y="15"/>
                    <a:pt x="95" y="16"/>
                  </a:cubicBezTo>
                  <a:cubicBezTo>
                    <a:pt x="94" y="16"/>
                    <a:pt x="96" y="14"/>
                    <a:pt x="97" y="14"/>
                  </a:cubicBezTo>
                  <a:cubicBezTo>
                    <a:pt x="97" y="13"/>
                    <a:pt x="98" y="14"/>
                    <a:pt x="99" y="14"/>
                  </a:cubicBezTo>
                  <a:cubicBezTo>
                    <a:pt x="100" y="13"/>
                    <a:pt x="100" y="13"/>
                    <a:pt x="101" y="12"/>
                  </a:cubicBezTo>
                  <a:cubicBezTo>
                    <a:pt x="102" y="12"/>
                    <a:pt x="102" y="13"/>
                    <a:pt x="102" y="12"/>
                  </a:cubicBezTo>
                  <a:cubicBezTo>
                    <a:pt x="104" y="12"/>
                    <a:pt x="104" y="10"/>
                    <a:pt x="105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1" y="8"/>
                    <a:pt x="113" y="7"/>
                    <a:pt x="115" y="6"/>
                  </a:cubicBezTo>
                  <a:close/>
                  <a:moveTo>
                    <a:pt x="89" y="12"/>
                  </a:moveTo>
                  <a:cubicBezTo>
                    <a:pt x="90" y="12"/>
                    <a:pt x="91" y="12"/>
                    <a:pt x="91" y="12"/>
                  </a:cubicBezTo>
                  <a:cubicBezTo>
                    <a:pt x="91" y="13"/>
                    <a:pt x="90" y="13"/>
                    <a:pt x="89" y="1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Rectangle 150"/>
            <p:cNvSpPr>
              <a:spLocks noChangeArrowheads="1"/>
            </p:cNvSpPr>
            <p:nvPr/>
          </p:nvSpPr>
          <p:spPr bwMode="auto">
            <a:xfrm>
              <a:off x="6729413" y="4767263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59" name="Freeform 151"/>
            <p:cNvSpPr/>
            <p:nvPr/>
          </p:nvSpPr>
          <p:spPr bwMode="auto">
            <a:xfrm>
              <a:off x="6721475" y="4764088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52"/>
            <p:cNvSpPr/>
            <p:nvPr/>
          </p:nvSpPr>
          <p:spPr bwMode="auto">
            <a:xfrm>
              <a:off x="6716713" y="4764088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Rectangle 153"/>
            <p:cNvSpPr>
              <a:spLocks noChangeArrowheads="1"/>
            </p:cNvSpPr>
            <p:nvPr/>
          </p:nvSpPr>
          <p:spPr bwMode="auto">
            <a:xfrm>
              <a:off x="6721475" y="47672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2" name="Freeform 154"/>
            <p:cNvSpPr/>
            <p:nvPr/>
          </p:nvSpPr>
          <p:spPr bwMode="auto">
            <a:xfrm>
              <a:off x="6721475" y="47672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55"/>
            <p:cNvSpPr/>
            <p:nvPr/>
          </p:nvSpPr>
          <p:spPr bwMode="auto">
            <a:xfrm>
              <a:off x="6688138" y="4775201"/>
              <a:ext cx="47625" cy="3175"/>
            </a:xfrm>
            <a:custGeom>
              <a:avLst/>
              <a:gdLst>
                <a:gd name="T0" fmla="*/ 2147483646 w 13"/>
                <a:gd name="T1" fmla="*/ 2147483646 h 1"/>
                <a:gd name="T2" fmla="*/ 2147483646 w 13"/>
                <a:gd name="T3" fmla="*/ 0 h 1"/>
                <a:gd name="T4" fmla="*/ 2147483646 w 13"/>
                <a:gd name="T5" fmla="*/ 2147483646 h 1"/>
                <a:gd name="T6" fmla="*/ 2147483646 w 13"/>
                <a:gd name="T7" fmla="*/ 0 h 1"/>
                <a:gd name="T8" fmla="*/ 2147483646 w 13"/>
                <a:gd name="T9" fmla="*/ 2147483646 h 1"/>
                <a:gd name="T10" fmla="*/ 2147483646 w 13"/>
                <a:gd name="T11" fmla="*/ 2147483646 h 1"/>
                <a:gd name="T12" fmla="*/ 2147483646 w 13"/>
                <a:gd name="T13" fmla="*/ 2147483646 h 1"/>
                <a:gd name="T14" fmla="*/ 2147483646 w 13"/>
                <a:gd name="T15" fmla="*/ 2147483646 h 1"/>
                <a:gd name="T16" fmla="*/ 2147483646 w 13"/>
                <a:gd name="T17" fmla="*/ 0 h 1"/>
                <a:gd name="T18" fmla="*/ 2147483646 w 13"/>
                <a:gd name="T19" fmla="*/ 2147483646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">
                  <a:moveTo>
                    <a:pt x="8" y="1"/>
                  </a:moveTo>
                  <a:cubicBezTo>
                    <a:pt x="8" y="1"/>
                    <a:pt x="8" y="0"/>
                    <a:pt x="8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3" y="1"/>
                    <a:pt x="5" y="1"/>
                    <a:pt x="7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56"/>
            <p:cNvSpPr/>
            <p:nvPr/>
          </p:nvSpPr>
          <p:spPr bwMode="auto">
            <a:xfrm>
              <a:off x="6751638" y="4770438"/>
              <a:ext cx="14288" cy="4763"/>
            </a:xfrm>
            <a:custGeom>
              <a:avLst/>
              <a:gdLst>
                <a:gd name="T0" fmla="*/ 2147483646 w 4"/>
                <a:gd name="T1" fmla="*/ 2147483646 h 1"/>
                <a:gd name="T2" fmla="*/ 2147483646 w 4"/>
                <a:gd name="T3" fmla="*/ 2147483646 h 1"/>
                <a:gd name="T4" fmla="*/ 0 w 4"/>
                <a:gd name="T5" fmla="*/ 0 h 1"/>
                <a:gd name="T6" fmla="*/ 0 w 4"/>
                <a:gd name="T7" fmla="*/ 2147483646 h 1"/>
                <a:gd name="T8" fmla="*/ 2147483646 w 4"/>
                <a:gd name="T9" fmla="*/ 0 h 1"/>
                <a:gd name="T10" fmla="*/ 2147483646 w 4"/>
                <a:gd name="T11" fmla="*/ 2147483646 h 1"/>
                <a:gd name="T12" fmla="*/ 2147483646 w 4"/>
                <a:gd name="T13" fmla="*/ 2147483646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Rectangle 157"/>
            <p:cNvSpPr>
              <a:spLocks noChangeArrowheads="1"/>
            </p:cNvSpPr>
            <p:nvPr/>
          </p:nvSpPr>
          <p:spPr bwMode="auto">
            <a:xfrm>
              <a:off x="6765925" y="47752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66" name="Freeform 158"/>
            <p:cNvSpPr/>
            <p:nvPr/>
          </p:nvSpPr>
          <p:spPr bwMode="auto">
            <a:xfrm>
              <a:off x="6326188" y="4649788"/>
              <a:ext cx="379413" cy="120650"/>
            </a:xfrm>
            <a:custGeom>
              <a:avLst/>
              <a:gdLst>
                <a:gd name="T0" fmla="*/ 2147483646 w 101"/>
                <a:gd name="T1" fmla="*/ 2147483646 h 32"/>
                <a:gd name="T2" fmla="*/ 2147483646 w 101"/>
                <a:gd name="T3" fmla="*/ 2147483646 h 32"/>
                <a:gd name="T4" fmla="*/ 2147483646 w 101"/>
                <a:gd name="T5" fmla="*/ 2147483646 h 32"/>
                <a:gd name="T6" fmla="*/ 2147483646 w 101"/>
                <a:gd name="T7" fmla="*/ 2147483646 h 32"/>
                <a:gd name="T8" fmla="*/ 2147483646 w 101"/>
                <a:gd name="T9" fmla="*/ 2147483646 h 32"/>
                <a:gd name="T10" fmla="*/ 2147483646 w 101"/>
                <a:gd name="T11" fmla="*/ 2147483646 h 32"/>
                <a:gd name="T12" fmla="*/ 2147483646 w 101"/>
                <a:gd name="T13" fmla="*/ 2147483646 h 32"/>
                <a:gd name="T14" fmla="*/ 2147483646 w 101"/>
                <a:gd name="T15" fmla="*/ 2147483646 h 32"/>
                <a:gd name="T16" fmla="*/ 2147483646 w 101"/>
                <a:gd name="T17" fmla="*/ 2147483646 h 32"/>
                <a:gd name="T18" fmla="*/ 2147483646 w 101"/>
                <a:gd name="T19" fmla="*/ 2147483646 h 32"/>
                <a:gd name="T20" fmla="*/ 2147483646 w 101"/>
                <a:gd name="T21" fmla="*/ 2147483646 h 32"/>
                <a:gd name="T22" fmla="*/ 2147483646 w 101"/>
                <a:gd name="T23" fmla="*/ 2147483646 h 32"/>
                <a:gd name="T24" fmla="*/ 2147483646 w 101"/>
                <a:gd name="T25" fmla="*/ 2147483646 h 32"/>
                <a:gd name="T26" fmla="*/ 2147483646 w 101"/>
                <a:gd name="T27" fmla="*/ 2147483646 h 32"/>
                <a:gd name="T28" fmla="*/ 2147483646 w 101"/>
                <a:gd name="T29" fmla="*/ 2147483646 h 32"/>
                <a:gd name="T30" fmla="*/ 2147483646 w 101"/>
                <a:gd name="T31" fmla="*/ 2147483646 h 32"/>
                <a:gd name="T32" fmla="*/ 2147483646 w 101"/>
                <a:gd name="T33" fmla="*/ 2147483646 h 32"/>
                <a:gd name="T34" fmla="*/ 2147483646 w 101"/>
                <a:gd name="T35" fmla="*/ 2147483646 h 32"/>
                <a:gd name="T36" fmla="*/ 2147483646 w 101"/>
                <a:gd name="T37" fmla="*/ 2147483646 h 32"/>
                <a:gd name="T38" fmla="*/ 2147483646 w 101"/>
                <a:gd name="T39" fmla="*/ 2147483646 h 32"/>
                <a:gd name="T40" fmla="*/ 2147483646 w 101"/>
                <a:gd name="T41" fmla="*/ 2147483646 h 32"/>
                <a:gd name="T42" fmla="*/ 2147483646 w 101"/>
                <a:gd name="T43" fmla="*/ 2147483646 h 32"/>
                <a:gd name="T44" fmla="*/ 2147483646 w 101"/>
                <a:gd name="T45" fmla="*/ 2147483646 h 32"/>
                <a:gd name="T46" fmla="*/ 2147483646 w 101"/>
                <a:gd name="T47" fmla="*/ 2147483646 h 32"/>
                <a:gd name="T48" fmla="*/ 2147483646 w 101"/>
                <a:gd name="T49" fmla="*/ 2147483646 h 32"/>
                <a:gd name="T50" fmla="*/ 2147483646 w 101"/>
                <a:gd name="T51" fmla="*/ 2147483646 h 32"/>
                <a:gd name="T52" fmla="*/ 2147483646 w 101"/>
                <a:gd name="T53" fmla="*/ 2147483646 h 32"/>
                <a:gd name="T54" fmla="*/ 2147483646 w 101"/>
                <a:gd name="T55" fmla="*/ 2147483646 h 32"/>
                <a:gd name="T56" fmla="*/ 2147483646 w 101"/>
                <a:gd name="T57" fmla="*/ 2147483646 h 32"/>
                <a:gd name="T58" fmla="*/ 2147483646 w 101"/>
                <a:gd name="T59" fmla="*/ 2147483646 h 32"/>
                <a:gd name="T60" fmla="*/ 2147483646 w 101"/>
                <a:gd name="T61" fmla="*/ 2147483646 h 32"/>
                <a:gd name="T62" fmla="*/ 2147483646 w 101"/>
                <a:gd name="T63" fmla="*/ 2147483646 h 32"/>
                <a:gd name="T64" fmla="*/ 2147483646 w 101"/>
                <a:gd name="T65" fmla="*/ 2147483646 h 32"/>
                <a:gd name="T66" fmla="*/ 2147483646 w 101"/>
                <a:gd name="T67" fmla="*/ 2147483646 h 32"/>
                <a:gd name="T68" fmla="*/ 2147483646 w 101"/>
                <a:gd name="T69" fmla="*/ 2147483646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1" h="32">
                  <a:moveTo>
                    <a:pt x="99" y="30"/>
                  </a:move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7"/>
                    <a:pt x="85" y="27"/>
                    <a:pt x="85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1" y="27"/>
                    <a:pt x="82" y="26"/>
                    <a:pt x="82" y="27"/>
                  </a:cubicBezTo>
                  <a:cubicBezTo>
                    <a:pt x="82" y="26"/>
                    <a:pt x="81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79" y="26"/>
                    <a:pt x="78" y="25"/>
                    <a:pt x="78" y="25"/>
                  </a:cubicBezTo>
                  <a:cubicBezTo>
                    <a:pt x="79" y="24"/>
                    <a:pt x="79" y="25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1" y="22"/>
                    <a:pt x="64" y="19"/>
                    <a:pt x="55" y="16"/>
                  </a:cubicBezTo>
                  <a:cubicBezTo>
                    <a:pt x="51" y="15"/>
                    <a:pt x="47" y="13"/>
                    <a:pt x="43" y="11"/>
                  </a:cubicBezTo>
                  <a:cubicBezTo>
                    <a:pt x="35" y="7"/>
                    <a:pt x="26" y="7"/>
                    <a:pt x="18" y="2"/>
                  </a:cubicBezTo>
                  <a:cubicBezTo>
                    <a:pt x="15" y="1"/>
                    <a:pt x="8" y="0"/>
                    <a:pt x="5" y="0"/>
                  </a:cubicBezTo>
                  <a:cubicBezTo>
                    <a:pt x="0" y="1"/>
                    <a:pt x="2" y="5"/>
                    <a:pt x="2" y="6"/>
                  </a:cubicBezTo>
                  <a:cubicBezTo>
                    <a:pt x="4" y="10"/>
                    <a:pt x="7" y="8"/>
                    <a:pt x="12" y="11"/>
                  </a:cubicBezTo>
                  <a:cubicBezTo>
                    <a:pt x="8" y="9"/>
                    <a:pt x="15" y="9"/>
                    <a:pt x="18" y="12"/>
                  </a:cubicBezTo>
                  <a:cubicBezTo>
                    <a:pt x="22" y="17"/>
                    <a:pt x="30" y="15"/>
                    <a:pt x="35" y="18"/>
                  </a:cubicBezTo>
                  <a:cubicBezTo>
                    <a:pt x="37" y="19"/>
                    <a:pt x="38" y="19"/>
                    <a:pt x="40" y="20"/>
                  </a:cubicBezTo>
                  <a:cubicBezTo>
                    <a:pt x="49" y="24"/>
                    <a:pt x="58" y="25"/>
                    <a:pt x="68" y="28"/>
                  </a:cubicBezTo>
                  <a:cubicBezTo>
                    <a:pt x="71" y="29"/>
                    <a:pt x="73" y="29"/>
                    <a:pt x="76" y="29"/>
                  </a:cubicBezTo>
                  <a:cubicBezTo>
                    <a:pt x="77" y="29"/>
                    <a:pt x="79" y="30"/>
                    <a:pt x="80" y="31"/>
                  </a:cubicBezTo>
                  <a:cubicBezTo>
                    <a:pt x="82" y="31"/>
                    <a:pt x="84" y="32"/>
                    <a:pt x="86" y="32"/>
                  </a:cubicBezTo>
                  <a:cubicBezTo>
                    <a:pt x="84" y="31"/>
                    <a:pt x="83" y="31"/>
                    <a:pt x="80" y="31"/>
                  </a:cubicBezTo>
                  <a:cubicBezTo>
                    <a:pt x="79" y="30"/>
                    <a:pt x="82" y="30"/>
                    <a:pt x="83" y="30"/>
                  </a:cubicBezTo>
                  <a:cubicBezTo>
                    <a:pt x="83" y="30"/>
                    <a:pt x="84" y="31"/>
                    <a:pt x="84" y="31"/>
                  </a:cubicBezTo>
                  <a:cubicBezTo>
                    <a:pt x="85" y="31"/>
                    <a:pt x="86" y="31"/>
                    <a:pt x="87" y="31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89" y="32"/>
                    <a:pt x="90" y="31"/>
                    <a:pt x="91" y="31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9" y="32"/>
                    <a:pt x="98" y="31"/>
                    <a:pt x="97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7" y="30"/>
                    <a:pt x="98" y="30"/>
                    <a:pt x="99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1"/>
                    <a:pt x="99" y="30"/>
                    <a:pt x="99" y="3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59"/>
            <p:cNvSpPr/>
            <p:nvPr/>
          </p:nvSpPr>
          <p:spPr bwMode="auto">
            <a:xfrm>
              <a:off x="6653213" y="4751388"/>
              <a:ext cx="7938" cy="4763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0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8" name="Freeform 160"/>
            <p:cNvSpPr>
              <a:spLocks noEditPoints="1"/>
            </p:cNvSpPr>
            <p:nvPr/>
          </p:nvSpPr>
          <p:spPr bwMode="auto">
            <a:xfrm>
              <a:off x="4857750" y="4484688"/>
              <a:ext cx="112713" cy="695325"/>
            </a:xfrm>
            <a:custGeom>
              <a:avLst/>
              <a:gdLst>
                <a:gd name="T0" fmla="*/ 2147483646 w 30"/>
                <a:gd name="T1" fmla="*/ 2147483646 h 185"/>
                <a:gd name="T2" fmla="*/ 2147483646 w 30"/>
                <a:gd name="T3" fmla="*/ 2147483646 h 185"/>
                <a:gd name="T4" fmla="*/ 2147483646 w 30"/>
                <a:gd name="T5" fmla="*/ 2147483646 h 185"/>
                <a:gd name="T6" fmla="*/ 2147483646 w 30"/>
                <a:gd name="T7" fmla="*/ 2147483646 h 185"/>
                <a:gd name="T8" fmla="*/ 2147483646 w 30"/>
                <a:gd name="T9" fmla="*/ 2147483646 h 185"/>
                <a:gd name="T10" fmla="*/ 2147483646 w 30"/>
                <a:gd name="T11" fmla="*/ 2147483646 h 185"/>
                <a:gd name="T12" fmla="*/ 0 w 30"/>
                <a:gd name="T13" fmla="*/ 2147483646 h 185"/>
                <a:gd name="T14" fmla="*/ 0 w 30"/>
                <a:gd name="T15" fmla="*/ 2147483646 h 185"/>
                <a:gd name="T16" fmla="*/ 0 w 30"/>
                <a:gd name="T17" fmla="*/ 2147483646 h 185"/>
                <a:gd name="T18" fmla="*/ 2147483646 w 30"/>
                <a:gd name="T19" fmla="*/ 2147483646 h 185"/>
                <a:gd name="T20" fmla="*/ 0 w 30"/>
                <a:gd name="T21" fmla="*/ 2147483646 h 185"/>
                <a:gd name="T22" fmla="*/ 2147483646 w 30"/>
                <a:gd name="T23" fmla="*/ 2147483646 h 185"/>
                <a:gd name="T24" fmla="*/ 0 w 30"/>
                <a:gd name="T25" fmla="*/ 2147483646 h 185"/>
                <a:gd name="T26" fmla="*/ 2147483646 w 30"/>
                <a:gd name="T27" fmla="*/ 2147483646 h 185"/>
                <a:gd name="T28" fmla="*/ 0 w 30"/>
                <a:gd name="T29" fmla="*/ 2147483646 h 185"/>
                <a:gd name="T30" fmla="*/ 0 w 30"/>
                <a:gd name="T31" fmla="*/ 2147483646 h 185"/>
                <a:gd name="T32" fmla="*/ 0 w 30"/>
                <a:gd name="T33" fmla="*/ 2147483646 h 185"/>
                <a:gd name="T34" fmla="*/ 2147483646 w 30"/>
                <a:gd name="T35" fmla="*/ 2147483646 h 185"/>
                <a:gd name="T36" fmla="*/ 2147483646 w 30"/>
                <a:gd name="T37" fmla="*/ 2147483646 h 185"/>
                <a:gd name="T38" fmla="*/ 2147483646 w 30"/>
                <a:gd name="T39" fmla="*/ 2147483646 h 185"/>
                <a:gd name="T40" fmla="*/ 2147483646 w 30"/>
                <a:gd name="T41" fmla="*/ 2147483646 h 185"/>
                <a:gd name="T42" fmla="*/ 2147483646 w 30"/>
                <a:gd name="T43" fmla="*/ 2147483646 h 185"/>
                <a:gd name="T44" fmla="*/ 2147483646 w 30"/>
                <a:gd name="T45" fmla="*/ 2147483646 h 185"/>
                <a:gd name="T46" fmla="*/ 2147483646 w 30"/>
                <a:gd name="T47" fmla="*/ 2147483646 h 185"/>
                <a:gd name="T48" fmla="*/ 2147483646 w 30"/>
                <a:gd name="T49" fmla="*/ 2147483646 h 185"/>
                <a:gd name="T50" fmla="*/ 2147483646 w 30"/>
                <a:gd name="T51" fmla="*/ 2147483646 h 185"/>
                <a:gd name="T52" fmla="*/ 2147483646 w 30"/>
                <a:gd name="T53" fmla="*/ 2147483646 h 185"/>
                <a:gd name="T54" fmla="*/ 2147483646 w 30"/>
                <a:gd name="T55" fmla="*/ 2147483646 h 185"/>
                <a:gd name="T56" fmla="*/ 2147483646 w 30"/>
                <a:gd name="T57" fmla="*/ 2147483646 h 185"/>
                <a:gd name="T58" fmla="*/ 2147483646 w 30"/>
                <a:gd name="T59" fmla="*/ 2147483646 h 185"/>
                <a:gd name="T60" fmla="*/ 2147483646 w 30"/>
                <a:gd name="T61" fmla="*/ 2147483646 h 185"/>
                <a:gd name="T62" fmla="*/ 2147483646 w 30"/>
                <a:gd name="T63" fmla="*/ 2147483646 h 185"/>
                <a:gd name="T64" fmla="*/ 2147483646 w 30"/>
                <a:gd name="T65" fmla="*/ 2147483646 h 185"/>
                <a:gd name="T66" fmla="*/ 2147483646 w 30"/>
                <a:gd name="T67" fmla="*/ 2147483646 h 185"/>
                <a:gd name="T68" fmla="*/ 2147483646 w 30"/>
                <a:gd name="T69" fmla="*/ 2147483646 h 185"/>
                <a:gd name="T70" fmla="*/ 2147483646 w 30"/>
                <a:gd name="T71" fmla="*/ 2147483646 h 185"/>
                <a:gd name="T72" fmla="*/ 2147483646 w 30"/>
                <a:gd name="T73" fmla="*/ 2147483646 h 185"/>
                <a:gd name="T74" fmla="*/ 2147483646 w 30"/>
                <a:gd name="T75" fmla="*/ 2147483646 h 185"/>
                <a:gd name="T76" fmla="*/ 2147483646 w 30"/>
                <a:gd name="T77" fmla="*/ 2147483646 h 185"/>
                <a:gd name="T78" fmla="*/ 2147483646 w 30"/>
                <a:gd name="T79" fmla="*/ 2147483646 h 185"/>
                <a:gd name="T80" fmla="*/ 2147483646 w 30"/>
                <a:gd name="T81" fmla="*/ 2147483646 h 185"/>
                <a:gd name="T82" fmla="*/ 2147483646 w 30"/>
                <a:gd name="T83" fmla="*/ 2147483646 h 185"/>
                <a:gd name="T84" fmla="*/ 2147483646 w 30"/>
                <a:gd name="T85" fmla="*/ 2147483646 h 185"/>
                <a:gd name="T86" fmla="*/ 2147483646 w 30"/>
                <a:gd name="T87" fmla="*/ 2147483646 h 185"/>
                <a:gd name="T88" fmla="*/ 2147483646 w 30"/>
                <a:gd name="T89" fmla="*/ 2147483646 h 18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0" h="185">
                  <a:moveTo>
                    <a:pt x="3" y="170"/>
                  </a:moveTo>
                  <a:cubicBezTo>
                    <a:pt x="3" y="169"/>
                    <a:pt x="3" y="169"/>
                    <a:pt x="3" y="169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3" y="170"/>
                    <a:pt x="3" y="170"/>
                    <a:pt x="3" y="170"/>
                  </a:cubicBezTo>
                  <a:close/>
                  <a:moveTo>
                    <a:pt x="4" y="167"/>
                  </a:moveTo>
                  <a:cubicBezTo>
                    <a:pt x="4" y="167"/>
                    <a:pt x="4" y="167"/>
                    <a:pt x="4" y="167"/>
                  </a:cubicBezTo>
                  <a:cubicBezTo>
                    <a:pt x="4" y="166"/>
                    <a:pt x="4" y="166"/>
                    <a:pt x="4" y="166"/>
                  </a:cubicBezTo>
                  <a:lnTo>
                    <a:pt x="4" y="167"/>
                  </a:lnTo>
                  <a:close/>
                  <a:moveTo>
                    <a:pt x="4" y="165"/>
                  </a:moveTo>
                  <a:cubicBezTo>
                    <a:pt x="3" y="166"/>
                    <a:pt x="3" y="166"/>
                    <a:pt x="3" y="166"/>
                  </a:cubicBezTo>
                  <a:cubicBezTo>
                    <a:pt x="4" y="166"/>
                    <a:pt x="4" y="166"/>
                    <a:pt x="4" y="166"/>
                  </a:cubicBezTo>
                  <a:lnTo>
                    <a:pt x="4" y="165"/>
                  </a:lnTo>
                  <a:close/>
                  <a:moveTo>
                    <a:pt x="0" y="154"/>
                  </a:moveTo>
                  <a:cubicBezTo>
                    <a:pt x="0" y="158"/>
                    <a:pt x="0" y="160"/>
                    <a:pt x="0" y="163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69"/>
                    <a:pt x="0" y="167"/>
                    <a:pt x="0" y="165"/>
                  </a:cubicBezTo>
                  <a:cubicBezTo>
                    <a:pt x="0" y="165"/>
                    <a:pt x="1" y="165"/>
                    <a:pt x="1" y="164"/>
                  </a:cubicBezTo>
                  <a:cubicBezTo>
                    <a:pt x="1" y="163"/>
                    <a:pt x="0" y="161"/>
                    <a:pt x="1" y="160"/>
                  </a:cubicBezTo>
                  <a:cubicBezTo>
                    <a:pt x="0" y="159"/>
                    <a:pt x="2" y="158"/>
                    <a:pt x="1" y="158"/>
                  </a:cubicBezTo>
                  <a:cubicBezTo>
                    <a:pt x="1" y="156"/>
                    <a:pt x="0" y="152"/>
                    <a:pt x="0" y="154"/>
                  </a:cubicBezTo>
                  <a:close/>
                  <a:moveTo>
                    <a:pt x="1" y="179"/>
                  </a:moveTo>
                  <a:cubicBezTo>
                    <a:pt x="1" y="179"/>
                    <a:pt x="1" y="179"/>
                    <a:pt x="1" y="179"/>
                  </a:cubicBezTo>
                  <a:cubicBezTo>
                    <a:pt x="1" y="180"/>
                    <a:pt x="1" y="180"/>
                    <a:pt x="1" y="179"/>
                  </a:cubicBezTo>
                  <a:cubicBezTo>
                    <a:pt x="0" y="181"/>
                    <a:pt x="0" y="183"/>
                    <a:pt x="0" y="184"/>
                  </a:cubicBezTo>
                  <a:cubicBezTo>
                    <a:pt x="0" y="184"/>
                    <a:pt x="1" y="184"/>
                    <a:pt x="1" y="184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1" y="182"/>
                    <a:pt x="1" y="180"/>
                    <a:pt x="1" y="179"/>
                  </a:cubicBezTo>
                  <a:close/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0" y="185"/>
                  </a:lnTo>
                  <a:close/>
                  <a:moveTo>
                    <a:pt x="25" y="3"/>
                  </a:moveTo>
                  <a:cubicBezTo>
                    <a:pt x="20" y="6"/>
                    <a:pt x="21" y="10"/>
                    <a:pt x="17" y="18"/>
                  </a:cubicBezTo>
                  <a:cubicBezTo>
                    <a:pt x="20" y="12"/>
                    <a:pt x="18" y="22"/>
                    <a:pt x="15" y="27"/>
                  </a:cubicBezTo>
                  <a:cubicBezTo>
                    <a:pt x="10" y="34"/>
                    <a:pt x="11" y="46"/>
                    <a:pt x="9" y="56"/>
                  </a:cubicBezTo>
                  <a:cubicBezTo>
                    <a:pt x="8" y="58"/>
                    <a:pt x="8" y="61"/>
                    <a:pt x="7" y="64"/>
                  </a:cubicBezTo>
                  <a:cubicBezTo>
                    <a:pt x="4" y="79"/>
                    <a:pt x="4" y="93"/>
                    <a:pt x="2" y="109"/>
                  </a:cubicBezTo>
                  <a:cubicBezTo>
                    <a:pt x="2" y="113"/>
                    <a:pt x="3" y="117"/>
                    <a:pt x="3" y="121"/>
                  </a:cubicBezTo>
                  <a:cubicBezTo>
                    <a:pt x="3" y="123"/>
                    <a:pt x="2" y="126"/>
                    <a:pt x="2" y="128"/>
                  </a:cubicBezTo>
                  <a:cubicBezTo>
                    <a:pt x="1" y="132"/>
                    <a:pt x="2" y="135"/>
                    <a:pt x="2" y="137"/>
                  </a:cubicBezTo>
                  <a:cubicBezTo>
                    <a:pt x="2" y="134"/>
                    <a:pt x="2" y="132"/>
                    <a:pt x="2" y="129"/>
                  </a:cubicBezTo>
                  <a:cubicBezTo>
                    <a:pt x="2" y="126"/>
                    <a:pt x="3" y="130"/>
                    <a:pt x="3" y="132"/>
                  </a:cubicBezTo>
                  <a:cubicBezTo>
                    <a:pt x="3" y="132"/>
                    <a:pt x="2" y="133"/>
                    <a:pt x="2" y="134"/>
                  </a:cubicBezTo>
                  <a:cubicBezTo>
                    <a:pt x="2" y="135"/>
                    <a:pt x="2" y="137"/>
                    <a:pt x="3" y="138"/>
                  </a:cubicBezTo>
                  <a:cubicBezTo>
                    <a:pt x="3" y="139"/>
                    <a:pt x="2" y="139"/>
                    <a:pt x="2" y="139"/>
                  </a:cubicBezTo>
                  <a:cubicBezTo>
                    <a:pt x="2" y="141"/>
                    <a:pt x="3" y="143"/>
                    <a:pt x="3" y="144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2"/>
                    <a:pt x="2" y="156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7"/>
                    <a:pt x="3" y="155"/>
                    <a:pt x="3" y="154"/>
                  </a:cubicBezTo>
                  <a:cubicBezTo>
                    <a:pt x="3" y="154"/>
                    <a:pt x="3" y="154"/>
                    <a:pt x="3" y="153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4" y="154"/>
                    <a:pt x="4" y="156"/>
                    <a:pt x="3" y="157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3" y="159"/>
                    <a:pt x="3" y="158"/>
                    <a:pt x="2" y="15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3" y="159"/>
                    <a:pt x="4" y="157"/>
                    <a:pt x="4" y="157"/>
                  </a:cubicBezTo>
                  <a:cubicBezTo>
                    <a:pt x="4" y="152"/>
                    <a:pt x="5" y="148"/>
                    <a:pt x="5" y="145"/>
                  </a:cubicBezTo>
                  <a:cubicBezTo>
                    <a:pt x="5" y="144"/>
                    <a:pt x="5" y="144"/>
                    <a:pt x="5" y="144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6" y="139"/>
                    <a:pt x="6" y="139"/>
                    <a:pt x="6" y="139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6" y="136"/>
                    <a:pt x="6" y="136"/>
                    <a:pt x="6" y="136"/>
                  </a:cubicBezTo>
                  <a:cubicBezTo>
                    <a:pt x="6" y="135"/>
                    <a:pt x="6" y="134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10" y="111"/>
                    <a:pt x="10" y="99"/>
                    <a:pt x="12" y="86"/>
                  </a:cubicBezTo>
                  <a:cubicBezTo>
                    <a:pt x="14" y="79"/>
                    <a:pt x="15" y="72"/>
                    <a:pt x="16" y="65"/>
                  </a:cubicBezTo>
                  <a:cubicBezTo>
                    <a:pt x="19" y="52"/>
                    <a:pt x="20" y="39"/>
                    <a:pt x="25" y="26"/>
                  </a:cubicBezTo>
                  <a:cubicBezTo>
                    <a:pt x="27" y="22"/>
                    <a:pt x="29" y="12"/>
                    <a:pt x="30" y="7"/>
                  </a:cubicBezTo>
                  <a:cubicBezTo>
                    <a:pt x="30" y="0"/>
                    <a:pt x="25" y="2"/>
                    <a:pt x="25" y="3"/>
                  </a:cubicBezTo>
                  <a:close/>
                  <a:moveTo>
                    <a:pt x="7" y="126"/>
                  </a:moveTo>
                  <a:cubicBezTo>
                    <a:pt x="7" y="125"/>
                    <a:pt x="7" y="124"/>
                    <a:pt x="8" y="123"/>
                  </a:cubicBezTo>
                  <a:cubicBezTo>
                    <a:pt x="8" y="124"/>
                    <a:pt x="7" y="125"/>
                    <a:pt x="7" y="126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9" name="Freeform 161"/>
            <p:cNvSpPr>
              <a:spLocks noEditPoints="1"/>
            </p:cNvSpPr>
            <p:nvPr/>
          </p:nvSpPr>
          <p:spPr bwMode="auto">
            <a:xfrm>
              <a:off x="5049838" y="3560763"/>
              <a:ext cx="582613" cy="398463"/>
            </a:xfrm>
            <a:custGeom>
              <a:avLst/>
              <a:gdLst>
                <a:gd name="T0" fmla="*/ 2147483646 w 155"/>
                <a:gd name="T1" fmla="*/ 2147483646 h 106"/>
                <a:gd name="T2" fmla="*/ 2147483646 w 155"/>
                <a:gd name="T3" fmla="*/ 2147483646 h 106"/>
                <a:gd name="T4" fmla="*/ 2147483646 w 155"/>
                <a:gd name="T5" fmla="*/ 2147483646 h 106"/>
                <a:gd name="T6" fmla="*/ 2147483646 w 155"/>
                <a:gd name="T7" fmla="*/ 2147483646 h 106"/>
                <a:gd name="T8" fmla="*/ 2147483646 w 155"/>
                <a:gd name="T9" fmla="*/ 2147483646 h 106"/>
                <a:gd name="T10" fmla="*/ 2147483646 w 155"/>
                <a:gd name="T11" fmla="*/ 2147483646 h 106"/>
                <a:gd name="T12" fmla="*/ 2147483646 w 155"/>
                <a:gd name="T13" fmla="*/ 2147483646 h 106"/>
                <a:gd name="T14" fmla="*/ 2147483646 w 155"/>
                <a:gd name="T15" fmla="*/ 2147483646 h 106"/>
                <a:gd name="T16" fmla="*/ 2147483646 w 155"/>
                <a:gd name="T17" fmla="*/ 2147483646 h 106"/>
                <a:gd name="T18" fmla="*/ 2147483646 w 155"/>
                <a:gd name="T19" fmla="*/ 2147483646 h 106"/>
                <a:gd name="T20" fmla="*/ 2147483646 w 155"/>
                <a:gd name="T21" fmla="*/ 2147483646 h 106"/>
                <a:gd name="T22" fmla="*/ 2147483646 w 155"/>
                <a:gd name="T23" fmla="*/ 2147483646 h 106"/>
                <a:gd name="T24" fmla="*/ 2147483646 w 155"/>
                <a:gd name="T25" fmla="*/ 2147483646 h 106"/>
                <a:gd name="T26" fmla="*/ 2147483646 w 155"/>
                <a:gd name="T27" fmla="*/ 2147483646 h 106"/>
                <a:gd name="T28" fmla="*/ 2147483646 w 155"/>
                <a:gd name="T29" fmla="*/ 2147483646 h 106"/>
                <a:gd name="T30" fmla="*/ 2147483646 w 155"/>
                <a:gd name="T31" fmla="*/ 2147483646 h 106"/>
                <a:gd name="T32" fmla="*/ 2147483646 w 155"/>
                <a:gd name="T33" fmla="*/ 2147483646 h 106"/>
                <a:gd name="T34" fmla="*/ 2147483646 w 155"/>
                <a:gd name="T35" fmla="*/ 2147483646 h 106"/>
                <a:gd name="T36" fmla="*/ 2147483646 w 155"/>
                <a:gd name="T37" fmla="*/ 2147483646 h 106"/>
                <a:gd name="T38" fmla="*/ 2147483646 w 155"/>
                <a:gd name="T39" fmla="*/ 2147483646 h 106"/>
                <a:gd name="T40" fmla="*/ 2147483646 w 155"/>
                <a:gd name="T41" fmla="*/ 2147483646 h 106"/>
                <a:gd name="T42" fmla="*/ 2147483646 w 155"/>
                <a:gd name="T43" fmla="*/ 2147483646 h 106"/>
                <a:gd name="T44" fmla="*/ 2147483646 w 155"/>
                <a:gd name="T45" fmla="*/ 2147483646 h 106"/>
                <a:gd name="T46" fmla="*/ 2147483646 w 155"/>
                <a:gd name="T47" fmla="*/ 2147483646 h 106"/>
                <a:gd name="T48" fmla="*/ 2147483646 w 155"/>
                <a:gd name="T49" fmla="*/ 2147483646 h 106"/>
                <a:gd name="T50" fmla="*/ 2147483646 w 155"/>
                <a:gd name="T51" fmla="*/ 2147483646 h 106"/>
                <a:gd name="T52" fmla="*/ 2147483646 w 155"/>
                <a:gd name="T53" fmla="*/ 2147483646 h 106"/>
                <a:gd name="T54" fmla="*/ 2147483646 w 155"/>
                <a:gd name="T55" fmla="*/ 2147483646 h 106"/>
                <a:gd name="T56" fmla="*/ 2147483646 w 155"/>
                <a:gd name="T57" fmla="*/ 2147483646 h 106"/>
                <a:gd name="T58" fmla="*/ 2147483646 w 155"/>
                <a:gd name="T59" fmla="*/ 2147483646 h 106"/>
                <a:gd name="T60" fmla="*/ 2147483646 w 155"/>
                <a:gd name="T61" fmla="*/ 2147483646 h 106"/>
                <a:gd name="T62" fmla="*/ 2147483646 w 155"/>
                <a:gd name="T63" fmla="*/ 2147483646 h 106"/>
                <a:gd name="T64" fmla="*/ 2147483646 w 155"/>
                <a:gd name="T65" fmla="*/ 2147483646 h 106"/>
                <a:gd name="T66" fmla="*/ 2147483646 w 155"/>
                <a:gd name="T67" fmla="*/ 2147483646 h 106"/>
                <a:gd name="T68" fmla="*/ 2147483646 w 155"/>
                <a:gd name="T69" fmla="*/ 2147483646 h 106"/>
                <a:gd name="T70" fmla="*/ 2147483646 w 155"/>
                <a:gd name="T71" fmla="*/ 2147483646 h 106"/>
                <a:gd name="T72" fmla="*/ 2147483646 w 155"/>
                <a:gd name="T73" fmla="*/ 2147483646 h 106"/>
                <a:gd name="T74" fmla="*/ 2147483646 w 155"/>
                <a:gd name="T75" fmla="*/ 2147483646 h 106"/>
                <a:gd name="T76" fmla="*/ 2147483646 w 155"/>
                <a:gd name="T77" fmla="*/ 2147483646 h 106"/>
                <a:gd name="T78" fmla="*/ 2147483646 w 155"/>
                <a:gd name="T79" fmla="*/ 2147483646 h 106"/>
                <a:gd name="T80" fmla="*/ 2147483646 w 155"/>
                <a:gd name="T81" fmla="*/ 2147483646 h 106"/>
                <a:gd name="T82" fmla="*/ 2147483646 w 155"/>
                <a:gd name="T83" fmla="*/ 2147483646 h 106"/>
                <a:gd name="T84" fmla="*/ 2147483646 w 155"/>
                <a:gd name="T85" fmla="*/ 2147483646 h 106"/>
                <a:gd name="T86" fmla="*/ 2147483646 w 155"/>
                <a:gd name="T87" fmla="*/ 2147483646 h 106"/>
                <a:gd name="T88" fmla="*/ 2147483646 w 155"/>
                <a:gd name="T89" fmla="*/ 2147483646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55" h="106">
                  <a:moveTo>
                    <a:pt x="143" y="96"/>
                  </a:moveTo>
                  <a:cubicBezTo>
                    <a:pt x="142" y="95"/>
                    <a:pt x="142" y="95"/>
                    <a:pt x="142" y="95"/>
                  </a:cubicBezTo>
                  <a:cubicBezTo>
                    <a:pt x="142" y="96"/>
                    <a:pt x="142" y="96"/>
                    <a:pt x="142" y="96"/>
                  </a:cubicBezTo>
                  <a:cubicBezTo>
                    <a:pt x="143" y="97"/>
                    <a:pt x="143" y="96"/>
                    <a:pt x="143" y="96"/>
                  </a:cubicBezTo>
                  <a:close/>
                  <a:moveTo>
                    <a:pt x="140" y="94"/>
                  </a:moveTo>
                  <a:cubicBezTo>
                    <a:pt x="140" y="94"/>
                    <a:pt x="140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lose/>
                  <a:moveTo>
                    <a:pt x="140" y="94"/>
                  </a:moveTo>
                  <a:cubicBezTo>
                    <a:pt x="140" y="94"/>
                    <a:pt x="140" y="94"/>
                    <a:pt x="140" y="94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9" y="95"/>
                    <a:pt x="139" y="95"/>
                    <a:pt x="139" y="95"/>
                  </a:cubicBezTo>
                  <a:lnTo>
                    <a:pt x="140" y="94"/>
                  </a:lnTo>
                  <a:close/>
                  <a:moveTo>
                    <a:pt x="137" y="97"/>
                  </a:moveTo>
                  <a:cubicBezTo>
                    <a:pt x="137" y="97"/>
                    <a:pt x="137" y="96"/>
                    <a:pt x="137" y="96"/>
                  </a:cubicBezTo>
                  <a:cubicBezTo>
                    <a:pt x="135" y="95"/>
                    <a:pt x="134" y="95"/>
                    <a:pt x="133" y="94"/>
                  </a:cubicBezTo>
                  <a:cubicBezTo>
                    <a:pt x="132" y="94"/>
                    <a:pt x="132" y="93"/>
                    <a:pt x="131" y="93"/>
                  </a:cubicBezTo>
                  <a:cubicBezTo>
                    <a:pt x="129" y="92"/>
                    <a:pt x="125" y="91"/>
                    <a:pt x="127" y="92"/>
                  </a:cubicBezTo>
                  <a:cubicBezTo>
                    <a:pt x="130" y="94"/>
                    <a:pt x="133" y="95"/>
                    <a:pt x="135" y="96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4" y="100"/>
                    <a:pt x="144" y="100"/>
                    <a:pt x="144" y="100"/>
                  </a:cubicBezTo>
                  <a:cubicBezTo>
                    <a:pt x="142" y="99"/>
                    <a:pt x="142" y="99"/>
                    <a:pt x="142" y="99"/>
                  </a:cubicBezTo>
                  <a:cubicBezTo>
                    <a:pt x="141" y="98"/>
                    <a:pt x="139" y="98"/>
                    <a:pt x="137" y="97"/>
                  </a:cubicBezTo>
                  <a:close/>
                  <a:moveTo>
                    <a:pt x="154" y="104"/>
                  </a:moveTo>
                  <a:cubicBezTo>
                    <a:pt x="153" y="104"/>
                    <a:pt x="153" y="104"/>
                    <a:pt x="153" y="104"/>
                  </a:cubicBezTo>
                  <a:cubicBezTo>
                    <a:pt x="153" y="103"/>
                    <a:pt x="151" y="102"/>
                    <a:pt x="150" y="102"/>
                  </a:cubicBezTo>
                  <a:cubicBezTo>
                    <a:pt x="150" y="102"/>
                    <a:pt x="150" y="102"/>
                    <a:pt x="150" y="102"/>
                  </a:cubicBezTo>
                  <a:cubicBezTo>
                    <a:pt x="151" y="103"/>
                    <a:pt x="151" y="103"/>
                    <a:pt x="151" y="102"/>
                  </a:cubicBezTo>
                  <a:cubicBezTo>
                    <a:pt x="152" y="103"/>
                    <a:pt x="153" y="104"/>
                    <a:pt x="155" y="105"/>
                  </a:cubicBezTo>
                  <a:cubicBezTo>
                    <a:pt x="155" y="105"/>
                    <a:pt x="155" y="105"/>
                    <a:pt x="154" y="104"/>
                  </a:cubicBezTo>
                  <a:close/>
                  <a:moveTo>
                    <a:pt x="155" y="106"/>
                  </a:moveTo>
                  <a:cubicBezTo>
                    <a:pt x="155" y="106"/>
                    <a:pt x="155" y="106"/>
                    <a:pt x="155" y="106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5" y="105"/>
                    <a:pt x="155" y="105"/>
                    <a:pt x="155" y="105"/>
                  </a:cubicBezTo>
                  <a:lnTo>
                    <a:pt x="155" y="106"/>
                  </a:lnTo>
                  <a:close/>
                  <a:moveTo>
                    <a:pt x="132" y="92"/>
                  </a:moveTo>
                  <a:cubicBezTo>
                    <a:pt x="131" y="91"/>
                    <a:pt x="129" y="90"/>
                    <a:pt x="128" y="89"/>
                  </a:cubicBezTo>
                  <a:cubicBezTo>
                    <a:pt x="129" y="90"/>
                    <a:pt x="128" y="90"/>
                    <a:pt x="128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9" y="89"/>
                    <a:pt x="130" y="90"/>
                    <a:pt x="131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2"/>
                    <a:pt x="131" y="90"/>
                    <a:pt x="131" y="90"/>
                  </a:cubicBezTo>
                  <a:cubicBezTo>
                    <a:pt x="127" y="88"/>
                    <a:pt x="124" y="86"/>
                    <a:pt x="121" y="84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12" y="79"/>
                    <a:pt x="111" y="78"/>
                    <a:pt x="111" y="78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92" y="65"/>
                    <a:pt x="82" y="60"/>
                    <a:pt x="70" y="52"/>
                  </a:cubicBezTo>
                  <a:cubicBezTo>
                    <a:pt x="64" y="48"/>
                    <a:pt x="59" y="44"/>
                    <a:pt x="53" y="40"/>
                  </a:cubicBezTo>
                  <a:cubicBezTo>
                    <a:pt x="42" y="32"/>
                    <a:pt x="32" y="26"/>
                    <a:pt x="22" y="16"/>
                  </a:cubicBezTo>
                  <a:cubicBezTo>
                    <a:pt x="18" y="12"/>
                    <a:pt x="10" y="6"/>
                    <a:pt x="6" y="3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1" y="11"/>
                    <a:pt x="5" y="12"/>
                    <a:pt x="11" y="19"/>
                  </a:cubicBezTo>
                  <a:cubicBezTo>
                    <a:pt x="7" y="14"/>
                    <a:pt x="15" y="20"/>
                    <a:pt x="18" y="25"/>
                  </a:cubicBezTo>
                  <a:cubicBezTo>
                    <a:pt x="23" y="33"/>
                    <a:pt x="34" y="37"/>
                    <a:pt x="42" y="43"/>
                  </a:cubicBezTo>
                  <a:cubicBezTo>
                    <a:pt x="44" y="45"/>
                    <a:pt x="46" y="46"/>
                    <a:pt x="48" y="48"/>
                  </a:cubicBezTo>
                  <a:cubicBezTo>
                    <a:pt x="61" y="57"/>
                    <a:pt x="74" y="63"/>
                    <a:pt x="87" y="71"/>
                  </a:cubicBezTo>
                  <a:cubicBezTo>
                    <a:pt x="91" y="73"/>
                    <a:pt x="95" y="75"/>
                    <a:pt x="98" y="76"/>
                  </a:cubicBezTo>
                  <a:cubicBezTo>
                    <a:pt x="100" y="77"/>
                    <a:pt x="103" y="79"/>
                    <a:pt x="104" y="80"/>
                  </a:cubicBezTo>
                  <a:cubicBezTo>
                    <a:pt x="107" y="82"/>
                    <a:pt x="110" y="83"/>
                    <a:pt x="113" y="84"/>
                  </a:cubicBezTo>
                  <a:cubicBezTo>
                    <a:pt x="110" y="82"/>
                    <a:pt x="108" y="81"/>
                    <a:pt x="105" y="80"/>
                  </a:cubicBezTo>
                  <a:cubicBezTo>
                    <a:pt x="103" y="79"/>
                    <a:pt x="107" y="80"/>
                    <a:pt x="108" y="80"/>
                  </a:cubicBezTo>
                  <a:cubicBezTo>
                    <a:pt x="109" y="80"/>
                    <a:pt x="109" y="82"/>
                    <a:pt x="110" y="82"/>
                  </a:cubicBezTo>
                  <a:cubicBezTo>
                    <a:pt x="111" y="83"/>
                    <a:pt x="112" y="83"/>
                    <a:pt x="114" y="83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6" y="85"/>
                    <a:pt x="118" y="85"/>
                    <a:pt x="119" y="86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3" y="89"/>
                    <a:pt x="123" y="89"/>
                    <a:pt x="123" y="89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6" y="90"/>
                    <a:pt x="129" y="91"/>
                    <a:pt x="132" y="92"/>
                  </a:cubicBezTo>
                  <a:close/>
                  <a:moveTo>
                    <a:pt x="102" y="72"/>
                  </a:moveTo>
                  <a:cubicBezTo>
                    <a:pt x="103" y="73"/>
                    <a:pt x="104" y="73"/>
                    <a:pt x="104" y="74"/>
                  </a:cubicBezTo>
                  <a:cubicBezTo>
                    <a:pt x="103" y="74"/>
                    <a:pt x="103" y="73"/>
                    <a:pt x="102" y="7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0" name="Freeform 162"/>
            <p:cNvSpPr>
              <a:spLocks noEditPoints="1"/>
            </p:cNvSpPr>
            <p:nvPr/>
          </p:nvSpPr>
          <p:spPr bwMode="auto">
            <a:xfrm>
              <a:off x="4686300" y="3343276"/>
              <a:ext cx="1598613" cy="514350"/>
            </a:xfrm>
            <a:custGeom>
              <a:avLst/>
              <a:gdLst>
                <a:gd name="T0" fmla="*/ 2147483646 w 426"/>
                <a:gd name="T1" fmla="*/ 2147483646 h 137"/>
                <a:gd name="T2" fmla="*/ 2147483646 w 426"/>
                <a:gd name="T3" fmla="*/ 2147483646 h 137"/>
                <a:gd name="T4" fmla="*/ 2147483646 w 426"/>
                <a:gd name="T5" fmla="*/ 2147483646 h 137"/>
                <a:gd name="T6" fmla="*/ 2147483646 w 426"/>
                <a:gd name="T7" fmla="*/ 2147483646 h 137"/>
                <a:gd name="T8" fmla="*/ 2147483646 w 426"/>
                <a:gd name="T9" fmla="*/ 2147483646 h 137"/>
                <a:gd name="T10" fmla="*/ 2147483646 w 426"/>
                <a:gd name="T11" fmla="*/ 2147483646 h 137"/>
                <a:gd name="T12" fmla="*/ 2147483646 w 426"/>
                <a:gd name="T13" fmla="*/ 2147483646 h 137"/>
                <a:gd name="T14" fmla="*/ 2147483646 w 426"/>
                <a:gd name="T15" fmla="*/ 2147483646 h 137"/>
                <a:gd name="T16" fmla="*/ 2147483646 w 426"/>
                <a:gd name="T17" fmla="*/ 2147483646 h 137"/>
                <a:gd name="T18" fmla="*/ 2147483646 w 426"/>
                <a:gd name="T19" fmla="*/ 2147483646 h 137"/>
                <a:gd name="T20" fmla="*/ 2147483646 w 426"/>
                <a:gd name="T21" fmla="*/ 2147483646 h 137"/>
                <a:gd name="T22" fmla="*/ 2147483646 w 426"/>
                <a:gd name="T23" fmla="*/ 2147483646 h 137"/>
                <a:gd name="T24" fmla="*/ 2147483646 w 426"/>
                <a:gd name="T25" fmla="*/ 2147483646 h 137"/>
                <a:gd name="T26" fmla="*/ 2147483646 w 426"/>
                <a:gd name="T27" fmla="*/ 2147483646 h 137"/>
                <a:gd name="T28" fmla="*/ 2147483646 w 426"/>
                <a:gd name="T29" fmla="*/ 2147483646 h 137"/>
                <a:gd name="T30" fmla="*/ 2147483646 w 426"/>
                <a:gd name="T31" fmla="*/ 2147483646 h 137"/>
                <a:gd name="T32" fmla="*/ 2147483646 w 426"/>
                <a:gd name="T33" fmla="*/ 2147483646 h 137"/>
                <a:gd name="T34" fmla="*/ 2147483646 w 426"/>
                <a:gd name="T35" fmla="*/ 2147483646 h 137"/>
                <a:gd name="T36" fmla="*/ 2147483646 w 426"/>
                <a:gd name="T37" fmla="*/ 2147483646 h 137"/>
                <a:gd name="T38" fmla="*/ 2147483646 w 426"/>
                <a:gd name="T39" fmla="*/ 2147483646 h 137"/>
                <a:gd name="T40" fmla="*/ 2147483646 w 426"/>
                <a:gd name="T41" fmla="*/ 2147483646 h 137"/>
                <a:gd name="T42" fmla="*/ 2147483646 w 426"/>
                <a:gd name="T43" fmla="*/ 2147483646 h 137"/>
                <a:gd name="T44" fmla="*/ 2147483646 w 426"/>
                <a:gd name="T45" fmla="*/ 2147483646 h 137"/>
                <a:gd name="T46" fmla="*/ 2147483646 w 426"/>
                <a:gd name="T47" fmla="*/ 2147483646 h 137"/>
                <a:gd name="T48" fmla="*/ 2147483646 w 426"/>
                <a:gd name="T49" fmla="*/ 2147483646 h 137"/>
                <a:gd name="T50" fmla="*/ 2147483646 w 426"/>
                <a:gd name="T51" fmla="*/ 2147483646 h 137"/>
                <a:gd name="T52" fmla="*/ 2147483646 w 426"/>
                <a:gd name="T53" fmla="*/ 2147483646 h 137"/>
                <a:gd name="T54" fmla="*/ 2147483646 w 426"/>
                <a:gd name="T55" fmla="*/ 2147483646 h 137"/>
                <a:gd name="T56" fmla="*/ 2147483646 w 426"/>
                <a:gd name="T57" fmla="*/ 2147483646 h 137"/>
                <a:gd name="T58" fmla="*/ 2147483646 w 426"/>
                <a:gd name="T59" fmla="*/ 2147483646 h 137"/>
                <a:gd name="T60" fmla="*/ 2147483646 w 426"/>
                <a:gd name="T61" fmla="*/ 2147483646 h 137"/>
                <a:gd name="T62" fmla="*/ 2147483646 w 426"/>
                <a:gd name="T63" fmla="*/ 2147483646 h 137"/>
                <a:gd name="T64" fmla="*/ 2147483646 w 426"/>
                <a:gd name="T65" fmla="*/ 2147483646 h 137"/>
                <a:gd name="T66" fmla="*/ 2147483646 w 426"/>
                <a:gd name="T67" fmla="*/ 2147483646 h 137"/>
                <a:gd name="T68" fmla="*/ 2147483646 w 426"/>
                <a:gd name="T69" fmla="*/ 2147483646 h 137"/>
                <a:gd name="T70" fmla="*/ 2147483646 w 426"/>
                <a:gd name="T71" fmla="*/ 2147483646 h 137"/>
                <a:gd name="T72" fmla="*/ 2147483646 w 426"/>
                <a:gd name="T73" fmla="*/ 2147483646 h 137"/>
                <a:gd name="T74" fmla="*/ 2147483646 w 426"/>
                <a:gd name="T75" fmla="*/ 2147483646 h 137"/>
                <a:gd name="T76" fmla="*/ 2147483646 w 426"/>
                <a:gd name="T77" fmla="*/ 2147483646 h 137"/>
                <a:gd name="T78" fmla="*/ 2147483646 w 426"/>
                <a:gd name="T79" fmla="*/ 2147483646 h 137"/>
                <a:gd name="T80" fmla="*/ 2147483646 w 426"/>
                <a:gd name="T81" fmla="*/ 2147483646 h 137"/>
                <a:gd name="T82" fmla="*/ 2147483646 w 426"/>
                <a:gd name="T83" fmla="*/ 2147483646 h 137"/>
                <a:gd name="T84" fmla="*/ 2147483646 w 426"/>
                <a:gd name="T85" fmla="*/ 2147483646 h 137"/>
                <a:gd name="T86" fmla="*/ 2147483646 w 426"/>
                <a:gd name="T87" fmla="*/ 2147483646 h 137"/>
                <a:gd name="T88" fmla="*/ 2147483646 w 426"/>
                <a:gd name="T89" fmla="*/ 2147483646 h 137"/>
                <a:gd name="T90" fmla="*/ 2147483646 w 426"/>
                <a:gd name="T91" fmla="*/ 2147483646 h 137"/>
                <a:gd name="T92" fmla="*/ 2147483646 w 426"/>
                <a:gd name="T93" fmla="*/ 2147483646 h 137"/>
                <a:gd name="T94" fmla="*/ 2147483646 w 426"/>
                <a:gd name="T95" fmla="*/ 2147483646 h 137"/>
                <a:gd name="T96" fmla="*/ 2147483646 w 426"/>
                <a:gd name="T97" fmla="*/ 2147483646 h 1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6" h="137">
                  <a:moveTo>
                    <a:pt x="388" y="108"/>
                  </a:moveTo>
                  <a:cubicBezTo>
                    <a:pt x="384" y="109"/>
                    <a:pt x="384" y="109"/>
                    <a:pt x="384" y="109"/>
                  </a:cubicBezTo>
                  <a:cubicBezTo>
                    <a:pt x="385" y="109"/>
                    <a:pt x="385" y="109"/>
                    <a:pt x="386" y="109"/>
                  </a:cubicBezTo>
                  <a:cubicBezTo>
                    <a:pt x="387" y="109"/>
                    <a:pt x="388" y="109"/>
                    <a:pt x="388" y="108"/>
                  </a:cubicBezTo>
                  <a:close/>
                  <a:moveTo>
                    <a:pt x="379" y="110"/>
                  </a:moveTo>
                  <a:cubicBezTo>
                    <a:pt x="378" y="110"/>
                    <a:pt x="378" y="110"/>
                    <a:pt x="378" y="110"/>
                  </a:cubicBezTo>
                  <a:cubicBezTo>
                    <a:pt x="380" y="110"/>
                    <a:pt x="380" y="110"/>
                    <a:pt x="380" y="110"/>
                  </a:cubicBezTo>
                  <a:lnTo>
                    <a:pt x="379" y="110"/>
                  </a:lnTo>
                  <a:close/>
                  <a:moveTo>
                    <a:pt x="372" y="112"/>
                  </a:moveTo>
                  <a:cubicBezTo>
                    <a:pt x="373" y="112"/>
                    <a:pt x="375" y="112"/>
                    <a:pt x="376" y="111"/>
                  </a:cubicBezTo>
                  <a:cubicBezTo>
                    <a:pt x="375" y="111"/>
                    <a:pt x="373" y="112"/>
                    <a:pt x="372" y="112"/>
                  </a:cubicBezTo>
                  <a:close/>
                  <a:moveTo>
                    <a:pt x="378" y="110"/>
                  </a:moveTo>
                  <a:cubicBezTo>
                    <a:pt x="378" y="110"/>
                    <a:pt x="378" y="110"/>
                    <a:pt x="378" y="110"/>
                  </a:cubicBezTo>
                  <a:cubicBezTo>
                    <a:pt x="376" y="111"/>
                    <a:pt x="376" y="111"/>
                    <a:pt x="376" y="111"/>
                  </a:cubicBezTo>
                  <a:cubicBezTo>
                    <a:pt x="378" y="111"/>
                    <a:pt x="378" y="111"/>
                    <a:pt x="378" y="111"/>
                  </a:cubicBezTo>
                  <a:cubicBezTo>
                    <a:pt x="378" y="111"/>
                    <a:pt x="377" y="111"/>
                    <a:pt x="378" y="110"/>
                  </a:cubicBezTo>
                  <a:close/>
                  <a:moveTo>
                    <a:pt x="378" y="111"/>
                  </a:moveTo>
                  <a:cubicBezTo>
                    <a:pt x="379" y="112"/>
                    <a:pt x="380" y="112"/>
                    <a:pt x="380" y="112"/>
                  </a:cubicBezTo>
                  <a:lnTo>
                    <a:pt x="378" y="111"/>
                  </a:lnTo>
                  <a:close/>
                  <a:moveTo>
                    <a:pt x="390" y="116"/>
                  </a:moveTo>
                  <a:cubicBezTo>
                    <a:pt x="386" y="115"/>
                    <a:pt x="383" y="120"/>
                    <a:pt x="379" y="122"/>
                  </a:cubicBezTo>
                  <a:cubicBezTo>
                    <a:pt x="378" y="122"/>
                    <a:pt x="378" y="119"/>
                    <a:pt x="376" y="120"/>
                  </a:cubicBezTo>
                  <a:cubicBezTo>
                    <a:pt x="373" y="122"/>
                    <a:pt x="370" y="124"/>
                    <a:pt x="367" y="125"/>
                  </a:cubicBezTo>
                  <a:cubicBezTo>
                    <a:pt x="366" y="126"/>
                    <a:pt x="362" y="124"/>
                    <a:pt x="361" y="125"/>
                  </a:cubicBezTo>
                  <a:cubicBezTo>
                    <a:pt x="358" y="127"/>
                    <a:pt x="349" y="133"/>
                    <a:pt x="355" y="131"/>
                  </a:cubicBezTo>
                  <a:cubicBezTo>
                    <a:pt x="363" y="129"/>
                    <a:pt x="368" y="126"/>
                    <a:pt x="375" y="124"/>
                  </a:cubicBezTo>
                  <a:cubicBezTo>
                    <a:pt x="381" y="121"/>
                    <a:pt x="386" y="118"/>
                    <a:pt x="392" y="116"/>
                  </a:cubicBezTo>
                  <a:cubicBezTo>
                    <a:pt x="393" y="116"/>
                    <a:pt x="395" y="116"/>
                    <a:pt x="396" y="116"/>
                  </a:cubicBezTo>
                  <a:cubicBezTo>
                    <a:pt x="394" y="116"/>
                    <a:pt x="392" y="116"/>
                    <a:pt x="390" y="116"/>
                  </a:cubicBezTo>
                  <a:close/>
                  <a:moveTo>
                    <a:pt x="423" y="107"/>
                  </a:moveTo>
                  <a:cubicBezTo>
                    <a:pt x="422" y="107"/>
                    <a:pt x="420" y="108"/>
                    <a:pt x="420" y="108"/>
                  </a:cubicBezTo>
                  <a:cubicBezTo>
                    <a:pt x="417" y="106"/>
                    <a:pt x="413" y="106"/>
                    <a:pt x="409" y="107"/>
                  </a:cubicBezTo>
                  <a:cubicBezTo>
                    <a:pt x="411" y="109"/>
                    <a:pt x="411" y="109"/>
                    <a:pt x="411" y="109"/>
                  </a:cubicBezTo>
                  <a:cubicBezTo>
                    <a:pt x="413" y="108"/>
                    <a:pt x="413" y="108"/>
                    <a:pt x="411" y="107"/>
                  </a:cubicBezTo>
                  <a:cubicBezTo>
                    <a:pt x="416" y="109"/>
                    <a:pt x="420" y="109"/>
                    <a:pt x="424" y="109"/>
                  </a:cubicBezTo>
                  <a:cubicBezTo>
                    <a:pt x="424" y="108"/>
                    <a:pt x="424" y="108"/>
                    <a:pt x="423" y="107"/>
                  </a:cubicBezTo>
                  <a:close/>
                  <a:moveTo>
                    <a:pt x="426" y="109"/>
                  </a:moveTo>
                  <a:cubicBezTo>
                    <a:pt x="424" y="109"/>
                    <a:pt x="424" y="109"/>
                    <a:pt x="424" y="109"/>
                  </a:cubicBezTo>
                  <a:cubicBezTo>
                    <a:pt x="424" y="110"/>
                    <a:pt x="424" y="110"/>
                    <a:pt x="424" y="110"/>
                  </a:cubicBezTo>
                  <a:cubicBezTo>
                    <a:pt x="426" y="109"/>
                    <a:pt x="426" y="109"/>
                    <a:pt x="426" y="109"/>
                  </a:cubicBezTo>
                  <a:close/>
                  <a:moveTo>
                    <a:pt x="362" y="121"/>
                  </a:moveTo>
                  <a:cubicBezTo>
                    <a:pt x="358" y="123"/>
                    <a:pt x="354" y="124"/>
                    <a:pt x="349" y="123"/>
                  </a:cubicBezTo>
                  <a:cubicBezTo>
                    <a:pt x="351" y="123"/>
                    <a:pt x="351" y="124"/>
                    <a:pt x="349" y="124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51" y="122"/>
                    <a:pt x="354" y="120"/>
                    <a:pt x="358" y="121"/>
                  </a:cubicBezTo>
                  <a:cubicBezTo>
                    <a:pt x="358" y="121"/>
                    <a:pt x="359" y="120"/>
                    <a:pt x="360" y="120"/>
                  </a:cubicBezTo>
                  <a:cubicBezTo>
                    <a:pt x="361" y="120"/>
                    <a:pt x="361" y="121"/>
                    <a:pt x="362" y="121"/>
                  </a:cubicBezTo>
                  <a:cubicBezTo>
                    <a:pt x="364" y="120"/>
                    <a:pt x="364" y="120"/>
                    <a:pt x="364" y="120"/>
                  </a:cubicBezTo>
                  <a:cubicBezTo>
                    <a:pt x="362" y="120"/>
                    <a:pt x="356" y="119"/>
                    <a:pt x="356" y="119"/>
                  </a:cubicBezTo>
                  <a:cubicBezTo>
                    <a:pt x="346" y="122"/>
                    <a:pt x="337" y="124"/>
                    <a:pt x="327" y="125"/>
                  </a:cubicBezTo>
                  <a:cubicBezTo>
                    <a:pt x="326" y="125"/>
                    <a:pt x="326" y="126"/>
                    <a:pt x="325" y="126"/>
                  </a:cubicBezTo>
                  <a:cubicBezTo>
                    <a:pt x="324" y="125"/>
                    <a:pt x="323" y="125"/>
                    <a:pt x="322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6" y="125"/>
                    <a:pt x="316" y="126"/>
                    <a:pt x="317" y="126"/>
                  </a:cubicBezTo>
                  <a:cubicBezTo>
                    <a:pt x="318" y="127"/>
                    <a:pt x="318" y="127"/>
                    <a:pt x="318" y="127"/>
                  </a:cubicBezTo>
                  <a:cubicBezTo>
                    <a:pt x="318" y="127"/>
                    <a:pt x="317" y="127"/>
                    <a:pt x="317" y="126"/>
                  </a:cubicBezTo>
                  <a:cubicBezTo>
                    <a:pt x="314" y="125"/>
                    <a:pt x="314" y="125"/>
                    <a:pt x="314" y="125"/>
                  </a:cubicBezTo>
                  <a:cubicBezTo>
                    <a:pt x="314" y="125"/>
                    <a:pt x="313" y="125"/>
                    <a:pt x="313" y="125"/>
                  </a:cubicBezTo>
                  <a:cubicBezTo>
                    <a:pt x="313" y="125"/>
                    <a:pt x="314" y="125"/>
                    <a:pt x="314" y="125"/>
                  </a:cubicBezTo>
                  <a:cubicBezTo>
                    <a:pt x="314" y="125"/>
                    <a:pt x="314" y="125"/>
                    <a:pt x="314" y="125"/>
                  </a:cubicBezTo>
                  <a:cubicBezTo>
                    <a:pt x="315" y="125"/>
                    <a:pt x="316" y="125"/>
                    <a:pt x="317" y="125"/>
                  </a:cubicBezTo>
                  <a:cubicBezTo>
                    <a:pt x="318" y="125"/>
                    <a:pt x="318" y="125"/>
                    <a:pt x="318" y="125"/>
                  </a:cubicBezTo>
                  <a:cubicBezTo>
                    <a:pt x="314" y="125"/>
                    <a:pt x="311" y="124"/>
                    <a:pt x="308" y="123"/>
                  </a:cubicBezTo>
                  <a:cubicBezTo>
                    <a:pt x="306" y="123"/>
                    <a:pt x="306" y="123"/>
                    <a:pt x="306" y="123"/>
                  </a:cubicBezTo>
                  <a:cubicBezTo>
                    <a:pt x="304" y="123"/>
                    <a:pt x="302" y="123"/>
                    <a:pt x="301" y="121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300" y="120"/>
                    <a:pt x="300" y="120"/>
                    <a:pt x="300" y="120"/>
                  </a:cubicBezTo>
                  <a:cubicBezTo>
                    <a:pt x="299" y="120"/>
                    <a:pt x="299" y="120"/>
                    <a:pt x="299" y="120"/>
                  </a:cubicBezTo>
                  <a:cubicBezTo>
                    <a:pt x="297" y="119"/>
                    <a:pt x="295" y="118"/>
                    <a:pt x="293" y="117"/>
                  </a:cubicBezTo>
                  <a:cubicBezTo>
                    <a:pt x="289" y="114"/>
                    <a:pt x="285" y="112"/>
                    <a:pt x="281" y="109"/>
                  </a:cubicBezTo>
                  <a:cubicBezTo>
                    <a:pt x="258" y="90"/>
                    <a:pt x="230" y="69"/>
                    <a:pt x="195" y="69"/>
                  </a:cubicBezTo>
                  <a:cubicBezTo>
                    <a:pt x="177" y="67"/>
                    <a:pt x="160" y="67"/>
                    <a:pt x="144" y="63"/>
                  </a:cubicBezTo>
                  <a:cubicBezTo>
                    <a:pt x="116" y="57"/>
                    <a:pt x="84" y="46"/>
                    <a:pt x="57" y="27"/>
                  </a:cubicBezTo>
                  <a:cubicBezTo>
                    <a:pt x="47" y="20"/>
                    <a:pt x="26" y="11"/>
                    <a:pt x="17" y="4"/>
                  </a:cubicBezTo>
                  <a:cubicBezTo>
                    <a:pt x="1" y="0"/>
                    <a:pt x="0" y="14"/>
                    <a:pt x="1" y="15"/>
                  </a:cubicBezTo>
                  <a:cubicBezTo>
                    <a:pt x="4" y="30"/>
                    <a:pt x="14" y="30"/>
                    <a:pt x="30" y="45"/>
                  </a:cubicBezTo>
                  <a:cubicBezTo>
                    <a:pt x="18" y="35"/>
                    <a:pt x="42" y="44"/>
                    <a:pt x="52" y="56"/>
                  </a:cubicBezTo>
                  <a:cubicBezTo>
                    <a:pt x="66" y="74"/>
                    <a:pt x="95" y="76"/>
                    <a:pt x="119" y="86"/>
                  </a:cubicBezTo>
                  <a:cubicBezTo>
                    <a:pt x="126" y="88"/>
                    <a:pt x="133" y="89"/>
                    <a:pt x="141" y="90"/>
                  </a:cubicBezTo>
                  <a:cubicBezTo>
                    <a:pt x="182" y="97"/>
                    <a:pt x="214" y="86"/>
                    <a:pt x="242" y="106"/>
                  </a:cubicBezTo>
                  <a:cubicBezTo>
                    <a:pt x="250" y="112"/>
                    <a:pt x="259" y="115"/>
                    <a:pt x="267" y="119"/>
                  </a:cubicBezTo>
                  <a:cubicBezTo>
                    <a:pt x="273" y="122"/>
                    <a:pt x="278" y="127"/>
                    <a:pt x="283" y="130"/>
                  </a:cubicBezTo>
                  <a:cubicBezTo>
                    <a:pt x="292" y="134"/>
                    <a:pt x="300" y="137"/>
                    <a:pt x="309" y="137"/>
                  </a:cubicBezTo>
                  <a:cubicBezTo>
                    <a:pt x="299" y="136"/>
                    <a:pt x="293" y="134"/>
                    <a:pt x="284" y="130"/>
                  </a:cubicBezTo>
                  <a:cubicBezTo>
                    <a:pt x="279" y="127"/>
                    <a:pt x="289" y="129"/>
                    <a:pt x="294" y="130"/>
                  </a:cubicBezTo>
                  <a:cubicBezTo>
                    <a:pt x="296" y="130"/>
                    <a:pt x="297" y="134"/>
                    <a:pt x="299" y="134"/>
                  </a:cubicBezTo>
                  <a:cubicBezTo>
                    <a:pt x="303" y="135"/>
                    <a:pt x="307" y="134"/>
                    <a:pt x="312" y="134"/>
                  </a:cubicBezTo>
                  <a:cubicBezTo>
                    <a:pt x="314" y="134"/>
                    <a:pt x="313" y="137"/>
                    <a:pt x="314" y="136"/>
                  </a:cubicBezTo>
                  <a:cubicBezTo>
                    <a:pt x="320" y="136"/>
                    <a:pt x="324" y="132"/>
                    <a:pt x="327" y="132"/>
                  </a:cubicBezTo>
                  <a:cubicBezTo>
                    <a:pt x="330" y="133"/>
                    <a:pt x="332" y="133"/>
                    <a:pt x="335" y="133"/>
                  </a:cubicBezTo>
                  <a:cubicBezTo>
                    <a:pt x="336" y="133"/>
                    <a:pt x="338" y="133"/>
                    <a:pt x="339" y="132"/>
                  </a:cubicBezTo>
                  <a:cubicBezTo>
                    <a:pt x="342" y="131"/>
                    <a:pt x="342" y="131"/>
                    <a:pt x="342" y="131"/>
                  </a:cubicBezTo>
                  <a:cubicBezTo>
                    <a:pt x="348" y="128"/>
                    <a:pt x="356" y="125"/>
                    <a:pt x="362" y="122"/>
                  </a:cubicBezTo>
                  <a:lnTo>
                    <a:pt x="362" y="121"/>
                  </a:lnTo>
                  <a:close/>
                  <a:moveTo>
                    <a:pt x="279" y="108"/>
                  </a:moveTo>
                  <a:cubicBezTo>
                    <a:pt x="282" y="109"/>
                    <a:pt x="283" y="112"/>
                    <a:pt x="284" y="114"/>
                  </a:cubicBezTo>
                  <a:cubicBezTo>
                    <a:pt x="282" y="113"/>
                    <a:pt x="280" y="111"/>
                    <a:pt x="279" y="108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1" name="Freeform 163"/>
            <p:cNvSpPr>
              <a:spLocks noEditPoints="1"/>
            </p:cNvSpPr>
            <p:nvPr/>
          </p:nvSpPr>
          <p:spPr bwMode="auto">
            <a:xfrm>
              <a:off x="7807325" y="3646488"/>
              <a:ext cx="236538" cy="219075"/>
            </a:xfrm>
            <a:custGeom>
              <a:avLst/>
              <a:gdLst>
                <a:gd name="T0" fmla="*/ 2147483646 w 63"/>
                <a:gd name="T1" fmla="*/ 2147483646 h 58"/>
                <a:gd name="T2" fmla="*/ 2147483646 w 63"/>
                <a:gd name="T3" fmla="*/ 2147483646 h 58"/>
                <a:gd name="T4" fmla="*/ 2147483646 w 63"/>
                <a:gd name="T5" fmla="*/ 2147483646 h 58"/>
                <a:gd name="T6" fmla="*/ 2147483646 w 63"/>
                <a:gd name="T7" fmla="*/ 2147483646 h 58"/>
                <a:gd name="T8" fmla="*/ 2147483646 w 63"/>
                <a:gd name="T9" fmla="*/ 2147483646 h 58"/>
                <a:gd name="T10" fmla="*/ 2147483646 w 63"/>
                <a:gd name="T11" fmla="*/ 2147483646 h 58"/>
                <a:gd name="T12" fmla="*/ 2147483646 w 63"/>
                <a:gd name="T13" fmla="*/ 2147483646 h 58"/>
                <a:gd name="T14" fmla="*/ 2147483646 w 63"/>
                <a:gd name="T15" fmla="*/ 2147483646 h 58"/>
                <a:gd name="T16" fmla="*/ 2147483646 w 63"/>
                <a:gd name="T17" fmla="*/ 2147483646 h 58"/>
                <a:gd name="T18" fmla="*/ 2147483646 w 63"/>
                <a:gd name="T19" fmla="*/ 2147483646 h 58"/>
                <a:gd name="T20" fmla="*/ 2147483646 w 63"/>
                <a:gd name="T21" fmla="*/ 2147483646 h 58"/>
                <a:gd name="T22" fmla="*/ 2147483646 w 63"/>
                <a:gd name="T23" fmla="*/ 2147483646 h 58"/>
                <a:gd name="T24" fmla="*/ 2147483646 w 63"/>
                <a:gd name="T25" fmla="*/ 2147483646 h 58"/>
                <a:gd name="T26" fmla="*/ 2147483646 w 63"/>
                <a:gd name="T27" fmla="*/ 2147483646 h 58"/>
                <a:gd name="T28" fmla="*/ 2147483646 w 63"/>
                <a:gd name="T29" fmla="*/ 2147483646 h 58"/>
                <a:gd name="T30" fmla="*/ 2147483646 w 63"/>
                <a:gd name="T31" fmla="*/ 0 h 58"/>
                <a:gd name="T32" fmla="*/ 2147483646 w 63"/>
                <a:gd name="T33" fmla="*/ 2147483646 h 58"/>
                <a:gd name="T34" fmla="*/ 2147483646 w 63"/>
                <a:gd name="T35" fmla="*/ 2147483646 h 58"/>
                <a:gd name="T36" fmla="*/ 2147483646 w 63"/>
                <a:gd name="T37" fmla="*/ 2147483646 h 58"/>
                <a:gd name="T38" fmla="*/ 2147483646 w 63"/>
                <a:gd name="T39" fmla="*/ 2147483646 h 58"/>
                <a:gd name="T40" fmla="*/ 2147483646 w 63"/>
                <a:gd name="T41" fmla="*/ 2147483646 h 58"/>
                <a:gd name="T42" fmla="*/ 2147483646 w 63"/>
                <a:gd name="T43" fmla="*/ 2147483646 h 58"/>
                <a:gd name="T44" fmla="*/ 2147483646 w 63"/>
                <a:gd name="T45" fmla="*/ 2147483646 h 58"/>
                <a:gd name="T46" fmla="*/ 2147483646 w 63"/>
                <a:gd name="T47" fmla="*/ 2147483646 h 58"/>
                <a:gd name="T48" fmla="*/ 2147483646 w 63"/>
                <a:gd name="T49" fmla="*/ 2147483646 h 58"/>
                <a:gd name="T50" fmla="*/ 2147483646 w 63"/>
                <a:gd name="T51" fmla="*/ 2147483646 h 58"/>
                <a:gd name="T52" fmla="*/ 2147483646 w 63"/>
                <a:gd name="T53" fmla="*/ 2147483646 h 58"/>
                <a:gd name="T54" fmla="*/ 2147483646 w 63"/>
                <a:gd name="T55" fmla="*/ 2147483646 h 58"/>
                <a:gd name="T56" fmla="*/ 2147483646 w 63"/>
                <a:gd name="T57" fmla="*/ 2147483646 h 58"/>
                <a:gd name="T58" fmla="*/ 2147483646 w 63"/>
                <a:gd name="T59" fmla="*/ 2147483646 h 58"/>
                <a:gd name="T60" fmla="*/ 2147483646 w 63"/>
                <a:gd name="T61" fmla="*/ 2147483646 h 58"/>
                <a:gd name="T62" fmla="*/ 2147483646 w 63"/>
                <a:gd name="T63" fmla="*/ 2147483646 h 58"/>
                <a:gd name="T64" fmla="*/ 2147483646 w 63"/>
                <a:gd name="T65" fmla="*/ 2147483646 h 58"/>
                <a:gd name="T66" fmla="*/ 2147483646 w 63"/>
                <a:gd name="T67" fmla="*/ 2147483646 h 58"/>
                <a:gd name="T68" fmla="*/ 2147483646 w 63"/>
                <a:gd name="T69" fmla="*/ 2147483646 h 58"/>
                <a:gd name="T70" fmla="*/ 2147483646 w 63"/>
                <a:gd name="T71" fmla="*/ 2147483646 h 58"/>
                <a:gd name="T72" fmla="*/ 2147483646 w 63"/>
                <a:gd name="T73" fmla="*/ 2147483646 h 58"/>
                <a:gd name="T74" fmla="*/ 2147483646 w 63"/>
                <a:gd name="T75" fmla="*/ 2147483646 h 58"/>
                <a:gd name="T76" fmla="*/ 2147483646 w 63"/>
                <a:gd name="T77" fmla="*/ 2147483646 h 58"/>
                <a:gd name="T78" fmla="*/ 2147483646 w 63"/>
                <a:gd name="T79" fmla="*/ 2147483646 h 58"/>
                <a:gd name="T80" fmla="*/ 2147483646 w 63"/>
                <a:gd name="T81" fmla="*/ 2147483646 h 58"/>
                <a:gd name="T82" fmla="*/ 2147483646 w 63"/>
                <a:gd name="T83" fmla="*/ 2147483646 h 58"/>
                <a:gd name="T84" fmla="*/ 2147483646 w 63"/>
                <a:gd name="T85" fmla="*/ 2147483646 h 58"/>
                <a:gd name="T86" fmla="*/ 2147483646 w 63"/>
                <a:gd name="T87" fmla="*/ 2147483646 h 58"/>
                <a:gd name="T88" fmla="*/ 2147483646 w 63"/>
                <a:gd name="T89" fmla="*/ 2147483646 h 58"/>
                <a:gd name="T90" fmla="*/ 2147483646 w 63"/>
                <a:gd name="T91" fmla="*/ 2147483646 h 5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3" h="58">
                  <a:moveTo>
                    <a:pt x="58" y="4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8" y="5"/>
                    <a:pt x="58" y="5"/>
                  </a:cubicBezTo>
                  <a:lnTo>
                    <a:pt x="58" y="4"/>
                  </a:lnTo>
                  <a:close/>
                  <a:moveTo>
                    <a:pt x="56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7" y="6"/>
                    <a:pt x="57" y="6"/>
                    <a:pt x="57" y="6"/>
                  </a:cubicBezTo>
                  <a:lnTo>
                    <a:pt x="56" y="6"/>
                  </a:lnTo>
                  <a:close/>
                  <a:moveTo>
                    <a:pt x="56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close/>
                  <a:moveTo>
                    <a:pt x="57" y="6"/>
                  </a:moveTo>
                  <a:cubicBezTo>
                    <a:pt x="56" y="6"/>
                    <a:pt x="56" y="6"/>
                    <a:pt x="56" y="6"/>
                  </a:cubicBezTo>
                  <a:cubicBezTo>
                    <a:pt x="56" y="6"/>
                    <a:pt x="56" y="6"/>
                    <a:pt x="56" y="6"/>
                  </a:cubicBezTo>
                  <a:lnTo>
                    <a:pt x="57" y="6"/>
                  </a:lnTo>
                  <a:close/>
                  <a:moveTo>
                    <a:pt x="59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10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3"/>
                    <a:pt x="56" y="13"/>
                  </a:cubicBezTo>
                  <a:cubicBezTo>
                    <a:pt x="57" y="11"/>
                    <a:pt x="58" y="11"/>
                    <a:pt x="59" y="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9" y="7"/>
                    <a:pt x="59" y="8"/>
                    <a:pt x="59" y="9"/>
                  </a:cubicBezTo>
                  <a:close/>
                  <a:moveTo>
                    <a:pt x="62" y="1"/>
                  </a:moveTo>
                  <a:cubicBezTo>
                    <a:pt x="61" y="1"/>
                    <a:pt x="61" y="2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1" y="2"/>
                    <a:pt x="61" y="2"/>
                  </a:cubicBezTo>
                  <a:cubicBezTo>
                    <a:pt x="62" y="2"/>
                    <a:pt x="63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lose/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0"/>
                    <a:pt x="63" y="0"/>
                    <a:pt x="63" y="0"/>
                  </a:cubicBezTo>
                  <a:close/>
                  <a:moveTo>
                    <a:pt x="54" y="11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5" y="9"/>
                    <a:pt x="54" y="10"/>
                    <a:pt x="54" y="1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39" y="23"/>
                    <a:pt x="35" y="27"/>
                    <a:pt x="30" y="30"/>
                  </a:cubicBezTo>
                  <a:cubicBezTo>
                    <a:pt x="28" y="32"/>
                    <a:pt x="25" y="34"/>
                    <a:pt x="23" y="35"/>
                  </a:cubicBezTo>
                  <a:cubicBezTo>
                    <a:pt x="18" y="39"/>
                    <a:pt x="14" y="43"/>
                    <a:pt x="8" y="45"/>
                  </a:cubicBezTo>
                  <a:cubicBezTo>
                    <a:pt x="6" y="46"/>
                    <a:pt x="3" y="49"/>
                    <a:pt x="1" y="51"/>
                  </a:cubicBezTo>
                  <a:cubicBezTo>
                    <a:pt x="0" y="54"/>
                    <a:pt x="4" y="56"/>
                    <a:pt x="4" y="56"/>
                  </a:cubicBezTo>
                  <a:cubicBezTo>
                    <a:pt x="7" y="58"/>
                    <a:pt x="7" y="55"/>
                    <a:pt x="12" y="54"/>
                  </a:cubicBezTo>
                  <a:cubicBezTo>
                    <a:pt x="9" y="55"/>
                    <a:pt x="12" y="51"/>
                    <a:pt x="15" y="52"/>
                  </a:cubicBezTo>
                  <a:cubicBezTo>
                    <a:pt x="20" y="52"/>
                    <a:pt x="22" y="47"/>
                    <a:pt x="26" y="44"/>
                  </a:cubicBezTo>
                  <a:cubicBezTo>
                    <a:pt x="27" y="44"/>
                    <a:pt x="28" y="43"/>
                    <a:pt x="29" y="42"/>
                  </a:cubicBezTo>
                  <a:cubicBezTo>
                    <a:pt x="35" y="39"/>
                    <a:pt x="38" y="33"/>
                    <a:pt x="44" y="28"/>
                  </a:cubicBezTo>
                  <a:cubicBezTo>
                    <a:pt x="45" y="27"/>
                    <a:pt x="45" y="25"/>
                    <a:pt x="46" y="24"/>
                  </a:cubicBezTo>
                  <a:cubicBezTo>
                    <a:pt x="47" y="23"/>
                    <a:pt x="48" y="22"/>
                    <a:pt x="49" y="22"/>
                  </a:cubicBezTo>
                  <a:cubicBezTo>
                    <a:pt x="50" y="21"/>
                    <a:pt x="51" y="20"/>
                    <a:pt x="51" y="18"/>
                  </a:cubicBezTo>
                  <a:cubicBezTo>
                    <a:pt x="50" y="19"/>
                    <a:pt x="50" y="20"/>
                    <a:pt x="49" y="22"/>
                  </a:cubicBezTo>
                  <a:cubicBezTo>
                    <a:pt x="48" y="22"/>
                    <a:pt x="48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1" y="18"/>
                    <a:pt x="51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7"/>
                    <a:pt x="52" y="15"/>
                    <a:pt x="52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5" y="11"/>
                    <a:pt x="54" y="11"/>
                  </a:cubicBezTo>
                  <a:close/>
                  <a:moveTo>
                    <a:pt x="43" y="20"/>
                  </a:moveTo>
                  <a:cubicBezTo>
                    <a:pt x="43" y="19"/>
                    <a:pt x="44" y="19"/>
                    <a:pt x="45" y="19"/>
                  </a:cubicBezTo>
                  <a:cubicBezTo>
                    <a:pt x="44" y="20"/>
                    <a:pt x="44" y="20"/>
                    <a:pt x="43" y="2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2" name="Freeform 164"/>
            <p:cNvSpPr/>
            <p:nvPr/>
          </p:nvSpPr>
          <p:spPr bwMode="auto">
            <a:xfrm>
              <a:off x="8035925" y="456406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3" name="Freeform 165"/>
            <p:cNvSpPr/>
            <p:nvPr/>
          </p:nvSpPr>
          <p:spPr bwMode="auto">
            <a:xfrm>
              <a:off x="8032750" y="4560888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" name="Freeform 166"/>
            <p:cNvSpPr/>
            <p:nvPr/>
          </p:nvSpPr>
          <p:spPr bwMode="auto">
            <a:xfrm>
              <a:off x="8027988" y="456088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214748364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5" name="Freeform 167"/>
            <p:cNvSpPr/>
            <p:nvPr/>
          </p:nvSpPr>
          <p:spPr bwMode="auto">
            <a:xfrm>
              <a:off x="8032750" y="4560888"/>
              <a:ext cx="0" cy="6350"/>
            </a:xfrm>
            <a:custGeom>
              <a:avLst/>
              <a:gdLst>
                <a:gd name="T0" fmla="*/ 2147483646 h 4"/>
                <a:gd name="T1" fmla="*/ 0 h 4"/>
                <a:gd name="T2" fmla="*/ 0 h 4"/>
                <a:gd name="T3" fmla="*/ 2147483646 h 4"/>
                <a:gd name="T4" fmla="*/ 2147483646 h 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6" name="Freeform 168"/>
            <p:cNvSpPr/>
            <p:nvPr/>
          </p:nvSpPr>
          <p:spPr bwMode="auto">
            <a:xfrm>
              <a:off x="8027988" y="4567238"/>
              <a:ext cx="4763" cy="4763"/>
            </a:xfrm>
            <a:custGeom>
              <a:avLst/>
              <a:gdLst>
                <a:gd name="T0" fmla="*/ 2147483646 w 3"/>
                <a:gd name="T1" fmla="*/ 0 h 3"/>
                <a:gd name="T2" fmla="*/ 0 w 3"/>
                <a:gd name="T3" fmla="*/ 2147483646 h 3"/>
                <a:gd name="T4" fmla="*/ 2147483646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7" name="Freeform 169"/>
            <p:cNvSpPr/>
            <p:nvPr/>
          </p:nvSpPr>
          <p:spPr bwMode="auto">
            <a:xfrm>
              <a:off x="7983538" y="4594226"/>
              <a:ext cx="33338" cy="22225"/>
            </a:xfrm>
            <a:custGeom>
              <a:avLst/>
              <a:gdLst>
                <a:gd name="T0" fmla="*/ 2147483646 w 9"/>
                <a:gd name="T1" fmla="*/ 2147483646 h 6"/>
                <a:gd name="T2" fmla="*/ 2147483646 w 9"/>
                <a:gd name="T3" fmla="*/ 2147483646 h 6"/>
                <a:gd name="T4" fmla="*/ 2147483646 w 9"/>
                <a:gd name="T5" fmla="*/ 2147483646 h 6"/>
                <a:gd name="T6" fmla="*/ 2147483646 w 9"/>
                <a:gd name="T7" fmla="*/ 2147483646 h 6"/>
                <a:gd name="T8" fmla="*/ 2147483646 w 9"/>
                <a:gd name="T9" fmla="*/ 2147483646 h 6"/>
                <a:gd name="T10" fmla="*/ 2147483646 w 9"/>
                <a:gd name="T11" fmla="*/ 2147483646 h 6"/>
                <a:gd name="T12" fmla="*/ 2147483646 w 9"/>
                <a:gd name="T13" fmla="*/ 2147483646 h 6"/>
                <a:gd name="T14" fmla="*/ 2147483646 w 9"/>
                <a:gd name="T15" fmla="*/ 2147483646 h 6"/>
                <a:gd name="T16" fmla="*/ 2147483646 w 9"/>
                <a:gd name="T17" fmla="*/ 2147483646 h 6"/>
                <a:gd name="T18" fmla="*/ 2147483646 w 9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6">
                  <a:moveTo>
                    <a:pt x="6" y="4"/>
                  </a:moveTo>
                  <a:cubicBezTo>
                    <a:pt x="5" y="5"/>
                    <a:pt x="7" y="1"/>
                    <a:pt x="7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2"/>
                    <a:pt x="0" y="6"/>
                    <a:pt x="1" y="6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6" y="4"/>
                    <a:pt x="7" y="3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8" name="Freeform 170"/>
            <p:cNvSpPr/>
            <p:nvPr/>
          </p:nvSpPr>
          <p:spPr bwMode="auto">
            <a:xfrm>
              <a:off x="8039100" y="4575176"/>
              <a:ext cx="7938" cy="15875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0 w 2"/>
                <a:gd name="T5" fmla="*/ 2147483646 h 4"/>
                <a:gd name="T6" fmla="*/ 0 w 2"/>
                <a:gd name="T7" fmla="*/ 2147483646 h 4"/>
                <a:gd name="T8" fmla="*/ 2147483646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9" name="Rectangle 171"/>
            <p:cNvSpPr>
              <a:spLocks noChangeArrowheads="1"/>
            </p:cNvSpPr>
            <p:nvPr/>
          </p:nvSpPr>
          <p:spPr bwMode="auto">
            <a:xfrm>
              <a:off x="8043863" y="45910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80" name="Freeform 172"/>
            <p:cNvSpPr/>
            <p:nvPr/>
          </p:nvSpPr>
          <p:spPr bwMode="auto">
            <a:xfrm>
              <a:off x="7802563" y="4437063"/>
              <a:ext cx="214313" cy="206375"/>
            </a:xfrm>
            <a:custGeom>
              <a:avLst/>
              <a:gdLst>
                <a:gd name="T0" fmla="*/ 2147483646 w 57"/>
                <a:gd name="T1" fmla="*/ 2147483646 h 55"/>
                <a:gd name="T2" fmla="*/ 2147483646 w 57"/>
                <a:gd name="T3" fmla="*/ 2147483646 h 55"/>
                <a:gd name="T4" fmla="*/ 2147483646 w 57"/>
                <a:gd name="T5" fmla="*/ 2147483646 h 55"/>
                <a:gd name="T6" fmla="*/ 2147483646 w 57"/>
                <a:gd name="T7" fmla="*/ 2147483646 h 55"/>
                <a:gd name="T8" fmla="*/ 2147483646 w 57"/>
                <a:gd name="T9" fmla="*/ 2147483646 h 55"/>
                <a:gd name="T10" fmla="*/ 2147483646 w 57"/>
                <a:gd name="T11" fmla="*/ 2147483646 h 55"/>
                <a:gd name="T12" fmla="*/ 2147483646 w 57"/>
                <a:gd name="T13" fmla="*/ 2147483646 h 55"/>
                <a:gd name="T14" fmla="*/ 2147483646 w 57"/>
                <a:gd name="T15" fmla="*/ 2147483646 h 55"/>
                <a:gd name="T16" fmla="*/ 2147483646 w 57"/>
                <a:gd name="T17" fmla="*/ 2147483646 h 55"/>
                <a:gd name="T18" fmla="*/ 2147483646 w 57"/>
                <a:gd name="T19" fmla="*/ 2147483646 h 55"/>
                <a:gd name="T20" fmla="*/ 2147483646 w 57"/>
                <a:gd name="T21" fmla="*/ 2147483646 h 55"/>
                <a:gd name="T22" fmla="*/ 2147483646 w 57"/>
                <a:gd name="T23" fmla="*/ 2147483646 h 55"/>
                <a:gd name="T24" fmla="*/ 2147483646 w 57"/>
                <a:gd name="T25" fmla="*/ 2147483646 h 55"/>
                <a:gd name="T26" fmla="*/ 2147483646 w 57"/>
                <a:gd name="T27" fmla="*/ 2147483646 h 55"/>
                <a:gd name="T28" fmla="*/ 2147483646 w 57"/>
                <a:gd name="T29" fmla="*/ 2147483646 h 55"/>
                <a:gd name="T30" fmla="*/ 2147483646 w 57"/>
                <a:gd name="T31" fmla="*/ 2147483646 h 55"/>
                <a:gd name="T32" fmla="*/ 2147483646 w 57"/>
                <a:gd name="T33" fmla="*/ 2147483646 h 55"/>
                <a:gd name="T34" fmla="*/ 2147483646 w 57"/>
                <a:gd name="T35" fmla="*/ 2147483646 h 55"/>
                <a:gd name="T36" fmla="*/ 2147483646 w 57"/>
                <a:gd name="T37" fmla="*/ 2147483646 h 55"/>
                <a:gd name="T38" fmla="*/ 2147483646 w 57"/>
                <a:gd name="T39" fmla="*/ 2147483646 h 55"/>
                <a:gd name="T40" fmla="*/ 2147483646 w 57"/>
                <a:gd name="T41" fmla="*/ 2147483646 h 55"/>
                <a:gd name="T42" fmla="*/ 2147483646 w 57"/>
                <a:gd name="T43" fmla="*/ 2147483646 h 55"/>
                <a:gd name="T44" fmla="*/ 2147483646 w 57"/>
                <a:gd name="T45" fmla="*/ 2147483646 h 55"/>
                <a:gd name="T46" fmla="*/ 2147483646 w 57"/>
                <a:gd name="T47" fmla="*/ 2147483646 h 55"/>
                <a:gd name="T48" fmla="*/ 2147483646 w 57"/>
                <a:gd name="T49" fmla="*/ 2147483646 h 55"/>
                <a:gd name="T50" fmla="*/ 2147483646 w 57"/>
                <a:gd name="T51" fmla="*/ 2147483646 h 55"/>
                <a:gd name="T52" fmla="*/ 2147483646 w 57"/>
                <a:gd name="T53" fmla="*/ 2147483646 h 55"/>
                <a:gd name="T54" fmla="*/ 2147483646 w 57"/>
                <a:gd name="T55" fmla="*/ 2147483646 h 55"/>
                <a:gd name="T56" fmla="*/ 2147483646 w 57"/>
                <a:gd name="T57" fmla="*/ 2147483646 h 55"/>
                <a:gd name="T58" fmla="*/ 2147483646 w 57"/>
                <a:gd name="T59" fmla="*/ 2147483646 h 55"/>
                <a:gd name="T60" fmla="*/ 2147483646 w 57"/>
                <a:gd name="T61" fmla="*/ 2147483646 h 55"/>
                <a:gd name="T62" fmla="*/ 2147483646 w 57"/>
                <a:gd name="T63" fmla="*/ 2147483646 h 55"/>
                <a:gd name="T64" fmla="*/ 2147483646 w 57"/>
                <a:gd name="T65" fmla="*/ 2147483646 h 55"/>
                <a:gd name="T66" fmla="*/ 2147483646 w 57"/>
                <a:gd name="T67" fmla="*/ 2147483646 h 55"/>
                <a:gd name="T68" fmla="*/ 2147483646 w 57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55">
                  <a:moveTo>
                    <a:pt x="57" y="35"/>
                  </a:moveTo>
                  <a:cubicBezTo>
                    <a:pt x="55" y="35"/>
                    <a:pt x="54" y="34"/>
                    <a:pt x="53" y="33"/>
                  </a:cubicBezTo>
                  <a:cubicBezTo>
                    <a:pt x="53" y="34"/>
                    <a:pt x="52" y="35"/>
                    <a:pt x="52" y="3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2"/>
                    <a:pt x="51" y="33"/>
                    <a:pt x="51" y="33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2"/>
                    <a:pt x="50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30"/>
                    <a:pt x="49" y="30"/>
                    <a:pt x="48" y="31"/>
                  </a:cubicBezTo>
                  <a:cubicBezTo>
                    <a:pt x="48" y="31"/>
                    <a:pt x="48" y="30"/>
                    <a:pt x="49" y="29"/>
                  </a:cubicBezTo>
                  <a:cubicBezTo>
                    <a:pt x="48" y="30"/>
                    <a:pt x="48" y="30"/>
                    <a:pt x="48" y="31"/>
                  </a:cubicBezTo>
                  <a:cubicBezTo>
                    <a:pt x="47" y="32"/>
                    <a:pt x="47" y="33"/>
                    <a:pt x="47" y="34"/>
                  </a:cubicBezTo>
                  <a:cubicBezTo>
                    <a:pt x="46" y="36"/>
                    <a:pt x="49" y="30"/>
                    <a:pt x="47" y="34"/>
                  </a:cubicBezTo>
                  <a:cubicBezTo>
                    <a:pt x="49" y="30"/>
                    <a:pt x="46" y="36"/>
                    <a:pt x="47" y="34"/>
                  </a:cubicBezTo>
                  <a:cubicBezTo>
                    <a:pt x="47" y="33"/>
                    <a:pt x="47" y="32"/>
                    <a:pt x="48" y="31"/>
                  </a:cubicBezTo>
                  <a:cubicBezTo>
                    <a:pt x="47" y="31"/>
                    <a:pt x="47" y="30"/>
                    <a:pt x="47" y="29"/>
                  </a:cubicBezTo>
                  <a:cubicBezTo>
                    <a:pt x="48" y="27"/>
                    <a:pt x="48" y="29"/>
                    <a:pt x="48" y="31"/>
                  </a:cubicBezTo>
                  <a:cubicBezTo>
                    <a:pt x="48" y="30"/>
                    <a:pt x="48" y="30"/>
                    <a:pt x="49" y="29"/>
                  </a:cubicBezTo>
                  <a:cubicBezTo>
                    <a:pt x="48" y="30"/>
                    <a:pt x="48" y="31"/>
                    <a:pt x="48" y="31"/>
                  </a:cubicBezTo>
                  <a:cubicBezTo>
                    <a:pt x="49" y="30"/>
                    <a:pt x="49" y="30"/>
                    <a:pt x="50" y="2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5" y="24"/>
                    <a:pt x="41" y="22"/>
                    <a:pt x="37" y="19"/>
                  </a:cubicBezTo>
                  <a:cubicBezTo>
                    <a:pt x="35" y="18"/>
                    <a:pt x="33" y="15"/>
                    <a:pt x="30" y="13"/>
                  </a:cubicBezTo>
                  <a:cubicBezTo>
                    <a:pt x="25" y="7"/>
                    <a:pt x="20" y="12"/>
                    <a:pt x="13" y="3"/>
                  </a:cubicBezTo>
                  <a:cubicBezTo>
                    <a:pt x="10" y="0"/>
                    <a:pt x="4" y="3"/>
                    <a:pt x="2" y="4"/>
                  </a:cubicBezTo>
                  <a:cubicBezTo>
                    <a:pt x="0" y="11"/>
                    <a:pt x="8" y="26"/>
                    <a:pt x="8" y="27"/>
                  </a:cubicBezTo>
                  <a:cubicBezTo>
                    <a:pt x="13" y="40"/>
                    <a:pt x="12" y="33"/>
                    <a:pt x="15" y="40"/>
                  </a:cubicBezTo>
                  <a:cubicBezTo>
                    <a:pt x="13" y="36"/>
                    <a:pt x="15" y="31"/>
                    <a:pt x="17" y="41"/>
                  </a:cubicBezTo>
                  <a:cubicBezTo>
                    <a:pt x="19" y="55"/>
                    <a:pt x="20" y="43"/>
                    <a:pt x="23" y="47"/>
                  </a:cubicBezTo>
                  <a:cubicBezTo>
                    <a:pt x="23" y="48"/>
                    <a:pt x="24" y="48"/>
                    <a:pt x="24" y="48"/>
                  </a:cubicBezTo>
                  <a:cubicBezTo>
                    <a:pt x="26" y="54"/>
                    <a:pt x="31" y="48"/>
                    <a:pt x="34" y="51"/>
                  </a:cubicBezTo>
                  <a:cubicBezTo>
                    <a:pt x="35" y="51"/>
                    <a:pt x="37" y="48"/>
                    <a:pt x="39" y="47"/>
                  </a:cubicBezTo>
                  <a:cubicBezTo>
                    <a:pt x="40" y="47"/>
                    <a:pt x="40" y="49"/>
                    <a:pt x="41" y="49"/>
                  </a:cubicBezTo>
                  <a:cubicBezTo>
                    <a:pt x="41" y="49"/>
                    <a:pt x="43" y="48"/>
                    <a:pt x="44" y="47"/>
                  </a:cubicBezTo>
                  <a:cubicBezTo>
                    <a:pt x="43" y="47"/>
                    <a:pt x="42" y="48"/>
                    <a:pt x="41" y="48"/>
                  </a:cubicBezTo>
                  <a:cubicBezTo>
                    <a:pt x="40" y="48"/>
                    <a:pt x="43" y="44"/>
                    <a:pt x="44" y="43"/>
                  </a:cubicBezTo>
                  <a:cubicBezTo>
                    <a:pt x="45" y="42"/>
                    <a:pt x="43" y="46"/>
                    <a:pt x="44" y="46"/>
                  </a:cubicBezTo>
                  <a:cubicBezTo>
                    <a:pt x="44" y="46"/>
                    <a:pt x="45" y="44"/>
                    <a:pt x="46" y="44"/>
                  </a:cubicBezTo>
                  <a:cubicBezTo>
                    <a:pt x="47" y="43"/>
                    <a:pt x="45" y="46"/>
                    <a:pt x="45" y="46"/>
                  </a:cubicBezTo>
                  <a:cubicBezTo>
                    <a:pt x="46" y="46"/>
                    <a:pt x="49" y="41"/>
                    <a:pt x="49" y="4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1" y="43"/>
                    <a:pt x="53" y="41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4" y="39"/>
                    <a:pt x="55" y="37"/>
                  </a:cubicBezTo>
                  <a:cubicBezTo>
                    <a:pt x="54" y="38"/>
                    <a:pt x="54" y="39"/>
                    <a:pt x="53" y="3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5" y="36"/>
                    <a:pt x="56" y="36"/>
                    <a:pt x="55" y="3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8"/>
                    <a:pt x="55" y="39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6" y="38"/>
                    <a:pt x="57" y="35"/>
                    <a:pt x="57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1" name="Freeform 173"/>
            <p:cNvSpPr/>
            <p:nvPr/>
          </p:nvSpPr>
          <p:spPr bwMode="auto">
            <a:xfrm>
              <a:off x="7989888" y="4556126"/>
              <a:ext cx="7938" cy="4763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2" name="Freeform 174"/>
            <p:cNvSpPr/>
            <p:nvPr/>
          </p:nvSpPr>
          <p:spPr bwMode="auto">
            <a:xfrm>
              <a:off x="7866063" y="4699001"/>
              <a:ext cx="7938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3" name="Freeform 175"/>
            <p:cNvSpPr/>
            <p:nvPr/>
          </p:nvSpPr>
          <p:spPr bwMode="auto">
            <a:xfrm>
              <a:off x="7870825" y="4695826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" name="Freeform 176"/>
            <p:cNvSpPr/>
            <p:nvPr/>
          </p:nvSpPr>
          <p:spPr bwMode="auto">
            <a:xfrm>
              <a:off x="7870825" y="469582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" name="Freeform 177"/>
            <p:cNvSpPr/>
            <p:nvPr/>
          </p:nvSpPr>
          <p:spPr bwMode="auto">
            <a:xfrm>
              <a:off x="7866063" y="4695826"/>
              <a:ext cx="4763" cy="0"/>
            </a:xfrm>
            <a:custGeom>
              <a:avLst/>
              <a:gdLst>
                <a:gd name="T0" fmla="*/ 0 w 3"/>
                <a:gd name="T1" fmla="*/ 2147483646 w 3"/>
                <a:gd name="T2" fmla="*/ 2147483646 w 3"/>
                <a:gd name="T3" fmla="*/ 2147483646 w 3"/>
                <a:gd name="T4" fmla="*/ 0 w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6" name="Freeform 178"/>
            <p:cNvSpPr/>
            <p:nvPr/>
          </p:nvSpPr>
          <p:spPr bwMode="auto">
            <a:xfrm>
              <a:off x="7862888" y="4695826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2147483646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7" name="Freeform 179"/>
            <p:cNvSpPr/>
            <p:nvPr/>
          </p:nvSpPr>
          <p:spPr bwMode="auto">
            <a:xfrm>
              <a:off x="7799388" y="4699001"/>
              <a:ext cx="41275" cy="15875"/>
            </a:xfrm>
            <a:custGeom>
              <a:avLst/>
              <a:gdLst>
                <a:gd name="T0" fmla="*/ 2147483646 w 11"/>
                <a:gd name="T1" fmla="*/ 2147483646 h 4"/>
                <a:gd name="T2" fmla="*/ 2147483646 w 11"/>
                <a:gd name="T3" fmla="*/ 2147483646 h 4"/>
                <a:gd name="T4" fmla="*/ 2147483646 w 11"/>
                <a:gd name="T5" fmla="*/ 2147483646 h 4"/>
                <a:gd name="T6" fmla="*/ 2147483646 w 11"/>
                <a:gd name="T7" fmla="*/ 0 h 4"/>
                <a:gd name="T8" fmla="*/ 0 w 11"/>
                <a:gd name="T9" fmla="*/ 0 h 4"/>
                <a:gd name="T10" fmla="*/ 2147483646 w 11"/>
                <a:gd name="T11" fmla="*/ 2147483646 h 4"/>
                <a:gd name="T12" fmla="*/ 2147483646 w 11"/>
                <a:gd name="T13" fmla="*/ 2147483646 h 4"/>
                <a:gd name="T14" fmla="*/ 2147483646 w 11"/>
                <a:gd name="T15" fmla="*/ 2147483646 h 4"/>
                <a:gd name="T16" fmla="*/ 2147483646 w 11"/>
                <a:gd name="T17" fmla="*/ 2147483646 h 4"/>
                <a:gd name="T18" fmla="*/ 2147483646 w 11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">
                  <a:moveTo>
                    <a:pt x="5" y="3"/>
                  </a:moveTo>
                  <a:cubicBezTo>
                    <a:pt x="4" y="3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3" y="1"/>
                    <a:pt x="7" y="0"/>
                    <a:pt x="6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8" name="Freeform 180"/>
            <p:cNvSpPr/>
            <p:nvPr/>
          </p:nvSpPr>
          <p:spPr bwMode="auto">
            <a:xfrm>
              <a:off x="7854950" y="4710113"/>
              <a:ext cx="15875" cy="7938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0 h 2"/>
                <a:gd name="T6" fmla="*/ 0 w 4"/>
                <a:gd name="T7" fmla="*/ 2147483646 h 2"/>
                <a:gd name="T8" fmla="*/ 2147483646 w 4"/>
                <a:gd name="T9" fmla="*/ 0 h 2"/>
                <a:gd name="T10" fmla="*/ 2147483646 w 4"/>
                <a:gd name="T11" fmla="*/ 2147483646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9" name="Freeform 181"/>
            <p:cNvSpPr/>
            <p:nvPr/>
          </p:nvSpPr>
          <p:spPr bwMode="auto">
            <a:xfrm>
              <a:off x="7854950" y="4718051"/>
              <a:ext cx="4763" cy="0"/>
            </a:xfrm>
            <a:custGeom>
              <a:avLst/>
              <a:gdLst>
                <a:gd name="T0" fmla="*/ 2147483646 w 3"/>
                <a:gd name="T1" fmla="*/ 2147483646 w 3"/>
                <a:gd name="T2" fmla="*/ 0 w 3"/>
                <a:gd name="T3" fmla="*/ 2147483646 w 3"/>
                <a:gd name="T4" fmla="*/ 2147483646 w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0" name="Freeform 182"/>
            <p:cNvSpPr/>
            <p:nvPr/>
          </p:nvSpPr>
          <p:spPr bwMode="auto">
            <a:xfrm>
              <a:off x="7724775" y="4519613"/>
              <a:ext cx="201613" cy="176213"/>
            </a:xfrm>
            <a:custGeom>
              <a:avLst/>
              <a:gdLst>
                <a:gd name="T0" fmla="*/ 2147483646 w 54"/>
                <a:gd name="T1" fmla="*/ 2147483646 h 47"/>
                <a:gd name="T2" fmla="*/ 2147483646 w 54"/>
                <a:gd name="T3" fmla="*/ 2147483646 h 47"/>
                <a:gd name="T4" fmla="*/ 2147483646 w 54"/>
                <a:gd name="T5" fmla="*/ 2147483646 h 47"/>
                <a:gd name="T6" fmla="*/ 2147483646 w 54"/>
                <a:gd name="T7" fmla="*/ 2147483646 h 47"/>
                <a:gd name="T8" fmla="*/ 2147483646 w 54"/>
                <a:gd name="T9" fmla="*/ 2147483646 h 47"/>
                <a:gd name="T10" fmla="*/ 2147483646 w 54"/>
                <a:gd name="T11" fmla="*/ 2147483646 h 47"/>
                <a:gd name="T12" fmla="*/ 2147483646 w 54"/>
                <a:gd name="T13" fmla="*/ 2147483646 h 47"/>
                <a:gd name="T14" fmla="*/ 2147483646 w 54"/>
                <a:gd name="T15" fmla="*/ 2147483646 h 47"/>
                <a:gd name="T16" fmla="*/ 2147483646 w 54"/>
                <a:gd name="T17" fmla="*/ 2147483646 h 47"/>
                <a:gd name="T18" fmla="*/ 2147483646 w 54"/>
                <a:gd name="T19" fmla="*/ 2147483646 h 47"/>
                <a:gd name="T20" fmla="*/ 2147483646 w 54"/>
                <a:gd name="T21" fmla="*/ 2147483646 h 47"/>
                <a:gd name="T22" fmla="*/ 2147483646 w 54"/>
                <a:gd name="T23" fmla="*/ 2147483646 h 47"/>
                <a:gd name="T24" fmla="*/ 2147483646 w 54"/>
                <a:gd name="T25" fmla="*/ 2147483646 h 47"/>
                <a:gd name="T26" fmla="*/ 2147483646 w 54"/>
                <a:gd name="T27" fmla="*/ 2147483646 h 47"/>
                <a:gd name="T28" fmla="*/ 2147483646 w 54"/>
                <a:gd name="T29" fmla="*/ 2147483646 h 47"/>
                <a:gd name="T30" fmla="*/ 2147483646 w 54"/>
                <a:gd name="T31" fmla="*/ 2147483646 h 47"/>
                <a:gd name="T32" fmla="*/ 2147483646 w 54"/>
                <a:gd name="T33" fmla="*/ 2147483646 h 47"/>
                <a:gd name="T34" fmla="*/ 2147483646 w 54"/>
                <a:gd name="T35" fmla="*/ 2147483646 h 47"/>
                <a:gd name="T36" fmla="*/ 2147483646 w 54"/>
                <a:gd name="T37" fmla="*/ 2147483646 h 47"/>
                <a:gd name="T38" fmla="*/ 2147483646 w 54"/>
                <a:gd name="T39" fmla="*/ 2147483646 h 47"/>
                <a:gd name="T40" fmla="*/ 2147483646 w 54"/>
                <a:gd name="T41" fmla="*/ 2147483646 h 47"/>
                <a:gd name="T42" fmla="*/ 2147483646 w 54"/>
                <a:gd name="T43" fmla="*/ 2147483646 h 47"/>
                <a:gd name="T44" fmla="*/ 2147483646 w 54"/>
                <a:gd name="T45" fmla="*/ 2147483646 h 47"/>
                <a:gd name="T46" fmla="*/ 2147483646 w 54"/>
                <a:gd name="T47" fmla="*/ 2147483646 h 47"/>
                <a:gd name="T48" fmla="*/ 2147483646 w 54"/>
                <a:gd name="T49" fmla="*/ 2147483646 h 47"/>
                <a:gd name="T50" fmla="*/ 2147483646 w 54"/>
                <a:gd name="T51" fmla="*/ 2147483646 h 47"/>
                <a:gd name="T52" fmla="*/ 2147483646 w 54"/>
                <a:gd name="T53" fmla="*/ 2147483646 h 47"/>
                <a:gd name="T54" fmla="*/ 2147483646 w 54"/>
                <a:gd name="T55" fmla="*/ 2147483646 h 47"/>
                <a:gd name="T56" fmla="*/ 2147483646 w 54"/>
                <a:gd name="T57" fmla="*/ 2147483646 h 47"/>
                <a:gd name="T58" fmla="*/ 2147483646 w 54"/>
                <a:gd name="T59" fmla="*/ 2147483646 h 47"/>
                <a:gd name="T60" fmla="*/ 2147483646 w 54"/>
                <a:gd name="T61" fmla="*/ 2147483646 h 47"/>
                <a:gd name="T62" fmla="*/ 2147483646 w 54"/>
                <a:gd name="T63" fmla="*/ 2147483646 h 47"/>
                <a:gd name="T64" fmla="*/ 2147483646 w 54"/>
                <a:gd name="T65" fmla="*/ 2147483646 h 47"/>
                <a:gd name="T66" fmla="*/ 2147483646 w 54"/>
                <a:gd name="T67" fmla="*/ 2147483646 h 47"/>
                <a:gd name="T68" fmla="*/ 2147483646 w 54"/>
                <a:gd name="T69" fmla="*/ 2147483646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4" h="47">
                  <a:moveTo>
                    <a:pt x="35" y="46"/>
                  </a:moveTo>
                  <a:cubicBezTo>
                    <a:pt x="34" y="45"/>
                    <a:pt x="34" y="43"/>
                    <a:pt x="34" y="42"/>
                  </a:cubicBezTo>
                  <a:cubicBezTo>
                    <a:pt x="34" y="42"/>
                    <a:pt x="33" y="43"/>
                    <a:pt x="33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5" y="37"/>
                  </a:cubicBezTo>
                  <a:cubicBezTo>
                    <a:pt x="35" y="38"/>
                    <a:pt x="34" y="38"/>
                    <a:pt x="34" y="37"/>
                  </a:cubicBezTo>
                  <a:cubicBezTo>
                    <a:pt x="32" y="38"/>
                    <a:pt x="31" y="38"/>
                    <a:pt x="30" y="38"/>
                  </a:cubicBezTo>
                  <a:cubicBezTo>
                    <a:pt x="29" y="39"/>
                    <a:pt x="34" y="38"/>
                    <a:pt x="31" y="39"/>
                  </a:cubicBezTo>
                  <a:cubicBezTo>
                    <a:pt x="34" y="38"/>
                    <a:pt x="29" y="39"/>
                    <a:pt x="30" y="38"/>
                  </a:cubicBezTo>
                  <a:cubicBezTo>
                    <a:pt x="31" y="38"/>
                    <a:pt x="32" y="38"/>
                    <a:pt x="34" y="37"/>
                  </a:cubicBezTo>
                  <a:cubicBezTo>
                    <a:pt x="33" y="37"/>
                    <a:pt x="33" y="37"/>
                    <a:pt x="35" y="36"/>
                  </a:cubicBezTo>
                  <a:cubicBezTo>
                    <a:pt x="37" y="36"/>
                    <a:pt x="35" y="37"/>
                    <a:pt x="34" y="37"/>
                  </a:cubicBezTo>
                  <a:cubicBezTo>
                    <a:pt x="34" y="38"/>
                    <a:pt x="35" y="38"/>
                    <a:pt x="35" y="37"/>
                  </a:cubicBezTo>
                  <a:cubicBezTo>
                    <a:pt x="35" y="38"/>
                    <a:pt x="34" y="38"/>
                    <a:pt x="34" y="38"/>
                  </a:cubicBezTo>
                  <a:cubicBezTo>
                    <a:pt x="34" y="38"/>
                    <a:pt x="35" y="38"/>
                    <a:pt x="36" y="3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3"/>
                    <a:pt x="38" y="30"/>
                    <a:pt x="39" y="26"/>
                  </a:cubicBezTo>
                  <a:cubicBezTo>
                    <a:pt x="40" y="24"/>
                    <a:pt x="41" y="22"/>
                    <a:pt x="43" y="20"/>
                  </a:cubicBezTo>
                  <a:cubicBezTo>
                    <a:pt x="48" y="16"/>
                    <a:pt x="42" y="13"/>
                    <a:pt x="51" y="7"/>
                  </a:cubicBezTo>
                  <a:cubicBezTo>
                    <a:pt x="54" y="5"/>
                    <a:pt x="52" y="3"/>
                    <a:pt x="51" y="1"/>
                  </a:cubicBezTo>
                  <a:cubicBezTo>
                    <a:pt x="45" y="0"/>
                    <a:pt x="29" y="4"/>
                    <a:pt x="28" y="4"/>
                  </a:cubicBezTo>
                  <a:cubicBezTo>
                    <a:pt x="14" y="8"/>
                    <a:pt x="22" y="7"/>
                    <a:pt x="14" y="11"/>
                  </a:cubicBezTo>
                  <a:cubicBezTo>
                    <a:pt x="19" y="9"/>
                    <a:pt x="23" y="11"/>
                    <a:pt x="14" y="13"/>
                  </a:cubicBezTo>
                  <a:cubicBezTo>
                    <a:pt x="0" y="17"/>
                    <a:pt x="12" y="18"/>
                    <a:pt x="8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3" y="28"/>
                    <a:pt x="10" y="31"/>
                    <a:pt x="9" y="36"/>
                  </a:cubicBezTo>
                  <a:cubicBezTo>
                    <a:pt x="10" y="38"/>
                    <a:pt x="13" y="38"/>
                    <a:pt x="15" y="39"/>
                  </a:cubicBezTo>
                  <a:cubicBezTo>
                    <a:pt x="16" y="40"/>
                    <a:pt x="14" y="41"/>
                    <a:pt x="14" y="41"/>
                  </a:cubicBezTo>
                  <a:cubicBezTo>
                    <a:pt x="15" y="42"/>
                    <a:pt x="16" y="43"/>
                    <a:pt x="18" y="44"/>
                  </a:cubicBezTo>
                  <a:cubicBezTo>
                    <a:pt x="17" y="43"/>
                    <a:pt x="16" y="42"/>
                    <a:pt x="15" y="41"/>
                  </a:cubicBezTo>
                  <a:cubicBezTo>
                    <a:pt x="15" y="41"/>
                    <a:pt x="20" y="41"/>
                    <a:pt x="21" y="41"/>
                  </a:cubicBezTo>
                  <a:cubicBezTo>
                    <a:pt x="22" y="41"/>
                    <a:pt x="18" y="42"/>
                    <a:pt x="19" y="42"/>
                  </a:cubicBezTo>
                  <a:cubicBezTo>
                    <a:pt x="19" y="43"/>
                    <a:pt x="21" y="43"/>
                    <a:pt x="22" y="43"/>
                  </a:cubicBezTo>
                  <a:cubicBezTo>
                    <a:pt x="23" y="43"/>
                    <a:pt x="19" y="44"/>
                    <a:pt x="19" y="44"/>
                  </a:cubicBezTo>
                  <a:cubicBezTo>
                    <a:pt x="20" y="44"/>
                    <a:pt x="25" y="44"/>
                    <a:pt x="24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6"/>
                    <a:pt x="28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6" y="46"/>
                    <a:pt x="25" y="46"/>
                    <a:pt x="24" y="46"/>
                  </a:cubicBezTo>
                  <a:cubicBezTo>
                    <a:pt x="26" y="46"/>
                    <a:pt x="28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6"/>
                    <a:pt x="32" y="45"/>
                  </a:cubicBezTo>
                  <a:cubicBezTo>
                    <a:pt x="31" y="46"/>
                    <a:pt x="30" y="46"/>
                    <a:pt x="30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34" y="45"/>
                    <a:pt x="32" y="47"/>
                  </a:cubicBezTo>
                  <a:cubicBezTo>
                    <a:pt x="32" y="47"/>
                    <a:pt x="33" y="46"/>
                    <a:pt x="33" y="46"/>
                  </a:cubicBezTo>
                  <a:cubicBezTo>
                    <a:pt x="33" y="47"/>
                    <a:pt x="31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3" y="47"/>
                    <a:pt x="35" y="46"/>
                    <a:pt x="35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1" name="Freeform 183"/>
            <p:cNvSpPr/>
            <p:nvPr/>
          </p:nvSpPr>
          <p:spPr bwMode="auto">
            <a:xfrm>
              <a:off x="7848600" y="4668838"/>
              <a:ext cx="3175" cy="4763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0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2" name="Freeform 184"/>
            <p:cNvSpPr/>
            <p:nvPr/>
          </p:nvSpPr>
          <p:spPr bwMode="auto">
            <a:xfrm>
              <a:off x="7634288" y="4594226"/>
              <a:ext cx="3175" cy="317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0 w 1"/>
                <a:gd name="T5" fmla="*/ 0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3" name="Freeform 185"/>
            <p:cNvSpPr/>
            <p:nvPr/>
          </p:nvSpPr>
          <p:spPr bwMode="auto">
            <a:xfrm>
              <a:off x="7640638" y="4594226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" name="Freeform 186"/>
            <p:cNvSpPr/>
            <p:nvPr/>
          </p:nvSpPr>
          <p:spPr bwMode="auto">
            <a:xfrm>
              <a:off x="7640638" y="4591051"/>
              <a:ext cx="0" cy="3175"/>
            </a:xfrm>
            <a:custGeom>
              <a:avLst/>
              <a:gdLst>
                <a:gd name="T0" fmla="*/ 0 h 1"/>
                <a:gd name="T1" fmla="*/ 214748364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" name="Freeform 187"/>
            <p:cNvSpPr/>
            <p:nvPr/>
          </p:nvSpPr>
          <p:spPr bwMode="auto">
            <a:xfrm>
              <a:off x="7637463" y="459105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147483646 w 2"/>
                <a:gd name="T3" fmla="*/ 2147483646 h 2"/>
                <a:gd name="T4" fmla="*/ 2147483646 w 2"/>
                <a:gd name="T5" fmla="*/ 2147483646 h 2"/>
                <a:gd name="T6" fmla="*/ 2147483646 w 2"/>
                <a:gd name="T7" fmla="*/ 2147483646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" name="Freeform 188"/>
            <p:cNvSpPr/>
            <p:nvPr/>
          </p:nvSpPr>
          <p:spPr bwMode="auto">
            <a:xfrm>
              <a:off x="7634288" y="4586288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0 w 2"/>
                <a:gd name="T3" fmla="*/ 0 h 3"/>
                <a:gd name="T4" fmla="*/ 2147483646 w 2"/>
                <a:gd name="T5" fmla="*/ 214748364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" name="Freeform 189"/>
            <p:cNvSpPr/>
            <p:nvPr/>
          </p:nvSpPr>
          <p:spPr bwMode="auto">
            <a:xfrm>
              <a:off x="7599363" y="4533901"/>
              <a:ext cx="15875" cy="38100"/>
            </a:xfrm>
            <a:custGeom>
              <a:avLst/>
              <a:gdLst>
                <a:gd name="T0" fmla="*/ 0 w 4"/>
                <a:gd name="T1" fmla="*/ 2147483646 h 10"/>
                <a:gd name="T2" fmla="*/ 2147483646 w 4"/>
                <a:gd name="T3" fmla="*/ 2147483646 h 10"/>
                <a:gd name="T4" fmla="*/ 2147483646 w 4"/>
                <a:gd name="T5" fmla="*/ 2147483646 h 10"/>
                <a:gd name="T6" fmla="*/ 2147483646 w 4"/>
                <a:gd name="T7" fmla="*/ 2147483646 h 10"/>
                <a:gd name="T8" fmla="*/ 0 w 4"/>
                <a:gd name="T9" fmla="*/ 0 h 10"/>
                <a:gd name="T10" fmla="*/ 0 w 4"/>
                <a:gd name="T11" fmla="*/ 2147483646 h 10"/>
                <a:gd name="T12" fmla="*/ 2147483646 w 4"/>
                <a:gd name="T13" fmla="*/ 2147483646 h 10"/>
                <a:gd name="T14" fmla="*/ 2147483646 w 4"/>
                <a:gd name="T15" fmla="*/ 2147483646 h 10"/>
                <a:gd name="T16" fmla="*/ 2147483646 w 4"/>
                <a:gd name="T17" fmla="*/ 2147483646 h 10"/>
                <a:gd name="T18" fmla="*/ 0 w 4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0">
                  <a:moveTo>
                    <a:pt x="0" y="5"/>
                  </a:moveTo>
                  <a:cubicBezTo>
                    <a:pt x="0" y="5"/>
                    <a:pt x="3" y="8"/>
                    <a:pt x="2" y="7"/>
                  </a:cubicBezTo>
                  <a:cubicBezTo>
                    <a:pt x="2" y="6"/>
                    <a:pt x="1" y="4"/>
                    <a:pt x="1" y="4"/>
                  </a:cubicBezTo>
                  <a:cubicBezTo>
                    <a:pt x="1" y="3"/>
                    <a:pt x="4" y="6"/>
                    <a:pt x="4" y="5"/>
                  </a:cubicBezTo>
                  <a:cubicBezTo>
                    <a:pt x="3" y="4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1" y="7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1" y="6"/>
                    <a:pt x="0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" name="Freeform 190"/>
            <p:cNvSpPr/>
            <p:nvPr/>
          </p:nvSpPr>
          <p:spPr bwMode="auto">
            <a:xfrm>
              <a:off x="7612063" y="4591051"/>
              <a:ext cx="14288" cy="11113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2147483646 h 3"/>
                <a:gd name="T6" fmla="*/ 2147483646 w 4"/>
                <a:gd name="T7" fmla="*/ 0 h 3"/>
                <a:gd name="T8" fmla="*/ 2147483646 w 4"/>
                <a:gd name="T9" fmla="*/ 2147483646 h 3"/>
                <a:gd name="T10" fmla="*/ 0 w 4"/>
                <a:gd name="T11" fmla="*/ 2147483646 h 3"/>
                <a:gd name="T12" fmla="*/ 2147483646 w 4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9" name="Rectangle 191"/>
            <p:cNvSpPr>
              <a:spLocks noChangeArrowheads="1"/>
            </p:cNvSpPr>
            <p:nvPr/>
          </p:nvSpPr>
          <p:spPr bwMode="auto">
            <a:xfrm>
              <a:off x="7612063" y="45942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0" name="Freeform 192"/>
            <p:cNvSpPr/>
            <p:nvPr/>
          </p:nvSpPr>
          <p:spPr bwMode="auto">
            <a:xfrm>
              <a:off x="7615238" y="4406901"/>
              <a:ext cx="173038" cy="198438"/>
            </a:xfrm>
            <a:custGeom>
              <a:avLst/>
              <a:gdLst>
                <a:gd name="T0" fmla="*/ 2147483646 w 46"/>
                <a:gd name="T1" fmla="*/ 2147483646 h 53"/>
                <a:gd name="T2" fmla="*/ 2147483646 w 46"/>
                <a:gd name="T3" fmla="*/ 2147483646 h 53"/>
                <a:gd name="T4" fmla="*/ 2147483646 w 46"/>
                <a:gd name="T5" fmla="*/ 2147483646 h 53"/>
                <a:gd name="T6" fmla="*/ 2147483646 w 46"/>
                <a:gd name="T7" fmla="*/ 2147483646 h 53"/>
                <a:gd name="T8" fmla="*/ 2147483646 w 46"/>
                <a:gd name="T9" fmla="*/ 2147483646 h 53"/>
                <a:gd name="T10" fmla="*/ 2147483646 w 46"/>
                <a:gd name="T11" fmla="*/ 2147483646 h 53"/>
                <a:gd name="T12" fmla="*/ 2147483646 w 46"/>
                <a:gd name="T13" fmla="*/ 2147483646 h 53"/>
                <a:gd name="T14" fmla="*/ 2147483646 w 46"/>
                <a:gd name="T15" fmla="*/ 2147483646 h 53"/>
                <a:gd name="T16" fmla="*/ 2147483646 w 46"/>
                <a:gd name="T17" fmla="*/ 2147483646 h 53"/>
                <a:gd name="T18" fmla="*/ 2147483646 w 46"/>
                <a:gd name="T19" fmla="*/ 2147483646 h 53"/>
                <a:gd name="T20" fmla="*/ 2147483646 w 46"/>
                <a:gd name="T21" fmla="*/ 2147483646 h 53"/>
                <a:gd name="T22" fmla="*/ 2147483646 w 46"/>
                <a:gd name="T23" fmla="*/ 2147483646 h 53"/>
                <a:gd name="T24" fmla="*/ 2147483646 w 46"/>
                <a:gd name="T25" fmla="*/ 2147483646 h 53"/>
                <a:gd name="T26" fmla="*/ 2147483646 w 46"/>
                <a:gd name="T27" fmla="*/ 2147483646 h 53"/>
                <a:gd name="T28" fmla="*/ 2147483646 w 46"/>
                <a:gd name="T29" fmla="*/ 2147483646 h 53"/>
                <a:gd name="T30" fmla="*/ 2147483646 w 46"/>
                <a:gd name="T31" fmla="*/ 2147483646 h 53"/>
                <a:gd name="T32" fmla="*/ 2147483646 w 46"/>
                <a:gd name="T33" fmla="*/ 2147483646 h 53"/>
                <a:gd name="T34" fmla="*/ 2147483646 w 46"/>
                <a:gd name="T35" fmla="*/ 2147483646 h 53"/>
                <a:gd name="T36" fmla="*/ 2147483646 w 46"/>
                <a:gd name="T37" fmla="*/ 2147483646 h 53"/>
                <a:gd name="T38" fmla="*/ 2147483646 w 46"/>
                <a:gd name="T39" fmla="*/ 2147483646 h 53"/>
                <a:gd name="T40" fmla="*/ 2147483646 w 46"/>
                <a:gd name="T41" fmla="*/ 2147483646 h 53"/>
                <a:gd name="T42" fmla="*/ 2147483646 w 46"/>
                <a:gd name="T43" fmla="*/ 2147483646 h 53"/>
                <a:gd name="T44" fmla="*/ 2147483646 w 46"/>
                <a:gd name="T45" fmla="*/ 2147483646 h 53"/>
                <a:gd name="T46" fmla="*/ 0 w 46"/>
                <a:gd name="T47" fmla="*/ 2147483646 h 53"/>
                <a:gd name="T48" fmla="*/ 2147483646 w 46"/>
                <a:gd name="T49" fmla="*/ 2147483646 h 53"/>
                <a:gd name="T50" fmla="*/ 2147483646 w 46"/>
                <a:gd name="T51" fmla="*/ 2147483646 h 53"/>
                <a:gd name="T52" fmla="*/ 2147483646 w 46"/>
                <a:gd name="T53" fmla="*/ 2147483646 h 53"/>
                <a:gd name="T54" fmla="*/ 0 w 46"/>
                <a:gd name="T55" fmla="*/ 2147483646 h 53"/>
                <a:gd name="T56" fmla="*/ 2147483646 w 46"/>
                <a:gd name="T57" fmla="*/ 2147483646 h 53"/>
                <a:gd name="T58" fmla="*/ 2147483646 w 46"/>
                <a:gd name="T59" fmla="*/ 2147483646 h 53"/>
                <a:gd name="T60" fmla="*/ 2147483646 w 46"/>
                <a:gd name="T61" fmla="*/ 2147483646 h 53"/>
                <a:gd name="T62" fmla="*/ 2147483646 w 46"/>
                <a:gd name="T63" fmla="*/ 2147483646 h 53"/>
                <a:gd name="T64" fmla="*/ 2147483646 w 46"/>
                <a:gd name="T65" fmla="*/ 2147483646 h 53"/>
                <a:gd name="T66" fmla="*/ 2147483646 w 46"/>
                <a:gd name="T67" fmla="*/ 2147483646 h 53"/>
                <a:gd name="T68" fmla="*/ 2147483646 w 46"/>
                <a:gd name="T69" fmla="*/ 2147483646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" h="53">
                  <a:moveTo>
                    <a:pt x="6" y="46"/>
                  </a:moveTo>
                  <a:cubicBezTo>
                    <a:pt x="6" y="45"/>
                    <a:pt x="7" y="44"/>
                    <a:pt x="8" y="44"/>
                  </a:cubicBezTo>
                  <a:cubicBezTo>
                    <a:pt x="8" y="43"/>
                    <a:pt x="7" y="42"/>
                    <a:pt x="8" y="43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2"/>
                    <a:pt x="10" y="42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3" y="42"/>
                    <a:pt x="13" y="43"/>
                  </a:cubicBezTo>
                  <a:cubicBezTo>
                    <a:pt x="13" y="42"/>
                    <a:pt x="13" y="41"/>
                    <a:pt x="12" y="41"/>
                  </a:cubicBezTo>
                  <a:cubicBezTo>
                    <a:pt x="12" y="40"/>
                    <a:pt x="11" y="39"/>
                    <a:pt x="10" y="39"/>
                  </a:cubicBezTo>
                  <a:cubicBezTo>
                    <a:pt x="9" y="37"/>
                    <a:pt x="12" y="42"/>
                    <a:pt x="10" y="39"/>
                  </a:cubicBezTo>
                  <a:cubicBezTo>
                    <a:pt x="12" y="42"/>
                    <a:pt x="9" y="37"/>
                    <a:pt x="10" y="39"/>
                  </a:cubicBezTo>
                  <a:cubicBezTo>
                    <a:pt x="11" y="39"/>
                    <a:pt x="12" y="40"/>
                    <a:pt x="12" y="41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3"/>
                    <a:pt x="14" y="42"/>
                    <a:pt x="12" y="41"/>
                  </a:cubicBezTo>
                  <a:cubicBezTo>
                    <a:pt x="13" y="41"/>
                    <a:pt x="13" y="42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9" y="44"/>
                    <a:pt x="21" y="41"/>
                    <a:pt x="25" y="41"/>
                  </a:cubicBezTo>
                  <a:cubicBezTo>
                    <a:pt x="27" y="42"/>
                    <a:pt x="29" y="42"/>
                    <a:pt x="32" y="44"/>
                  </a:cubicBezTo>
                  <a:cubicBezTo>
                    <a:pt x="36" y="46"/>
                    <a:pt x="37" y="41"/>
                    <a:pt x="42" y="49"/>
                  </a:cubicBezTo>
                  <a:cubicBezTo>
                    <a:pt x="44" y="53"/>
                    <a:pt x="45" y="50"/>
                    <a:pt x="46" y="50"/>
                  </a:cubicBezTo>
                  <a:cubicBezTo>
                    <a:pt x="46" y="43"/>
                    <a:pt x="43" y="27"/>
                    <a:pt x="42" y="26"/>
                  </a:cubicBezTo>
                  <a:cubicBezTo>
                    <a:pt x="39" y="12"/>
                    <a:pt x="39" y="20"/>
                    <a:pt x="35" y="13"/>
                  </a:cubicBezTo>
                  <a:cubicBezTo>
                    <a:pt x="38" y="17"/>
                    <a:pt x="36" y="22"/>
                    <a:pt x="31" y="13"/>
                  </a:cubicBezTo>
                  <a:cubicBezTo>
                    <a:pt x="24" y="0"/>
                    <a:pt x="24" y="12"/>
                    <a:pt x="20" y="10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0" y="9"/>
                    <a:pt x="8" y="16"/>
                    <a:pt x="3" y="18"/>
                  </a:cubicBezTo>
                  <a:cubicBezTo>
                    <a:pt x="2" y="19"/>
                    <a:pt x="3" y="23"/>
                    <a:pt x="3" y="25"/>
                  </a:cubicBezTo>
                  <a:cubicBezTo>
                    <a:pt x="3" y="26"/>
                    <a:pt x="1" y="25"/>
                    <a:pt x="1" y="25"/>
                  </a:cubicBezTo>
                  <a:cubicBezTo>
                    <a:pt x="0" y="26"/>
                    <a:pt x="0" y="28"/>
                    <a:pt x="0" y="29"/>
                  </a:cubicBezTo>
                  <a:cubicBezTo>
                    <a:pt x="0" y="28"/>
                    <a:pt x="0" y="27"/>
                    <a:pt x="1" y="26"/>
                  </a:cubicBezTo>
                  <a:cubicBezTo>
                    <a:pt x="1" y="25"/>
                    <a:pt x="3" y="30"/>
                    <a:pt x="4" y="31"/>
                  </a:cubicBezTo>
                  <a:cubicBezTo>
                    <a:pt x="4" y="32"/>
                    <a:pt x="1" y="29"/>
                    <a:pt x="1" y="30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0" y="31"/>
                    <a:pt x="0" y="31"/>
                  </a:cubicBezTo>
                  <a:cubicBezTo>
                    <a:pt x="0" y="32"/>
                    <a:pt x="3" y="36"/>
                    <a:pt x="2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2" y="38"/>
                    <a:pt x="3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8"/>
                    <a:pt x="1" y="37"/>
                    <a:pt x="0" y="36"/>
                  </a:cubicBezTo>
                  <a:cubicBezTo>
                    <a:pt x="1" y="38"/>
                    <a:pt x="1" y="40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2"/>
                    <a:pt x="3" y="42"/>
                    <a:pt x="5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6" y="45"/>
                    <a:pt x="3" y="43"/>
                  </a:cubicBezTo>
                  <a:cubicBezTo>
                    <a:pt x="3" y="43"/>
                    <a:pt x="4" y="44"/>
                    <a:pt x="4" y="44"/>
                  </a:cubicBezTo>
                  <a:cubicBezTo>
                    <a:pt x="4" y="44"/>
                    <a:pt x="3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6" y="46"/>
                    <a:pt x="6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1" name="Freeform 193"/>
            <p:cNvSpPr/>
            <p:nvPr/>
          </p:nvSpPr>
          <p:spPr bwMode="auto">
            <a:xfrm>
              <a:off x="7648575" y="4564063"/>
              <a:ext cx="4763" cy="3175"/>
            </a:xfrm>
            <a:custGeom>
              <a:avLst/>
              <a:gdLst>
                <a:gd name="T0" fmla="*/ 0 w 1"/>
                <a:gd name="T1" fmla="*/ 2147483646 h 1"/>
                <a:gd name="T2" fmla="*/ 0 w 1"/>
                <a:gd name="T3" fmla="*/ 2147483646 h 1"/>
                <a:gd name="T4" fmla="*/ 2147483646 w 1"/>
                <a:gd name="T5" fmla="*/ 2147483646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2" name="Freeform 194"/>
            <p:cNvSpPr/>
            <p:nvPr/>
          </p:nvSpPr>
          <p:spPr bwMode="auto">
            <a:xfrm>
              <a:off x="7769225" y="4418013"/>
              <a:ext cx="7938" cy="3175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0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3" name="Rectangle 195"/>
            <p:cNvSpPr>
              <a:spLocks noChangeArrowheads="1"/>
            </p:cNvSpPr>
            <p:nvPr/>
          </p:nvSpPr>
          <p:spPr bwMode="auto">
            <a:xfrm>
              <a:off x="7772400" y="44132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4" name="Freeform 196"/>
            <p:cNvSpPr/>
            <p:nvPr/>
          </p:nvSpPr>
          <p:spPr bwMode="auto">
            <a:xfrm>
              <a:off x="7769225" y="4413251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Freeform 197"/>
            <p:cNvSpPr/>
            <p:nvPr/>
          </p:nvSpPr>
          <p:spPr bwMode="auto">
            <a:xfrm>
              <a:off x="7769225" y="4413251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2147483646 w 2"/>
                <a:gd name="T5" fmla="*/ 0 h 3"/>
                <a:gd name="T6" fmla="*/ 0 w 2"/>
                <a:gd name="T7" fmla="*/ 0 h 3"/>
                <a:gd name="T8" fmla="*/ 0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" name="Freeform 198"/>
            <p:cNvSpPr/>
            <p:nvPr/>
          </p:nvSpPr>
          <p:spPr bwMode="auto">
            <a:xfrm>
              <a:off x="7766050" y="4418013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2147483646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" name="Freeform 199"/>
            <p:cNvSpPr/>
            <p:nvPr/>
          </p:nvSpPr>
          <p:spPr bwMode="auto">
            <a:xfrm>
              <a:off x="7708900" y="4440238"/>
              <a:ext cx="38100" cy="14288"/>
            </a:xfrm>
            <a:custGeom>
              <a:avLst/>
              <a:gdLst>
                <a:gd name="T0" fmla="*/ 2147483646 w 10"/>
                <a:gd name="T1" fmla="*/ 2147483646 h 4"/>
                <a:gd name="T2" fmla="*/ 2147483646 w 10"/>
                <a:gd name="T3" fmla="*/ 2147483646 h 4"/>
                <a:gd name="T4" fmla="*/ 2147483646 w 10"/>
                <a:gd name="T5" fmla="*/ 2147483646 h 4"/>
                <a:gd name="T6" fmla="*/ 2147483646 w 10"/>
                <a:gd name="T7" fmla="*/ 0 h 4"/>
                <a:gd name="T8" fmla="*/ 2147483646 w 10"/>
                <a:gd name="T9" fmla="*/ 2147483646 h 4"/>
                <a:gd name="T10" fmla="*/ 2147483646 w 10"/>
                <a:gd name="T11" fmla="*/ 2147483646 h 4"/>
                <a:gd name="T12" fmla="*/ 2147483646 w 10"/>
                <a:gd name="T13" fmla="*/ 2147483646 h 4"/>
                <a:gd name="T14" fmla="*/ 2147483646 w 10"/>
                <a:gd name="T15" fmla="*/ 2147483646 h 4"/>
                <a:gd name="T16" fmla="*/ 2147483646 w 10"/>
                <a:gd name="T17" fmla="*/ 2147483646 h 4"/>
                <a:gd name="T18" fmla="*/ 2147483646 w 10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8" y="1"/>
                    <a:pt x="7" y="1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4" y="3"/>
                    <a:pt x="7" y="0"/>
                    <a:pt x="6" y="0"/>
                  </a:cubicBezTo>
                  <a:cubicBezTo>
                    <a:pt x="5" y="0"/>
                    <a:pt x="0" y="3"/>
                    <a:pt x="1" y="3"/>
                  </a:cubicBezTo>
                  <a:cubicBezTo>
                    <a:pt x="2" y="4"/>
                    <a:pt x="3" y="3"/>
                    <a:pt x="4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" name="Freeform 200"/>
            <p:cNvSpPr/>
            <p:nvPr/>
          </p:nvSpPr>
          <p:spPr bwMode="auto">
            <a:xfrm>
              <a:off x="7769225" y="4429126"/>
              <a:ext cx="11113" cy="11113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2147483646 h 3"/>
                <a:gd name="T6" fmla="*/ 0 w 3"/>
                <a:gd name="T7" fmla="*/ 2147483646 h 3"/>
                <a:gd name="T8" fmla="*/ 2147483646 w 3"/>
                <a:gd name="T9" fmla="*/ 2147483646 h 3"/>
                <a:gd name="T10" fmla="*/ 0 w 3"/>
                <a:gd name="T11" fmla="*/ 2147483646 h 3"/>
                <a:gd name="T12" fmla="*/ 2147483646 w 3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" name="Freeform 201"/>
            <p:cNvSpPr/>
            <p:nvPr/>
          </p:nvSpPr>
          <p:spPr bwMode="auto">
            <a:xfrm>
              <a:off x="7769225" y="4440238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" name="Freeform 202"/>
            <p:cNvSpPr/>
            <p:nvPr/>
          </p:nvSpPr>
          <p:spPr bwMode="auto">
            <a:xfrm>
              <a:off x="7615238" y="4244976"/>
              <a:ext cx="138113" cy="203200"/>
            </a:xfrm>
            <a:custGeom>
              <a:avLst/>
              <a:gdLst>
                <a:gd name="T0" fmla="*/ 2147483646 w 37"/>
                <a:gd name="T1" fmla="*/ 2147483646 h 54"/>
                <a:gd name="T2" fmla="*/ 2147483646 w 37"/>
                <a:gd name="T3" fmla="*/ 2147483646 h 54"/>
                <a:gd name="T4" fmla="*/ 2147483646 w 37"/>
                <a:gd name="T5" fmla="*/ 2147483646 h 54"/>
                <a:gd name="T6" fmla="*/ 2147483646 w 37"/>
                <a:gd name="T7" fmla="*/ 2147483646 h 54"/>
                <a:gd name="T8" fmla="*/ 2147483646 w 37"/>
                <a:gd name="T9" fmla="*/ 2147483646 h 54"/>
                <a:gd name="T10" fmla="*/ 2147483646 w 37"/>
                <a:gd name="T11" fmla="*/ 2147483646 h 54"/>
                <a:gd name="T12" fmla="*/ 2147483646 w 37"/>
                <a:gd name="T13" fmla="*/ 2147483646 h 54"/>
                <a:gd name="T14" fmla="*/ 2147483646 w 37"/>
                <a:gd name="T15" fmla="*/ 2147483646 h 54"/>
                <a:gd name="T16" fmla="*/ 2147483646 w 37"/>
                <a:gd name="T17" fmla="*/ 2147483646 h 54"/>
                <a:gd name="T18" fmla="*/ 2147483646 w 37"/>
                <a:gd name="T19" fmla="*/ 2147483646 h 54"/>
                <a:gd name="T20" fmla="*/ 2147483646 w 37"/>
                <a:gd name="T21" fmla="*/ 2147483646 h 54"/>
                <a:gd name="T22" fmla="*/ 2147483646 w 37"/>
                <a:gd name="T23" fmla="*/ 2147483646 h 54"/>
                <a:gd name="T24" fmla="*/ 2147483646 w 37"/>
                <a:gd name="T25" fmla="*/ 2147483646 h 54"/>
                <a:gd name="T26" fmla="*/ 2147483646 w 37"/>
                <a:gd name="T27" fmla="*/ 2147483646 h 54"/>
                <a:gd name="T28" fmla="*/ 2147483646 w 37"/>
                <a:gd name="T29" fmla="*/ 2147483646 h 54"/>
                <a:gd name="T30" fmla="*/ 2147483646 w 37"/>
                <a:gd name="T31" fmla="*/ 2147483646 h 54"/>
                <a:gd name="T32" fmla="*/ 2147483646 w 37"/>
                <a:gd name="T33" fmla="*/ 2147483646 h 54"/>
                <a:gd name="T34" fmla="*/ 2147483646 w 37"/>
                <a:gd name="T35" fmla="*/ 2147483646 h 54"/>
                <a:gd name="T36" fmla="*/ 2147483646 w 37"/>
                <a:gd name="T37" fmla="*/ 2147483646 h 54"/>
                <a:gd name="T38" fmla="*/ 2147483646 w 37"/>
                <a:gd name="T39" fmla="*/ 2147483646 h 54"/>
                <a:gd name="T40" fmla="*/ 2147483646 w 37"/>
                <a:gd name="T41" fmla="*/ 2147483646 h 54"/>
                <a:gd name="T42" fmla="*/ 2147483646 w 37"/>
                <a:gd name="T43" fmla="*/ 2147483646 h 54"/>
                <a:gd name="T44" fmla="*/ 2147483646 w 37"/>
                <a:gd name="T45" fmla="*/ 2147483646 h 54"/>
                <a:gd name="T46" fmla="*/ 2147483646 w 37"/>
                <a:gd name="T47" fmla="*/ 2147483646 h 54"/>
                <a:gd name="T48" fmla="*/ 2147483646 w 37"/>
                <a:gd name="T49" fmla="*/ 2147483646 h 54"/>
                <a:gd name="T50" fmla="*/ 2147483646 w 37"/>
                <a:gd name="T51" fmla="*/ 2147483646 h 54"/>
                <a:gd name="T52" fmla="*/ 2147483646 w 37"/>
                <a:gd name="T53" fmla="*/ 2147483646 h 54"/>
                <a:gd name="T54" fmla="*/ 2147483646 w 37"/>
                <a:gd name="T55" fmla="*/ 2147483646 h 54"/>
                <a:gd name="T56" fmla="*/ 2147483646 w 37"/>
                <a:gd name="T57" fmla="*/ 2147483646 h 54"/>
                <a:gd name="T58" fmla="*/ 2147483646 w 37"/>
                <a:gd name="T59" fmla="*/ 2147483646 h 54"/>
                <a:gd name="T60" fmla="*/ 2147483646 w 37"/>
                <a:gd name="T61" fmla="*/ 2147483646 h 54"/>
                <a:gd name="T62" fmla="*/ 2147483646 w 37"/>
                <a:gd name="T63" fmla="*/ 2147483646 h 54"/>
                <a:gd name="T64" fmla="*/ 2147483646 w 37"/>
                <a:gd name="T65" fmla="*/ 2147483646 h 54"/>
                <a:gd name="T66" fmla="*/ 2147483646 w 37"/>
                <a:gd name="T67" fmla="*/ 2147483646 h 54"/>
                <a:gd name="T68" fmla="*/ 2147483646 w 37"/>
                <a:gd name="T69" fmla="*/ 214748364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54">
                  <a:moveTo>
                    <a:pt x="37" y="46"/>
                  </a:moveTo>
                  <a:cubicBezTo>
                    <a:pt x="36" y="45"/>
                    <a:pt x="36" y="44"/>
                    <a:pt x="35" y="43"/>
                  </a:cubicBezTo>
                  <a:cubicBezTo>
                    <a:pt x="35" y="44"/>
                    <a:pt x="34" y="44"/>
                    <a:pt x="34" y="4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3" y="42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39"/>
                    <a:pt x="34" y="39"/>
                  </a:cubicBezTo>
                  <a:cubicBezTo>
                    <a:pt x="33" y="39"/>
                    <a:pt x="32" y="40"/>
                    <a:pt x="32" y="40"/>
                  </a:cubicBezTo>
                  <a:cubicBezTo>
                    <a:pt x="31" y="41"/>
                    <a:pt x="30" y="42"/>
                    <a:pt x="30" y="42"/>
                  </a:cubicBezTo>
                  <a:cubicBezTo>
                    <a:pt x="29" y="44"/>
                    <a:pt x="33" y="40"/>
                    <a:pt x="31" y="42"/>
                  </a:cubicBezTo>
                  <a:cubicBezTo>
                    <a:pt x="33" y="40"/>
                    <a:pt x="29" y="44"/>
                    <a:pt x="30" y="42"/>
                  </a:cubicBezTo>
                  <a:cubicBezTo>
                    <a:pt x="30" y="42"/>
                    <a:pt x="31" y="41"/>
                    <a:pt x="32" y="40"/>
                  </a:cubicBezTo>
                  <a:cubicBezTo>
                    <a:pt x="31" y="40"/>
                    <a:pt x="32" y="39"/>
                    <a:pt x="33" y="38"/>
                  </a:cubicBezTo>
                  <a:cubicBezTo>
                    <a:pt x="34" y="37"/>
                    <a:pt x="33" y="38"/>
                    <a:pt x="32" y="40"/>
                  </a:cubicBezTo>
                  <a:cubicBezTo>
                    <a:pt x="32" y="40"/>
                    <a:pt x="33" y="39"/>
                    <a:pt x="34" y="39"/>
                  </a:cubicBezTo>
                  <a:cubicBezTo>
                    <a:pt x="33" y="39"/>
                    <a:pt x="32" y="40"/>
                    <a:pt x="32" y="40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3"/>
                    <a:pt x="31" y="31"/>
                    <a:pt x="29" y="27"/>
                  </a:cubicBezTo>
                  <a:cubicBezTo>
                    <a:pt x="28" y="25"/>
                    <a:pt x="27" y="22"/>
                    <a:pt x="27" y="19"/>
                  </a:cubicBezTo>
                  <a:cubicBezTo>
                    <a:pt x="25" y="12"/>
                    <a:pt x="19" y="15"/>
                    <a:pt x="18" y="4"/>
                  </a:cubicBezTo>
                  <a:cubicBezTo>
                    <a:pt x="17" y="0"/>
                    <a:pt x="12" y="0"/>
                    <a:pt x="10" y="0"/>
                  </a:cubicBezTo>
                  <a:cubicBezTo>
                    <a:pt x="6" y="6"/>
                    <a:pt x="4" y="22"/>
                    <a:pt x="4" y="23"/>
                  </a:cubicBezTo>
                  <a:cubicBezTo>
                    <a:pt x="2" y="37"/>
                    <a:pt x="4" y="30"/>
                    <a:pt x="3" y="38"/>
                  </a:cubicBezTo>
                  <a:cubicBezTo>
                    <a:pt x="4" y="34"/>
                    <a:pt x="7" y="30"/>
                    <a:pt x="5" y="39"/>
                  </a:cubicBezTo>
                  <a:cubicBezTo>
                    <a:pt x="0" y="53"/>
                    <a:pt x="6" y="43"/>
                    <a:pt x="6" y="47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5" y="54"/>
                    <a:pt x="10" y="50"/>
                    <a:pt x="12" y="53"/>
                  </a:cubicBezTo>
                  <a:cubicBezTo>
                    <a:pt x="13" y="54"/>
                    <a:pt x="16" y="52"/>
                    <a:pt x="18" y="51"/>
                  </a:cubicBezTo>
                  <a:cubicBezTo>
                    <a:pt x="19" y="51"/>
                    <a:pt x="18" y="53"/>
                    <a:pt x="18" y="53"/>
                  </a:cubicBezTo>
                  <a:cubicBezTo>
                    <a:pt x="19" y="54"/>
                    <a:pt x="20" y="54"/>
                    <a:pt x="22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8" y="53"/>
                    <a:pt x="23" y="50"/>
                    <a:pt x="24" y="50"/>
                  </a:cubicBezTo>
                  <a:cubicBezTo>
                    <a:pt x="24" y="49"/>
                    <a:pt x="21" y="52"/>
                    <a:pt x="22" y="52"/>
                  </a:cubicBezTo>
                  <a:cubicBezTo>
                    <a:pt x="22" y="52"/>
                    <a:pt x="24" y="51"/>
                    <a:pt x="25" y="51"/>
                  </a:cubicBezTo>
                  <a:cubicBezTo>
                    <a:pt x="26" y="50"/>
                    <a:pt x="23" y="53"/>
                    <a:pt x="23" y="52"/>
                  </a:cubicBezTo>
                  <a:cubicBezTo>
                    <a:pt x="24" y="52"/>
                    <a:pt x="28" y="49"/>
                    <a:pt x="28" y="50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1"/>
                    <a:pt x="30" y="50"/>
                    <a:pt x="31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0" y="50"/>
                    <a:pt x="29" y="51"/>
                    <a:pt x="28" y="52"/>
                  </a:cubicBezTo>
                  <a:cubicBezTo>
                    <a:pt x="30" y="51"/>
                    <a:pt x="32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3" y="49"/>
                    <a:pt x="35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7"/>
                    <a:pt x="37" y="46"/>
                    <a:pt x="35" y="48"/>
                  </a:cubicBezTo>
                  <a:cubicBezTo>
                    <a:pt x="35" y="48"/>
                    <a:pt x="36" y="48"/>
                    <a:pt x="36" y="48"/>
                  </a:cubicBezTo>
                  <a:cubicBezTo>
                    <a:pt x="36" y="48"/>
                    <a:pt x="35" y="49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8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" name="Freeform 203"/>
            <p:cNvSpPr/>
            <p:nvPr/>
          </p:nvSpPr>
          <p:spPr bwMode="auto">
            <a:xfrm>
              <a:off x="7739063" y="4402138"/>
              <a:ext cx="7938" cy="4763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" name="Freeform 204"/>
            <p:cNvSpPr/>
            <p:nvPr/>
          </p:nvSpPr>
          <p:spPr bwMode="auto">
            <a:xfrm>
              <a:off x="7761288" y="429418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6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" name="Rectangle 206"/>
            <p:cNvSpPr>
              <a:spLocks noChangeArrowheads="1"/>
            </p:cNvSpPr>
            <p:nvPr/>
          </p:nvSpPr>
          <p:spPr bwMode="auto">
            <a:xfrm>
              <a:off x="7761288" y="42973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14" name="Freeform 207"/>
            <p:cNvSpPr/>
            <p:nvPr/>
          </p:nvSpPr>
          <p:spPr bwMode="auto">
            <a:xfrm>
              <a:off x="7761288" y="4297363"/>
              <a:ext cx="4763" cy="317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0 h 1"/>
                <a:gd name="T4" fmla="*/ 2147483646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" name="Freeform 208"/>
            <p:cNvSpPr/>
            <p:nvPr/>
          </p:nvSpPr>
          <p:spPr bwMode="auto">
            <a:xfrm>
              <a:off x="7761288" y="4297363"/>
              <a:ext cx="7938" cy="0"/>
            </a:xfrm>
            <a:custGeom>
              <a:avLst/>
              <a:gdLst>
                <a:gd name="T0" fmla="*/ 2147483646 w 5"/>
                <a:gd name="T1" fmla="*/ 0 w 5"/>
                <a:gd name="T2" fmla="*/ 0 w 5"/>
                <a:gd name="T3" fmla="*/ 2147483646 w 5"/>
                <a:gd name="T4" fmla="*/ 2147483646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" name="Freeform 209"/>
            <p:cNvSpPr/>
            <p:nvPr/>
          </p:nvSpPr>
          <p:spPr bwMode="auto">
            <a:xfrm>
              <a:off x="7769225" y="4294188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0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7" name="Freeform 210"/>
            <p:cNvSpPr/>
            <p:nvPr/>
          </p:nvSpPr>
          <p:spPr bwMode="auto">
            <a:xfrm>
              <a:off x="7794625" y="4278313"/>
              <a:ext cx="38100" cy="11113"/>
            </a:xfrm>
            <a:custGeom>
              <a:avLst/>
              <a:gdLst>
                <a:gd name="T0" fmla="*/ 2147483646 w 10"/>
                <a:gd name="T1" fmla="*/ 0 h 3"/>
                <a:gd name="T2" fmla="*/ 2147483646 w 10"/>
                <a:gd name="T3" fmla="*/ 2147483646 h 3"/>
                <a:gd name="T4" fmla="*/ 2147483646 w 10"/>
                <a:gd name="T5" fmla="*/ 2147483646 h 3"/>
                <a:gd name="T6" fmla="*/ 2147483646 w 10"/>
                <a:gd name="T7" fmla="*/ 2147483646 h 3"/>
                <a:gd name="T8" fmla="*/ 2147483646 w 10"/>
                <a:gd name="T9" fmla="*/ 2147483646 h 3"/>
                <a:gd name="T10" fmla="*/ 2147483646 w 10"/>
                <a:gd name="T11" fmla="*/ 0 h 3"/>
                <a:gd name="T12" fmla="*/ 2147483646 w 10"/>
                <a:gd name="T13" fmla="*/ 0 h 3"/>
                <a:gd name="T14" fmla="*/ 2147483646 w 10"/>
                <a:gd name="T15" fmla="*/ 0 h 3"/>
                <a:gd name="T16" fmla="*/ 2147483646 w 10"/>
                <a:gd name="T17" fmla="*/ 2147483646 h 3"/>
                <a:gd name="T18" fmla="*/ 2147483646 w 10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3">
                  <a:moveTo>
                    <a:pt x="5" y="0"/>
                  </a:moveTo>
                  <a:cubicBezTo>
                    <a:pt x="6" y="0"/>
                    <a:pt x="2" y="2"/>
                    <a:pt x="3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7" y="1"/>
                    <a:pt x="3" y="3"/>
                    <a:pt x="4" y="3"/>
                  </a:cubicBezTo>
                  <a:cubicBezTo>
                    <a:pt x="5" y="3"/>
                    <a:pt x="10" y="2"/>
                    <a:pt x="10" y="1"/>
                  </a:cubicBezTo>
                  <a:cubicBezTo>
                    <a:pt x="9" y="1"/>
                    <a:pt x="8" y="1"/>
                    <a:pt x="7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8" name="Freeform 211"/>
            <p:cNvSpPr/>
            <p:nvPr/>
          </p:nvSpPr>
          <p:spPr bwMode="auto">
            <a:xfrm>
              <a:off x="7761288" y="4278313"/>
              <a:ext cx="15875" cy="7938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2147483646 w 4"/>
                <a:gd name="T9" fmla="*/ 2147483646 h 2"/>
                <a:gd name="T10" fmla="*/ 2147483646 w 4"/>
                <a:gd name="T11" fmla="*/ 0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9" name="Rectangle 212"/>
            <p:cNvSpPr>
              <a:spLocks noChangeArrowheads="1"/>
            </p:cNvSpPr>
            <p:nvPr/>
          </p:nvSpPr>
          <p:spPr bwMode="auto">
            <a:xfrm>
              <a:off x="7772400" y="4278313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0" name="Freeform 213"/>
            <p:cNvSpPr/>
            <p:nvPr/>
          </p:nvSpPr>
          <p:spPr bwMode="auto">
            <a:xfrm>
              <a:off x="7766050" y="4289426"/>
              <a:ext cx="146050" cy="176213"/>
            </a:xfrm>
            <a:custGeom>
              <a:avLst/>
              <a:gdLst>
                <a:gd name="T0" fmla="*/ 2147483646 w 39"/>
                <a:gd name="T1" fmla="*/ 2147483646 h 47"/>
                <a:gd name="T2" fmla="*/ 2147483646 w 39"/>
                <a:gd name="T3" fmla="*/ 2147483646 h 47"/>
                <a:gd name="T4" fmla="*/ 2147483646 w 39"/>
                <a:gd name="T5" fmla="*/ 2147483646 h 47"/>
                <a:gd name="T6" fmla="*/ 2147483646 w 39"/>
                <a:gd name="T7" fmla="*/ 2147483646 h 47"/>
                <a:gd name="T8" fmla="*/ 2147483646 w 39"/>
                <a:gd name="T9" fmla="*/ 2147483646 h 47"/>
                <a:gd name="T10" fmla="*/ 2147483646 w 39"/>
                <a:gd name="T11" fmla="*/ 2147483646 h 47"/>
                <a:gd name="T12" fmla="*/ 2147483646 w 39"/>
                <a:gd name="T13" fmla="*/ 2147483646 h 47"/>
                <a:gd name="T14" fmla="*/ 2147483646 w 39"/>
                <a:gd name="T15" fmla="*/ 2147483646 h 47"/>
                <a:gd name="T16" fmla="*/ 2147483646 w 39"/>
                <a:gd name="T17" fmla="*/ 2147483646 h 47"/>
                <a:gd name="T18" fmla="*/ 2147483646 w 39"/>
                <a:gd name="T19" fmla="*/ 2147483646 h 47"/>
                <a:gd name="T20" fmla="*/ 2147483646 w 39"/>
                <a:gd name="T21" fmla="*/ 2147483646 h 47"/>
                <a:gd name="T22" fmla="*/ 2147483646 w 39"/>
                <a:gd name="T23" fmla="*/ 2147483646 h 47"/>
                <a:gd name="T24" fmla="*/ 2147483646 w 39"/>
                <a:gd name="T25" fmla="*/ 2147483646 h 47"/>
                <a:gd name="T26" fmla="*/ 2147483646 w 39"/>
                <a:gd name="T27" fmla="*/ 2147483646 h 47"/>
                <a:gd name="T28" fmla="*/ 2147483646 w 39"/>
                <a:gd name="T29" fmla="*/ 2147483646 h 47"/>
                <a:gd name="T30" fmla="*/ 2147483646 w 39"/>
                <a:gd name="T31" fmla="*/ 2147483646 h 47"/>
                <a:gd name="T32" fmla="*/ 2147483646 w 39"/>
                <a:gd name="T33" fmla="*/ 2147483646 h 47"/>
                <a:gd name="T34" fmla="*/ 2147483646 w 39"/>
                <a:gd name="T35" fmla="*/ 2147483646 h 47"/>
                <a:gd name="T36" fmla="*/ 2147483646 w 39"/>
                <a:gd name="T37" fmla="*/ 2147483646 h 47"/>
                <a:gd name="T38" fmla="*/ 2147483646 w 39"/>
                <a:gd name="T39" fmla="*/ 2147483646 h 47"/>
                <a:gd name="T40" fmla="*/ 2147483646 w 39"/>
                <a:gd name="T41" fmla="*/ 2147483646 h 47"/>
                <a:gd name="T42" fmla="*/ 2147483646 w 39"/>
                <a:gd name="T43" fmla="*/ 2147483646 h 47"/>
                <a:gd name="T44" fmla="*/ 2147483646 w 39"/>
                <a:gd name="T45" fmla="*/ 2147483646 h 47"/>
                <a:gd name="T46" fmla="*/ 2147483646 w 39"/>
                <a:gd name="T47" fmla="*/ 2147483646 h 47"/>
                <a:gd name="T48" fmla="*/ 2147483646 w 39"/>
                <a:gd name="T49" fmla="*/ 2147483646 h 47"/>
                <a:gd name="T50" fmla="*/ 2147483646 w 39"/>
                <a:gd name="T51" fmla="*/ 2147483646 h 47"/>
                <a:gd name="T52" fmla="*/ 2147483646 w 39"/>
                <a:gd name="T53" fmla="*/ 2147483646 h 47"/>
                <a:gd name="T54" fmla="*/ 2147483646 w 39"/>
                <a:gd name="T55" fmla="*/ 0 h 47"/>
                <a:gd name="T56" fmla="*/ 2147483646 w 39"/>
                <a:gd name="T57" fmla="*/ 2147483646 h 47"/>
                <a:gd name="T58" fmla="*/ 2147483646 w 39"/>
                <a:gd name="T59" fmla="*/ 2147483646 h 47"/>
                <a:gd name="T60" fmla="*/ 2147483646 w 39"/>
                <a:gd name="T61" fmla="*/ 2147483646 h 47"/>
                <a:gd name="T62" fmla="*/ 2147483646 w 39"/>
                <a:gd name="T63" fmla="*/ 2147483646 h 47"/>
                <a:gd name="T64" fmla="*/ 2147483646 w 39"/>
                <a:gd name="T65" fmla="*/ 2147483646 h 47"/>
                <a:gd name="T66" fmla="*/ 2147483646 w 39"/>
                <a:gd name="T67" fmla="*/ 2147483646 h 47"/>
                <a:gd name="T68" fmla="*/ 2147483646 w 39"/>
                <a:gd name="T69" fmla="*/ 2147483646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" h="47">
                  <a:moveTo>
                    <a:pt x="4" y="3"/>
                  </a:moveTo>
                  <a:cubicBezTo>
                    <a:pt x="4" y="4"/>
                    <a:pt x="4" y="4"/>
                    <a:pt x="4" y="5"/>
                  </a:cubicBezTo>
                  <a:cubicBezTo>
                    <a:pt x="5" y="5"/>
                    <a:pt x="6" y="5"/>
                    <a:pt x="5" y="5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10" y="7"/>
                    <a:pt x="5" y="9"/>
                    <a:pt x="8" y="7"/>
                  </a:cubicBezTo>
                  <a:cubicBezTo>
                    <a:pt x="5" y="9"/>
                    <a:pt x="10" y="7"/>
                    <a:pt x="8" y="8"/>
                  </a:cubicBezTo>
                  <a:cubicBezTo>
                    <a:pt x="8" y="8"/>
                    <a:pt x="7" y="9"/>
                    <a:pt x="6" y="9"/>
                  </a:cubicBezTo>
                  <a:cubicBezTo>
                    <a:pt x="6" y="9"/>
                    <a:pt x="6" y="10"/>
                    <a:pt x="4" y="10"/>
                  </a:cubicBezTo>
                  <a:cubicBezTo>
                    <a:pt x="2" y="11"/>
                    <a:pt x="4" y="10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4"/>
                    <a:pt x="3" y="17"/>
                    <a:pt x="3" y="20"/>
                  </a:cubicBezTo>
                  <a:cubicBezTo>
                    <a:pt x="3" y="23"/>
                    <a:pt x="2" y="25"/>
                    <a:pt x="1" y="28"/>
                  </a:cubicBezTo>
                  <a:cubicBezTo>
                    <a:pt x="0" y="34"/>
                    <a:pt x="6" y="33"/>
                    <a:pt x="1" y="42"/>
                  </a:cubicBezTo>
                  <a:cubicBezTo>
                    <a:pt x="0" y="46"/>
                    <a:pt x="3" y="47"/>
                    <a:pt x="4" y="47"/>
                  </a:cubicBezTo>
                  <a:cubicBezTo>
                    <a:pt x="10" y="44"/>
                    <a:pt x="21" y="31"/>
                    <a:pt x="21" y="31"/>
                  </a:cubicBezTo>
                  <a:cubicBezTo>
                    <a:pt x="30" y="20"/>
                    <a:pt x="24" y="25"/>
                    <a:pt x="29" y="18"/>
                  </a:cubicBezTo>
                  <a:cubicBezTo>
                    <a:pt x="27" y="22"/>
                    <a:pt x="22" y="24"/>
                    <a:pt x="29" y="17"/>
                  </a:cubicBezTo>
                  <a:cubicBezTo>
                    <a:pt x="39" y="6"/>
                    <a:pt x="29" y="13"/>
                    <a:pt x="31" y="10"/>
                  </a:cubicBezTo>
                  <a:cubicBezTo>
                    <a:pt x="32" y="9"/>
                    <a:pt x="31" y="9"/>
                    <a:pt x="31" y="8"/>
                  </a:cubicBezTo>
                  <a:cubicBezTo>
                    <a:pt x="35" y="5"/>
                    <a:pt x="29" y="7"/>
                    <a:pt x="29" y="4"/>
                  </a:cubicBezTo>
                  <a:cubicBezTo>
                    <a:pt x="29" y="3"/>
                    <a:pt x="25" y="4"/>
                    <a:pt x="23" y="4"/>
                  </a:cubicBezTo>
                  <a:cubicBezTo>
                    <a:pt x="22" y="4"/>
                    <a:pt x="24" y="2"/>
                    <a:pt x="24" y="2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21" y="2"/>
                    <a:pt x="22" y="2"/>
                    <a:pt x="23" y="2"/>
                  </a:cubicBezTo>
                  <a:cubicBezTo>
                    <a:pt x="23" y="3"/>
                    <a:pt x="18" y="4"/>
                    <a:pt x="17" y="4"/>
                  </a:cubicBezTo>
                  <a:cubicBezTo>
                    <a:pt x="16" y="4"/>
                    <a:pt x="20" y="2"/>
                    <a:pt x="19" y="2"/>
                  </a:cubicBezTo>
                  <a:cubicBezTo>
                    <a:pt x="19" y="2"/>
                    <a:pt x="18" y="2"/>
                    <a:pt x="16" y="2"/>
                  </a:cubicBezTo>
                  <a:cubicBezTo>
                    <a:pt x="16" y="3"/>
                    <a:pt x="19" y="1"/>
                    <a:pt x="19" y="1"/>
                  </a:cubicBezTo>
                  <a:cubicBezTo>
                    <a:pt x="18" y="1"/>
                    <a:pt x="13" y="3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1"/>
                    <a:pt x="12" y="1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2" y="1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8" y="2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6" y="2"/>
                    <a:pt x="7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1" name="Freeform 214"/>
            <p:cNvSpPr/>
            <p:nvPr/>
          </p:nvSpPr>
          <p:spPr bwMode="auto">
            <a:xfrm>
              <a:off x="7780338" y="4311651"/>
              <a:ext cx="7938" cy="4763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0 h 1"/>
                <a:gd name="T4" fmla="*/ 0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2" name="Rectangle 215"/>
            <p:cNvSpPr>
              <a:spLocks noChangeArrowheads="1"/>
            </p:cNvSpPr>
            <p:nvPr/>
          </p:nvSpPr>
          <p:spPr bwMode="auto">
            <a:xfrm>
              <a:off x="7885113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3" name="Rectangle 216"/>
            <p:cNvSpPr>
              <a:spLocks noChangeArrowheads="1"/>
            </p:cNvSpPr>
            <p:nvPr/>
          </p:nvSpPr>
          <p:spPr bwMode="auto">
            <a:xfrm>
              <a:off x="7881938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4" name="Freeform 217"/>
            <p:cNvSpPr/>
            <p:nvPr/>
          </p:nvSpPr>
          <p:spPr bwMode="auto">
            <a:xfrm>
              <a:off x="7881938" y="44592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" name="Rectangle 218"/>
            <p:cNvSpPr>
              <a:spLocks noChangeArrowheads="1"/>
            </p:cNvSpPr>
            <p:nvPr/>
          </p:nvSpPr>
          <p:spPr bwMode="auto">
            <a:xfrm>
              <a:off x="7881938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26" name="Freeform 219"/>
            <p:cNvSpPr/>
            <p:nvPr/>
          </p:nvSpPr>
          <p:spPr bwMode="auto">
            <a:xfrm>
              <a:off x="7881938" y="44592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" name="Freeform 220"/>
            <p:cNvSpPr/>
            <p:nvPr/>
          </p:nvSpPr>
          <p:spPr bwMode="auto">
            <a:xfrm>
              <a:off x="7878763" y="4462463"/>
              <a:ext cx="6350" cy="3175"/>
            </a:xfrm>
            <a:custGeom>
              <a:avLst/>
              <a:gdLst>
                <a:gd name="T0" fmla="*/ 2147483646 w 4"/>
                <a:gd name="T1" fmla="*/ 0 h 2"/>
                <a:gd name="T2" fmla="*/ 2147483646 w 4"/>
                <a:gd name="T3" fmla="*/ 0 h 2"/>
                <a:gd name="T4" fmla="*/ 2147483646 w 4"/>
                <a:gd name="T5" fmla="*/ 2147483646 h 2"/>
                <a:gd name="T6" fmla="*/ 0 w 4"/>
                <a:gd name="T7" fmla="*/ 0 h 2"/>
                <a:gd name="T8" fmla="*/ 0 w 4"/>
                <a:gd name="T9" fmla="*/ 2147483646 h 2"/>
                <a:gd name="T10" fmla="*/ 2147483646 w 4"/>
                <a:gd name="T11" fmla="*/ 2147483646 h 2"/>
                <a:gd name="T12" fmla="*/ 2147483646 w 4"/>
                <a:gd name="T13" fmla="*/ 0 h 2"/>
                <a:gd name="T14" fmla="*/ 2147483646 w 4"/>
                <a:gd name="T15" fmla="*/ 0 h 2"/>
                <a:gd name="T16" fmla="*/ 2147483646 w 4"/>
                <a:gd name="T17" fmla="*/ 0 h 2"/>
                <a:gd name="T18" fmla="*/ 2147483646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8" name="Freeform 221"/>
            <p:cNvSpPr/>
            <p:nvPr/>
          </p:nvSpPr>
          <p:spPr bwMode="auto">
            <a:xfrm>
              <a:off x="7889875" y="4459288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0 w 2"/>
                <a:gd name="T4" fmla="*/ 0 w 2"/>
                <a:gd name="T5" fmla="*/ 2147483646 w 2"/>
                <a:gd name="T6" fmla="*/ 2147483646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9" name="Rectangle 222"/>
            <p:cNvSpPr>
              <a:spLocks noChangeArrowheads="1"/>
            </p:cNvSpPr>
            <p:nvPr/>
          </p:nvSpPr>
          <p:spPr bwMode="auto">
            <a:xfrm>
              <a:off x="7893050" y="44592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0" name="Freeform 223"/>
            <p:cNvSpPr/>
            <p:nvPr/>
          </p:nvSpPr>
          <p:spPr bwMode="auto">
            <a:xfrm>
              <a:off x="7794625" y="4462463"/>
              <a:ext cx="84138" cy="38100"/>
            </a:xfrm>
            <a:custGeom>
              <a:avLst/>
              <a:gdLst>
                <a:gd name="T0" fmla="*/ 2147483646 w 22"/>
                <a:gd name="T1" fmla="*/ 0 h 10"/>
                <a:gd name="T2" fmla="*/ 2147483646 w 22"/>
                <a:gd name="T3" fmla="*/ 0 h 10"/>
                <a:gd name="T4" fmla="*/ 2147483646 w 22"/>
                <a:gd name="T5" fmla="*/ 0 h 10"/>
                <a:gd name="T6" fmla="*/ 2147483646 w 22"/>
                <a:gd name="T7" fmla="*/ 0 h 10"/>
                <a:gd name="T8" fmla="*/ 2147483646 w 22"/>
                <a:gd name="T9" fmla="*/ 0 h 10"/>
                <a:gd name="T10" fmla="*/ 2147483646 w 22"/>
                <a:gd name="T11" fmla="*/ 0 h 10"/>
                <a:gd name="T12" fmla="*/ 2147483646 w 22"/>
                <a:gd name="T13" fmla="*/ 0 h 10"/>
                <a:gd name="T14" fmla="*/ 2147483646 w 22"/>
                <a:gd name="T15" fmla="*/ 0 h 10"/>
                <a:gd name="T16" fmla="*/ 2147483646 w 22"/>
                <a:gd name="T17" fmla="*/ 0 h 10"/>
                <a:gd name="T18" fmla="*/ 2147483646 w 22"/>
                <a:gd name="T19" fmla="*/ 0 h 10"/>
                <a:gd name="T20" fmla="*/ 2147483646 w 22"/>
                <a:gd name="T21" fmla="*/ 0 h 10"/>
                <a:gd name="T22" fmla="*/ 2147483646 w 22"/>
                <a:gd name="T23" fmla="*/ 0 h 10"/>
                <a:gd name="T24" fmla="*/ 2147483646 w 22"/>
                <a:gd name="T25" fmla="*/ 2147483646 h 10"/>
                <a:gd name="T26" fmla="*/ 2147483646 w 22"/>
                <a:gd name="T27" fmla="*/ 2147483646 h 10"/>
                <a:gd name="T28" fmla="*/ 2147483646 w 22"/>
                <a:gd name="T29" fmla="*/ 2147483646 h 10"/>
                <a:gd name="T30" fmla="*/ 2147483646 w 22"/>
                <a:gd name="T31" fmla="*/ 0 h 10"/>
                <a:gd name="T32" fmla="*/ 2147483646 w 22"/>
                <a:gd name="T33" fmla="*/ 0 h 10"/>
                <a:gd name="T34" fmla="*/ 2147483646 w 22"/>
                <a:gd name="T35" fmla="*/ 2147483646 h 10"/>
                <a:gd name="T36" fmla="*/ 2147483646 w 22"/>
                <a:gd name="T37" fmla="*/ 2147483646 h 10"/>
                <a:gd name="T38" fmla="*/ 2147483646 w 22"/>
                <a:gd name="T39" fmla="*/ 2147483646 h 10"/>
                <a:gd name="T40" fmla="*/ 2147483646 w 22"/>
                <a:gd name="T41" fmla="*/ 2147483646 h 10"/>
                <a:gd name="T42" fmla="*/ 2147483646 w 22"/>
                <a:gd name="T43" fmla="*/ 2147483646 h 10"/>
                <a:gd name="T44" fmla="*/ 2147483646 w 22"/>
                <a:gd name="T45" fmla="*/ 2147483646 h 10"/>
                <a:gd name="T46" fmla="*/ 2147483646 w 22"/>
                <a:gd name="T47" fmla="*/ 2147483646 h 10"/>
                <a:gd name="T48" fmla="*/ 2147483646 w 22"/>
                <a:gd name="T49" fmla="*/ 2147483646 h 10"/>
                <a:gd name="T50" fmla="*/ 2147483646 w 22"/>
                <a:gd name="T51" fmla="*/ 2147483646 h 10"/>
                <a:gd name="T52" fmla="*/ 2147483646 w 22"/>
                <a:gd name="T53" fmla="*/ 2147483646 h 10"/>
                <a:gd name="T54" fmla="*/ 2147483646 w 22"/>
                <a:gd name="T55" fmla="*/ 2147483646 h 10"/>
                <a:gd name="T56" fmla="*/ 2147483646 w 22"/>
                <a:gd name="T57" fmla="*/ 0 h 10"/>
                <a:gd name="T58" fmla="*/ 2147483646 w 22"/>
                <a:gd name="T59" fmla="*/ 0 h 10"/>
                <a:gd name="T60" fmla="*/ 2147483646 w 22"/>
                <a:gd name="T61" fmla="*/ 0 h 10"/>
                <a:gd name="T62" fmla="*/ 2147483646 w 22"/>
                <a:gd name="T63" fmla="*/ 0 h 10"/>
                <a:gd name="T64" fmla="*/ 2147483646 w 22"/>
                <a:gd name="T65" fmla="*/ 0 h 10"/>
                <a:gd name="T66" fmla="*/ 2147483646 w 22"/>
                <a:gd name="T67" fmla="*/ 0 h 10"/>
                <a:gd name="T68" fmla="*/ 2147483646 w 22"/>
                <a:gd name="T69" fmla="*/ 0 h 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" h="10">
                  <a:moveTo>
                    <a:pt x="2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3" y="1"/>
                    <a:pt x="11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4"/>
                    <a:pt x="5" y="5"/>
                    <a:pt x="3" y="6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2" y="10"/>
                    <a:pt x="2" y="9"/>
                    <a:pt x="4" y="9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9"/>
                    <a:pt x="7" y="7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5"/>
                    <a:pt x="13" y="4"/>
                    <a:pt x="16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1" name="Rectangle 224"/>
            <p:cNvSpPr>
              <a:spLocks noChangeArrowheads="1"/>
            </p:cNvSpPr>
            <p:nvPr/>
          </p:nvSpPr>
          <p:spPr bwMode="auto">
            <a:xfrm>
              <a:off x="7866063" y="44624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2" name="Freeform 225"/>
            <p:cNvSpPr/>
            <p:nvPr/>
          </p:nvSpPr>
          <p:spPr bwMode="auto">
            <a:xfrm>
              <a:off x="7885113" y="4437063"/>
              <a:ext cx="38100" cy="36513"/>
            </a:xfrm>
            <a:custGeom>
              <a:avLst/>
              <a:gdLst>
                <a:gd name="T0" fmla="*/ 2147483646 w 10"/>
                <a:gd name="T1" fmla="*/ 2147483646 h 10"/>
                <a:gd name="T2" fmla="*/ 2147483646 w 10"/>
                <a:gd name="T3" fmla="*/ 2147483646 h 10"/>
                <a:gd name="T4" fmla="*/ 2147483646 w 10"/>
                <a:gd name="T5" fmla="*/ 2147483646 h 10"/>
                <a:gd name="T6" fmla="*/ 2147483646 w 10"/>
                <a:gd name="T7" fmla="*/ 2147483646 h 10"/>
                <a:gd name="T8" fmla="*/ 2147483646 w 10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5" y="10"/>
                    <a:pt x="2" y="9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0" y="5"/>
                    <a:pt x="9" y="8"/>
                    <a:pt x="7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3" name="Freeform 226"/>
            <p:cNvSpPr/>
            <p:nvPr/>
          </p:nvSpPr>
          <p:spPr bwMode="auto">
            <a:xfrm>
              <a:off x="7848600" y="4406901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2147483646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4" name="Rectangle 227"/>
            <p:cNvSpPr>
              <a:spLocks noChangeArrowheads="1"/>
            </p:cNvSpPr>
            <p:nvPr/>
          </p:nvSpPr>
          <p:spPr bwMode="auto">
            <a:xfrm>
              <a:off x="7848600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5" name="Freeform 228"/>
            <p:cNvSpPr/>
            <p:nvPr/>
          </p:nvSpPr>
          <p:spPr bwMode="auto">
            <a:xfrm>
              <a:off x="7848600" y="44100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" name="Rectangle 229"/>
            <p:cNvSpPr>
              <a:spLocks noChangeArrowheads="1"/>
            </p:cNvSpPr>
            <p:nvPr/>
          </p:nvSpPr>
          <p:spPr bwMode="auto">
            <a:xfrm>
              <a:off x="7848600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7" name="Freeform 230"/>
            <p:cNvSpPr/>
            <p:nvPr/>
          </p:nvSpPr>
          <p:spPr bwMode="auto">
            <a:xfrm>
              <a:off x="7848600" y="44100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8" name="Freeform 231"/>
            <p:cNvSpPr/>
            <p:nvPr/>
          </p:nvSpPr>
          <p:spPr bwMode="auto">
            <a:xfrm>
              <a:off x="7848600" y="4410076"/>
              <a:ext cx="6350" cy="7938"/>
            </a:xfrm>
            <a:custGeom>
              <a:avLst/>
              <a:gdLst>
                <a:gd name="T0" fmla="*/ 2147483646 w 4"/>
                <a:gd name="T1" fmla="*/ 2147483646 h 5"/>
                <a:gd name="T2" fmla="*/ 2147483646 w 4"/>
                <a:gd name="T3" fmla="*/ 2147483646 h 5"/>
                <a:gd name="T4" fmla="*/ 0 w 4"/>
                <a:gd name="T5" fmla="*/ 2147483646 h 5"/>
                <a:gd name="T6" fmla="*/ 0 w 4"/>
                <a:gd name="T7" fmla="*/ 2147483646 h 5"/>
                <a:gd name="T8" fmla="*/ 0 w 4"/>
                <a:gd name="T9" fmla="*/ 2147483646 h 5"/>
                <a:gd name="T10" fmla="*/ 2147483646 w 4"/>
                <a:gd name="T11" fmla="*/ 2147483646 h 5"/>
                <a:gd name="T12" fmla="*/ 2147483646 w 4"/>
                <a:gd name="T13" fmla="*/ 0 h 5"/>
                <a:gd name="T14" fmla="*/ 2147483646 w 4"/>
                <a:gd name="T15" fmla="*/ 0 h 5"/>
                <a:gd name="T16" fmla="*/ 2147483646 w 4"/>
                <a:gd name="T17" fmla="*/ 0 h 5"/>
                <a:gd name="T18" fmla="*/ 2147483646 w 4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9" name="Freeform 232"/>
            <p:cNvSpPr/>
            <p:nvPr/>
          </p:nvSpPr>
          <p:spPr bwMode="auto">
            <a:xfrm>
              <a:off x="7854950" y="4402138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2147483646 h 3"/>
                <a:gd name="T6" fmla="*/ 0 w 3"/>
                <a:gd name="T7" fmla="*/ 2147483646 h 3"/>
                <a:gd name="T8" fmla="*/ 0 w 3"/>
                <a:gd name="T9" fmla="*/ 2147483646 h 3"/>
                <a:gd name="T10" fmla="*/ 2147483646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0" name="Rectangle 233"/>
            <p:cNvSpPr>
              <a:spLocks noChangeArrowheads="1"/>
            </p:cNvSpPr>
            <p:nvPr/>
          </p:nvSpPr>
          <p:spPr bwMode="auto">
            <a:xfrm>
              <a:off x="7859713" y="44021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1" name="Freeform 234"/>
            <p:cNvSpPr/>
            <p:nvPr/>
          </p:nvSpPr>
          <p:spPr bwMode="auto">
            <a:xfrm>
              <a:off x="7791450" y="4413251"/>
              <a:ext cx="57150" cy="71438"/>
            </a:xfrm>
            <a:custGeom>
              <a:avLst/>
              <a:gdLst>
                <a:gd name="T0" fmla="*/ 2147483646 w 15"/>
                <a:gd name="T1" fmla="*/ 2147483646 h 19"/>
                <a:gd name="T2" fmla="*/ 2147483646 w 15"/>
                <a:gd name="T3" fmla="*/ 2147483646 h 19"/>
                <a:gd name="T4" fmla="*/ 2147483646 w 15"/>
                <a:gd name="T5" fmla="*/ 2147483646 h 19"/>
                <a:gd name="T6" fmla="*/ 2147483646 w 15"/>
                <a:gd name="T7" fmla="*/ 2147483646 h 19"/>
                <a:gd name="T8" fmla="*/ 2147483646 w 15"/>
                <a:gd name="T9" fmla="*/ 2147483646 h 19"/>
                <a:gd name="T10" fmla="*/ 2147483646 w 15"/>
                <a:gd name="T11" fmla="*/ 2147483646 h 19"/>
                <a:gd name="T12" fmla="*/ 2147483646 w 15"/>
                <a:gd name="T13" fmla="*/ 2147483646 h 19"/>
                <a:gd name="T14" fmla="*/ 2147483646 w 15"/>
                <a:gd name="T15" fmla="*/ 2147483646 h 19"/>
                <a:gd name="T16" fmla="*/ 2147483646 w 15"/>
                <a:gd name="T17" fmla="*/ 2147483646 h 19"/>
                <a:gd name="T18" fmla="*/ 2147483646 w 15"/>
                <a:gd name="T19" fmla="*/ 2147483646 h 19"/>
                <a:gd name="T20" fmla="*/ 2147483646 w 15"/>
                <a:gd name="T21" fmla="*/ 2147483646 h 19"/>
                <a:gd name="T22" fmla="*/ 2147483646 w 15"/>
                <a:gd name="T23" fmla="*/ 2147483646 h 19"/>
                <a:gd name="T24" fmla="*/ 2147483646 w 15"/>
                <a:gd name="T25" fmla="*/ 2147483646 h 19"/>
                <a:gd name="T26" fmla="*/ 2147483646 w 15"/>
                <a:gd name="T27" fmla="*/ 2147483646 h 19"/>
                <a:gd name="T28" fmla="*/ 2147483646 w 15"/>
                <a:gd name="T29" fmla="*/ 2147483646 h 19"/>
                <a:gd name="T30" fmla="*/ 2147483646 w 15"/>
                <a:gd name="T31" fmla="*/ 2147483646 h 19"/>
                <a:gd name="T32" fmla="*/ 2147483646 w 15"/>
                <a:gd name="T33" fmla="*/ 2147483646 h 19"/>
                <a:gd name="T34" fmla="*/ 2147483646 w 15"/>
                <a:gd name="T35" fmla="*/ 2147483646 h 19"/>
                <a:gd name="T36" fmla="*/ 0 w 15"/>
                <a:gd name="T37" fmla="*/ 2147483646 h 19"/>
                <a:gd name="T38" fmla="*/ 2147483646 w 15"/>
                <a:gd name="T39" fmla="*/ 2147483646 h 19"/>
                <a:gd name="T40" fmla="*/ 2147483646 w 15"/>
                <a:gd name="T41" fmla="*/ 2147483646 h 19"/>
                <a:gd name="T42" fmla="*/ 2147483646 w 15"/>
                <a:gd name="T43" fmla="*/ 2147483646 h 19"/>
                <a:gd name="T44" fmla="*/ 2147483646 w 15"/>
                <a:gd name="T45" fmla="*/ 2147483646 h 19"/>
                <a:gd name="T46" fmla="*/ 2147483646 w 15"/>
                <a:gd name="T47" fmla="*/ 2147483646 h 19"/>
                <a:gd name="T48" fmla="*/ 2147483646 w 15"/>
                <a:gd name="T49" fmla="*/ 2147483646 h 19"/>
                <a:gd name="T50" fmla="*/ 2147483646 w 15"/>
                <a:gd name="T51" fmla="*/ 2147483646 h 19"/>
                <a:gd name="T52" fmla="*/ 2147483646 w 15"/>
                <a:gd name="T53" fmla="*/ 2147483646 h 19"/>
                <a:gd name="T54" fmla="*/ 2147483646 w 15"/>
                <a:gd name="T55" fmla="*/ 2147483646 h 19"/>
                <a:gd name="T56" fmla="*/ 2147483646 w 15"/>
                <a:gd name="T57" fmla="*/ 2147483646 h 19"/>
                <a:gd name="T58" fmla="*/ 2147483646 w 15"/>
                <a:gd name="T59" fmla="*/ 2147483646 h 19"/>
                <a:gd name="T60" fmla="*/ 2147483646 w 15"/>
                <a:gd name="T61" fmla="*/ 0 h 19"/>
                <a:gd name="T62" fmla="*/ 2147483646 w 15"/>
                <a:gd name="T63" fmla="*/ 0 h 19"/>
                <a:gd name="T64" fmla="*/ 2147483646 w 15"/>
                <a:gd name="T65" fmla="*/ 0 h 19"/>
                <a:gd name="T66" fmla="*/ 2147483646 w 15"/>
                <a:gd name="T67" fmla="*/ 0 h 19"/>
                <a:gd name="T68" fmla="*/ 2147483646 w 15"/>
                <a:gd name="T69" fmla="*/ 0 h 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" h="19">
                  <a:moveTo>
                    <a:pt x="14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2"/>
                    <a:pt x="3" y="14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2" y="19"/>
                    <a:pt x="2" y="19"/>
                  </a:cubicBezTo>
                  <a:cubicBezTo>
                    <a:pt x="3" y="19"/>
                    <a:pt x="2" y="18"/>
                    <a:pt x="4" y="17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6" y="15"/>
                    <a:pt x="5" y="14"/>
                    <a:pt x="6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0"/>
                    <a:pt x="9" y="8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2" name="Freeform 235"/>
            <p:cNvSpPr/>
            <p:nvPr/>
          </p:nvSpPr>
          <p:spPr bwMode="auto">
            <a:xfrm>
              <a:off x="7835900" y="4418013"/>
              <a:ext cx="0" cy="3175"/>
            </a:xfrm>
            <a:custGeom>
              <a:avLst/>
              <a:gdLst>
                <a:gd name="T0" fmla="*/ 2147483646 h 2"/>
                <a:gd name="T1" fmla="*/ 0 h 2"/>
                <a:gd name="T2" fmla="*/ 2147483646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3" name="Freeform 236"/>
            <p:cNvSpPr/>
            <p:nvPr/>
          </p:nvSpPr>
          <p:spPr bwMode="auto">
            <a:xfrm>
              <a:off x="7848600" y="4376738"/>
              <a:ext cx="36513" cy="36513"/>
            </a:xfrm>
            <a:custGeom>
              <a:avLst/>
              <a:gdLst>
                <a:gd name="T0" fmla="*/ 2147483646 w 10"/>
                <a:gd name="T1" fmla="*/ 2147483646 h 10"/>
                <a:gd name="T2" fmla="*/ 2147483646 w 10"/>
                <a:gd name="T3" fmla="*/ 2147483646 h 10"/>
                <a:gd name="T4" fmla="*/ 2147483646 w 10"/>
                <a:gd name="T5" fmla="*/ 2147483646 h 10"/>
                <a:gd name="T6" fmla="*/ 2147483646 w 10"/>
                <a:gd name="T7" fmla="*/ 2147483646 h 10"/>
                <a:gd name="T8" fmla="*/ 2147483646 w 10"/>
                <a:gd name="T9" fmla="*/ 2147483646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4" y="10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9" y="2"/>
                    <a:pt x="10" y="5"/>
                    <a:pt x="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4" name="Rectangle 237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5" name="Rectangle 238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" name="Freeform 239"/>
            <p:cNvSpPr/>
            <p:nvPr/>
          </p:nvSpPr>
          <p:spPr bwMode="auto">
            <a:xfrm>
              <a:off x="7777163" y="4383088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2147483646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" name="Rectangle 240"/>
            <p:cNvSpPr>
              <a:spLocks noChangeArrowheads="1"/>
            </p:cNvSpPr>
            <p:nvPr/>
          </p:nvSpPr>
          <p:spPr bwMode="auto">
            <a:xfrm>
              <a:off x="7777163" y="4383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8" name="Freeform 241"/>
            <p:cNvSpPr/>
            <p:nvPr/>
          </p:nvSpPr>
          <p:spPr bwMode="auto">
            <a:xfrm>
              <a:off x="7777163" y="4383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9" name="Freeform 242"/>
            <p:cNvSpPr/>
            <p:nvPr/>
          </p:nvSpPr>
          <p:spPr bwMode="auto">
            <a:xfrm>
              <a:off x="7777163" y="4379913"/>
              <a:ext cx="3175" cy="11113"/>
            </a:xfrm>
            <a:custGeom>
              <a:avLst/>
              <a:gdLst>
                <a:gd name="T0" fmla="*/ 2147483646 w 2"/>
                <a:gd name="T1" fmla="*/ 2147483646 h 7"/>
                <a:gd name="T2" fmla="*/ 2147483646 w 2"/>
                <a:gd name="T3" fmla="*/ 2147483646 h 7"/>
                <a:gd name="T4" fmla="*/ 2147483646 w 2"/>
                <a:gd name="T5" fmla="*/ 2147483646 h 7"/>
                <a:gd name="T6" fmla="*/ 0 w 2"/>
                <a:gd name="T7" fmla="*/ 2147483646 h 7"/>
                <a:gd name="T8" fmla="*/ 2147483646 w 2"/>
                <a:gd name="T9" fmla="*/ 2147483646 h 7"/>
                <a:gd name="T10" fmla="*/ 2147483646 w 2"/>
                <a:gd name="T11" fmla="*/ 2147483646 h 7"/>
                <a:gd name="T12" fmla="*/ 2147483646 w 2"/>
                <a:gd name="T13" fmla="*/ 2147483646 h 7"/>
                <a:gd name="T14" fmla="*/ 2147483646 w 2"/>
                <a:gd name="T15" fmla="*/ 0 h 7"/>
                <a:gd name="T16" fmla="*/ 2147483646 w 2"/>
                <a:gd name="T17" fmla="*/ 2147483646 h 7"/>
                <a:gd name="T18" fmla="*/ 2147483646 w 2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7">
                  <a:moveTo>
                    <a:pt x="2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0" name="Freeform 243"/>
            <p:cNvSpPr/>
            <p:nvPr/>
          </p:nvSpPr>
          <p:spPr bwMode="auto">
            <a:xfrm>
              <a:off x="7777163" y="4376738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w 2"/>
                <a:gd name="T5" fmla="*/ 2147483646 w 2"/>
                <a:gd name="T6" fmla="*/ 2147483646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1" name="Rectangle 244"/>
            <p:cNvSpPr>
              <a:spLocks noChangeArrowheads="1"/>
            </p:cNvSpPr>
            <p:nvPr/>
          </p:nvSpPr>
          <p:spPr bwMode="auto">
            <a:xfrm>
              <a:off x="7780338" y="4371976"/>
              <a:ext cx="1588" cy="476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2" name="Freeform 245"/>
            <p:cNvSpPr/>
            <p:nvPr/>
          </p:nvSpPr>
          <p:spPr bwMode="auto">
            <a:xfrm>
              <a:off x="7766050" y="4387851"/>
              <a:ext cx="14288" cy="93663"/>
            </a:xfrm>
            <a:custGeom>
              <a:avLst/>
              <a:gdLst>
                <a:gd name="T0" fmla="*/ 2147483646 w 4"/>
                <a:gd name="T1" fmla="*/ 2147483646 h 25"/>
                <a:gd name="T2" fmla="*/ 2147483646 w 4"/>
                <a:gd name="T3" fmla="*/ 2147483646 h 25"/>
                <a:gd name="T4" fmla="*/ 2147483646 w 4"/>
                <a:gd name="T5" fmla="*/ 2147483646 h 25"/>
                <a:gd name="T6" fmla="*/ 2147483646 w 4"/>
                <a:gd name="T7" fmla="*/ 2147483646 h 25"/>
                <a:gd name="T8" fmla="*/ 2147483646 w 4"/>
                <a:gd name="T9" fmla="*/ 2147483646 h 25"/>
                <a:gd name="T10" fmla="*/ 2147483646 w 4"/>
                <a:gd name="T11" fmla="*/ 2147483646 h 25"/>
                <a:gd name="T12" fmla="*/ 2147483646 w 4"/>
                <a:gd name="T13" fmla="*/ 2147483646 h 25"/>
                <a:gd name="T14" fmla="*/ 2147483646 w 4"/>
                <a:gd name="T15" fmla="*/ 2147483646 h 25"/>
                <a:gd name="T16" fmla="*/ 2147483646 w 4"/>
                <a:gd name="T17" fmla="*/ 2147483646 h 25"/>
                <a:gd name="T18" fmla="*/ 2147483646 w 4"/>
                <a:gd name="T19" fmla="*/ 2147483646 h 25"/>
                <a:gd name="T20" fmla="*/ 2147483646 w 4"/>
                <a:gd name="T21" fmla="*/ 2147483646 h 25"/>
                <a:gd name="T22" fmla="*/ 2147483646 w 4"/>
                <a:gd name="T23" fmla="*/ 2147483646 h 25"/>
                <a:gd name="T24" fmla="*/ 2147483646 w 4"/>
                <a:gd name="T25" fmla="*/ 2147483646 h 25"/>
                <a:gd name="T26" fmla="*/ 2147483646 w 4"/>
                <a:gd name="T27" fmla="*/ 2147483646 h 25"/>
                <a:gd name="T28" fmla="*/ 2147483646 w 4"/>
                <a:gd name="T29" fmla="*/ 2147483646 h 25"/>
                <a:gd name="T30" fmla="*/ 2147483646 w 4"/>
                <a:gd name="T31" fmla="*/ 2147483646 h 25"/>
                <a:gd name="T32" fmla="*/ 2147483646 w 4"/>
                <a:gd name="T33" fmla="*/ 2147483646 h 25"/>
                <a:gd name="T34" fmla="*/ 2147483646 w 4"/>
                <a:gd name="T35" fmla="*/ 2147483646 h 25"/>
                <a:gd name="T36" fmla="*/ 2147483646 w 4"/>
                <a:gd name="T37" fmla="*/ 2147483646 h 25"/>
                <a:gd name="T38" fmla="*/ 2147483646 w 4"/>
                <a:gd name="T39" fmla="*/ 2147483646 h 25"/>
                <a:gd name="T40" fmla="*/ 2147483646 w 4"/>
                <a:gd name="T41" fmla="*/ 2147483646 h 25"/>
                <a:gd name="T42" fmla="*/ 2147483646 w 4"/>
                <a:gd name="T43" fmla="*/ 2147483646 h 25"/>
                <a:gd name="T44" fmla="*/ 2147483646 w 4"/>
                <a:gd name="T45" fmla="*/ 2147483646 h 25"/>
                <a:gd name="T46" fmla="*/ 2147483646 w 4"/>
                <a:gd name="T47" fmla="*/ 2147483646 h 25"/>
                <a:gd name="T48" fmla="*/ 2147483646 w 4"/>
                <a:gd name="T49" fmla="*/ 2147483646 h 25"/>
                <a:gd name="T50" fmla="*/ 2147483646 w 4"/>
                <a:gd name="T51" fmla="*/ 2147483646 h 25"/>
                <a:gd name="T52" fmla="*/ 2147483646 w 4"/>
                <a:gd name="T53" fmla="*/ 2147483646 h 25"/>
                <a:gd name="T54" fmla="*/ 2147483646 w 4"/>
                <a:gd name="T55" fmla="*/ 2147483646 h 25"/>
                <a:gd name="T56" fmla="*/ 2147483646 w 4"/>
                <a:gd name="T57" fmla="*/ 2147483646 h 25"/>
                <a:gd name="T58" fmla="*/ 2147483646 w 4"/>
                <a:gd name="T59" fmla="*/ 2147483646 h 25"/>
                <a:gd name="T60" fmla="*/ 2147483646 w 4"/>
                <a:gd name="T61" fmla="*/ 0 h 25"/>
                <a:gd name="T62" fmla="*/ 2147483646 w 4"/>
                <a:gd name="T63" fmla="*/ 2147483646 h 25"/>
                <a:gd name="T64" fmla="*/ 2147483646 w 4"/>
                <a:gd name="T65" fmla="*/ 2147483646 h 25"/>
                <a:gd name="T66" fmla="*/ 2147483646 w 4"/>
                <a:gd name="T67" fmla="*/ 0 h 25"/>
                <a:gd name="T68" fmla="*/ 2147483646 w 4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" h="25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1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4" y="23"/>
                    <a:pt x="3" y="23"/>
                    <a:pt x="4" y="21"/>
                  </a:cubicBezTo>
                  <a:cubicBezTo>
                    <a:pt x="3" y="22"/>
                    <a:pt x="3" y="21"/>
                    <a:pt x="3" y="20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3" y="10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3" name="Freeform 246"/>
            <p:cNvSpPr/>
            <p:nvPr/>
          </p:nvSpPr>
          <p:spPr bwMode="auto">
            <a:xfrm>
              <a:off x="7772400" y="439896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4" name="Freeform 247"/>
            <p:cNvSpPr/>
            <p:nvPr/>
          </p:nvSpPr>
          <p:spPr bwMode="auto">
            <a:xfrm>
              <a:off x="7766050" y="4346576"/>
              <a:ext cx="33338" cy="33338"/>
            </a:xfrm>
            <a:custGeom>
              <a:avLst/>
              <a:gdLst>
                <a:gd name="T0" fmla="*/ 2147483646 w 9"/>
                <a:gd name="T1" fmla="*/ 2147483646 h 9"/>
                <a:gd name="T2" fmla="*/ 2147483646 w 9"/>
                <a:gd name="T3" fmla="*/ 2147483646 h 9"/>
                <a:gd name="T4" fmla="*/ 0 w 9"/>
                <a:gd name="T5" fmla="*/ 2147483646 h 9"/>
                <a:gd name="T6" fmla="*/ 2147483646 w 9"/>
                <a:gd name="T7" fmla="*/ 0 h 9"/>
                <a:gd name="T8" fmla="*/ 2147483646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5" name="Freeform 248"/>
            <p:cNvSpPr/>
            <p:nvPr/>
          </p:nvSpPr>
          <p:spPr bwMode="auto">
            <a:xfrm>
              <a:off x="5654675" y="4935538"/>
              <a:ext cx="3175" cy="7938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0 h 2"/>
                <a:gd name="T4" fmla="*/ 0 w 1"/>
                <a:gd name="T5" fmla="*/ 2147483646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" name="Rectangle 249"/>
            <p:cNvSpPr>
              <a:spLocks noChangeArrowheads="1"/>
            </p:cNvSpPr>
            <p:nvPr/>
          </p:nvSpPr>
          <p:spPr bwMode="auto">
            <a:xfrm>
              <a:off x="5651500" y="4932363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57" name="Freeform 250"/>
            <p:cNvSpPr/>
            <p:nvPr/>
          </p:nvSpPr>
          <p:spPr bwMode="auto">
            <a:xfrm>
              <a:off x="5646738" y="4932363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214748364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8" name="Freeform 251"/>
            <p:cNvSpPr/>
            <p:nvPr/>
          </p:nvSpPr>
          <p:spPr bwMode="auto">
            <a:xfrm>
              <a:off x="5646738" y="4932363"/>
              <a:ext cx="4763" cy="7938"/>
            </a:xfrm>
            <a:custGeom>
              <a:avLst/>
              <a:gdLst>
                <a:gd name="T0" fmla="*/ 0 w 1"/>
                <a:gd name="T1" fmla="*/ 2147483646 h 2"/>
                <a:gd name="T2" fmla="*/ 2147483646 w 1"/>
                <a:gd name="T3" fmla="*/ 0 h 2"/>
                <a:gd name="T4" fmla="*/ 2147483646 w 1"/>
                <a:gd name="T5" fmla="*/ 0 h 2"/>
                <a:gd name="T6" fmla="*/ 2147483646 w 1"/>
                <a:gd name="T7" fmla="*/ 2147483646 h 2"/>
                <a:gd name="T8" fmla="*/ 0 w 1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9" name="Freeform 252"/>
            <p:cNvSpPr/>
            <p:nvPr/>
          </p:nvSpPr>
          <p:spPr bwMode="auto">
            <a:xfrm>
              <a:off x="5646738" y="4940301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0" name="Freeform 253"/>
            <p:cNvSpPr/>
            <p:nvPr/>
          </p:nvSpPr>
          <p:spPr bwMode="auto">
            <a:xfrm>
              <a:off x="5597525" y="4965701"/>
              <a:ext cx="38100" cy="23813"/>
            </a:xfrm>
            <a:custGeom>
              <a:avLst/>
              <a:gdLst>
                <a:gd name="T0" fmla="*/ 2147483646 w 10"/>
                <a:gd name="T1" fmla="*/ 2147483646 h 6"/>
                <a:gd name="T2" fmla="*/ 2147483646 w 10"/>
                <a:gd name="T3" fmla="*/ 2147483646 h 6"/>
                <a:gd name="T4" fmla="*/ 2147483646 w 10"/>
                <a:gd name="T5" fmla="*/ 2147483646 h 6"/>
                <a:gd name="T6" fmla="*/ 2147483646 w 10"/>
                <a:gd name="T7" fmla="*/ 2147483646 h 6"/>
                <a:gd name="T8" fmla="*/ 2147483646 w 10"/>
                <a:gd name="T9" fmla="*/ 2147483646 h 6"/>
                <a:gd name="T10" fmla="*/ 2147483646 w 10"/>
                <a:gd name="T11" fmla="*/ 2147483646 h 6"/>
                <a:gd name="T12" fmla="*/ 2147483646 w 10"/>
                <a:gd name="T13" fmla="*/ 2147483646 h 6"/>
                <a:gd name="T14" fmla="*/ 2147483646 w 10"/>
                <a:gd name="T15" fmla="*/ 2147483646 h 6"/>
                <a:gd name="T16" fmla="*/ 2147483646 w 10"/>
                <a:gd name="T17" fmla="*/ 2147483646 h 6"/>
                <a:gd name="T18" fmla="*/ 2147483646 w 10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6">
                  <a:moveTo>
                    <a:pt x="6" y="4"/>
                  </a:moveTo>
                  <a:cubicBezTo>
                    <a:pt x="6" y="5"/>
                    <a:pt x="8" y="1"/>
                    <a:pt x="7" y="2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6" y="0"/>
                    <a:pt x="5" y="1"/>
                  </a:cubicBezTo>
                  <a:cubicBezTo>
                    <a:pt x="4" y="2"/>
                    <a:pt x="0" y="6"/>
                    <a:pt x="1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7" y="4"/>
                    <a:pt x="8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1" name="Freeform 254"/>
            <p:cNvSpPr/>
            <p:nvPr/>
          </p:nvSpPr>
          <p:spPr bwMode="auto">
            <a:xfrm>
              <a:off x="5657850" y="4948238"/>
              <a:ext cx="11113" cy="17463"/>
            </a:xfrm>
            <a:custGeom>
              <a:avLst/>
              <a:gdLst>
                <a:gd name="T0" fmla="*/ 2147483646 w 3"/>
                <a:gd name="T1" fmla="*/ 2147483646 h 5"/>
                <a:gd name="T2" fmla="*/ 2147483646 w 3"/>
                <a:gd name="T3" fmla="*/ 2147483646 h 5"/>
                <a:gd name="T4" fmla="*/ 2147483646 w 3"/>
                <a:gd name="T5" fmla="*/ 2147483646 h 5"/>
                <a:gd name="T6" fmla="*/ 0 w 3"/>
                <a:gd name="T7" fmla="*/ 2147483646 h 5"/>
                <a:gd name="T8" fmla="*/ 2147483646 w 3"/>
                <a:gd name="T9" fmla="*/ 2147483646 h 5"/>
                <a:gd name="T10" fmla="*/ 2147483646 w 3"/>
                <a:gd name="T11" fmla="*/ 2147483646 h 5"/>
                <a:gd name="T12" fmla="*/ 2147483646 w 3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4"/>
                    <a:pt x="3" y="3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2" name="Rectangle 255"/>
            <p:cNvSpPr>
              <a:spLocks noChangeArrowheads="1"/>
            </p:cNvSpPr>
            <p:nvPr/>
          </p:nvSpPr>
          <p:spPr bwMode="auto">
            <a:xfrm>
              <a:off x="5665788" y="496570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3" name="Freeform 256"/>
            <p:cNvSpPr/>
            <p:nvPr/>
          </p:nvSpPr>
          <p:spPr bwMode="auto">
            <a:xfrm>
              <a:off x="5372100" y="4797426"/>
              <a:ext cx="260350" cy="206375"/>
            </a:xfrm>
            <a:custGeom>
              <a:avLst/>
              <a:gdLst>
                <a:gd name="T0" fmla="*/ 2147483646 w 69"/>
                <a:gd name="T1" fmla="*/ 2147483646 h 55"/>
                <a:gd name="T2" fmla="*/ 2147483646 w 69"/>
                <a:gd name="T3" fmla="*/ 2147483646 h 55"/>
                <a:gd name="T4" fmla="*/ 2147483646 w 69"/>
                <a:gd name="T5" fmla="*/ 2147483646 h 55"/>
                <a:gd name="T6" fmla="*/ 2147483646 w 69"/>
                <a:gd name="T7" fmla="*/ 2147483646 h 55"/>
                <a:gd name="T8" fmla="*/ 2147483646 w 69"/>
                <a:gd name="T9" fmla="*/ 2147483646 h 55"/>
                <a:gd name="T10" fmla="*/ 2147483646 w 69"/>
                <a:gd name="T11" fmla="*/ 2147483646 h 55"/>
                <a:gd name="T12" fmla="*/ 2147483646 w 69"/>
                <a:gd name="T13" fmla="*/ 2147483646 h 55"/>
                <a:gd name="T14" fmla="*/ 2147483646 w 69"/>
                <a:gd name="T15" fmla="*/ 2147483646 h 55"/>
                <a:gd name="T16" fmla="*/ 2147483646 w 69"/>
                <a:gd name="T17" fmla="*/ 2147483646 h 55"/>
                <a:gd name="T18" fmla="*/ 2147483646 w 69"/>
                <a:gd name="T19" fmla="*/ 2147483646 h 55"/>
                <a:gd name="T20" fmla="*/ 2147483646 w 69"/>
                <a:gd name="T21" fmla="*/ 2147483646 h 55"/>
                <a:gd name="T22" fmla="*/ 2147483646 w 69"/>
                <a:gd name="T23" fmla="*/ 2147483646 h 55"/>
                <a:gd name="T24" fmla="*/ 2147483646 w 69"/>
                <a:gd name="T25" fmla="*/ 2147483646 h 55"/>
                <a:gd name="T26" fmla="*/ 2147483646 w 69"/>
                <a:gd name="T27" fmla="*/ 2147483646 h 55"/>
                <a:gd name="T28" fmla="*/ 2147483646 w 69"/>
                <a:gd name="T29" fmla="*/ 2147483646 h 55"/>
                <a:gd name="T30" fmla="*/ 2147483646 w 69"/>
                <a:gd name="T31" fmla="*/ 2147483646 h 55"/>
                <a:gd name="T32" fmla="*/ 2147483646 w 69"/>
                <a:gd name="T33" fmla="*/ 2147483646 h 55"/>
                <a:gd name="T34" fmla="*/ 2147483646 w 69"/>
                <a:gd name="T35" fmla="*/ 2147483646 h 55"/>
                <a:gd name="T36" fmla="*/ 2147483646 w 69"/>
                <a:gd name="T37" fmla="*/ 2147483646 h 55"/>
                <a:gd name="T38" fmla="*/ 2147483646 w 69"/>
                <a:gd name="T39" fmla="*/ 2147483646 h 55"/>
                <a:gd name="T40" fmla="*/ 2147483646 w 69"/>
                <a:gd name="T41" fmla="*/ 2147483646 h 55"/>
                <a:gd name="T42" fmla="*/ 2147483646 w 69"/>
                <a:gd name="T43" fmla="*/ 2147483646 h 55"/>
                <a:gd name="T44" fmla="*/ 2147483646 w 69"/>
                <a:gd name="T45" fmla="*/ 2147483646 h 55"/>
                <a:gd name="T46" fmla="*/ 2147483646 w 69"/>
                <a:gd name="T47" fmla="*/ 2147483646 h 55"/>
                <a:gd name="T48" fmla="*/ 2147483646 w 69"/>
                <a:gd name="T49" fmla="*/ 2147483646 h 55"/>
                <a:gd name="T50" fmla="*/ 2147483646 w 69"/>
                <a:gd name="T51" fmla="*/ 2147483646 h 55"/>
                <a:gd name="T52" fmla="*/ 2147483646 w 69"/>
                <a:gd name="T53" fmla="*/ 2147483646 h 55"/>
                <a:gd name="T54" fmla="*/ 2147483646 w 69"/>
                <a:gd name="T55" fmla="*/ 2147483646 h 55"/>
                <a:gd name="T56" fmla="*/ 2147483646 w 69"/>
                <a:gd name="T57" fmla="*/ 2147483646 h 55"/>
                <a:gd name="T58" fmla="*/ 2147483646 w 69"/>
                <a:gd name="T59" fmla="*/ 2147483646 h 55"/>
                <a:gd name="T60" fmla="*/ 2147483646 w 69"/>
                <a:gd name="T61" fmla="*/ 2147483646 h 55"/>
                <a:gd name="T62" fmla="*/ 2147483646 w 69"/>
                <a:gd name="T63" fmla="*/ 2147483646 h 55"/>
                <a:gd name="T64" fmla="*/ 2147483646 w 69"/>
                <a:gd name="T65" fmla="*/ 2147483646 h 55"/>
                <a:gd name="T66" fmla="*/ 2147483646 w 69"/>
                <a:gd name="T67" fmla="*/ 2147483646 h 55"/>
                <a:gd name="T68" fmla="*/ 2147483646 w 69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9" h="55">
                  <a:moveTo>
                    <a:pt x="69" y="38"/>
                  </a:moveTo>
                  <a:cubicBezTo>
                    <a:pt x="67" y="37"/>
                    <a:pt x="66" y="37"/>
                    <a:pt x="64" y="35"/>
                  </a:cubicBezTo>
                  <a:cubicBezTo>
                    <a:pt x="64" y="36"/>
                    <a:pt x="64" y="37"/>
                    <a:pt x="64" y="36"/>
                  </a:cubicBezTo>
                  <a:cubicBezTo>
                    <a:pt x="64" y="36"/>
                    <a:pt x="64" y="35"/>
                    <a:pt x="64" y="35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4"/>
                    <a:pt x="60" y="34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9" y="32"/>
                    <a:pt x="59" y="32"/>
                    <a:pt x="58" y="33"/>
                  </a:cubicBezTo>
                  <a:cubicBezTo>
                    <a:pt x="58" y="33"/>
                    <a:pt x="59" y="31"/>
                    <a:pt x="59" y="31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7" y="34"/>
                    <a:pt x="57" y="35"/>
                    <a:pt x="57" y="36"/>
                  </a:cubicBezTo>
                  <a:cubicBezTo>
                    <a:pt x="56" y="37"/>
                    <a:pt x="59" y="32"/>
                    <a:pt x="58" y="36"/>
                  </a:cubicBezTo>
                  <a:cubicBezTo>
                    <a:pt x="59" y="32"/>
                    <a:pt x="56" y="37"/>
                    <a:pt x="57" y="36"/>
                  </a:cubicBezTo>
                  <a:cubicBezTo>
                    <a:pt x="57" y="35"/>
                    <a:pt x="57" y="34"/>
                    <a:pt x="58" y="32"/>
                  </a:cubicBezTo>
                  <a:cubicBezTo>
                    <a:pt x="57" y="33"/>
                    <a:pt x="57" y="32"/>
                    <a:pt x="57" y="30"/>
                  </a:cubicBezTo>
                  <a:cubicBezTo>
                    <a:pt x="58" y="29"/>
                    <a:pt x="58" y="30"/>
                    <a:pt x="58" y="32"/>
                  </a:cubicBezTo>
                  <a:cubicBezTo>
                    <a:pt x="58" y="32"/>
                    <a:pt x="58" y="32"/>
                    <a:pt x="59" y="31"/>
                  </a:cubicBezTo>
                  <a:cubicBezTo>
                    <a:pt x="59" y="31"/>
                    <a:pt x="58" y="33"/>
                    <a:pt x="58" y="33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4" y="25"/>
                    <a:pt x="49" y="23"/>
                    <a:pt x="44" y="20"/>
                  </a:cubicBezTo>
                  <a:cubicBezTo>
                    <a:pt x="41" y="18"/>
                    <a:pt x="39" y="16"/>
                    <a:pt x="36" y="13"/>
                  </a:cubicBezTo>
                  <a:cubicBezTo>
                    <a:pt x="30" y="8"/>
                    <a:pt x="24" y="12"/>
                    <a:pt x="15" y="3"/>
                  </a:cubicBezTo>
                  <a:cubicBezTo>
                    <a:pt x="12" y="0"/>
                    <a:pt x="6" y="3"/>
                    <a:pt x="3" y="5"/>
                  </a:cubicBezTo>
                  <a:cubicBezTo>
                    <a:pt x="0" y="12"/>
                    <a:pt x="8" y="27"/>
                    <a:pt x="9" y="28"/>
                  </a:cubicBezTo>
                  <a:cubicBezTo>
                    <a:pt x="14" y="41"/>
                    <a:pt x="13" y="33"/>
                    <a:pt x="17" y="40"/>
                  </a:cubicBezTo>
                  <a:cubicBezTo>
                    <a:pt x="15" y="36"/>
                    <a:pt x="17" y="31"/>
                    <a:pt x="20" y="41"/>
                  </a:cubicBezTo>
                  <a:cubicBezTo>
                    <a:pt x="22" y="55"/>
                    <a:pt x="25" y="43"/>
                    <a:pt x="28" y="48"/>
                  </a:cubicBezTo>
                  <a:cubicBezTo>
                    <a:pt x="28" y="49"/>
                    <a:pt x="29" y="48"/>
                    <a:pt x="30" y="49"/>
                  </a:cubicBezTo>
                  <a:cubicBezTo>
                    <a:pt x="33" y="54"/>
                    <a:pt x="38" y="49"/>
                    <a:pt x="43" y="52"/>
                  </a:cubicBezTo>
                  <a:cubicBezTo>
                    <a:pt x="44" y="53"/>
                    <a:pt x="47" y="50"/>
                    <a:pt x="49" y="49"/>
                  </a:cubicBezTo>
                  <a:cubicBezTo>
                    <a:pt x="50" y="48"/>
                    <a:pt x="50" y="50"/>
                    <a:pt x="51" y="51"/>
                  </a:cubicBezTo>
                  <a:cubicBezTo>
                    <a:pt x="52" y="51"/>
                    <a:pt x="53" y="50"/>
                    <a:pt x="55" y="49"/>
                  </a:cubicBezTo>
                  <a:cubicBezTo>
                    <a:pt x="54" y="49"/>
                    <a:pt x="52" y="50"/>
                    <a:pt x="51" y="50"/>
                  </a:cubicBezTo>
                  <a:cubicBezTo>
                    <a:pt x="50" y="50"/>
                    <a:pt x="54" y="46"/>
                    <a:pt x="55" y="45"/>
                  </a:cubicBezTo>
                  <a:cubicBezTo>
                    <a:pt x="55" y="44"/>
                    <a:pt x="54" y="48"/>
                    <a:pt x="54" y="48"/>
                  </a:cubicBezTo>
                  <a:cubicBezTo>
                    <a:pt x="55" y="48"/>
                    <a:pt x="56" y="47"/>
                    <a:pt x="57" y="46"/>
                  </a:cubicBezTo>
                  <a:cubicBezTo>
                    <a:pt x="58" y="45"/>
                    <a:pt x="56" y="49"/>
                    <a:pt x="56" y="48"/>
                  </a:cubicBezTo>
                  <a:cubicBezTo>
                    <a:pt x="57" y="48"/>
                    <a:pt x="60" y="44"/>
                    <a:pt x="60" y="45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3" y="45"/>
                    <a:pt x="65" y="44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6" y="43"/>
                    <a:pt x="66" y="42"/>
                    <a:pt x="66" y="40"/>
                  </a:cubicBezTo>
                  <a:cubicBezTo>
                    <a:pt x="66" y="41"/>
                    <a:pt x="66" y="41"/>
                    <a:pt x="65" y="42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7" y="39"/>
                    <a:pt x="68" y="38"/>
                    <a:pt x="67" y="4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1"/>
                    <a:pt x="68" y="42"/>
                    <a:pt x="67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1"/>
                    <a:pt x="69" y="38"/>
                    <a:pt x="69" y="3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4" name="Freeform 257"/>
            <p:cNvSpPr/>
            <p:nvPr/>
          </p:nvSpPr>
          <p:spPr bwMode="auto">
            <a:xfrm>
              <a:off x="5602288" y="4924426"/>
              <a:ext cx="7938" cy="4763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5" name="Freeform 258"/>
            <p:cNvSpPr/>
            <p:nvPr/>
          </p:nvSpPr>
          <p:spPr bwMode="auto">
            <a:xfrm>
              <a:off x="5443538" y="5102226"/>
              <a:ext cx="7938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" name="Freeform 259"/>
            <p:cNvSpPr/>
            <p:nvPr/>
          </p:nvSpPr>
          <p:spPr bwMode="auto">
            <a:xfrm>
              <a:off x="5448300" y="5097463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7" name="Freeform 260"/>
            <p:cNvSpPr/>
            <p:nvPr/>
          </p:nvSpPr>
          <p:spPr bwMode="auto">
            <a:xfrm>
              <a:off x="5448300" y="5094288"/>
              <a:ext cx="0" cy="3175"/>
            </a:xfrm>
            <a:custGeom>
              <a:avLst/>
              <a:gdLst>
                <a:gd name="T0" fmla="*/ 0 h 1"/>
                <a:gd name="T1" fmla="*/ 214748364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8" name="Freeform 261"/>
            <p:cNvSpPr/>
            <p:nvPr/>
          </p:nvSpPr>
          <p:spPr bwMode="auto">
            <a:xfrm>
              <a:off x="5443538" y="5097463"/>
              <a:ext cx="4763" cy="0"/>
            </a:xfrm>
            <a:custGeom>
              <a:avLst/>
              <a:gdLst>
                <a:gd name="T0" fmla="*/ 0 w 3"/>
                <a:gd name="T1" fmla="*/ 2147483646 w 3"/>
                <a:gd name="T2" fmla="*/ 2147483646 w 3"/>
                <a:gd name="T3" fmla="*/ 2147483646 w 3"/>
                <a:gd name="T4" fmla="*/ 0 w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9" name="Freeform 262"/>
            <p:cNvSpPr/>
            <p:nvPr/>
          </p:nvSpPr>
          <p:spPr bwMode="auto">
            <a:xfrm>
              <a:off x="5440363" y="5097463"/>
              <a:ext cx="3175" cy="4763"/>
            </a:xfrm>
            <a:custGeom>
              <a:avLst/>
              <a:gdLst>
                <a:gd name="T0" fmla="*/ 2147483646 w 2"/>
                <a:gd name="T1" fmla="*/ 0 h 3"/>
                <a:gd name="T2" fmla="*/ 0 w 2"/>
                <a:gd name="T3" fmla="*/ 2147483646 h 3"/>
                <a:gd name="T4" fmla="*/ 2147483646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0" name="Freeform 263"/>
            <p:cNvSpPr/>
            <p:nvPr/>
          </p:nvSpPr>
          <p:spPr bwMode="auto">
            <a:xfrm>
              <a:off x="5376863" y="5097463"/>
              <a:ext cx="41275" cy="19050"/>
            </a:xfrm>
            <a:custGeom>
              <a:avLst/>
              <a:gdLst>
                <a:gd name="T0" fmla="*/ 2147483646 w 11"/>
                <a:gd name="T1" fmla="*/ 2147483646 h 5"/>
                <a:gd name="T2" fmla="*/ 2147483646 w 11"/>
                <a:gd name="T3" fmla="*/ 2147483646 h 5"/>
                <a:gd name="T4" fmla="*/ 2147483646 w 11"/>
                <a:gd name="T5" fmla="*/ 2147483646 h 5"/>
                <a:gd name="T6" fmla="*/ 2147483646 w 11"/>
                <a:gd name="T7" fmla="*/ 0 h 5"/>
                <a:gd name="T8" fmla="*/ 0 w 11"/>
                <a:gd name="T9" fmla="*/ 0 h 5"/>
                <a:gd name="T10" fmla="*/ 2147483646 w 11"/>
                <a:gd name="T11" fmla="*/ 2147483646 h 5"/>
                <a:gd name="T12" fmla="*/ 2147483646 w 11"/>
                <a:gd name="T13" fmla="*/ 2147483646 h 5"/>
                <a:gd name="T14" fmla="*/ 2147483646 w 11"/>
                <a:gd name="T15" fmla="*/ 2147483646 h 5"/>
                <a:gd name="T16" fmla="*/ 2147483646 w 11"/>
                <a:gd name="T17" fmla="*/ 2147483646 h 5"/>
                <a:gd name="T18" fmla="*/ 2147483646 w 11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5">
                  <a:moveTo>
                    <a:pt x="5" y="3"/>
                  </a:moveTo>
                  <a:cubicBezTo>
                    <a:pt x="4" y="3"/>
                    <a:pt x="8" y="2"/>
                    <a:pt x="7" y="2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2"/>
                    <a:pt x="7" y="0"/>
                    <a:pt x="6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5" y="4"/>
                    <a:pt x="7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1" name="Freeform 264"/>
            <p:cNvSpPr/>
            <p:nvPr/>
          </p:nvSpPr>
          <p:spPr bwMode="auto">
            <a:xfrm>
              <a:off x="5432425" y="5116513"/>
              <a:ext cx="19050" cy="7938"/>
            </a:xfrm>
            <a:custGeom>
              <a:avLst/>
              <a:gdLst>
                <a:gd name="T0" fmla="*/ 2147483646 w 5"/>
                <a:gd name="T1" fmla="*/ 2147483646 h 2"/>
                <a:gd name="T2" fmla="*/ 2147483646 w 5"/>
                <a:gd name="T3" fmla="*/ 2147483646 h 2"/>
                <a:gd name="T4" fmla="*/ 2147483646 w 5"/>
                <a:gd name="T5" fmla="*/ 0 h 2"/>
                <a:gd name="T6" fmla="*/ 2147483646 w 5"/>
                <a:gd name="T7" fmla="*/ 0 h 2"/>
                <a:gd name="T8" fmla="*/ 2147483646 w 5"/>
                <a:gd name="T9" fmla="*/ 0 h 2"/>
                <a:gd name="T10" fmla="*/ 2147483646 w 5"/>
                <a:gd name="T11" fmla="*/ 2147483646 h 2"/>
                <a:gd name="T12" fmla="*/ 2147483646 w 5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2" name="Rectangle 265"/>
            <p:cNvSpPr>
              <a:spLocks noChangeArrowheads="1"/>
            </p:cNvSpPr>
            <p:nvPr/>
          </p:nvSpPr>
          <p:spPr bwMode="auto">
            <a:xfrm>
              <a:off x="5437188" y="51244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3" name="Freeform 266"/>
            <p:cNvSpPr/>
            <p:nvPr/>
          </p:nvSpPr>
          <p:spPr bwMode="auto">
            <a:xfrm>
              <a:off x="5294313" y="4879976"/>
              <a:ext cx="206375" cy="217488"/>
            </a:xfrm>
            <a:custGeom>
              <a:avLst/>
              <a:gdLst>
                <a:gd name="T0" fmla="*/ 2147483646 w 55"/>
                <a:gd name="T1" fmla="*/ 2147483646 h 58"/>
                <a:gd name="T2" fmla="*/ 2147483646 w 55"/>
                <a:gd name="T3" fmla="*/ 2147483646 h 58"/>
                <a:gd name="T4" fmla="*/ 2147483646 w 55"/>
                <a:gd name="T5" fmla="*/ 2147483646 h 58"/>
                <a:gd name="T6" fmla="*/ 2147483646 w 55"/>
                <a:gd name="T7" fmla="*/ 2147483646 h 58"/>
                <a:gd name="T8" fmla="*/ 2147483646 w 55"/>
                <a:gd name="T9" fmla="*/ 2147483646 h 58"/>
                <a:gd name="T10" fmla="*/ 2147483646 w 55"/>
                <a:gd name="T11" fmla="*/ 2147483646 h 58"/>
                <a:gd name="T12" fmla="*/ 2147483646 w 55"/>
                <a:gd name="T13" fmla="*/ 2147483646 h 58"/>
                <a:gd name="T14" fmla="*/ 2147483646 w 55"/>
                <a:gd name="T15" fmla="*/ 2147483646 h 58"/>
                <a:gd name="T16" fmla="*/ 2147483646 w 55"/>
                <a:gd name="T17" fmla="*/ 2147483646 h 58"/>
                <a:gd name="T18" fmla="*/ 2147483646 w 55"/>
                <a:gd name="T19" fmla="*/ 2147483646 h 58"/>
                <a:gd name="T20" fmla="*/ 2147483646 w 55"/>
                <a:gd name="T21" fmla="*/ 2147483646 h 58"/>
                <a:gd name="T22" fmla="*/ 2147483646 w 55"/>
                <a:gd name="T23" fmla="*/ 2147483646 h 58"/>
                <a:gd name="T24" fmla="*/ 2147483646 w 55"/>
                <a:gd name="T25" fmla="*/ 2147483646 h 58"/>
                <a:gd name="T26" fmla="*/ 2147483646 w 55"/>
                <a:gd name="T27" fmla="*/ 2147483646 h 58"/>
                <a:gd name="T28" fmla="*/ 2147483646 w 55"/>
                <a:gd name="T29" fmla="*/ 2147483646 h 58"/>
                <a:gd name="T30" fmla="*/ 2147483646 w 55"/>
                <a:gd name="T31" fmla="*/ 2147483646 h 58"/>
                <a:gd name="T32" fmla="*/ 2147483646 w 55"/>
                <a:gd name="T33" fmla="*/ 2147483646 h 58"/>
                <a:gd name="T34" fmla="*/ 2147483646 w 55"/>
                <a:gd name="T35" fmla="*/ 2147483646 h 58"/>
                <a:gd name="T36" fmla="*/ 2147483646 w 55"/>
                <a:gd name="T37" fmla="*/ 2147483646 h 58"/>
                <a:gd name="T38" fmla="*/ 2147483646 w 55"/>
                <a:gd name="T39" fmla="*/ 2147483646 h 58"/>
                <a:gd name="T40" fmla="*/ 2147483646 w 55"/>
                <a:gd name="T41" fmla="*/ 2147483646 h 58"/>
                <a:gd name="T42" fmla="*/ 2147483646 w 55"/>
                <a:gd name="T43" fmla="*/ 2147483646 h 58"/>
                <a:gd name="T44" fmla="*/ 2147483646 w 55"/>
                <a:gd name="T45" fmla="*/ 2147483646 h 58"/>
                <a:gd name="T46" fmla="*/ 2147483646 w 55"/>
                <a:gd name="T47" fmla="*/ 2147483646 h 58"/>
                <a:gd name="T48" fmla="*/ 2147483646 w 55"/>
                <a:gd name="T49" fmla="*/ 2147483646 h 58"/>
                <a:gd name="T50" fmla="*/ 2147483646 w 55"/>
                <a:gd name="T51" fmla="*/ 2147483646 h 58"/>
                <a:gd name="T52" fmla="*/ 2147483646 w 55"/>
                <a:gd name="T53" fmla="*/ 2147483646 h 58"/>
                <a:gd name="T54" fmla="*/ 2147483646 w 55"/>
                <a:gd name="T55" fmla="*/ 2147483646 h 58"/>
                <a:gd name="T56" fmla="*/ 2147483646 w 55"/>
                <a:gd name="T57" fmla="*/ 2147483646 h 58"/>
                <a:gd name="T58" fmla="*/ 2147483646 w 55"/>
                <a:gd name="T59" fmla="*/ 2147483646 h 58"/>
                <a:gd name="T60" fmla="*/ 2147483646 w 55"/>
                <a:gd name="T61" fmla="*/ 2147483646 h 58"/>
                <a:gd name="T62" fmla="*/ 2147483646 w 55"/>
                <a:gd name="T63" fmla="*/ 2147483646 h 58"/>
                <a:gd name="T64" fmla="*/ 2147483646 w 55"/>
                <a:gd name="T65" fmla="*/ 2147483646 h 58"/>
                <a:gd name="T66" fmla="*/ 2147483646 w 55"/>
                <a:gd name="T67" fmla="*/ 2147483646 h 58"/>
                <a:gd name="T68" fmla="*/ 2147483646 w 55"/>
                <a:gd name="T69" fmla="*/ 2147483646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58">
                  <a:moveTo>
                    <a:pt x="37" y="56"/>
                  </a:moveTo>
                  <a:cubicBezTo>
                    <a:pt x="36" y="55"/>
                    <a:pt x="36" y="53"/>
                    <a:pt x="36" y="52"/>
                  </a:cubicBezTo>
                  <a:cubicBezTo>
                    <a:pt x="35" y="52"/>
                    <a:pt x="34" y="52"/>
                    <a:pt x="35" y="52"/>
                  </a:cubicBezTo>
                  <a:cubicBezTo>
                    <a:pt x="35" y="52"/>
                    <a:pt x="36" y="51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5" y="50"/>
                    <a:pt x="36" y="50"/>
                    <a:pt x="35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5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6" y="46"/>
                    <a:pt x="35" y="46"/>
                  </a:cubicBezTo>
                  <a:cubicBezTo>
                    <a:pt x="35" y="46"/>
                    <a:pt x="36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4" y="46"/>
                    <a:pt x="33" y="46"/>
                    <a:pt x="32" y="47"/>
                  </a:cubicBezTo>
                  <a:cubicBezTo>
                    <a:pt x="30" y="47"/>
                    <a:pt x="36" y="47"/>
                    <a:pt x="32" y="47"/>
                  </a:cubicBezTo>
                  <a:cubicBezTo>
                    <a:pt x="36" y="47"/>
                    <a:pt x="30" y="47"/>
                    <a:pt x="32" y="47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34" y="46"/>
                    <a:pt x="35" y="45"/>
                    <a:pt x="37" y="44"/>
                  </a:cubicBezTo>
                  <a:cubicBezTo>
                    <a:pt x="38" y="45"/>
                    <a:pt x="37" y="45"/>
                    <a:pt x="35" y="46"/>
                  </a:cubicBezTo>
                  <a:cubicBezTo>
                    <a:pt x="35" y="46"/>
                    <a:pt x="36" y="46"/>
                    <a:pt x="37" y="46"/>
                  </a:cubicBezTo>
                  <a:cubicBezTo>
                    <a:pt x="36" y="46"/>
                    <a:pt x="35" y="46"/>
                    <a:pt x="35" y="46"/>
                  </a:cubicBezTo>
                  <a:cubicBezTo>
                    <a:pt x="36" y="46"/>
                    <a:pt x="37" y="47"/>
                    <a:pt x="37" y="47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0"/>
                    <a:pt x="39" y="36"/>
                    <a:pt x="40" y="32"/>
                  </a:cubicBezTo>
                  <a:cubicBezTo>
                    <a:pt x="41" y="29"/>
                    <a:pt x="43" y="27"/>
                    <a:pt x="45" y="24"/>
                  </a:cubicBezTo>
                  <a:cubicBezTo>
                    <a:pt x="49" y="19"/>
                    <a:pt x="43" y="15"/>
                    <a:pt x="52" y="9"/>
                  </a:cubicBezTo>
                  <a:cubicBezTo>
                    <a:pt x="55" y="7"/>
                    <a:pt x="53" y="4"/>
                    <a:pt x="52" y="2"/>
                  </a:cubicBezTo>
                  <a:cubicBezTo>
                    <a:pt x="45" y="0"/>
                    <a:pt x="29" y="4"/>
                    <a:pt x="28" y="5"/>
                  </a:cubicBezTo>
                  <a:cubicBezTo>
                    <a:pt x="15" y="8"/>
                    <a:pt x="23" y="8"/>
                    <a:pt x="15" y="12"/>
                  </a:cubicBezTo>
                  <a:cubicBezTo>
                    <a:pt x="19" y="9"/>
                    <a:pt x="24" y="12"/>
                    <a:pt x="15" y="15"/>
                  </a:cubicBezTo>
                  <a:cubicBezTo>
                    <a:pt x="0" y="20"/>
                    <a:pt x="13" y="21"/>
                    <a:pt x="9" y="25"/>
                  </a:cubicBezTo>
                  <a:cubicBezTo>
                    <a:pt x="8" y="26"/>
                    <a:pt x="9" y="27"/>
                    <a:pt x="9" y="28"/>
                  </a:cubicBezTo>
                  <a:cubicBezTo>
                    <a:pt x="4" y="34"/>
                    <a:pt x="11" y="37"/>
                    <a:pt x="11" y="44"/>
                  </a:cubicBezTo>
                  <a:cubicBezTo>
                    <a:pt x="11" y="45"/>
                    <a:pt x="15" y="46"/>
                    <a:pt x="17" y="47"/>
                  </a:cubicBezTo>
                  <a:cubicBezTo>
                    <a:pt x="17" y="48"/>
                    <a:pt x="16" y="49"/>
                    <a:pt x="16" y="50"/>
                  </a:cubicBezTo>
                  <a:cubicBezTo>
                    <a:pt x="16" y="51"/>
                    <a:pt x="18" y="52"/>
                    <a:pt x="19" y="53"/>
                  </a:cubicBezTo>
                  <a:cubicBezTo>
                    <a:pt x="19" y="52"/>
                    <a:pt x="17" y="51"/>
                    <a:pt x="17" y="50"/>
                  </a:cubicBezTo>
                  <a:cubicBezTo>
                    <a:pt x="16" y="49"/>
                    <a:pt x="22" y="50"/>
                    <a:pt x="23" y="50"/>
                  </a:cubicBezTo>
                  <a:cubicBezTo>
                    <a:pt x="24" y="50"/>
                    <a:pt x="19" y="51"/>
                    <a:pt x="20" y="51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4" y="52"/>
                    <a:pt x="20" y="53"/>
                    <a:pt x="21" y="53"/>
                  </a:cubicBezTo>
                  <a:cubicBezTo>
                    <a:pt x="22" y="53"/>
                    <a:pt x="27" y="53"/>
                    <a:pt x="26" y="54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7" y="56"/>
                    <a:pt x="28" y="55"/>
                    <a:pt x="29" y="55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7" y="56"/>
                    <a:pt x="25" y="56"/>
                  </a:cubicBezTo>
                  <a:cubicBezTo>
                    <a:pt x="28" y="56"/>
                    <a:pt x="30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7"/>
                    <a:pt x="32" y="56"/>
                    <a:pt x="34" y="55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5" y="55"/>
                    <a:pt x="36" y="56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4" y="57"/>
                    <a:pt x="33" y="57"/>
                    <a:pt x="32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7"/>
                    <a:pt x="37" y="56"/>
                    <a:pt x="37" y="5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4" name="Freeform 267"/>
            <p:cNvSpPr/>
            <p:nvPr/>
          </p:nvSpPr>
          <p:spPr bwMode="auto">
            <a:xfrm>
              <a:off x="5421313" y="5064126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5" name="Freeform 268"/>
            <p:cNvSpPr/>
            <p:nvPr/>
          </p:nvSpPr>
          <p:spPr bwMode="auto">
            <a:xfrm>
              <a:off x="5154613" y="4965701"/>
              <a:ext cx="7938" cy="4763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" name="Freeform 269"/>
            <p:cNvSpPr/>
            <p:nvPr/>
          </p:nvSpPr>
          <p:spPr bwMode="auto">
            <a:xfrm>
              <a:off x="5162550" y="4965701"/>
              <a:ext cx="0" cy="4763"/>
            </a:xfrm>
            <a:custGeom>
              <a:avLst/>
              <a:gdLst>
                <a:gd name="T0" fmla="*/ 2147483646 h 3"/>
                <a:gd name="T1" fmla="*/ 2147483646 h 3"/>
                <a:gd name="T2" fmla="*/ 0 h 3"/>
                <a:gd name="T3" fmla="*/ 2147483646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" name="Freeform 270"/>
            <p:cNvSpPr/>
            <p:nvPr/>
          </p:nvSpPr>
          <p:spPr bwMode="auto">
            <a:xfrm>
              <a:off x="5162550" y="4962526"/>
              <a:ext cx="0" cy="3175"/>
            </a:xfrm>
            <a:custGeom>
              <a:avLst/>
              <a:gdLst>
                <a:gd name="T0" fmla="*/ 0 h 1"/>
                <a:gd name="T1" fmla="*/ 2147483646 h 1"/>
                <a:gd name="T2" fmla="*/ 0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8" name="Freeform 271"/>
            <p:cNvSpPr/>
            <p:nvPr/>
          </p:nvSpPr>
          <p:spPr bwMode="auto">
            <a:xfrm>
              <a:off x="5159375" y="4962526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147483646 w 2"/>
                <a:gd name="T3" fmla="*/ 2147483646 h 2"/>
                <a:gd name="T4" fmla="*/ 2147483646 w 2"/>
                <a:gd name="T5" fmla="*/ 2147483646 h 2"/>
                <a:gd name="T6" fmla="*/ 2147483646 w 2"/>
                <a:gd name="T7" fmla="*/ 2147483646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9" name="Freeform 272"/>
            <p:cNvSpPr/>
            <p:nvPr/>
          </p:nvSpPr>
          <p:spPr bwMode="auto">
            <a:xfrm>
              <a:off x="5154613" y="4959351"/>
              <a:ext cx="4763" cy="3175"/>
            </a:xfrm>
            <a:custGeom>
              <a:avLst/>
              <a:gdLst>
                <a:gd name="T0" fmla="*/ 2147483646 w 3"/>
                <a:gd name="T1" fmla="*/ 2147483646 h 2"/>
                <a:gd name="T2" fmla="*/ 0 w 3"/>
                <a:gd name="T3" fmla="*/ 0 h 2"/>
                <a:gd name="T4" fmla="*/ 2147483646 w 3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0" name="Freeform 273"/>
            <p:cNvSpPr/>
            <p:nvPr/>
          </p:nvSpPr>
          <p:spPr bwMode="auto">
            <a:xfrm>
              <a:off x="5124450" y="4902201"/>
              <a:ext cx="15875" cy="41275"/>
            </a:xfrm>
            <a:custGeom>
              <a:avLst/>
              <a:gdLst>
                <a:gd name="T0" fmla="*/ 0 w 4"/>
                <a:gd name="T1" fmla="*/ 2147483646 h 11"/>
                <a:gd name="T2" fmla="*/ 2147483646 w 4"/>
                <a:gd name="T3" fmla="*/ 2147483646 h 11"/>
                <a:gd name="T4" fmla="*/ 2147483646 w 4"/>
                <a:gd name="T5" fmla="*/ 2147483646 h 11"/>
                <a:gd name="T6" fmla="*/ 2147483646 w 4"/>
                <a:gd name="T7" fmla="*/ 2147483646 h 11"/>
                <a:gd name="T8" fmla="*/ 2147483646 w 4"/>
                <a:gd name="T9" fmla="*/ 2147483646 h 11"/>
                <a:gd name="T10" fmla="*/ 0 w 4"/>
                <a:gd name="T11" fmla="*/ 2147483646 h 11"/>
                <a:gd name="T12" fmla="*/ 2147483646 w 4"/>
                <a:gd name="T13" fmla="*/ 2147483646 h 11"/>
                <a:gd name="T14" fmla="*/ 0 w 4"/>
                <a:gd name="T15" fmla="*/ 2147483646 h 11"/>
                <a:gd name="T16" fmla="*/ 2147483646 w 4"/>
                <a:gd name="T17" fmla="*/ 2147483646 h 11"/>
                <a:gd name="T18" fmla="*/ 0 w 4"/>
                <a:gd name="T19" fmla="*/ 214748364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0" y="6"/>
                    <a:pt x="2" y="9"/>
                    <a:pt x="2" y="8"/>
                  </a:cubicBezTo>
                  <a:cubicBezTo>
                    <a:pt x="2" y="7"/>
                    <a:pt x="1" y="5"/>
                    <a:pt x="1" y="5"/>
                  </a:cubicBezTo>
                  <a:cubicBezTo>
                    <a:pt x="1" y="4"/>
                    <a:pt x="4" y="7"/>
                    <a:pt x="4" y="6"/>
                  </a:cubicBezTo>
                  <a:cubicBezTo>
                    <a:pt x="3" y="5"/>
                    <a:pt x="1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1" name="Freeform 274"/>
            <p:cNvSpPr/>
            <p:nvPr/>
          </p:nvSpPr>
          <p:spPr bwMode="auto">
            <a:xfrm>
              <a:off x="5132388" y="4965701"/>
              <a:ext cx="15875" cy="11113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2147483646 h 3"/>
                <a:gd name="T6" fmla="*/ 2147483646 w 4"/>
                <a:gd name="T7" fmla="*/ 0 h 3"/>
                <a:gd name="T8" fmla="*/ 2147483646 w 4"/>
                <a:gd name="T9" fmla="*/ 2147483646 h 3"/>
                <a:gd name="T10" fmla="*/ 0 w 4"/>
                <a:gd name="T11" fmla="*/ 2147483646 h 3"/>
                <a:gd name="T12" fmla="*/ 2147483646 w 4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2" name="Rectangle 275"/>
            <p:cNvSpPr>
              <a:spLocks noChangeArrowheads="1"/>
            </p:cNvSpPr>
            <p:nvPr/>
          </p:nvSpPr>
          <p:spPr bwMode="auto">
            <a:xfrm>
              <a:off x="5132388" y="49704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3" name="Freeform 276"/>
            <p:cNvSpPr/>
            <p:nvPr/>
          </p:nvSpPr>
          <p:spPr bwMode="auto">
            <a:xfrm>
              <a:off x="5140325" y="4764088"/>
              <a:ext cx="206375" cy="195263"/>
            </a:xfrm>
            <a:custGeom>
              <a:avLst/>
              <a:gdLst>
                <a:gd name="T0" fmla="*/ 2147483646 w 55"/>
                <a:gd name="T1" fmla="*/ 2147483646 h 52"/>
                <a:gd name="T2" fmla="*/ 2147483646 w 55"/>
                <a:gd name="T3" fmla="*/ 2147483646 h 52"/>
                <a:gd name="T4" fmla="*/ 2147483646 w 55"/>
                <a:gd name="T5" fmla="*/ 2147483646 h 52"/>
                <a:gd name="T6" fmla="*/ 2147483646 w 55"/>
                <a:gd name="T7" fmla="*/ 2147483646 h 52"/>
                <a:gd name="T8" fmla="*/ 2147483646 w 55"/>
                <a:gd name="T9" fmla="*/ 2147483646 h 52"/>
                <a:gd name="T10" fmla="*/ 2147483646 w 55"/>
                <a:gd name="T11" fmla="*/ 2147483646 h 52"/>
                <a:gd name="T12" fmla="*/ 2147483646 w 55"/>
                <a:gd name="T13" fmla="*/ 2147483646 h 52"/>
                <a:gd name="T14" fmla="*/ 2147483646 w 55"/>
                <a:gd name="T15" fmla="*/ 2147483646 h 52"/>
                <a:gd name="T16" fmla="*/ 2147483646 w 55"/>
                <a:gd name="T17" fmla="*/ 2147483646 h 52"/>
                <a:gd name="T18" fmla="*/ 2147483646 w 55"/>
                <a:gd name="T19" fmla="*/ 2147483646 h 52"/>
                <a:gd name="T20" fmla="*/ 2147483646 w 55"/>
                <a:gd name="T21" fmla="*/ 2147483646 h 52"/>
                <a:gd name="T22" fmla="*/ 2147483646 w 55"/>
                <a:gd name="T23" fmla="*/ 2147483646 h 52"/>
                <a:gd name="T24" fmla="*/ 2147483646 w 55"/>
                <a:gd name="T25" fmla="*/ 2147483646 h 52"/>
                <a:gd name="T26" fmla="*/ 2147483646 w 55"/>
                <a:gd name="T27" fmla="*/ 2147483646 h 52"/>
                <a:gd name="T28" fmla="*/ 2147483646 w 55"/>
                <a:gd name="T29" fmla="*/ 2147483646 h 52"/>
                <a:gd name="T30" fmla="*/ 2147483646 w 55"/>
                <a:gd name="T31" fmla="*/ 2147483646 h 52"/>
                <a:gd name="T32" fmla="*/ 2147483646 w 55"/>
                <a:gd name="T33" fmla="*/ 2147483646 h 52"/>
                <a:gd name="T34" fmla="*/ 2147483646 w 55"/>
                <a:gd name="T35" fmla="*/ 2147483646 h 52"/>
                <a:gd name="T36" fmla="*/ 2147483646 w 55"/>
                <a:gd name="T37" fmla="*/ 2147483646 h 52"/>
                <a:gd name="T38" fmla="*/ 2147483646 w 55"/>
                <a:gd name="T39" fmla="*/ 2147483646 h 52"/>
                <a:gd name="T40" fmla="*/ 2147483646 w 55"/>
                <a:gd name="T41" fmla="*/ 2147483646 h 52"/>
                <a:gd name="T42" fmla="*/ 2147483646 w 55"/>
                <a:gd name="T43" fmla="*/ 2147483646 h 52"/>
                <a:gd name="T44" fmla="*/ 2147483646 w 55"/>
                <a:gd name="T45" fmla="*/ 2147483646 h 52"/>
                <a:gd name="T46" fmla="*/ 2147483646 w 55"/>
                <a:gd name="T47" fmla="*/ 2147483646 h 52"/>
                <a:gd name="T48" fmla="*/ 2147483646 w 55"/>
                <a:gd name="T49" fmla="*/ 2147483646 h 52"/>
                <a:gd name="T50" fmla="*/ 2147483646 w 55"/>
                <a:gd name="T51" fmla="*/ 2147483646 h 52"/>
                <a:gd name="T52" fmla="*/ 2147483646 w 55"/>
                <a:gd name="T53" fmla="*/ 2147483646 h 52"/>
                <a:gd name="T54" fmla="*/ 0 w 55"/>
                <a:gd name="T55" fmla="*/ 2147483646 h 52"/>
                <a:gd name="T56" fmla="*/ 2147483646 w 55"/>
                <a:gd name="T57" fmla="*/ 2147483646 h 52"/>
                <a:gd name="T58" fmla="*/ 2147483646 w 55"/>
                <a:gd name="T59" fmla="*/ 2147483646 h 52"/>
                <a:gd name="T60" fmla="*/ 2147483646 w 55"/>
                <a:gd name="T61" fmla="*/ 2147483646 h 52"/>
                <a:gd name="T62" fmla="*/ 2147483646 w 55"/>
                <a:gd name="T63" fmla="*/ 2147483646 h 52"/>
                <a:gd name="T64" fmla="*/ 2147483646 w 55"/>
                <a:gd name="T65" fmla="*/ 2147483646 h 52"/>
                <a:gd name="T66" fmla="*/ 2147483646 w 55"/>
                <a:gd name="T67" fmla="*/ 2147483646 h 52"/>
                <a:gd name="T68" fmla="*/ 2147483646 w 55"/>
                <a:gd name="T69" fmla="*/ 2147483646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52">
                  <a:moveTo>
                    <a:pt x="6" y="49"/>
                  </a:moveTo>
                  <a:cubicBezTo>
                    <a:pt x="7" y="48"/>
                    <a:pt x="8" y="48"/>
                    <a:pt x="9" y="47"/>
                  </a:cubicBezTo>
                  <a:cubicBezTo>
                    <a:pt x="9" y="46"/>
                    <a:pt x="8" y="46"/>
                    <a:pt x="9" y="46"/>
                  </a:cubicBezTo>
                  <a:cubicBezTo>
                    <a:pt x="9" y="46"/>
                    <a:pt x="9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1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2" y="45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5"/>
                    <a:pt x="15" y="45"/>
                  </a:cubicBezTo>
                  <a:cubicBezTo>
                    <a:pt x="14" y="44"/>
                    <a:pt x="14" y="44"/>
                    <a:pt x="14" y="43"/>
                  </a:cubicBezTo>
                  <a:cubicBezTo>
                    <a:pt x="13" y="42"/>
                    <a:pt x="12" y="42"/>
                    <a:pt x="12" y="41"/>
                  </a:cubicBezTo>
                  <a:cubicBezTo>
                    <a:pt x="11" y="40"/>
                    <a:pt x="14" y="44"/>
                    <a:pt x="11" y="42"/>
                  </a:cubicBezTo>
                  <a:cubicBezTo>
                    <a:pt x="14" y="44"/>
                    <a:pt x="11" y="40"/>
                    <a:pt x="12" y="41"/>
                  </a:cubicBezTo>
                  <a:cubicBezTo>
                    <a:pt x="12" y="42"/>
                    <a:pt x="13" y="42"/>
                    <a:pt x="14" y="43"/>
                  </a:cubicBezTo>
                  <a:cubicBezTo>
                    <a:pt x="14" y="43"/>
                    <a:pt x="15" y="43"/>
                    <a:pt x="16" y="44"/>
                  </a:cubicBezTo>
                  <a:cubicBezTo>
                    <a:pt x="17" y="46"/>
                    <a:pt x="15" y="45"/>
                    <a:pt x="14" y="43"/>
                  </a:cubicBezTo>
                  <a:cubicBezTo>
                    <a:pt x="14" y="44"/>
                    <a:pt x="14" y="44"/>
                    <a:pt x="15" y="45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21" y="45"/>
                    <a:pt x="24" y="43"/>
                    <a:pt x="29" y="42"/>
                  </a:cubicBezTo>
                  <a:cubicBezTo>
                    <a:pt x="31" y="42"/>
                    <a:pt x="34" y="43"/>
                    <a:pt x="37" y="44"/>
                  </a:cubicBezTo>
                  <a:cubicBezTo>
                    <a:pt x="42" y="47"/>
                    <a:pt x="44" y="40"/>
                    <a:pt x="50" y="49"/>
                  </a:cubicBezTo>
                  <a:cubicBezTo>
                    <a:pt x="52" y="52"/>
                    <a:pt x="53" y="50"/>
                    <a:pt x="55" y="49"/>
                  </a:cubicBezTo>
                  <a:cubicBezTo>
                    <a:pt x="55" y="42"/>
                    <a:pt x="52" y="26"/>
                    <a:pt x="51" y="25"/>
                  </a:cubicBezTo>
                  <a:cubicBezTo>
                    <a:pt x="48" y="12"/>
                    <a:pt x="48" y="20"/>
                    <a:pt x="43" y="12"/>
                  </a:cubicBezTo>
                  <a:cubicBezTo>
                    <a:pt x="46" y="16"/>
                    <a:pt x="43" y="21"/>
                    <a:pt x="39" y="13"/>
                  </a:cubicBezTo>
                  <a:cubicBezTo>
                    <a:pt x="31" y="0"/>
                    <a:pt x="30" y="12"/>
                    <a:pt x="25" y="11"/>
                  </a:cubicBezTo>
                  <a:cubicBezTo>
                    <a:pt x="24" y="10"/>
                    <a:pt x="23" y="11"/>
                    <a:pt x="22" y="11"/>
                  </a:cubicBezTo>
                  <a:cubicBezTo>
                    <a:pt x="14" y="10"/>
                    <a:pt x="12" y="18"/>
                    <a:pt x="6" y="20"/>
                  </a:cubicBezTo>
                  <a:cubicBezTo>
                    <a:pt x="5" y="21"/>
                    <a:pt x="5" y="25"/>
                    <a:pt x="5" y="27"/>
                  </a:cubicBezTo>
                  <a:cubicBezTo>
                    <a:pt x="5" y="28"/>
                    <a:pt x="3" y="27"/>
                    <a:pt x="2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1"/>
                    <a:pt x="2" y="30"/>
                    <a:pt x="2" y="29"/>
                  </a:cubicBezTo>
                  <a:cubicBezTo>
                    <a:pt x="3" y="28"/>
                    <a:pt x="5" y="33"/>
                    <a:pt x="5" y="34"/>
                  </a:cubicBezTo>
                  <a:cubicBezTo>
                    <a:pt x="5" y="35"/>
                    <a:pt x="2" y="32"/>
                    <a:pt x="3" y="33"/>
                  </a:cubicBezTo>
                  <a:cubicBezTo>
                    <a:pt x="2" y="33"/>
                    <a:pt x="3" y="35"/>
                    <a:pt x="3" y="36"/>
                  </a:cubicBezTo>
                  <a:cubicBezTo>
                    <a:pt x="3" y="37"/>
                    <a:pt x="1" y="34"/>
                    <a:pt x="1" y="34"/>
                  </a:cubicBezTo>
                  <a:cubicBezTo>
                    <a:pt x="1" y="35"/>
                    <a:pt x="4" y="39"/>
                    <a:pt x="3" y="39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2" y="41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1" y="42"/>
                    <a:pt x="2" y="44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3" y="45"/>
                    <a:pt x="5" y="47"/>
                  </a:cubicBezTo>
                  <a:cubicBezTo>
                    <a:pt x="4" y="46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8"/>
                    <a:pt x="6" y="49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4" y="48"/>
                    <a:pt x="3" y="47"/>
                    <a:pt x="2" y="46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4" y="48"/>
                    <a:pt x="6" y="49"/>
                    <a:pt x="6" y="49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4" name="Freeform 277"/>
            <p:cNvSpPr/>
            <p:nvPr/>
          </p:nvSpPr>
          <p:spPr bwMode="auto">
            <a:xfrm>
              <a:off x="5176838" y="4929188"/>
              <a:ext cx="4763" cy="6350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2147483646 w 1"/>
                <a:gd name="T5" fmla="*/ 2147483646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5" name="Freeform 278"/>
            <p:cNvSpPr/>
            <p:nvPr/>
          </p:nvSpPr>
          <p:spPr bwMode="auto">
            <a:xfrm>
              <a:off x="5327650" y="4751388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0 h 2"/>
                <a:gd name="T4" fmla="*/ 0 w 1"/>
                <a:gd name="T5" fmla="*/ 2147483646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" name="Rectangle 279"/>
            <p:cNvSpPr>
              <a:spLocks noChangeArrowheads="1"/>
            </p:cNvSpPr>
            <p:nvPr/>
          </p:nvSpPr>
          <p:spPr bwMode="auto">
            <a:xfrm>
              <a:off x="5327650" y="4751388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87" name="Freeform 280"/>
            <p:cNvSpPr/>
            <p:nvPr/>
          </p:nvSpPr>
          <p:spPr bwMode="auto">
            <a:xfrm>
              <a:off x="5324475" y="4748213"/>
              <a:ext cx="3175" cy="3175"/>
            </a:xfrm>
            <a:custGeom>
              <a:avLst/>
              <a:gdLst>
                <a:gd name="T0" fmla="*/ 0 w 1"/>
                <a:gd name="T1" fmla="*/ 2147483646 h 1"/>
                <a:gd name="T2" fmla="*/ 0 w 1"/>
                <a:gd name="T3" fmla="*/ 2147483646 h 1"/>
                <a:gd name="T4" fmla="*/ 0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8" name="Freeform 281"/>
            <p:cNvSpPr/>
            <p:nvPr/>
          </p:nvSpPr>
          <p:spPr bwMode="auto">
            <a:xfrm>
              <a:off x="5324475" y="4751388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2147483646 w 2"/>
                <a:gd name="T5" fmla="*/ 0 h 3"/>
                <a:gd name="T6" fmla="*/ 0 w 2"/>
                <a:gd name="T7" fmla="*/ 0 h 3"/>
                <a:gd name="T8" fmla="*/ 0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9" name="Freeform 282"/>
            <p:cNvSpPr/>
            <p:nvPr/>
          </p:nvSpPr>
          <p:spPr bwMode="auto">
            <a:xfrm>
              <a:off x="5319713" y="4756151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2147483646 h 2"/>
                <a:gd name="T4" fmla="*/ 2147483646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Freeform 283"/>
            <p:cNvSpPr/>
            <p:nvPr/>
          </p:nvSpPr>
          <p:spPr bwMode="auto">
            <a:xfrm>
              <a:off x="5264150" y="4775201"/>
              <a:ext cx="41275" cy="14288"/>
            </a:xfrm>
            <a:custGeom>
              <a:avLst/>
              <a:gdLst>
                <a:gd name="T0" fmla="*/ 2147483646 w 11"/>
                <a:gd name="T1" fmla="*/ 2147483646 h 4"/>
                <a:gd name="T2" fmla="*/ 2147483646 w 11"/>
                <a:gd name="T3" fmla="*/ 2147483646 h 4"/>
                <a:gd name="T4" fmla="*/ 2147483646 w 11"/>
                <a:gd name="T5" fmla="*/ 2147483646 h 4"/>
                <a:gd name="T6" fmla="*/ 2147483646 w 11"/>
                <a:gd name="T7" fmla="*/ 0 h 4"/>
                <a:gd name="T8" fmla="*/ 0 w 11"/>
                <a:gd name="T9" fmla="*/ 2147483646 h 4"/>
                <a:gd name="T10" fmla="*/ 2147483646 w 11"/>
                <a:gd name="T11" fmla="*/ 2147483646 h 4"/>
                <a:gd name="T12" fmla="*/ 2147483646 w 11"/>
                <a:gd name="T13" fmla="*/ 2147483646 h 4"/>
                <a:gd name="T14" fmla="*/ 2147483646 w 11"/>
                <a:gd name="T15" fmla="*/ 2147483646 h 4"/>
                <a:gd name="T16" fmla="*/ 2147483646 w 11"/>
                <a:gd name="T17" fmla="*/ 2147483646 h 4"/>
                <a:gd name="T18" fmla="*/ 2147483646 w 11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">
                  <a:moveTo>
                    <a:pt x="5" y="4"/>
                  </a:moveTo>
                  <a:cubicBezTo>
                    <a:pt x="5" y="4"/>
                    <a:pt x="8" y="1"/>
                    <a:pt x="7" y="2"/>
                  </a:cubicBezTo>
                  <a:cubicBezTo>
                    <a:pt x="6" y="2"/>
                    <a:pt x="4" y="3"/>
                    <a:pt x="4" y="2"/>
                  </a:cubicBezTo>
                  <a:cubicBezTo>
                    <a:pt x="3" y="3"/>
                    <a:pt x="6" y="0"/>
                    <a:pt x="6" y="0"/>
                  </a:cubicBezTo>
                  <a:cubicBezTo>
                    <a:pt x="4" y="1"/>
                    <a:pt x="0" y="3"/>
                    <a:pt x="0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7" y="3"/>
                    <a:pt x="5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1" name="Freeform 284"/>
            <p:cNvSpPr/>
            <p:nvPr/>
          </p:nvSpPr>
          <p:spPr bwMode="auto">
            <a:xfrm>
              <a:off x="5324475" y="4767263"/>
              <a:ext cx="14288" cy="1428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0 w 4"/>
                <a:gd name="T7" fmla="*/ 2147483646 h 4"/>
                <a:gd name="T8" fmla="*/ 2147483646 w 4"/>
                <a:gd name="T9" fmla="*/ 2147483646 h 4"/>
                <a:gd name="T10" fmla="*/ 2147483646 w 4"/>
                <a:gd name="T11" fmla="*/ 2147483646 h 4"/>
                <a:gd name="T12" fmla="*/ 2147483646 w 4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2"/>
                    <a:pt x="2" y="2"/>
                    <a:pt x="2" y="2"/>
                  </a:cubicBezTo>
                  <a:cubicBezTo>
                    <a:pt x="4" y="0"/>
                    <a:pt x="3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3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2" name="Rectangle 285"/>
            <p:cNvSpPr>
              <a:spLocks noChangeArrowheads="1"/>
            </p:cNvSpPr>
            <p:nvPr/>
          </p:nvSpPr>
          <p:spPr bwMode="auto">
            <a:xfrm>
              <a:off x="5327650" y="4781551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93" name="Freeform 286"/>
            <p:cNvSpPr/>
            <p:nvPr/>
          </p:nvSpPr>
          <p:spPr bwMode="auto">
            <a:xfrm>
              <a:off x="5148263" y="4560888"/>
              <a:ext cx="160338" cy="217488"/>
            </a:xfrm>
            <a:custGeom>
              <a:avLst/>
              <a:gdLst>
                <a:gd name="T0" fmla="*/ 2147483646 w 43"/>
                <a:gd name="T1" fmla="*/ 2147483646 h 58"/>
                <a:gd name="T2" fmla="*/ 2147483646 w 43"/>
                <a:gd name="T3" fmla="*/ 2147483646 h 58"/>
                <a:gd name="T4" fmla="*/ 2147483646 w 43"/>
                <a:gd name="T5" fmla="*/ 2147483646 h 58"/>
                <a:gd name="T6" fmla="*/ 2147483646 w 43"/>
                <a:gd name="T7" fmla="*/ 2147483646 h 58"/>
                <a:gd name="T8" fmla="*/ 2147483646 w 43"/>
                <a:gd name="T9" fmla="*/ 2147483646 h 58"/>
                <a:gd name="T10" fmla="*/ 2147483646 w 43"/>
                <a:gd name="T11" fmla="*/ 2147483646 h 58"/>
                <a:gd name="T12" fmla="*/ 2147483646 w 43"/>
                <a:gd name="T13" fmla="*/ 2147483646 h 58"/>
                <a:gd name="T14" fmla="*/ 2147483646 w 43"/>
                <a:gd name="T15" fmla="*/ 2147483646 h 58"/>
                <a:gd name="T16" fmla="*/ 2147483646 w 43"/>
                <a:gd name="T17" fmla="*/ 2147483646 h 58"/>
                <a:gd name="T18" fmla="*/ 2147483646 w 43"/>
                <a:gd name="T19" fmla="*/ 2147483646 h 58"/>
                <a:gd name="T20" fmla="*/ 2147483646 w 43"/>
                <a:gd name="T21" fmla="*/ 2147483646 h 58"/>
                <a:gd name="T22" fmla="*/ 2147483646 w 43"/>
                <a:gd name="T23" fmla="*/ 2147483646 h 58"/>
                <a:gd name="T24" fmla="*/ 2147483646 w 43"/>
                <a:gd name="T25" fmla="*/ 2147483646 h 58"/>
                <a:gd name="T26" fmla="*/ 2147483646 w 43"/>
                <a:gd name="T27" fmla="*/ 2147483646 h 58"/>
                <a:gd name="T28" fmla="*/ 2147483646 w 43"/>
                <a:gd name="T29" fmla="*/ 2147483646 h 58"/>
                <a:gd name="T30" fmla="*/ 2147483646 w 43"/>
                <a:gd name="T31" fmla="*/ 2147483646 h 58"/>
                <a:gd name="T32" fmla="*/ 2147483646 w 43"/>
                <a:gd name="T33" fmla="*/ 2147483646 h 58"/>
                <a:gd name="T34" fmla="*/ 2147483646 w 43"/>
                <a:gd name="T35" fmla="*/ 2147483646 h 58"/>
                <a:gd name="T36" fmla="*/ 2147483646 w 43"/>
                <a:gd name="T37" fmla="*/ 2147483646 h 58"/>
                <a:gd name="T38" fmla="*/ 2147483646 w 43"/>
                <a:gd name="T39" fmla="*/ 2147483646 h 58"/>
                <a:gd name="T40" fmla="*/ 2147483646 w 43"/>
                <a:gd name="T41" fmla="*/ 2147483646 h 58"/>
                <a:gd name="T42" fmla="*/ 2147483646 w 43"/>
                <a:gd name="T43" fmla="*/ 2147483646 h 58"/>
                <a:gd name="T44" fmla="*/ 2147483646 w 43"/>
                <a:gd name="T45" fmla="*/ 2147483646 h 58"/>
                <a:gd name="T46" fmla="*/ 2147483646 w 43"/>
                <a:gd name="T47" fmla="*/ 2147483646 h 58"/>
                <a:gd name="T48" fmla="*/ 2147483646 w 43"/>
                <a:gd name="T49" fmla="*/ 2147483646 h 58"/>
                <a:gd name="T50" fmla="*/ 2147483646 w 43"/>
                <a:gd name="T51" fmla="*/ 2147483646 h 58"/>
                <a:gd name="T52" fmla="*/ 2147483646 w 43"/>
                <a:gd name="T53" fmla="*/ 2147483646 h 58"/>
                <a:gd name="T54" fmla="*/ 2147483646 w 43"/>
                <a:gd name="T55" fmla="*/ 2147483646 h 58"/>
                <a:gd name="T56" fmla="*/ 2147483646 w 43"/>
                <a:gd name="T57" fmla="*/ 2147483646 h 58"/>
                <a:gd name="T58" fmla="*/ 2147483646 w 43"/>
                <a:gd name="T59" fmla="*/ 2147483646 h 58"/>
                <a:gd name="T60" fmla="*/ 2147483646 w 43"/>
                <a:gd name="T61" fmla="*/ 2147483646 h 58"/>
                <a:gd name="T62" fmla="*/ 2147483646 w 43"/>
                <a:gd name="T63" fmla="*/ 2147483646 h 58"/>
                <a:gd name="T64" fmla="*/ 2147483646 w 43"/>
                <a:gd name="T65" fmla="*/ 2147483646 h 58"/>
                <a:gd name="T66" fmla="*/ 2147483646 w 43"/>
                <a:gd name="T67" fmla="*/ 2147483646 h 58"/>
                <a:gd name="T68" fmla="*/ 2147483646 w 43"/>
                <a:gd name="T69" fmla="*/ 2147483646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" h="58">
                  <a:moveTo>
                    <a:pt x="43" y="51"/>
                  </a:moveTo>
                  <a:cubicBezTo>
                    <a:pt x="42" y="50"/>
                    <a:pt x="41" y="49"/>
                    <a:pt x="41" y="48"/>
                  </a:cubicBezTo>
                  <a:cubicBezTo>
                    <a:pt x="40" y="48"/>
                    <a:pt x="39" y="49"/>
                    <a:pt x="39" y="48"/>
                  </a:cubicBezTo>
                  <a:cubicBezTo>
                    <a:pt x="40" y="48"/>
                    <a:pt x="40" y="48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46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45"/>
                    <a:pt x="38" y="46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7" y="44"/>
                    <a:pt x="38" y="43"/>
                    <a:pt x="38" y="42"/>
                  </a:cubicBezTo>
                  <a:cubicBezTo>
                    <a:pt x="37" y="43"/>
                    <a:pt x="37" y="43"/>
                    <a:pt x="36" y="43"/>
                  </a:cubicBezTo>
                  <a:cubicBezTo>
                    <a:pt x="36" y="44"/>
                    <a:pt x="35" y="45"/>
                    <a:pt x="34" y="46"/>
                  </a:cubicBezTo>
                  <a:cubicBezTo>
                    <a:pt x="33" y="47"/>
                    <a:pt x="38" y="44"/>
                    <a:pt x="35" y="46"/>
                  </a:cubicBezTo>
                  <a:cubicBezTo>
                    <a:pt x="38" y="44"/>
                    <a:pt x="33" y="47"/>
                    <a:pt x="34" y="46"/>
                  </a:cubicBezTo>
                  <a:cubicBezTo>
                    <a:pt x="35" y="45"/>
                    <a:pt x="36" y="44"/>
                    <a:pt x="36" y="43"/>
                  </a:cubicBezTo>
                  <a:cubicBezTo>
                    <a:pt x="36" y="44"/>
                    <a:pt x="36" y="43"/>
                    <a:pt x="37" y="41"/>
                  </a:cubicBezTo>
                  <a:cubicBezTo>
                    <a:pt x="39" y="41"/>
                    <a:pt x="38" y="42"/>
                    <a:pt x="36" y="43"/>
                  </a:cubicBezTo>
                  <a:cubicBezTo>
                    <a:pt x="37" y="43"/>
                    <a:pt x="37" y="43"/>
                    <a:pt x="38" y="42"/>
                  </a:cubicBezTo>
                  <a:cubicBezTo>
                    <a:pt x="38" y="43"/>
                    <a:pt x="37" y="44"/>
                    <a:pt x="37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7" y="36"/>
                    <a:pt x="34" y="33"/>
                    <a:pt x="31" y="29"/>
                  </a:cubicBezTo>
                  <a:cubicBezTo>
                    <a:pt x="30" y="26"/>
                    <a:pt x="29" y="23"/>
                    <a:pt x="28" y="20"/>
                  </a:cubicBezTo>
                  <a:cubicBezTo>
                    <a:pt x="26" y="13"/>
                    <a:pt x="19" y="15"/>
                    <a:pt x="17" y="4"/>
                  </a:cubicBezTo>
                  <a:cubicBezTo>
                    <a:pt x="16" y="0"/>
                    <a:pt x="10" y="0"/>
                    <a:pt x="8" y="0"/>
                  </a:cubicBezTo>
                  <a:cubicBezTo>
                    <a:pt x="3" y="5"/>
                    <a:pt x="2" y="22"/>
                    <a:pt x="2" y="23"/>
                  </a:cubicBezTo>
                  <a:cubicBezTo>
                    <a:pt x="0" y="37"/>
                    <a:pt x="2" y="30"/>
                    <a:pt x="2" y="38"/>
                  </a:cubicBezTo>
                  <a:cubicBezTo>
                    <a:pt x="2" y="33"/>
                    <a:pt x="6" y="30"/>
                    <a:pt x="4" y="39"/>
                  </a:cubicBezTo>
                  <a:cubicBezTo>
                    <a:pt x="0" y="54"/>
                    <a:pt x="6" y="43"/>
                    <a:pt x="7" y="48"/>
                  </a:cubicBezTo>
                  <a:cubicBezTo>
                    <a:pt x="7" y="49"/>
                    <a:pt x="7" y="49"/>
                    <a:pt x="8" y="49"/>
                  </a:cubicBezTo>
                  <a:cubicBezTo>
                    <a:pt x="7" y="55"/>
                    <a:pt x="13" y="52"/>
                    <a:pt x="16" y="56"/>
                  </a:cubicBezTo>
                  <a:cubicBezTo>
                    <a:pt x="17" y="57"/>
                    <a:pt x="20" y="55"/>
                    <a:pt x="22" y="55"/>
                  </a:cubicBezTo>
                  <a:cubicBezTo>
                    <a:pt x="23" y="55"/>
                    <a:pt x="22" y="57"/>
                    <a:pt x="23" y="57"/>
                  </a:cubicBezTo>
                  <a:cubicBezTo>
                    <a:pt x="23" y="58"/>
                    <a:pt x="25" y="58"/>
                    <a:pt x="27" y="57"/>
                  </a:cubicBezTo>
                  <a:cubicBezTo>
                    <a:pt x="26" y="57"/>
                    <a:pt x="24" y="57"/>
                    <a:pt x="23" y="57"/>
                  </a:cubicBezTo>
                  <a:cubicBezTo>
                    <a:pt x="23" y="56"/>
                    <a:pt x="27" y="54"/>
                    <a:pt x="28" y="53"/>
                  </a:cubicBezTo>
                  <a:cubicBezTo>
                    <a:pt x="29" y="53"/>
                    <a:pt x="26" y="56"/>
                    <a:pt x="27" y="56"/>
                  </a:cubicBezTo>
                  <a:cubicBezTo>
                    <a:pt x="27" y="56"/>
                    <a:pt x="29" y="55"/>
                    <a:pt x="30" y="55"/>
                  </a:cubicBezTo>
                  <a:cubicBezTo>
                    <a:pt x="31" y="54"/>
                    <a:pt x="28" y="57"/>
                    <a:pt x="28" y="57"/>
                  </a:cubicBezTo>
                  <a:cubicBezTo>
                    <a:pt x="29" y="57"/>
                    <a:pt x="33" y="54"/>
                    <a:pt x="33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6"/>
                    <a:pt x="35" y="55"/>
                    <a:pt x="36" y="54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5"/>
                    <a:pt x="34" y="56"/>
                    <a:pt x="33" y="57"/>
                  </a:cubicBezTo>
                  <a:cubicBezTo>
                    <a:pt x="35" y="56"/>
                    <a:pt x="38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39" y="55"/>
                    <a:pt x="39" y="54"/>
                    <a:pt x="40" y="52"/>
                  </a:cubicBezTo>
                  <a:cubicBezTo>
                    <a:pt x="40" y="53"/>
                    <a:pt x="39" y="53"/>
                    <a:pt x="39" y="53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1" y="52"/>
                    <a:pt x="42" y="51"/>
                    <a:pt x="41" y="53"/>
                  </a:cubicBezTo>
                  <a:cubicBezTo>
                    <a:pt x="41" y="53"/>
                    <a:pt x="41" y="53"/>
                    <a:pt x="42" y="53"/>
                  </a:cubicBezTo>
                  <a:cubicBezTo>
                    <a:pt x="41" y="53"/>
                    <a:pt x="41" y="54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2" y="53"/>
                    <a:pt x="43" y="51"/>
                    <a:pt x="43" y="5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4" name="Freeform 287"/>
            <p:cNvSpPr/>
            <p:nvPr/>
          </p:nvSpPr>
          <p:spPr bwMode="auto">
            <a:xfrm>
              <a:off x="5289550" y="4733926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5" name="Freeform 288"/>
            <p:cNvSpPr/>
            <p:nvPr/>
          </p:nvSpPr>
          <p:spPr bwMode="auto">
            <a:xfrm>
              <a:off x="5319713" y="4597401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147483646 h 1"/>
                <a:gd name="T4" fmla="*/ 2147483646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6" name="Freeform 289"/>
            <p:cNvSpPr/>
            <p:nvPr/>
          </p:nvSpPr>
          <p:spPr bwMode="auto">
            <a:xfrm>
              <a:off x="5319713" y="4602163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2147483646 w 3"/>
                <a:gd name="T3" fmla="*/ 0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" name="Freeform 290"/>
            <p:cNvSpPr/>
            <p:nvPr/>
          </p:nvSpPr>
          <p:spPr bwMode="auto">
            <a:xfrm>
              <a:off x="5324475" y="4602163"/>
              <a:ext cx="3175" cy="3175"/>
            </a:xfrm>
            <a:custGeom>
              <a:avLst/>
              <a:gdLst>
                <a:gd name="T0" fmla="*/ 2147483646 w 1"/>
                <a:gd name="T1" fmla="*/ 2147483646 h 1"/>
                <a:gd name="T2" fmla="*/ 0 w 1"/>
                <a:gd name="T3" fmla="*/ 0 h 1"/>
                <a:gd name="T4" fmla="*/ 2147483646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8" name="Freeform 291"/>
            <p:cNvSpPr/>
            <p:nvPr/>
          </p:nvSpPr>
          <p:spPr bwMode="auto">
            <a:xfrm>
              <a:off x="5324475" y="4602163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0 w 2"/>
                <a:gd name="T3" fmla="*/ 0 w 2"/>
                <a:gd name="T4" fmla="*/ 2147483646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9" name="Freeform 292"/>
            <p:cNvSpPr/>
            <p:nvPr/>
          </p:nvSpPr>
          <p:spPr bwMode="auto">
            <a:xfrm>
              <a:off x="5327650" y="4597401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0 w 2"/>
                <a:gd name="T5" fmla="*/ 214748364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0" name="Freeform 293"/>
            <p:cNvSpPr/>
            <p:nvPr/>
          </p:nvSpPr>
          <p:spPr bwMode="auto">
            <a:xfrm>
              <a:off x="5354638" y="4578351"/>
              <a:ext cx="41275" cy="15875"/>
            </a:xfrm>
            <a:custGeom>
              <a:avLst/>
              <a:gdLst>
                <a:gd name="T0" fmla="*/ 2147483646 w 11"/>
                <a:gd name="T1" fmla="*/ 2147483646 h 4"/>
                <a:gd name="T2" fmla="*/ 2147483646 w 11"/>
                <a:gd name="T3" fmla="*/ 2147483646 h 4"/>
                <a:gd name="T4" fmla="*/ 2147483646 w 11"/>
                <a:gd name="T5" fmla="*/ 2147483646 h 4"/>
                <a:gd name="T6" fmla="*/ 2147483646 w 11"/>
                <a:gd name="T7" fmla="*/ 2147483646 h 4"/>
                <a:gd name="T8" fmla="*/ 2147483646 w 11"/>
                <a:gd name="T9" fmla="*/ 2147483646 h 4"/>
                <a:gd name="T10" fmla="*/ 2147483646 w 11"/>
                <a:gd name="T11" fmla="*/ 2147483646 h 4"/>
                <a:gd name="T12" fmla="*/ 2147483646 w 11"/>
                <a:gd name="T13" fmla="*/ 2147483646 h 4"/>
                <a:gd name="T14" fmla="*/ 2147483646 w 11"/>
                <a:gd name="T15" fmla="*/ 0 h 4"/>
                <a:gd name="T16" fmla="*/ 2147483646 w 11"/>
                <a:gd name="T17" fmla="*/ 2147483646 h 4"/>
                <a:gd name="T18" fmla="*/ 2147483646 w 11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">
                  <a:moveTo>
                    <a:pt x="6" y="1"/>
                  </a:moveTo>
                  <a:cubicBezTo>
                    <a:pt x="6" y="1"/>
                    <a:pt x="3" y="3"/>
                    <a:pt x="4" y="2"/>
                  </a:cubicBezTo>
                  <a:cubicBezTo>
                    <a:pt x="5" y="2"/>
                    <a:pt x="7" y="2"/>
                    <a:pt x="7" y="3"/>
                  </a:cubicBezTo>
                  <a:cubicBezTo>
                    <a:pt x="8" y="2"/>
                    <a:pt x="4" y="4"/>
                    <a:pt x="5" y="4"/>
                  </a:cubicBezTo>
                  <a:cubicBezTo>
                    <a:pt x="6" y="4"/>
                    <a:pt x="11" y="3"/>
                    <a:pt x="10" y="3"/>
                  </a:cubicBezTo>
                  <a:cubicBezTo>
                    <a:pt x="10" y="2"/>
                    <a:pt x="8" y="2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5" y="1"/>
                    <a:pt x="6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1" name="Freeform 294"/>
            <p:cNvSpPr/>
            <p:nvPr/>
          </p:nvSpPr>
          <p:spPr bwMode="auto">
            <a:xfrm>
              <a:off x="5319713" y="4578351"/>
              <a:ext cx="15875" cy="7938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2147483646 w 4"/>
                <a:gd name="T9" fmla="*/ 2147483646 h 2"/>
                <a:gd name="T10" fmla="*/ 2147483646 w 4"/>
                <a:gd name="T11" fmla="*/ 0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2" name="Rectangle 295"/>
            <p:cNvSpPr>
              <a:spLocks noChangeArrowheads="1"/>
            </p:cNvSpPr>
            <p:nvPr/>
          </p:nvSpPr>
          <p:spPr bwMode="auto">
            <a:xfrm>
              <a:off x="5335588" y="45783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3" name="Freeform 296"/>
            <p:cNvSpPr/>
            <p:nvPr/>
          </p:nvSpPr>
          <p:spPr bwMode="auto">
            <a:xfrm>
              <a:off x="5330825" y="4597401"/>
              <a:ext cx="150813" cy="200025"/>
            </a:xfrm>
            <a:custGeom>
              <a:avLst/>
              <a:gdLst>
                <a:gd name="T0" fmla="*/ 2147483646 w 40"/>
                <a:gd name="T1" fmla="*/ 2147483646 h 53"/>
                <a:gd name="T2" fmla="*/ 2147483646 w 40"/>
                <a:gd name="T3" fmla="*/ 2147483646 h 53"/>
                <a:gd name="T4" fmla="*/ 2147483646 w 40"/>
                <a:gd name="T5" fmla="*/ 2147483646 h 53"/>
                <a:gd name="T6" fmla="*/ 2147483646 w 40"/>
                <a:gd name="T7" fmla="*/ 2147483646 h 53"/>
                <a:gd name="T8" fmla="*/ 2147483646 w 40"/>
                <a:gd name="T9" fmla="*/ 2147483646 h 53"/>
                <a:gd name="T10" fmla="*/ 2147483646 w 40"/>
                <a:gd name="T11" fmla="*/ 2147483646 h 53"/>
                <a:gd name="T12" fmla="*/ 2147483646 w 40"/>
                <a:gd name="T13" fmla="*/ 2147483646 h 53"/>
                <a:gd name="T14" fmla="*/ 2147483646 w 40"/>
                <a:gd name="T15" fmla="*/ 2147483646 h 53"/>
                <a:gd name="T16" fmla="*/ 2147483646 w 40"/>
                <a:gd name="T17" fmla="*/ 2147483646 h 53"/>
                <a:gd name="T18" fmla="*/ 2147483646 w 40"/>
                <a:gd name="T19" fmla="*/ 2147483646 h 53"/>
                <a:gd name="T20" fmla="*/ 2147483646 w 40"/>
                <a:gd name="T21" fmla="*/ 2147483646 h 53"/>
                <a:gd name="T22" fmla="*/ 2147483646 w 40"/>
                <a:gd name="T23" fmla="*/ 2147483646 h 53"/>
                <a:gd name="T24" fmla="*/ 2147483646 w 40"/>
                <a:gd name="T25" fmla="*/ 2147483646 h 53"/>
                <a:gd name="T26" fmla="*/ 2147483646 w 40"/>
                <a:gd name="T27" fmla="*/ 2147483646 h 53"/>
                <a:gd name="T28" fmla="*/ 2147483646 w 40"/>
                <a:gd name="T29" fmla="*/ 2147483646 h 53"/>
                <a:gd name="T30" fmla="*/ 2147483646 w 40"/>
                <a:gd name="T31" fmla="*/ 2147483646 h 53"/>
                <a:gd name="T32" fmla="*/ 2147483646 w 40"/>
                <a:gd name="T33" fmla="*/ 2147483646 h 53"/>
                <a:gd name="T34" fmla="*/ 2147483646 w 40"/>
                <a:gd name="T35" fmla="*/ 2147483646 h 53"/>
                <a:gd name="T36" fmla="*/ 2147483646 w 40"/>
                <a:gd name="T37" fmla="*/ 2147483646 h 53"/>
                <a:gd name="T38" fmla="*/ 2147483646 w 40"/>
                <a:gd name="T39" fmla="*/ 2147483646 h 53"/>
                <a:gd name="T40" fmla="*/ 2147483646 w 40"/>
                <a:gd name="T41" fmla="*/ 2147483646 h 53"/>
                <a:gd name="T42" fmla="*/ 2147483646 w 40"/>
                <a:gd name="T43" fmla="*/ 2147483646 h 53"/>
                <a:gd name="T44" fmla="*/ 2147483646 w 40"/>
                <a:gd name="T45" fmla="*/ 2147483646 h 53"/>
                <a:gd name="T46" fmla="*/ 2147483646 w 40"/>
                <a:gd name="T47" fmla="*/ 2147483646 h 53"/>
                <a:gd name="T48" fmla="*/ 2147483646 w 40"/>
                <a:gd name="T49" fmla="*/ 2147483646 h 53"/>
                <a:gd name="T50" fmla="*/ 2147483646 w 40"/>
                <a:gd name="T51" fmla="*/ 2147483646 h 53"/>
                <a:gd name="T52" fmla="*/ 2147483646 w 40"/>
                <a:gd name="T53" fmla="*/ 2147483646 h 53"/>
                <a:gd name="T54" fmla="*/ 2147483646 w 40"/>
                <a:gd name="T55" fmla="*/ 0 h 53"/>
                <a:gd name="T56" fmla="*/ 2147483646 w 40"/>
                <a:gd name="T57" fmla="*/ 2147483646 h 53"/>
                <a:gd name="T58" fmla="*/ 2147483646 w 40"/>
                <a:gd name="T59" fmla="*/ 2147483646 h 53"/>
                <a:gd name="T60" fmla="*/ 2147483646 w 40"/>
                <a:gd name="T61" fmla="*/ 0 h 53"/>
                <a:gd name="T62" fmla="*/ 2147483646 w 40"/>
                <a:gd name="T63" fmla="*/ 2147483646 h 53"/>
                <a:gd name="T64" fmla="*/ 2147483646 w 40"/>
                <a:gd name="T65" fmla="*/ 2147483646 h 53"/>
                <a:gd name="T66" fmla="*/ 2147483646 w 40"/>
                <a:gd name="T67" fmla="*/ 2147483646 h 53"/>
                <a:gd name="T68" fmla="*/ 2147483646 w 40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" h="53">
                  <a:moveTo>
                    <a:pt x="2" y="2"/>
                  </a:moveTo>
                  <a:cubicBezTo>
                    <a:pt x="3" y="3"/>
                    <a:pt x="3" y="4"/>
                    <a:pt x="3" y="5"/>
                  </a:cubicBezTo>
                  <a:cubicBezTo>
                    <a:pt x="4" y="5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9" y="8"/>
                    <a:pt x="4" y="9"/>
                    <a:pt x="7" y="8"/>
                  </a:cubicBezTo>
                  <a:cubicBezTo>
                    <a:pt x="4" y="9"/>
                    <a:pt x="9" y="8"/>
                    <a:pt x="8" y="9"/>
                  </a:cubicBezTo>
                  <a:cubicBezTo>
                    <a:pt x="7" y="9"/>
                    <a:pt x="6" y="9"/>
                    <a:pt x="5" y="10"/>
                  </a:cubicBezTo>
                  <a:cubicBezTo>
                    <a:pt x="6" y="10"/>
                    <a:pt x="5" y="11"/>
                    <a:pt x="3" y="11"/>
                  </a:cubicBezTo>
                  <a:cubicBezTo>
                    <a:pt x="2" y="12"/>
                    <a:pt x="3" y="11"/>
                    <a:pt x="5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6"/>
                    <a:pt x="2" y="19"/>
                    <a:pt x="3" y="23"/>
                  </a:cubicBezTo>
                  <a:cubicBezTo>
                    <a:pt x="3" y="26"/>
                    <a:pt x="2" y="28"/>
                    <a:pt x="2" y="31"/>
                  </a:cubicBezTo>
                  <a:cubicBezTo>
                    <a:pt x="0" y="38"/>
                    <a:pt x="7" y="38"/>
                    <a:pt x="3" y="48"/>
                  </a:cubicBezTo>
                  <a:cubicBezTo>
                    <a:pt x="2" y="51"/>
                    <a:pt x="5" y="53"/>
                    <a:pt x="7" y="53"/>
                  </a:cubicBezTo>
                  <a:cubicBezTo>
                    <a:pt x="13" y="50"/>
                    <a:pt x="23" y="37"/>
                    <a:pt x="24" y="37"/>
                  </a:cubicBezTo>
                  <a:cubicBezTo>
                    <a:pt x="33" y="26"/>
                    <a:pt x="27" y="31"/>
                    <a:pt x="31" y="24"/>
                  </a:cubicBezTo>
                  <a:cubicBezTo>
                    <a:pt x="29" y="28"/>
                    <a:pt x="24" y="29"/>
                    <a:pt x="30" y="22"/>
                  </a:cubicBezTo>
                  <a:cubicBezTo>
                    <a:pt x="40" y="11"/>
                    <a:pt x="30" y="17"/>
                    <a:pt x="32" y="14"/>
                  </a:cubicBezTo>
                  <a:cubicBezTo>
                    <a:pt x="33" y="13"/>
                    <a:pt x="32" y="13"/>
                    <a:pt x="32" y="12"/>
                  </a:cubicBezTo>
                  <a:cubicBezTo>
                    <a:pt x="35" y="8"/>
                    <a:pt x="29" y="9"/>
                    <a:pt x="28" y="5"/>
                  </a:cubicBezTo>
                  <a:cubicBezTo>
                    <a:pt x="28" y="5"/>
                    <a:pt x="24" y="5"/>
                    <a:pt x="22" y="5"/>
                  </a:cubicBezTo>
                  <a:cubicBezTo>
                    <a:pt x="22" y="4"/>
                    <a:pt x="23" y="3"/>
                    <a:pt x="23" y="3"/>
                  </a:cubicBezTo>
                  <a:cubicBezTo>
                    <a:pt x="23" y="2"/>
                    <a:pt x="21" y="2"/>
                    <a:pt x="19" y="2"/>
                  </a:cubicBezTo>
                  <a:cubicBezTo>
                    <a:pt x="20" y="2"/>
                    <a:pt x="21" y="2"/>
                    <a:pt x="22" y="3"/>
                  </a:cubicBezTo>
                  <a:cubicBezTo>
                    <a:pt x="23" y="3"/>
                    <a:pt x="17" y="4"/>
                    <a:pt x="16" y="4"/>
                  </a:cubicBezTo>
                  <a:cubicBezTo>
                    <a:pt x="15" y="4"/>
                    <a:pt x="19" y="3"/>
                    <a:pt x="18" y="3"/>
                  </a:cubicBezTo>
                  <a:cubicBezTo>
                    <a:pt x="18" y="3"/>
                    <a:pt x="17" y="3"/>
                    <a:pt x="15" y="3"/>
                  </a:cubicBezTo>
                  <a:cubicBezTo>
                    <a:pt x="15" y="3"/>
                    <a:pt x="18" y="2"/>
                    <a:pt x="18" y="2"/>
                  </a:cubicBezTo>
                  <a:cubicBezTo>
                    <a:pt x="17" y="1"/>
                    <a:pt x="12" y="3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5" y="2"/>
                  </a:cubicBezTo>
                  <a:cubicBezTo>
                    <a:pt x="6" y="2"/>
                    <a:pt x="7" y="1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4" name="Freeform 297"/>
            <p:cNvSpPr/>
            <p:nvPr/>
          </p:nvSpPr>
          <p:spPr bwMode="auto">
            <a:xfrm>
              <a:off x="5343525" y="4621213"/>
              <a:ext cx="6350" cy="3175"/>
            </a:xfrm>
            <a:custGeom>
              <a:avLst/>
              <a:gdLst>
                <a:gd name="T0" fmla="*/ 2147483646 w 2"/>
                <a:gd name="T1" fmla="*/ 2147483646 h 1"/>
                <a:gd name="T2" fmla="*/ 0 w 2"/>
                <a:gd name="T3" fmla="*/ 0 h 1"/>
                <a:gd name="T4" fmla="*/ 0 w 2"/>
                <a:gd name="T5" fmla="*/ 2147483646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5" name="Rectangle 298"/>
            <p:cNvSpPr>
              <a:spLocks noChangeArrowheads="1"/>
            </p:cNvSpPr>
            <p:nvPr/>
          </p:nvSpPr>
          <p:spPr bwMode="auto">
            <a:xfrm>
              <a:off x="5470525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6" name="Rectangle 299"/>
            <p:cNvSpPr>
              <a:spLocks noChangeArrowheads="1"/>
            </p:cNvSpPr>
            <p:nvPr/>
          </p:nvSpPr>
          <p:spPr bwMode="auto">
            <a:xfrm>
              <a:off x="5467350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7" name="Freeform 300"/>
            <p:cNvSpPr/>
            <p:nvPr/>
          </p:nvSpPr>
          <p:spPr bwMode="auto">
            <a:xfrm>
              <a:off x="5467350" y="48053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" name="Rectangle 301"/>
            <p:cNvSpPr>
              <a:spLocks noChangeArrowheads="1"/>
            </p:cNvSpPr>
            <p:nvPr/>
          </p:nvSpPr>
          <p:spPr bwMode="auto">
            <a:xfrm>
              <a:off x="5467350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09" name="Freeform 302"/>
            <p:cNvSpPr/>
            <p:nvPr/>
          </p:nvSpPr>
          <p:spPr bwMode="auto">
            <a:xfrm>
              <a:off x="5467350" y="48053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" name="Freeform 303"/>
            <p:cNvSpPr/>
            <p:nvPr/>
          </p:nvSpPr>
          <p:spPr bwMode="auto">
            <a:xfrm>
              <a:off x="5459413" y="4808538"/>
              <a:ext cx="14288" cy="3175"/>
            </a:xfrm>
            <a:custGeom>
              <a:avLst/>
              <a:gdLst>
                <a:gd name="T0" fmla="*/ 2147483646 w 4"/>
                <a:gd name="T1" fmla="*/ 0 h 1"/>
                <a:gd name="T2" fmla="*/ 2147483646 w 4"/>
                <a:gd name="T3" fmla="*/ 0 h 1"/>
                <a:gd name="T4" fmla="*/ 2147483646 w 4"/>
                <a:gd name="T5" fmla="*/ 0 h 1"/>
                <a:gd name="T6" fmla="*/ 2147483646 w 4"/>
                <a:gd name="T7" fmla="*/ 0 h 1"/>
                <a:gd name="T8" fmla="*/ 0 w 4"/>
                <a:gd name="T9" fmla="*/ 2147483646 h 1"/>
                <a:gd name="T10" fmla="*/ 2147483646 w 4"/>
                <a:gd name="T11" fmla="*/ 0 h 1"/>
                <a:gd name="T12" fmla="*/ 2147483646 w 4"/>
                <a:gd name="T13" fmla="*/ 0 h 1"/>
                <a:gd name="T14" fmla="*/ 2147483646 w 4"/>
                <a:gd name="T15" fmla="*/ 0 h 1"/>
                <a:gd name="T16" fmla="*/ 2147483646 w 4"/>
                <a:gd name="T17" fmla="*/ 0 h 1"/>
                <a:gd name="T18" fmla="*/ 2147483646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" name="Freeform 304"/>
            <p:cNvSpPr/>
            <p:nvPr/>
          </p:nvSpPr>
          <p:spPr bwMode="auto">
            <a:xfrm>
              <a:off x="5478463" y="4805363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0 w 2"/>
                <a:gd name="T3" fmla="*/ 0 w 2"/>
                <a:gd name="T4" fmla="*/ 0 w 2"/>
                <a:gd name="T5" fmla="*/ 2147483646 w 2"/>
                <a:gd name="T6" fmla="*/ 2147483646 w 2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T0" y="0"/>
                </a:cxn>
                <a:cxn ang="T8">
                  <a:pos x="T1" y="0"/>
                </a:cxn>
                <a:cxn ang="T9">
                  <a:pos x="T2" y="0"/>
                </a:cxn>
                <a:cxn ang="T10">
                  <a:pos x="T3" y="0"/>
                </a:cxn>
                <a:cxn ang="T11">
                  <a:pos x="T4" y="0"/>
                </a:cxn>
                <a:cxn ang="T12">
                  <a:pos x="T5" y="0"/>
                </a:cxn>
                <a:cxn ang="T13">
                  <a:pos x="T6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" name="Rectangle 305"/>
            <p:cNvSpPr>
              <a:spLocks noChangeArrowheads="1"/>
            </p:cNvSpPr>
            <p:nvPr/>
          </p:nvSpPr>
          <p:spPr bwMode="auto">
            <a:xfrm>
              <a:off x="5481638" y="4805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3" name="Freeform 306"/>
            <p:cNvSpPr/>
            <p:nvPr/>
          </p:nvSpPr>
          <p:spPr bwMode="auto">
            <a:xfrm>
              <a:off x="5357813" y="4805363"/>
              <a:ext cx="104775" cy="47625"/>
            </a:xfrm>
            <a:custGeom>
              <a:avLst/>
              <a:gdLst>
                <a:gd name="T0" fmla="*/ 2147483646 w 28"/>
                <a:gd name="T1" fmla="*/ 2147483646 h 13"/>
                <a:gd name="T2" fmla="*/ 2147483646 w 28"/>
                <a:gd name="T3" fmla="*/ 2147483646 h 13"/>
                <a:gd name="T4" fmla="*/ 2147483646 w 28"/>
                <a:gd name="T5" fmla="*/ 2147483646 h 13"/>
                <a:gd name="T6" fmla="*/ 2147483646 w 28"/>
                <a:gd name="T7" fmla="*/ 2147483646 h 13"/>
                <a:gd name="T8" fmla="*/ 2147483646 w 28"/>
                <a:gd name="T9" fmla="*/ 2147483646 h 13"/>
                <a:gd name="T10" fmla="*/ 2147483646 w 28"/>
                <a:gd name="T11" fmla="*/ 2147483646 h 13"/>
                <a:gd name="T12" fmla="*/ 2147483646 w 28"/>
                <a:gd name="T13" fmla="*/ 2147483646 h 13"/>
                <a:gd name="T14" fmla="*/ 2147483646 w 28"/>
                <a:gd name="T15" fmla="*/ 2147483646 h 13"/>
                <a:gd name="T16" fmla="*/ 2147483646 w 28"/>
                <a:gd name="T17" fmla="*/ 2147483646 h 13"/>
                <a:gd name="T18" fmla="*/ 2147483646 w 28"/>
                <a:gd name="T19" fmla="*/ 2147483646 h 13"/>
                <a:gd name="T20" fmla="*/ 2147483646 w 28"/>
                <a:gd name="T21" fmla="*/ 2147483646 h 13"/>
                <a:gd name="T22" fmla="*/ 2147483646 w 28"/>
                <a:gd name="T23" fmla="*/ 2147483646 h 13"/>
                <a:gd name="T24" fmla="*/ 2147483646 w 28"/>
                <a:gd name="T25" fmla="*/ 2147483646 h 13"/>
                <a:gd name="T26" fmla="*/ 2147483646 w 28"/>
                <a:gd name="T27" fmla="*/ 2147483646 h 13"/>
                <a:gd name="T28" fmla="*/ 2147483646 w 28"/>
                <a:gd name="T29" fmla="*/ 2147483646 h 13"/>
                <a:gd name="T30" fmla="*/ 2147483646 w 28"/>
                <a:gd name="T31" fmla="*/ 2147483646 h 13"/>
                <a:gd name="T32" fmla="*/ 2147483646 w 28"/>
                <a:gd name="T33" fmla="*/ 2147483646 h 13"/>
                <a:gd name="T34" fmla="*/ 2147483646 w 28"/>
                <a:gd name="T35" fmla="*/ 2147483646 h 13"/>
                <a:gd name="T36" fmla="*/ 2147483646 w 28"/>
                <a:gd name="T37" fmla="*/ 2147483646 h 13"/>
                <a:gd name="T38" fmla="*/ 2147483646 w 28"/>
                <a:gd name="T39" fmla="*/ 2147483646 h 13"/>
                <a:gd name="T40" fmla="*/ 2147483646 w 28"/>
                <a:gd name="T41" fmla="*/ 2147483646 h 13"/>
                <a:gd name="T42" fmla="*/ 2147483646 w 28"/>
                <a:gd name="T43" fmla="*/ 2147483646 h 13"/>
                <a:gd name="T44" fmla="*/ 2147483646 w 28"/>
                <a:gd name="T45" fmla="*/ 2147483646 h 13"/>
                <a:gd name="T46" fmla="*/ 2147483646 w 28"/>
                <a:gd name="T47" fmla="*/ 2147483646 h 13"/>
                <a:gd name="T48" fmla="*/ 2147483646 w 28"/>
                <a:gd name="T49" fmla="*/ 2147483646 h 13"/>
                <a:gd name="T50" fmla="*/ 2147483646 w 28"/>
                <a:gd name="T51" fmla="*/ 2147483646 h 13"/>
                <a:gd name="T52" fmla="*/ 2147483646 w 28"/>
                <a:gd name="T53" fmla="*/ 2147483646 h 13"/>
                <a:gd name="T54" fmla="*/ 2147483646 w 28"/>
                <a:gd name="T55" fmla="*/ 2147483646 h 13"/>
                <a:gd name="T56" fmla="*/ 2147483646 w 28"/>
                <a:gd name="T57" fmla="*/ 2147483646 h 13"/>
                <a:gd name="T58" fmla="*/ 2147483646 w 28"/>
                <a:gd name="T59" fmla="*/ 2147483646 h 13"/>
                <a:gd name="T60" fmla="*/ 2147483646 w 28"/>
                <a:gd name="T61" fmla="*/ 2147483646 h 13"/>
                <a:gd name="T62" fmla="*/ 2147483646 w 28"/>
                <a:gd name="T63" fmla="*/ 2147483646 h 13"/>
                <a:gd name="T64" fmla="*/ 2147483646 w 28"/>
                <a:gd name="T65" fmla="*/ 2147483646 h 13"/>
                <a:gd name="T66" fmla="*/ 2147483646 w 28"/>
                <a:gd name="T67" fmla="*/ 2147483646 h 13"/>
                <a:gd name="T68" fmla="*/ 2147483646 w 28"/>
                <a:gd name="T69" fmla="*/ 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" h="13">
                  <a:moveTo>
                    <a:pt x="28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2"/>
                    <a:pt x="17" y="3"/>
                    <a:pt x="15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6"/>
                    <a:pt x="7" y="8"/>
                    <a:pt x="4" y="9"/>
                  </a:cubicBezTo>
                  <a:cubicBezTo>
                    <a:pt x="3" y="9"/>
                    <a:pt x="2" y="10"/>
                    <a:pt x="1" y="11"/>
                  </a:cubicBezTo>
                  <a:cubicBezTo>
                    <a:pt x="0" y="12"/>
                    <a:pt x="2" y="13"/>
                    <a:pt x="2" y="13"/>
                  </a:cubicBezTo>
                  <a:cubicBezTo>
                    <a:pt x="3" y="13"/>
                    <a:pt x="3" y="12"/>
                    <a:pt x="5" y="12"/>
                  </a:cubicBezTo>
                  <a:cubicBezTo>
                    <a:pt x="4" y="12"/>
                    <a:pt x="5" y="11"/>
                    <a:pt x="6" y="11"/>
                  </a:cubicBezTo>
                  <a:cubicBezTo>
                    <a:pt x="8" y="11"/>
                    <a:pt x="9" y="9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7"/>
                    <a:pt x="17" y="5"/>
                    <a:pt x="20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" name="Rectangle 307"/>
            <p:cNvSpPr>
              <a:spLocks noChangeArrowheads="1"/>
            </p:cNvSpPr>
            <p:nvPr/>
          </p:nvSpPr>
          <p:spPr bwMode="auto">
            <a:xfrm>
              <a:off x="5448300" y="4808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5" name="Freeform 308"/>
            <p:cNvSpPr/>
            <p:nvPr/>
          </p:nvSpPr>
          <p:spPr bwMode="auto">
            <a:xfrm>
              <a:off x="5470525" y="4778376"/>
              <a:ext cx="49213" cy="44450"/>
            </a:xfrm>
            <a:custGeom>
              <a:avLst/>
              <a:gdLst>
                <a:gd name="T0" fmla="*/ 2147483646 w 13"/>
                <a:gd name="T1" fmla="*/ 2147483646 h 12"/>
                <a:gd name="T2" fmla="*/ 2147483646 w 13"/>
                <a:gd name="T3" fmla="*/ 2147483646 h 12"/>
                <a:gd name="T4" fmla="*/ 2147483646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9" y="10"/>
                  </a:moveTo>
                  <a:cubicBezTo>
                    <a:pt x="6" y="12"/>
                    <a:pt x="3" y="11"/>
                    <a:pt x="2" y="8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7" y="0"/>
                    <a:pt x="10" y="1"/>
                    <a:pt x="11" y="3"/>
                  </a:cubicBezTo>
                  <a:cubicBezTo>
                    <a:pt x="13" y="6"/>
                    <a:pt x="12" y="9"/>
                    <a:pt x="9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" name="Freeform 309"/>
            <p:cNvSpPr/>
            <p:nvPr/>
          </p:nvSpPr>
          <p:spPr bwMode="auto">
            <a:xfrm>
              <a:off x="5426075" y="4740276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2147483646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" name="Rectangle 310"/>
            <p:cNvSpPr>
              <a:spLocks noChangeArrowheads="1"/>
            </p:cNvSpPr>
            <p:nvPr/>
          </p:nvSpPr>
          <p:spPr bwMode="auto">
            <a:xfrm>
              <a:off x="5426075" y="4740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8" name="Freeform 311"/>
            <p:cNvSpPr/>
            <p:nvPr/>
          </p:nvSpPr>
          <p:spPr bwMode="auto">
            <a:xfrm>
              <a:off x="5426075" y="47402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" name="Rectangle 312"/>
            <p:cNvSpPr>
              <a:spLocks noChangeArrowheads="1"/>
            </p:cNvSpPr>
            <p:nvPr/>
          </p:nvSpPr>
          <p:spPr bwMode="auto">
            <a:xfrm>
              <a:off x="5426075" y="4740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0" name="Freeform 313"/>
            <p:cNvSpPr/>
            <p:nvPr/>
          </p:nvSpPr>
          <p:spPr bwMode="auto">
            <a:xfrm>
              <a:off x="5426075" y="47402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" name="Freeform 314"/>
            <p:cNvSpPr/>
            <p:nvPr/>
          </p:nvSpPr>
          <p:spPr bwMode="auto">
            <a:xfrm>
              <a:off x="5421313" y="4740276"/>
              <a:ext cx="11113" cy="11113"/>
            </a:xfrm>
            <a:custGeom>
              <a:avLst/>
              <a:gdLst>
                <a:gd name="T0" fmla="*/ 2147483646 w 7"/>
                <a:gd name="T1" fmla="*/ 2147483646 h 7"/>
                <a:gd name="T2" fmla="*/ 2147483646 w 7"/>
                <a:gd name="T3" fmla="*/ 2147483646 h 7"/>
                <a:gd name="T4" fmla="*/ 2147483646 w 7"/>
                <a:gd name="T5" fmla="*/ 2147483646 h 7"/>
                <a:gd name="T6" fmla="*/ 0 w 7"/>
                <a:gd name="T7" fmla="*/ 2147483646 h 7"/>
                <a:gd name="T8" fmla="*/ 0 w 7"/>
                <a:gd name="T9" fmla="*/ 2147483646 h 7"/>
                <a:gd name="T10" fmla="*/ 2147483646 w 7"/>
                <a:gd name="T11" fmla="*/ 2147483646 h 7"/>
                <a:gd name="T12" fmla="*/ 2147483646 w 7"/>
                <a:gd name="T13" fmla="*/ 0 h 7"/>
                <a:gd name="T14" fmla="*/ 2147483646 w 7"/>
                <a:gd name="T15" fmla="*/ 0 h 7"/>
                <a:gd name="T16" fmla="*/ 2147483646 w 7"/>
                <a:gd name="T17" fmla="*/ 0 h 7"/>
                <a:gd name="T18" fmla="*/ 2147483646 w 7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7">
                  <a:moveTo>
                    <a:pt x="5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" name="Freeform 315"/>
            <p:cNvSpPr/>
            <p:nvPr/>
          </p:nvSpPr>
          <p:spPr bwMode="auto">
            <a:xfrm>
              <a:off x="5432425" y="4733926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2147483646 w 3"/>
                <a:gd name="T3" fmla="*/ 0 h 2"/>
                <a:gd name="T4" fmla="*/ 0 w 3"/>
                <a:gd name="T5" fmla="*/ 2147483646 h 2"/>
                <a:gd name="T6" fmla="*/ 0 w 3"/>
                <a:gd name="T7" fmla="*/ 2147483646 h 2"/>
                <a:gd name="T8" fmla="*/ 0 w 3"/>
                <a:gd name="T9" fmla="*/ 2147483646 h 2"/>
                <a:gd name="T10" fmla="*/ 2147483646 w 3"/>
                <a:gd name="T11" fmla="*/ 0 h 2"/>
                <a:gd name="T12" fmla="*/ 2147483646 w 3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" name="Rectangle 316"/>
            <p:cNvSpPr>
              <a:spLocks noChangeArrowheads="1"/>
            </p:cNvSpPr>
            <p:nvPr/>
          </p:nvSpPr>
          <p:spPr bwMode="auto">
            <a:xfrm>
              <a:off x="5437188" y="47339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4" name="Freeform 317"/>
            <p:cNvSpPr/>
            <p:nvPr/>
          </p:nvSpPr>
          <p:spPr bwMode="auto">
            <a:xfrm>
              <a:off x="5357813" y="4745038"/>
              <a:ext cx="68263" cy="93663"/>
            </a:xfrm>
            <a:custGeom>
              <a:avLst/>
              <a:gdLst>
                <a:gd name="T0" fmla="*/ 2147483646 w 18"/>
                <a:gd name="T1" fmla="*/ 2147483646 h 25"/>
                <a:gd name="T2" fmla="*/ 2147483646 w 18"/>
                <a:gd name="T3" fmla="*/ 2147483646 h 25"/>
                <a:gd name="T4" fmla="*/ 2147483646 w 18"/>
                <a:gd name="T5" fmla="*/ 2147483646 h 25"/>
                <a:gd name="T6" fmla="*/ 2147483646 w 18"/>
                <a:gd name="T7" fmla="*/ 2147483646 h 25"/>
                <a:gd name="T8" fmla="*/ 2147483646 w 18"/>
                <a:gd name="T9" fmla="*/ 2147483646 h 25"/>
                <a:gd name="T10" fmla="*/ 2147483646 w 18"/>
                <a:gd name="T11" fmla="*/ 2147483646 h 25"/>
                <a:gd name="T12" fmla="*/ 2147483646 w 18"/>
                <a:gd name="T13" fmla="*/ 2147483646 h 25"/>
                <a:gd name="T14" fmla="*/ 2147483646 w 18"/>
                <a:gd name="T15" fmla="*/ 2147483646 h 25"/>
                <a:gd name="T16" fmla="*/ 2147483646 w 18"/>
                <a:gd name="T17" fmla="*/ 2147483646 h 25"/>
                <a:gd name="T18" fmla="*/ 2147483646 w 18"/>
                <a:gd name="T19" fmla="*/ 2147483646 h 25"/>
                <a:gd name="T20" fmla="*/ 2147483646 w 18"/>
                <a:gd name="T21" fmla="*/ 2147483646 h 25"/>
                <a:gd name="T22" fmla="*/ 2147483646 w 18"/>
                <a:gd name="T23" fmla="*/ 2147483646 h 25"/>
                <a:gd name="T24" fmla="*/ 2147483646 w 18"/>
                <a:gd name="T25" fmla="*/ 2147483646 h 25"/>
                <a:gd name="T26" fmla="*/ 2147483646 w 18"/>
                <a:gd name="T27" fmla="*/ 2147483646 h 25"/>
                <a:gd name="T28" fmla="*/ 2147483646 w 18"/>
                <a:gd name="T29" fmla="*/ 2147483646 h 25"/>
                <a:gd name="T30" fmla="*/ 2147483646 w 18"/>
                <a:gd name="T31" fmla="*/ 2147483646 h 25"/>
                <a:gd name="T32" fmla="*/ 2147483646 w 18"/>
                <a:gd name="T33" fmla="*/ 2147483646 h 25"/>
                <a:gd name="T34" fmla="*/ 2147483646 w 18"/>
                <a:gd name="T35" fmla="*/ 2147483646 h 25"/>
                <a:gd name="T36" fmla="*/ 0 w 18"/>
                <a:gd name="T37" fmla="*/ 2147483646 h 25"/>
                <a:gd name="T38" fmla="*/ 2147483646 w 18"/>
                <a:gd name="T39" fmla="*/ 2147483646 h 25"/>
                <a:gd name="T40" fmla="*/ 2147483646 w 18"/>
                <a:gd name="T41" fmla="*/ 2147483646 h 25"/>
                <a:gd name="T42" fmla="*/ 2147483646 w 18"/>
                <a:gd name="T43" fmla="*/ 2147483646 h 25"/>
                <a:gd name="T44" fmla="*/ 2147483646 w 18"/>
                <a:gd name="T45" fmla="*/ 2147483646 h 25"/>
                <a:gd name="T46" fmla="*/ 2147483646 w 18"/>
                <a:gd name="T47" fmla="*/ 2147483646 h 25"/>
                <a:gd name="T48" fmla="*/ 2147483646 w 18"/>
                <a:gd name="T49" fmla="*/ 2147483646 h 25"/>
                <a:gd name="T50" fmla="*/ 2147483646 w 18"/>
                <a:gd name="T51" fmla="*/ 2147483646 h 25"/>
                <a:gd name="T52" fmla="*/ 2147483646 w 18"/>
                <a:gd name="T53" fmla="*/ 2147483646 h 25"/>
                <a:gd name="T54" fmla="*/ 2147483646 w 18"/>
                <a:gd name="T55" fmla="*/ 2147483646 h 25"/>
                <a:gd name="T56" fmla="*/ 2147483646 w 18"/>
                <a:gd name="T57" fmla="*/ 2147483646 h 25"/>
                <a:gd name="T58" fmla="*/ 2147483646 w 18"/>
                <a:gd name="T59" fmla="*/ 2147483646 h 25"/>
                <a:gd name="T60" fmla="*/ 2147483646 w 18"/>
                <a:gd name="T61" fmla="*/ 2147483646 h 25"/>
                <a:gd name="T62" fmla="*/ 2147483646 w 18"/>
                <a:gd name="T63" fmla="*/ 2147483646 h 25"/>
                <a:gd name="T64" fmla="*/ 2147483646 w 18"/>
                <a:gd name="T65" fmla="*/ 2147483646 h 25"/>
                <a:gd name="T66" fmla="*/ 2147483646 w 18"/>
                <a:gd name="T67" fmla="*/ 2147483646 h 25"/>
                <a:gd name="T68" fmla="*/ 2147483646 w 18"/>
                <a:gd name="T69" fmla="*/ 0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9" y="8"/>
                    <a:pt x="8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5"/>
                    <a:pt x="3" y="18"/>
                    <a:pt x="1" y="20"/>
                  </a:cubicBezTo>
                  <a:cubicBezTo>
                    <a:pt x="0" y="21"/>
                    <a:pt x="0" y="22"/>
                    <a:pt x="0" y="23"/>
                  </a:cubicBezTo>
                  <a:cubicBezTo>
                    <a:pt x="0" y="25"/>
                    <a:pt x="1" y="24"/>
                    <a:pt x="1" y="24"/>
                  </a:cubicBezTo>
                  <a:cubicBezTo>
                    <a:pt x="3" y="24"/>
                    <a:pt x="2" y="23"/>
                    <a:pt x="3" y="22"/>
                  </a:cubicBezTo>
                  <a:cubicBezTo>
                    <a:pt x="3" y="23"/>
                    <a:pt x="3" y="21"/>
                    <a:pt x="4" y="20"/>
                  </a:cubicBezTo>
                  <a:cubicBezTo>
                    <a:pt x="6" y="20"/>
                    <a:pt x="6" y="17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3"/>
                    <a:pt x="10" y="10"/>
                    <a:pt x="12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" name="Freeform 318"/>
            <p:cNvSpPr/>
            <p:nvPr/>
          </p:nvSpPr>
          <p:spPr bwMode="auto">
            <a:xfrm>
              <a:off x="5410200" y="4751388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2147483646 h 3"/>
                <a:gd name="T3" fmla="*/ 2147483646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6" name="Freeform 319"/>
            <p:cNvSpPr/>
            <p:nvPr/>
          </p:nvSpPr>
          <p:spPr bwMode="auto">
            <a:xfrm>
              <a:off x="5421313" y="4699001"/>
              <a:ext cx="49213" cy="46038"/>
            </a:xfrm>
            <a:custGeom>
              <a:avLst/>
              <a:gdLst>
                <a:gd name="T0" fmla="*/ 2147483646 w 13"/>
                <a:gd name="T1" fmla="*/ 2147483646 h 12"/>
                <a:gd name="T2" fmla="*/ 2147483646 w 13"/>
                <a:gd name="T3" fmla="*/ 2147483646 h 12"/>
                <a:gd name="T4" fmla="*/ 2147483646 w 13"/>
                <a:gd name="T5" fmla="*/ 2147483646 h 12"/>
                <a:gd name="T6" fmla="*/ 2147483646 w 13"/>
                <a:gd name="T7" fmla="*/ 2147483646 h 12"/>
                <a:gd name="T8" fmla="*/ 2147483646 w 13"/>
                <a:gd name="T9" fmla="*/ 214748364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11" y="9"/>
                  </a:moveTo>
                  <a:cubicBezTo>
                    <a:pt x="10" y="11"/>
                    <a:pt x="6" y="12"/>
                    <a:pt x="4" y="11"/>
                  </a:cubicBezTo>
                  <a:cubicBezTo>
                    <a:pt x="1" y="9"/>
                    <a:pt x="0" y="6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12" y="3"/>
                    <a:pt x="13" y="6"/>
                    <a:pt x="11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" name="Freeform 320"/>
            <p:cNvSpPr/>
            <p:nvPr/>
          </p:nvSpPr>
          <p:spPr bwMode="auto">
            <a:xfrm>
              <a:off x="5335588" y="4706938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" name="Rectangle 321"/>
            <p:cNvSpPr>
              <a:spLocks noChangeArrowheads="1"/>
            </p:cNvSpPr>
            <p:nvPr/>
          </p:nvSpPr>
          <p:spPr bwMode="auto">
            <a:xfrm>
              <a:off x="5335588" y="47101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9" name="Freeform 322"/>
            <p:cNvSpPr/>
            <p:nvPr/>
          </p:nvSpPr>
          <p:spPr bwMode="auto">
            <a:xfrm>
              <a:off x="5335588" y="47101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" name="Rectangle 323"/>
            <p:cNvSpPr>
              <a:spLocks noChangeArrowheads="1"/>
            </p:cNvSpPr>
            <p:nvPr/>
          </p:nvSpPr>
          <p:spPr bwMode="auto">
            <a:xfrm>
              <a:off x="5335588" y="47101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1" name="Freeform 324"/>
            <p:cNvSpPr/>
            <p:nvPr/>
          </p:nvSpPr>
          <p:spPr bwMode="auto">
            <a:xfrm>
              <a:off x="5335588" y="47101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2" name="Freeform 325"/>
            <p:cNvSpPr/>
            <p:nvPr/>
          </p:nvSpPr>
          <p:spPr bwMode="auto">
            <a:xfrm>
              <a:off x="5335588" y="4706938"/>
              <a:ext cx="3175" cy="14288"/>
            </a:xfrm>
            <a:custGeom>
              <a:avLst/>
              <a:gdLst>
                <a:gd name="T0" fmla="*/ 2147483646 w 1"/>
                <a:gd name="T1" fmla="*/ 2147483646 h 4"/>
                <a:gd name="T2" fmla="*/ 2147483646 w 1"/>
                <a:gd name="T3" fmla="*/ 2147483646 h 4"/>
                <a:gd name="T4" fmla="*/ 2147483646 w 1"/>
                <a:gd name="T5" fmla="*/ 2147483646 h 4"/>
                <a:gd name="T6" fmla="*/ 0 w 1"/>
                <a:gd name="T7" fmla="*/ 2147483646 h 4"/>
                <a:gd name="T8" fmla="*/ 2147483646 w 1"/>
                <a:gd name="T9" fmla="*/ 2147483646 h 4"/>
                <a:gd name="T10" fmla="*/ 2147483646 w 1"/>
                <a:gd name="T11" fmla="*/ 2147483646 h 4"/>
                <a:gd name="T12" fmla="*/ 2147483646 w 1"/>
                <a:gd name="T13" fmla="*/ 0 h 4"/>
                <a:gd name="T14" fmla="*/ 2147483646 w 1"/>
                <a:gd name="T15" fmla="*/ 0 h 4"/>
                <a:gd name="T16" fmla="*/ 2147483646 w 1"/>
                <a:gd name="T17" fmla="*/ 0 h 4"/>
                <a:gd name="T18" fmla="*/ 2147483646 w 1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" name="Freeform 326"/>
            <p:cNvSpPr/>
            <p:nvPr/>
          </p:nvSpPr>
          <p:spPr bwMode="auto">
            <a:xfrm>
              <a:off x="5338763" y="4699001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2147483646 h 3"/>
                <a:gd name="T4" fmla="*/ 2147483646 h 3"/>
                <a:gd name="T5" fmla="*/ 0 h 3"/>
                <a:gd name="T6" fmla="*/ 0 h 3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4" name="Rectangle 327"/>
            <p:cNvSpPr>
              <a:spLocks noChangeArrowheads="1"/>
            </p:cNvSpPr>
            <p:nvPr/>
          </p:nvSpPr>
          <p:spPr bwMode="auto">
            <a:xfrm>
              <a:off x="5338763" y="46990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5" name="Freeform 328"/>
            <p:cNvSpPr/>
            <p:nvPr/>
          </p:nvSpPr>
          <p:spPr bwMode="auto">
            <a:xfrm>
              <a:off x="5324475" y="4714876"/>
              <a:ext cx="14288" cy="115888"/>
            </a:xfrm>
            <a:custGeom>
              <a:avLst/>
              <a:gdLst>
                <a:gd name="T0" fmla="*/ 2147483646 w 4"/>
                <a:gd name="T1" fmla="*/ 2147483646 h 31"/>
                <a:gd name="T2" fmla="*/ 2147483646 w 4"/>
                <a:gd name="T3" fmla="*/ 2147483646 h 31"/>
                <a:gd name="T4" fmla="*/ 2147483646 w 4"/>
                <a:gd name="T5" fmla="*/ 2147483646 h 31"/>
                <a:gd name="T6" fmla="*/ 2147483646 w 4"/>
                <a:gd name="T7" fmla="*/ 2147483646 h 31"/>
                <a:gd name="T8" fmla="*/ 2147483646 w 4"/>
                <a:gd name="T9" fmla="*/ 2147483646 h 31"/>
                <a:gd name="T10" fmla="*/ 2147483646 w 4"/>
                <a:gd name="T11" fmla="*/ 2147483646 h 31"/>
                <a:gd name="T12" fmla="*/ 2147483646 w 4"/>
                <a:gd name="T13" fmla="*/ 2147483646 h 31"/>
                <a:gd name="T14" fmla="*/ 2147483646 w 4"/>
                <a:gd name="T15" fmla="*/ 2147483646 h 31"/>
                <a:gd name="T16" fmla="*/ 2147483646 w 4"/>
                <a:gd name="T17" fmla="*/ 2147483646 h 31"/>
                <a:gd name="T18" fmla="*/ 2147483646 w 4"/>
                <a:gd name="T19" fmla="*/ 2147483646 h 31"/>
                <a:gd name="T20" fmla="*/ 2147483646 w 4"/>
                <a:gd name="T21" fmla="*/ 2147483646 h 31"/>
                <a:gd name="T22" fmla="*/ 2147483646 w 4"/>
                <a:gd name="T23" fmla="*/ 2147483646 h 31"/>
                <a:gd name="T24" fmla="*/ 2147483646 w 4"/>
                <a:gd name="T25" fmla="*/ 2147483646 h 31"/>
                <a:gd name="T26" fmla="*/ 2147483646 w 4"/>
                <a:gd name="T27" fmla="*/ 2147483646 h 31"/>
                <a:gd name="T28" fmla="*/ 2147483646 w 4"/>
                <a:gd name="T29" fmla="*/ 2147483646 h 31"/>
                <a:gd name="T30" fmla="*/ 2147483646 w 4"/>
                <a:gd name="T31" fmla="*/ 2147483646 h 31"/>
                <a:gd name="T32" fmla="*/ 2147483646 w 4"/>
                <a:gd name="T33" fmla="*/ 2147483646 h 31"/>
                <a:gd name="T34" fmla="*/ 0 w 4"/>
                <a:gd name="T35" fmla="*/ 2147483646 h 31"/>
                <a:gd name="T36" fmla="*/ 2147483646 w 4"/>
                <a:gd name="T37" fmla="*/ 2147483646 h 31"/>
                <a:gd name="T38" fmla="*/ 2147483646 w 4"/>
                <a:gd name="T39" fmla="*/ 2147483646 h 31"/>
                <a:gd name="T40" fmla="*/ 2147483646 w 4"/>
                <a:gd name="T41" fmla="*/ 2147483646 h 31"/>
                <a:gd name="T42" fmla="*/ 2147483646 w 4"/>
                <a:gd name="T43" fmla="*/ 2147483646 h 31"/>
                <a:gd name="T44" fmla="*/ 2147483646 w 4"/>
                <a:gd name="T45" fmla="*/ 2147483646 h 31"/>
                <a:gd name="T46" fmla="*/ 2147483646 w 4"/>
                <a:gd name="T47" fmla="*/ 2147483646 h 31"/>
                <a:gd name="T48" fmla="*/ 2147483646 w 4"/>
                <a:gd name="T49" fmla="*/ 2147483646 h 31"/>
                <a:gd name="T50" fmla="*/ 2147483646 w 4"/>
                <a:gd name="T51" fmla="*/ 2147483646 h 31"/>
                <a:gd name="T52" fmla="*/ 2147483646 w 4"/>
                <a:gd name="T53" fmla="*/ 2147483646 h 31"/>
                <a:gd name="T54" fmla="*/ 2147483646 w 4"/>
                <a:gd name="T55" fmla="*/ 2147483646 h 31"/>
                <a:gd name="T56" fmla="*/ 2147483646 w 4"/>
                <a:gd name="T57" fmla="*/ 2147483646 h 31"/>
                <a:gd name="T58" fmla="*/ 2147483646 w 4"/>
                <a:gd name="T59" fmla="*/ 2147483646 h 31"/>
                <a:gd name="T60" fmla="*/ 2147483646 w 4"/>
                <a:gd name="T61" fmla="*/ 2147483646 h 31"/>
                <a:gd name="T62" fmla="*/ 2147483646 w 4"/>
                <a:gd name="T63" fmla="*/ 2147483646 h 31"/>
                <a:gd name="T64" fmla="*/ 2147483646 w 4"/>
                <a:gd name="T65" fmla="*/ 2147483646 h 31"/>
                <a:gd name="T66" fmla="*/ 2147483646 w 4"/>
                <a:gd name="T67" fmla="*/ 2147483646 h 31"/>
                <a:gd name="T68" fmla="*/ 2147483646 w 4"/>
                <a:gd name="T69" fmla="*/ 0 h 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" h="31">
                  <a:moveTo>
                    <a:pt x="3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"/>
                    <a:pt x="0" y="11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1" y="27"/>
                    <a:pt x="1" y="28"/>
                    <a:pt x="1" y="29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4" y="28"/>
                    <a:pt x="3" y="28"/>
                    <a:pt x="4" y="26"/>
                  </a:cubicBezTo>
                  <a:cubicBezTo>
                    <a:pt x="4" y="27"/>
                    <a:pt x="3" y="26"/>
                    <a:pt x="3" y="24"/>
                  </a:cubicBezTo>
                  <a:cubicBezTo>
                    <a:pt x="4" y="23"/>
                    <a:pt x="3" y="21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5"/>
                    <a:pt x="3" y="12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6" name="Rectangle 329"/>
            <p:cNvSpPr>
              <a:spLocks noChangeArrowheads="1"/>
            </p:cNvSpPr>
            <p:nvPr/>
          </p:nvSpPr>
          <p:spPr bwMode="auto">
            <a:xfrm>
              <a:off x="5330825" y="4729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37" name="Freeform 330"/>
            <p:cNvSpPr/>
            <p:nvPr/>
          </p:nvSpPr>
          <p:spPr bwMode="auto">
            <a:xfrm>
              <a:off x="5319713" y="4662488"/>
              <a:ext cx="41275" cy="41275"/>
            </a:xfrm>
            <a:custGeom>
              <a:avLst/>
              <a:gdLst>
                <a:gd name="T0" fmla="*/ 2147483646 w 11"/>
                <a:gd name="T1" fmla="*/ 2147483646 h 11"/>
                <a:gd name="T2" fmla="*/ 2147483646 w 11"/>
                <a:gd name="T3" fmla="*/ 2147483646 h 11"/>
                <a:gd name="T4" fmla="*/ 0 w 11"/>
                <a:gd name="T5" fmla="*/ 2147483646 h 11"/>
                <a:gd name="T6" fmla="*/ 2147483646 w 11"/>
                <a:gd name="T7" fmla="*/ 2147483646 h 11"/>
                <a:gd name="T8" fmla="*/ 2147483646 w 11"/>
                <a:gd name="T9" fmla="*/ 21474836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1" y="9"/>
                    <a:pt x="0" y="6"/>
                  </a:cubicBezTo>
                  <a:cubicBezTo>
                    <a:pt x="0" y="3"/>
                    <a:pt x="2" y="1"/>
                    <a:pt x="5" y="1"/>
                  </a:cubicBezTo>
                  <a:cubicBezTo>
                    <a:pt x="8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" name="Freeform 331"/>
            <p:cNvSpPr/>
            <p:nvPr/>
          </p:nvSpPr>
          <p:spPr bwMode="auto">
            <a:xfrm>
              <a:off x="7972425" y="3744913"/>
              <a:ext cx="0" cy="7938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9" name="Rectangle 332"/>
            <p:cNvSpPr>
              <a:spLocks noChangeArrowheads="1"/>
            </p:cNvSpPr>
            <p:nvPr/>
          </p:nvSpPr>
          <p:spPr bwMode="auto">
            <a:xfrm>
              <a:off x="7967663" y="374491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40" name="Freeform 333"/>
            <p:cNvSpPr/>
            <p:nvPr/>
          </p:nvSpPr>
          <p:spPr bwMode="auto">
            <a:xfrm>
              <a:off x="7967663" y="3744913"/>
              <a:ext cx="0" cy="3175"/>
            </a:xfrm>
            <a:custGeom>
              <a:avLst/>
              <a:gdLst>
                <a:gd name="T0" fmla="*/ 2147483646 h 1"/>
                <a:gd name="T1" fmla="*/ 2147483646 h 1"/>
                <a:gd name="T2" fmla="*/ 214748364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1" name="Freeform 334"/>
            <p:cNvSpPr/>
            <p:nvPr/>
          </p:nvSpPr>
          <p:spPr bwMode="auto">
            <a:xfrm>
              <a:off x="7967663" y="3744913"/>
              <a:ext cx="0" cy="7938"/>
            </a:xfrm>
            <a:custGeom>
              <a:avLst/>
              <a:gdLst>
                <a:gd name="T0" fmla="*/ 2147483646 h 5"/>
                <a:gd name="T1" fmla="*/ 0 h 5"/>
                <a:gd name="T2" fmla="*/ 0 h 5"/>
                <a:gd name="T3" fmla="*/ 2147483646 h 5"/>
                <a:gd name="T4" fmla="*/ 2147483646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2" name="Freeform 335"/>
            <p:cNvSpPr/>
            <p:nvPr/>
          </p:nvSpPr>
          <p:spPr bwMode="auto">
            <a:xfrm>
              <a:off x="7967663" y="3752851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3" name="Freeform 336"/>
            <p:cNvSpPr/>
            <p:nvPr/>
          </p:nvSpPr>
          <p:spPr bwMode="auto">
            <a:xfrm>
              <a:off x="7953375" y="3783013"/>
              <a:ext cx="14288" cy="33338"/>
            </a:xfrm>
            <a:custGeom>
              <a:avLst/>
              <a:gdLst>
                <a:gd name="T0" fmla="*/ 2147483646 w 4"/>
                <a:gd name="T1" fmla="*/ 2147483646 h 9"/>
                <a:gd name="T2" fmla="*/ 2147483646 w 4"/>
                <a:gd name="T3" fmla="*/ 2147483646 h 9"/>
                <a:gd name="T4" fmla="*/ 2147483646 w 4"/>
                <a:gd name="T5" fmla="*/ 2147483646 h 9"/>
                <a:gd name="T6" fmla="*/ 2147483646 w 4"/>
                <a:gd name="T7" fmla="*/ 2147483646 h 9"/>
                <a:gd name="T8" fmla="*/ 0 w 4"/>
                <a:gd name="T9" fmla="*/ 2147483646 h 9"/>
                <a:gd name="T10" fmla="*/ 2147483646 w 4"/>
                <a:gd name="T11" fmla="*/ 2147483646 h 9"/>
                <a:gd name="T12" fmla="*/ 2147483646 w 4"/>
                <a:gd name="T13" fmla="*/ 2147483646 h 9"/>
                <a:gd name="T14" fmla="*/ 2147483646 w 4"/>
                <a:gd name="T15" fmla="*/ 2147483646 h 9"/>
                <a:gd name="T16" fmla="*/ 2147483646 w 4"/>
                <a:gd name="T17" fmla="*/ 2147483646 h 9"/>
                <a:gd name="T18" fmla="*/ 2147483646 w 4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9">
                  <a:moveTo>
                    <a:pt x="2" y="5"/>
                  </a:move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6"/>
                    <a:pt x="2" y="2"/>
                    <a:pt x="1" y="3"/>
                  </a:cubicBezTo>
                  <a:cubicBezTo>
                    <a:pt x="1" y="4"/>
                    <a:pt x="0" y="9"/>
                    <a:pt x="0" y="9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4"/>
                    <a:pt x="2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4" name="Freeform 337"/>
            <p:cNvSpPr/>
            <p:nvPr/>
          </p:nvSpPr>
          <p:spPr bwMode="auto">
            <a:xfrm>
              <a:off x="7975600" y="3748088"/>
              <a:ext cx="7938" cy="19050"/>
            </a:xfrm>
            <a:custGeom>
              <a:avLst/>
              <a:gdLst>
                <a:gd name="T0" fmla="*/ 2147483646 w 2"/>
                <a:gd name="T1" fmla="*/ 2147483646 h 5"/>
                <a:gd name="T2" fmla="*/ 2147483646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2147483646 w 2"/>
                <a:gd name="T9" fmla="*/ 2147483646 h 5"/>
                <a:gd name="T10" fmla="*/ 2147483646 w 2"/>
                <a:gd name="T11" fmla="*/ 2147483646 h 5"/>
                <a:gd name="T12" fmla="*/ 2147483646 w 2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5" name="Freeform 338"/>
            <p:cNvSpPr/>
            <p:nvPr/>
          </p:nvSpPr>
          <p:spPr bwMode="auto">
            <a:xfrm>
              <a:off x="7978775" y="3763963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2147483646 h 2"/>
                <a:gd name="T4" fmla="*/ 0 w 3"/>
                <a:gd name="T5" fmla="*/ 2147483646 h 2"/>
                <a:gd name="T6" fmla="*/ 2147483646 w 3"/>
                <a:gd name="T7" fmla="*/ 0 h 2"/>
                <a:gd name="T8" fmla="*/ 2147483646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6" name="Freeform 339"/>
            <p:cNvSpPr/>
            <p:nvPr/>
          </p:nvSpPr>
          <p:spPr bwMode="auto">
            <a:xfrm>
              <a:off x="7791450" y="3698876"/>
              <a:ext cx="169863" cy="177800"/>
            </a:xfrm>
            <a:custGeom>
              <a:avLst/>
              <a:gdLst>
                <a:gd name="T0" fmla="*/ 2147483646 w 45"/>
                <a:gd name="T1" fmla="*/ 2147483646 h 47"/>
                <a:gd name="T2" fmla="*/ 2147483646 w 45"/>
                <a:gd name="T3" fmla="*/ 2147483646 h 47"/>
                <a:gd name="T4" fmla="*/ 2147483646 w 45"/>
                <a:gd name="T5" fmla="*/ 2147483646 h 47"/>
                <a:gd name="T6" fmla="*/ 2147483646 w 45"/>
                <a:gd name="T7" fmla="*/ 2147483646 h 47"/>
                <a:gd name="T8" fmla="*/ 2147483646 w 45"/>
                <a:gd name="T9" fmla="*/ 2147483646 h 47"/>
                <a:gd name="T10" fmla="*/ 2147483646 w 45"/>
                <a:gd name="T11" fmla="*/ 2147483646 h 47"/>
                <a:gd name="T12" fmla="*/ 2147483646 w 45"/>
                <a:gd name="T13" fmla="*/ 2147483646 h 47"/>
                <a:gd name="T14" fmla="*/ 2147483646 w 45"/>
                <a:gd name="T15" fmla="*/ 2147483646 h 47"/>
                <a:gd name="T16" fmla="*/ 2147483646 w 45"/>
                <a:gd name="T17" fmla="*/ 2147483646 h 47"/>
                <a:gd name="T18" fmla="*/ 2147483646 w 45"/>
                <a:gd name="T19" fmla="*/ 2147483646 h 47"/>
                <a:gd name="T20" fmla="*/ 2147483646 w 45"/>
                <a:gd name="T21" fmla="*/ 2147483646 h 47"/>
                <a:gd name="T22" fmla="*/ 2147483646 w 45"/>
                <a:gd name="T23" fmla="*/ 2147483646 h 47"/>
                <a:gd name="T24" fmla="*/ 2147483646 w 45"/>
                <a:gd name="T25" fmla="*/ 2147483646 h 47"/>
                <a:gd name="T26" fmla="*/ 2147483646 w 45"/>
                <a:gd name="T27" fmla="*/ 2147483646 h 47"/>
                <a:gd name="T28" fmla="*/ 2147483646 w 45"/>
                <a:gd name="T29" fmla="*/ 2147483646 h 47"/>
                <a:gd name="T30" fmla="*/ 2147483646 w 45"/>
                <a:gd name="T31" fmla="*/ 2147483646 h 47"/>
                <a:gd name="T32" fmla="*/ 2147483646 w 45"/>
                <a:gd name="T33" fmla="*/ 2147483646 h 47"/>
                <a:gd name="T34" fmla="*/ 2147483646 w 45"/>
                <a:gd name="T35" fmla="*/ 2147483646 h 47"/>
                <a:gd name="T36" fmla="*/ 2147483646 w 45"/>
                <a:gd name="T37" fmla="*/ 2147483646 h 47"/>
                <a:gd name="T38" fmla="*/ 2147483646 w 45"/>
                <a:gd name="T39" fmla="*/ 2147483646 h 47"/>
                <a:gd name="T40" fmla="*/ 2147483646 w 45"/>
                <a:gd name="T41" fmla="*/ 2147483646 h 47"/>
                <a:gd name="T42" fmla="*/ 2147483646 w 45"/>
                <a:gd name="T43" fmla="*/ 2147483646 h 47"/>
                <a:gd name="T44" fmla="*/ 2147483646 w 45"/>
                <a:gd name="T45" fmla="*/ 2147483646 h 47"/>
                <a:gd name="T46" fmla="*/ 2147483646 w 45"/>
                <a:gd name="T47" fmla="*/ 2147483646 h 47"/>
                <a:gd name="T48" fmla="*/ 2147483646 w 45"/>
                <a:gd name="T49" fmla="*/ 2147483646 h 47"/>
                <a:gd name="T50" fmla="*/ 2147483646 w 45"/>
                <a:gd name="T51" fmla="*/ 2147483646 h 47"/>
                <a:gd name="T52" fmla="*/ 2147483646 w 45"/>
                <a:gd name="T53" fmla="*/ 2147483646 h 47"/>
                <a:gd name="T54" fmla="*/ 2147483646 w 45"/>
                <a:gd name="T55" fmla="*/ 2147483646 h 47"/>
                <a:gd name="T56" fmla="*/ 2147483646 w 45"/>
                <a:gd name="T57" fmla="*/ 2147483646 h 47"/>
                <a:gd name="T58" fmla="*/ 2147483646 w 45"/>
                <a:gd name="T59" fmla="*/ 2147483646 h 47"/>
                <a:gd name="T60" fmla="*/ 2147483646 w 45"/>
                <a:gd name="T61" fmla="*/ 2147483646 h 47"/>
                <a:gd name="T62" fmla="*/ 2147483646 w 45"/>
                <a:gd name="T63" fmla="*/ 2147483646 h 47"/>
                <a:gd name="T64" fmla="*/ 2147483646 w 45"/>
                <a:gd name="T65" fmla="*/ 2147483646 h 47"/>
                <a:gd name="T66" fmla="*/ 2147483646 w 45"/>
                <a:gd name="T67" fmla="*/ 2147483646 h 47"/>
                <a:gd name="T68" fmla="*/ 2147483646 w 45"/>
                <a:gd name="T69" fmla="*/ 2147483646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5" h="47">
                  <a:moveTo>
                    <a:pt x="45" y="16"/>
                  </a:moveTo>
                  <a:cubicBezTo>
                    <a:pt x="44" y="16"/>
                    <a:pt x="43" y="16"/>
                    <a:pt x="42" y="15"/>
                  </a:cubicBezTo>
                  <a:cubicBezTo>
                    <a:pt x="42" y="16"/>
                    <a:pt x="42" y="17"/>
                    <a:pt x="42" y="17"/>
                  </a:cubicBezTo>
                  <a:cubicBezTo>
                    <a:pt x="42" y="16"/>
                    <a:pt x="42" y="16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0" y="15"/>
                    <a:pt x="40" y="16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39" y="15"/>
                    <a:pt x="39" y="16"/>
                  </a:cubicBezTo>
                  <a:cubicBezTo>
                    <a:pt x="39" y="16"/>
                    <a:pt x="39" y="14"/>
                    <a:pt x="39" y="14"/>
                  </a:cubicBezTo>
                  <a:cubicBezTo>
                    <a:pt x="39" y="15"/>
                    <a:pt x="39" y="15"/>
                    <a:pt x="39" y="16"/>
                  </a:cubicBezTo>
                  <a:cubicBezTo>
                    <a:pt x="39" y="17"/>
                    <a:pt x="39" y="18"/>
                    <a:pt x="39" y="19"/>
                  </a:cubicBezTo>
                  <a:cubicBezTo>
                    <a:pt x="39" y="21"/>
                    <a:pt x="39" y="15"/>
                    <a:pt x="39" y="18"/>
                  </a:cubicBezTo>
                  <a:cubicBezTo>
                    <a:pt x="39" y="15"/>
                    <a:pt x="39" y="21"/>
                    <a:pt x="39" y="19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8" y="16"/>
                    <a:pt x="38" y="16"/>
                    <a:pt x="38" y="14"/>
                  </a:cubicBezTo>
                  <a:cubicBezTo>
                    <a:pt x="38" y="12"/>
                    <a:pt x="38" y="14"/>
                    <a:pt x="39" y="16"/>
                  </a:cubicBezTo>
                  <a:cubicBezTo>
                    <a:pt x="39" y="15"/>
                    <a:pt x="39" y="15"/>
                    <a:pt x="39" y="14"/>
                  </a:cubicBezTo>
                  <a:cubicBezTo>
                    <a:pt x="39" y="14"/>
                    <a:pt x="39" y="16"/>
                    <a:pt x="39" y="16"/>
                  </a:cubicBezTo>
                  <a:cubicBezTo>
                    <a:pt x="39" y="15"/>
                    <a:pt x="39" y="14"/>
                    <a:pt x="39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5" y="10"/>
                    <a:pt x="33" y="10"/>
                    <a:pt x="29" y="9"/>
                  </a:cubicBezTo>
                  <a:cubicBezTo>
                    <a:pt x="27" y="8"/>
                    <a:pt x="25" y="7"/>
                    <a:pt x="23" y="5"/>
                  </a:cubicBezTo>
                  <a:cubicBezTo>
                    <a:pt x="18" y="2"/>
                    <a:pt x="17" y="7"/>
                    <a:pt x="8" y="2"/>
                  </a:cubicBezTo>
                  <a:cubicBezTo>
                    <a:pt x="4" y="0"/>
                    <a:pt x="1" y="4"/>
                    <a:pt x="0" y="5"/>
                  </a:cubicBezTo>
                  <a:cubicBezTo>
                    <a:pt x="2" y="12"/>
                    <a:pt x="15" y="23"/>
                    <a:pt x="15" y="24"/>
                  </a:cubicBezTo>
                  <a:cubicBezTo>
                    <a:pt x="25" y="34"/>
                    <a:pt x="20" y="28"/>
                    <a:pt x="26" y="34"/>
                  </a:cubicBezTo>
                  <a:cubicBezTo>
                    <a:pt x="23" y="31"/>
                    <a:pt x="22" y="26"/>
                    <a:pt x="27" y="34"/>
                  </a:cubicBezTo>
                  <a:cubicBezTo>
                    <a:pt x="34" y="47"/>
                    <a:pt x="28" y="36"/>
                    <a:pt x="31" y="40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4" y="45"/>
                    <a:pt x="34" y="38"/>
                    <a:pt x="37" y="39"/>
                  </a:cubicBezTo>
                  <a:cubicBezTo>
                    <a:pt x="37" y="39"/>
                    <a:pt x="37" y="36"/>
                    <a:pt x="38" y="34"/>
                  </a:cubicBezTo>
                  <a:cubicBezTo>
                    <a:pt x="38" y="33"/>
                    <a:pt x="39" y="35"/>
                    <a:pt x="39" y="35"/>
                  </a:cubicBezTo>
                  <a:cubicBezTo>
                    <a:pt x="40" y="35"/>
                    <a:pt x="40" y="34"/>
                    <a:pt x="40" y="32"/>
                  </a:cubicBezTo>
                  <a:cubicBezTo>
                    <a:pt x="40" y="33"/>
                    <a:pt x="40" y="34"/>
                    <a:pt x="39" y="34"/>
                  </a:cubicBezTo>
                  <a:cubicBezTo>
                    <a:pt x="39" y="35"/>
                    <a:pt x="39" y="29"/>
                    <a:pt x="40" y="28"/>
                  </a:cubicBezTo>
                  <a:cubicBezTo>
                    <a:pt x="40" y="27"/>
                    <a:pt x="40" y="32"/>
                    <a:pt x="40" y="31"/>
                  </a:cubicBezTo>
                  <a:cubicBezTo>
                    <a:pt x="40" y="31"/>
                    <a:pt x="40" y="29"/>
                    <a:pt x="41" y="28"/>
                  </a:cubicBezTo>
                  <a:cubicBezTo>
                    <a:pt x="41" y="27"/>
                    <a:pt x="41" y="31"/>
                    <a:pt x="41" y="30"/>
                  </a:cubicBezTo>
                  <a:cubicBezTo>
                    <a:pt x="41" y="30"/>
                    <a:pt x="42" y="25"/>
                    <a:pt x="42" y="26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4"/>
                    <a:pt x="43" y="2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3" y="24"/>
                    <a:pt x="43" y="26"/>
                    <a:pt x="43" y="27"/>
                  </a:cubicBezTo>
                  <a:cubicBezTo>
                    <a:pt x="43" y="25"/>
                    <a:pt x="44" y="23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4" y="21"/>
                    <a:pt x="44" y="18"/>
                  </a:cubicBezTo>
                  <a:cubicBezTo>
                    <a:pt x="44" y="19"/>
                    <a:pt x="44" y="20"/>
                    <a:pt x="44" y="21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5" y="17"/>
                    <a:pt x="45" y="19"/>
                  </a:cubicBezTo>
                  <a:cubicBezTo>
                    <a:pt x="45" y="19"/>
                    <a:pt x="45" y="18"/>
                    <a:pt x="45" y="18"/>
                  </a:cubicBezTo>
                  <a:cubicBezTo>
                    <a:pt x="45" y="19"/>
                    <a:pt x="45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19"/>
                    <a:pt x="45" y="16"/>
                    <a:pt x="45" y="1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7" name="Freeform 340"/>
            <p:cNvSpPr/>
            <p:nvPr/>
          </p:nvSpPr>
          <p:spPr bwMode="auto">
            <a:xfrm>
              <a:off x="7945438" y="3756026"/>
              <a:ext cx="0" cy="7938"/>
            </a:xfrm>
            <a:custGeom>
              <a:avLst/>
              <a:gdLst>
                <a:gd name="T0" fmla="*/ 2147483646 h 2"/>
                <a:gd name="T1" fmla="*/ 0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" name="Freeform 341"/>
            <p:cNvSpPr/>
            <p:nvPr/>
          </p:nvSpPr>
          <p:spPr bwMode="auto">
            <a:xfrm>
              <a:off x="7912100" y="3865563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9" name="Rectangle 342"/>
            <p:cNvSpPr>
              <a:spLocks noChangeArrowheads="1"/>
            </p:cNvSpPr>
            <p:nvPr/>
          </p:nvSpPr>
          <p:spPr bwMode="auto">
            <a:xfrm>
              <a:off x="7915275" y="38655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50" name="Freeform 343"/>
            <p:cNvSpPr/>
            <p:nvPr/>
          </p:nvSpPr>
          <p:spPr bwMode="auto">
            <a:xfrm>
              <a:off x="7912100" y="3865563"/>
              <a:ext cx="3175" cy="0"/>
            </a:xfrm>
            <a:custGeom>
              <a:avLst/>
              <a:gdLst>
                <a:gd name="T0" fmla="*/ 0 w 1"/>
                <a:gd name="T1" fmla="*/ 2147483646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1" name="Freeform 344"/>
            <p:cNvSpPr/>
            <p:nvPr/>
          </p:nvSpPr>
          <p:spPr bwMode="auto">
            <a:xfrm>
              <a:off x="7912100" y="3865563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2147483646 w 2"/>
                <a:gd name="T5" fmla="*/ 0 h 2"/>
                <a:gd name="T6" fmla="*/ 0 w 2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2" name="Freeform 345"/>
            <p:cNvSpPr/>
            <p:nvPr/>
          </p:nvSpPr>
          <p:spPr bwMode="auto">
            <a:xfrm>
              <a:off x="7907338" y="3868738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2147483646 h 2"/>
                <a:gd name="T4" fmla="*/ 2147483646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3" name="Freeform 346"/>
            <p:cNvSpPr/>
            <p:nvPr/>
          </p:nvSpPr>
          <p:spPr bwMode="auto">
            <a:xfrm>
              <a:off x="7851775" y="3887788"/>
              <a:ext cx="38100" cy="14288"/>
            </a:xfrm>
            <a:custGeom>
              <a:avLst/>
              <a:gdLst>
                <a:gd name="T0" fmla="*/ 2147483646 w 10"/>
                <a:gd name="T1" fmla="*/ 2147483646 h 4"/>
                <a:gd name="T2" fmla="*/ 2147483646 w 10"/>
                <a:gd name="T3" fmla="*/ 2147483646 h 4"/>
                <a:gd name="T4" fmla="*/ 2147483646 w 10"/>
                <a:gd name="T5" fmla="*/ 2147483646 h 4"/>
                <a:gd name="T6" fmla="*/ 2147483646 w 10"/>
                <a:gd name="T7" fmla="*/ 0 h 4"/>
                <a:gd name="T8" fmla="*/ 2147483646 w 10"/>
                <a:gd name="T9" fmla="*/ 2147483646 h 4"/>
                <a:gd name="T10" fmla="*/ 2147483646 w 10"/>
                <a:gd name="T11" fmla="*/ 2147483646 h 4"/>
                <a:gd name="T12" fmla="*/ 2147483646 w 10"/>
                <a:gd name="T13" fmla="*/ 2147483646 h 4"/>
                <a:gd name="T14" fmla="*/ 2147483646 w 10"/>
                <a:gd name="T15" fmla="*/ 2147483646 h 4"/>
                <a:gd name="T16" fmla="*/ 2147483646 w 10"/>
                <a:gd name="T17" fmla="*/ 2147483646 h 4"/>
                <a:gd name="T18" fmla="*/ 2147483646 w 10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8" y="1"/>
                    <a:pt x="7" y="1"/>
                  </a:cubicBezTo>
                  <a:cubicBezTo>
                    <a:pt x="6" y="2"/>
                    <a:pt x="4" y="2"/>
                    <a:pt x="4" y="2"/>
                  </a:cubicBezTo>
                  <a:cubicBezTo>
                    <a:pt x="3" y="3"/>
                    <a:pt x="7" y="0"/>
                    <a:pt x="6" y="0"/>
                  </a:cubicBezTo>
                  <a:cubicBezTo>
                    <a:pt x="5" y="1"/>
                    <a:pt x="0" y="3"/>
                    <a:pt x="1" y="3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4" name="Freeform 347"/>
            <p:cNvSpPr/>
            <p:nvPr/>
          </p:nvSpPr>
          <p:spPr bwMode="auto">
            <a:xfrm>
              <a:off x="7904163" y="3871913"/>
              <a:ext cx="15875" cy="11113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2147483646 h 3"/>
                <a:gd name="T6" fmla="*/ 0 w 4"/>
                <a:gd name="T7" fmla="*/ 2147483646 h 3"/>
                <a:gd name="T8" fmla="*/ 2147483646 w 4"/>
                <a:gd name="T9" fmla="*/ 2147483646 h 3"/>
                <a:gd name="T10" fmla="*/ 2147483646 w 4"/>
                <a:gd name="T11" fmla="*/ 2147483646 h 3"/>
                <a:gd name="T12" fmla="*/ 2147483646 w 4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1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5" name="Freeform 348"/>
            <p:cNvSpPr/>
            <p:nvPr/>
          </p:nvSpPr>
          <p:spPr bwMode="auto">
            <a:xfrm>
              <a:off x="7907338" y="3883026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h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6" name="Freeform 349"/>
            <p:cNvSpPr/>
            <p:nvPr/>
          </p:nvSpPr>
          <p:spPr bwMode="auto">
            <a:xfrm>
              <a:off x="7761288" y="3741738"/>
              <a:ext cx="173038" cy="153988"/>
            </a:xfrm>
            <a:custGeom>
              <a:avLst/>
              <a:gdLst>
                <a:gd name="T0" fmla="*/ 2147483646 w 46"/>
                <a:gd name="T1" fmla="*/ 2147483646 h 41"/>
                <a:gd name="T2" fmla="*/ 2147483646 w 46"/>
                <a:gd name="T3" fmla="*/ 2147483646 h 41"/>
                <a:gd name="T4" fmla="*/ 2147483646 w 46"/>
                <a:gd name="T5" fmla="*/ 2147483646 h 41"/>
                <a:gd name="T6" fmla="*/ 2147483646 w 46"/>
                <a:gd name="T7" fmla="*/ 2147483646 h 41"/>
                <a:gd name="T8" fmla="*/ 2147483646 w 46"/>
                <a:gd name="T9" fmla="*/ 2147483646 h 41"/>
                <a:gd name="T10" fmla="*/ 2147483646 w 46"/>
                <a:gd name="T11" fmla="*/ 2147483646 h 41"/>
                <a:gd name="T12" fmla="*/ 2147483646 w 46"/>
                <a:gd name="T13" fmla="*/ 2147483646 h 41"/>
                <a:gd name="T14" fmla="*/ 2147483646 w 46"/>
                <a:gd name="T15" fmla="*/ 2147483646 h 41"/>
                <a:gd name="T16" fmla="*/ 2147483646 w 46"/>
                <a:gd name="T17" fmla="*/ 2147483646 h 41"/>
                <a:gd name="T18" fmla="*/ 2147483646 w 46"/>
                <a:gd name="T19" fmla="*/ 2147483646 h 41"/>
                <a:gd name="T20" fmla="*/ 2147483646 w 46"/>
                <a:gd name="T21" fmla="*/ 2147483646 h 41"/>
                <a:gd name="T22" fmla="*/ 2147483646 w 46"/>
                <a:gd name="T23" fmla="*/ 2147483646 h 41"/>
                <a:gd name="T24" fmla="*/ 2147483646 w 46"/>
                <a:gd name="T25" fmla="*/ 2147483646 h 41"/>
                <a:gd name="T26" fmla="*/ 2147483646 w 46"/>
                <a:gd name="T27" fmla="*/ 2147483646 h 41"/>
                <a:gd name="T28" fmla="*/ 2147483646 w 46"/>
                <a:gd name="T29" fmla="*/ 2147483646 h 41"/>
                <a:gd name="T30" fmla="*/ 2147483646 w 46"/>
                <a:gd name="T31" fmla="*/ 2147483646 h 41"/>
                <a:gd name="T32" fmla="*/ 2147483646 w 46"/>
                <a:gd name="T33" fmla="*/ 2147483646 h 41"/>
                <a:gd name="T34" fmla="*/ 2147483646 w 46"/>
                <a:gd name="T35" fmla="*/ 2147483646 h 41"/>
                <a:gd name="T36" fmla="*/ 2147483646 w 46"/>
                <a:gd name="T37" fmla="*/ 2147483646 h 41"/>
                <a:gd name="T38" fmla="*/ 2147483646 w 46"/>
                <a:gd name="T39" fmla="*/ 2147483646 h 41"/>
                <a:gd name="T40" fmla="*/ 2147483646 w 46"/>
                <a:gd name="T41" fmla="*/ 2147483646 h 41"/>
                <a:gd name="T42" fmla="*/ 2147483646 w 46"/>
                <a:gd name="T43" fmla="*/ 2147483646 h 41"/>
                <a:gd name="T44" fmla="*/ 2147483646 w 46"/>
                <a:gd name="T45" fmla="*/ 2147483646 h 41"/>
                <a:gd name="T46" fmla="*/ 2147483646 w 46"/>
                <a:gd name="T47" fmla="*/ 2147483646 h 41"/>
                <a:gd name="T48" fmla="*/ 2147483646 w 46"/>
                <a:gd name="T49" fmla="*/ 2147483646 h 41"/>
                <a:gd name="T50" fmla="*/ 2147483646 w 46"/>
                <a:gd name="T51" fmla="*/ 2147483646 h 41"/>
                <a:gd name="T52" fmla="*/ 2147483646 w 46"/>
                <a:gd name="T53" fmla="*/ 2147483646 h 41"/>
                <a:gd name="T54" fmla="*/ 2147483646 w 46"/>
                <a:gd name="T55" fmla="*/ 2147483646 h 41"/>
                <a:gd name="T56" fmla="*/ 2147483646 w 46"/>
                <a:gd name="T57" fmla="*/ 2147483646 h 41"/>
                <a:gd name="T58" fmla="*/ 2147483646 w 46"/>
                <a:gd name="T59" fmla="*/ 2147483646 h 41"/>
                <a:gd name="T60" fmla="*/ 2147483646 w 46"/>
                <a:gd name="T61" fmla="*/ 2147483646 h 41"/>
                <a:gd name="T62" fmla="*/ 2147483646 w 46"/>
                <a:gd name="T63" fmla="*/ 2147483646 h 41"/>
                <a:gd name="T64" fmla="*/ 2147483646 w 46"/>
                <a:gd name="T65" fmla="*/ 2147483646 h 41"/>
                <a:gd name="T66" fmla="*/ 2147483646 w 46"/>
                <a:gd name="T67" fmla="*/ 2147483646 h 41"/>
                <a:gd name="T68" fmla="*/ 2147483646 w 46"/>
                <a:gd name="T69" fmla="*/ 2147483646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6" h="41">
                  <a:moveTo>
                    <a:pt x="37" y="34"/>
                  </a:moveTo>
                  <a:cubicBezTo>
                    <a:pt x="36" y="34"/>
                    <a:pt x="36" y="33"/>
                    <a:pt x="36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2"/>
                    <a:pt x="35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1"/>
                    <a:pt x="35" y="31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5" y="29"/>
                    <a:pt x="36" y="29"/>
                  </a:cubicBezTo>
                  <a:cubicBezTo>
                    <a:pt x="35" y="29"/>
                    <a:pt x="35" y="29"/>
                    <a:pt x="34" y="30"/>
                  </a:cubicBezTo>
                  <a:cubicBezTo>
                    <a:pt x="33" y="30"/>
                    <a:pt x="32" y="31"/>
                    <a:pt x="32" y="32"/>
                  </a:cubicBezTo>
                  <a:cubicBezTo>
                    <a:pt x="30" y="33"/>
                    <a:pt x="35" y="30"/>
                    <a:pt x="32" y="32"/>
                  </a:cubicBezTo>
                  <a:cubicBezTo>
                    <a:pt x="35" y="30"/>
                    <a:pt x="30" y="33"/>
                    <a:pt x="32" y="32"/>
                  </a:cubicBezTo>
                  <a:cubicBezTo>
                    <a:pt x="32" y="31"/>
                    <a:pt x="33" y="30"/>
                    <a:pt x="34" y="30"/>
                  </a:cubicBezTo>
                  <a:cubicBezTo>
                    <a:pt x="34" y="30"/>
                    <a:pt x="34" y="29"/>
                    <a:pt x="36" y="28"/>
                  </a:cubicBezTo>
                  <a:cubicBezTo>
                    <a:pt x="37" y="27"/>
                    <a:pt x="36" y="28"/>
                    <a:pt x="34" y="30"/>
                  </a:cubicBezTo>
                  <a:cubicBezTo>
                    <a:pt x="35" y="29"/>
                    <a:pt x="35" y="29"/>
                    <a:pt x="36" y="29"/>
                  </a:cubicBezTo>
                  <a:cubicBezTo>
                    <a:pt x="35" y="29"/>
                    <a:pt x="34" y="30"/>
                    <a:pt x="34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5"/>
                    <a:pt x="36" y="23"/>
                    <a:pt x="37" y="20"/>
                  </a:cubicBezTo>
                  <a:cubicBezTo>
                    <a:pt x="37" y="19"/>
                    <a:pt x="38" y="17"/>
                    <a:pt x="40" y="15"/>
                  </a:cubicBezTo>
                  <a:cubicBezTo>
                    <a:pt x="42" y="11"/>
                    <a:pt x="37" y="11"/>
                    <a:pt x="44" y="4"/>
                  </a:cubicBezTo>
                  <a:cubicBezTo>
                    <a:pt x="46" y="1"/>
                    <a:pt x="44" y="1"/>
                    <a:pt x="43" y="0"/>
                  </a:cubicBezTo>
                  <a:cubicBezTo>
                    <a:pt x="37" y="2"/>
                    <a:pt x="23" y="12"/>
                    <a:pt x="22" y="12"/>
                  </a:cubicBezTo>
                  <a:cubicBezTo>
                    <a:pt x="11" y="21"/>
                    <a:pt x="18" y="17"/>
                    <a:pt x="11" y="22"/>
                  </a:cubicBezTo>
                  <a:cubicBezTo>
                    <a:pt x="15" y="19"/>
                    <a:pt x="19" y="18"/>
                    <a:pt x="12" y="24"/>
                  </a:cubicBezTo>
                  <a:cubicBezTo>
                    <a:pt x="0" y="32"/>
                    <a:pt x="10" y="28"/>
                    <a:pt x="8" y="31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5" y="37"/>
                    <a:pt x="12" y="36"/>
                    <a:pt x="12" y="40"/>
                  </a:cubicBezTo>
                  <a:cubicBezTo>
                    <a:pt x="13" y="40"/>
                    <a:pt x="16" y="39"/>
                    <a:pt x="18" y="39"/>
                  </a:cubicBezTo>
                  <a:cubicBezTo>
                    <a:pt x="19" y="39"/>
                    <a:pt x="18" y="40"/>
                    <a:pt x="18" y="41"/>
                  </a:cubicBezTo>
                  <a:cubicBezTo>
                    <a:pt x="18" y="41"/>
                    <a:pt x="20" y="41"/>
                    <a:pt x="21" y="40"/>
                  </a:cubicBezTo>
                  <a:cubicBezTo>
                    <a:pt x="21" y="40"/>
                    <a:pt x="19" y="40"/>
                    <a:pt x="19" y="40"/>
                  </a:cubicBezTo>
                  <a:cubicBezTo>
                    <a:pt x="18" y="40"/>
                    <a:pt x="23" y="38"/>
                    <a:pt x="24" y="37"/>
                  </a:cubicBezTo>
                  <a:cubicBezTo>
                    <a:pt x="25" y="37"/>
                    <a:pt x="21" y="40"/>
                    <a:pt x="22" y="39"/>
                  </a:cubicBezTo>
                  <a:cubicBezTo>
                    <a:pt x="22" y="39"/>
                    <a:pt x="24" y="39"/>
                    <a:pt x="25" y="38"/>
                  </a:cubicBezTo>
                  <a:cubicBezTo>
                    <a:pt x="26" y="38"/>
                    <a:pt x="22" y="40"/>
                    <a:pt x="23" y="40"/>
                  </a:cubicBezTo>
                  <a:cubicBezTo>
                    <a:pt x="24" y="40"/>
                    <a:pt x="28" y="37"/>
                    <a:pt x="27" y="3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8" y="39"/>
                    <a:pt x="29" y="38"/>
                    <a:pt x="30" y="37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8"/>
                    <a:pt x="28" y="39"/>
                    <a:pt x="27" y="39"/>
                  </a:cubicBezTo>
                  <a:cubicBezTo>
                    <a:pt x="29" y="39"/>
                    <a:pt x="31" y="38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5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6" y="34"/>
                    <a:pt x="34" y="36"/>
                  </a:cubicBezTo>
                  <a:cubicBezTo>
                    <a:pt x="34" y="36"/>
                    <a:pt x="35" y="36"/>
                    <a:pt x="35" y="35"/>
                  </a:cubicBezTo>
                  <a:cubicBezTo>
                    <a:pt x="35" y="36"/>
                    <a:pt x="34" y="36"/>
                    <a:pt x="33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6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7" name="Freeform 350"/>
            <p:cNvSpPr/>
            <p:nvPr/>
          </p:nvSpPr>
          <p:spPr bwMode="auto">
            <a:xfrm>
              <a:off x="7889875" y="3857626"/>
              <a:ext cx="6350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" name="Freeform 351"/>
            <p:cNvSpPr/>
            <p:nvPr/>
          </p:nvSpPr>
          <p:spPr bwMode="auto">
            <a:xfrm>
              <a:off x="7753350" y="3871913"/>
              <a:ext cx="7938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9" name="Rectangle 352"/>
            <p:cNvSpPr>
              <a:spLocks noChangeArrowheads="1"/>
            </p:cNvSpPr>
            <p:nvPr/>
          </p:nvSpPr>
          <p:spPr bwMode="auto">
            <a:xfrm>
              <a:off x="7761288" y="387191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0" name="Freeform 353"/>
            <p:cNvSpPr/>
            <p:nvPr/>
          </p:nvSpPr>
          <p:spPr bwMode="auto">
            <a:xfrm>
              <a:off x="7758113" y="38687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1" name="Freeform 354"/>
            <p:cNvSpPr/>
            <p:nvPr/>
          </p:nvSpPr>
          <p:spPr bwMode="auto">
            <a:xfrm>
              <a:off x="7753350" y="3868738"/>
              <a:ext cx="7938" cy="3175"/>
            </a:xfrm>
            <a:custGeom>
              <a:avLst/>
              <a:gdLst>
                <a:gd name="T0" fmla="*/ 0 w 5"/>
                <a:gd name="T1" fmla="*/ 0 h 2"/>
                <a:gd name="T2" fmla="*/ 2147483646 w 5"/>
                <a:gd name="T3" fmla="*/ 2147483646 h 2"/>
                <a:gd name="T4" fmla="*/ 2147483646 w 5"/>
                <a:gd name="T5" fmla="*/ 2147483646 h 2"/>
                <a:gd name="T6" fmla="*/ 2147483646 w 5"/>
                <a:gd name="T7" fmla="*/ 0 h 2"/>
                <a:gd name="T8" fmla="*/ 0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2" name="Freeform 355"/>
            <p:cNvSpPr/>
            <p:nvPr/>
          </p:nvSpPr>
          <p:spPr bwMode="auto">
            <a:xfrm>
              <a:off x="7750175" y="3868738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2147483646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3" name="Freeform 356"/>
            <p:cNvSpPr/>
            <p:nvPr/>
          </p:nvSpPr>
          <p:spPr bwMode="auto">
            <a:xfrm>
              <a:off x="7697788" y="3830638"/>
              <a:ext cx="30163" cy="26988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0 w 8"/>
                <a:gd name="T9" fmla="*/ 2147483646 h 7"/>
                <a:gd name="T10" fmla="*/ 2147483646 w 8"/>
                <a:gd name="T11" fmla="*/ 2147483646 h 7"/>
                <a:gd name="T12" fmla="*/ 2147483646 w 8"/>
                <a:gd name="T13" fmla="*/ 2147483646 h 7"/>
                <a:gd name="T14" fmla="*/ 2147483646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7">
                  <a:moveTo>
                    <a:pt x="3" y="5"/>
                  </a:moveTo>
                  <a:cubicBezTo>
                    <a:pt x="2" y="4"/>
                    <a:pt x="6" y="6"/>
                    <a:pt x="5" y="5"/>
                  </a:cubicBezTo>
                  <a:cubicBezTo>
                    <a:pt x="4" y="5"/>
                    <a:pt x="3" y="4"/>
                    <a:pt x="3" y="3"/>
                  </a:cubicBezTo>
                  <a:cubicBezTo>
                    <a:pt x="2" y="3"/>
                    <a:pt x="6" y="5"/>
                    <a:pt x="6" y="4"/>
                  </a:cubicBezTo>
                  <a:cubicBezTo>
                    <a:pt x="5" y="3"/>
                    <a:pt x="0" y="0"/>
                    <a:pt x="0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3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4" name="Freeform 357"/>
            <p:cNvSpPr/>
            <p:nvPr/>
          </p:nvSpPr>
          <p:spPr bwMode="auto">
            <a:xfrm>
              <a:off x="7735888" y="3871913"/>
              <a:ext cx="17463" cy="4763"/>
            </a:xfrm>
            <a:custGeom>
              <a:avLst/>
              <a:gdLst>
                <a:gd name="T0" fmla="*/ 2147483646 w 5"/>
                <a:gd name="T1" fmla="*/ 2147483646 h 1"/>
                <a:gd name="T2" fmla="*/ 2147483646 w 5"/>
                <a:gd name="T3" fmla="*/ 2147483646 h 1"/>
                <a:gd name="T4" fmla="*/ 2147483646 w 5"/>
                <a:gd name="T5" fmla="*/ 0 h 1"/>
                <a:gd name="T6" fmla="*/ 2147483646 w 5"/>
                <a:gd name="T7" fmla="*/ 0 h 1"/>
                <a:gd name="T8" fmla="*/ 2147483646 w 5"/>
                <a:gd name="T9" fmla="*/ 0 h 1"/>
                <a:gd name="T10" fmla="*/ 2147483646 w 5"/>
                <a:gd name="T11" fmla="*/ 0 h 1"/>
                <a:gd name="T12" fmla="*/ 2147483646 w 5"/>
                <a:gd name="T13" fmla="*/ 2147483646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5" y="1"/>
                    <a:pt x="4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5" name="Freeform 358"/>
            <p:cNvSpPr/>
            <p:nvPr/>
          </p:nvSpPr>
          <p:spPr bwMode="auto">
            <a:xfrm>
              <a:off x="7735888" y="3871913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2147483646 w 2"/>
                <a:gd name="T3" fmla="*/ 0 h 3"/>
                <a:gd name="T4" fmla="*/ 0 w 2"/>
                <a:gd name="T5" fmla="*/ 0 h 3"/>
                <a:gd name="T6" fmla="*/ 2147483646 w 2"/>
                <a:gd name="T7" fmla="*/ 2147483646 h 3"/>
                <a:gd name="T8" fmla="*/ 2147483646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6" name="Freeform 359"/>
            <p:cNvSpPr/>
            <p:nvPr/>
          </p:nvSpPr>
          <p:spPr bwMode="auto">
            <a:xfrm>
              <a:off x="7689850" y="3711576"/>
              <a:ext cx="165100" cy="157163"/>
            </a:xfrm>
            <a:custGeom>
              <a:avLst/>
              <a:gdLst>
                <a:gd name="T0" fmla="*/ 2147483646 w 44"/>
                <a:gd name="T1" fmla="*/ 2147483646 h 42"/>
                <a:gd name="T2" fmla="*/ 2147483646 w 44"/>
                <a:gd name="T3" fmla="*/ 2147483646 h 42"/>
                <a:gd name="T4" fmla="*/ 2147483646 w 44"/>
                <a:gd name="T5" fmla="*/ 2147483646 h 42"/>
                <a:gd name="T6" fmla="*/ 2147483646 w 44"/>
                <a:gd name="T7" fmla="*/ 2147483646 h 42"/>
                <a:gd name="T8" fmla="*/ 2147483646 w 44"/>
                <a:gd name="T9" fmla="*/ 2147483646 h 42"/>
                <a:gd name="T10" fmla="*/ 2147483646 w 44"/>
                <a:gd name="T11" fmla="*/ 2147483646 h 42"/>
                <a:gd name="T12" fmla="*/ 2147483646 w 44"/>
                <a:gd name="T13" fmla="*/ 2147483646 h 42"/>
                <a:gd name="T14" fmla="*/ 2147483646 w 44"/>
                <a:gd name="T15" fmla="*/ 2147483646 h 42"/>
                <a:gd name="T16" fmla="*/ 2147483646 w 44"/>
                <a:gd name="T17" fmla="*/ 2147483646 h 42"/>
                <a:gd name="T18" fmla="*/ 2147483646 w 44"/>
                <a:gd name="T19" fmla="*/ 2147483646 h 42"/>
                <a:gd name="T20" fmla="*/ 2147483646 w 44"/>
                <a:gd name="T21" fmla="*/ 2147483646 h 42"/>
                <a:gd name="T22" fmla="*/ 2147483646 w 44"/>
                <a:gd name="T23" fmla="*/ 2147483646 h 42"/>
                <a:gd name="T24" fmla="*/ 2147483646 w 44"/>
                <a:gd name="T25" fmla="*/ 2147483646 h 42"/>
                <a:gd name="T26" fmla="*/ 2147483646 w 44"/>
                <a:gd name="T27" fmla="*/ 2147483646 h 42"/>
                <a:gd name="T28" fmla="*/ 2147483646 w 44"/>
                <a:gd name="T29" fmla="*/ 2147483646 h 42"/>
                <a:gd name="T30" fmla="*/ 2147483646 w 44"/>
                <a:gd name="T31" fmla="*/ 2147483646 h 42"/>
                <a:gd name="T32" fmla="*/ 2147483646 w 44"/>
                <a:gd name="T33" fmla="*/ 2147483646 h 42"/>
                <a:gd name="T34" fmla="*/ 2147483646 w 44"/>
                <a:gd name="T35" fmla="*/ 2147483646 h 42"/>
                <a:gd name="T36" fmla="*/ 2147483646 w 44"/>
                <a:gd name="T37" fmla="*/ 2147483646 h 42"/>
                <a:gd name="T38" fmla="*/ 2147483646 w 44"/>
                <a:gd name="T39" fmla="*/ 2147483646 h 42"/>
                <a:gd name="T40" fmla="*/ 2147483646 w 44"/>
                <a:gd name="T41" fmla="*/ 2147483646 h 42"/>
                <a:gd name="T42" fmla="*/ 2147483646 w 44"/>
                <a:gd name="T43" fmla="*/ 2147483646 h 42"/>
                <a:gd name="T44" fmla="*/ 2147483646 w 44"/>
                <a:gd name="T45" fmla="*/ 2147483646 h 42"/>
                <a:gd name="T46" fmla="*/ 2147483646 w 44"/>
                <a:gd name="T47" fmla="*/ 2147483646 h 42"/>
                <a:gd name="T48" fmla="*/ 2147483646 w 44"/>
                <a:gd name="T49" fmla="*/ 2147483646 h 42"/>
                <a:gd name="T50" fmla="*/ 2147483646 w 44"/>
                <a:gd name="T51" fmla="*/ 2147483646 h 42"/>
                <a:gd name="T52" fmla="*/ 2147483646 w 44"/>
                <a:gd name="T53" fmla="*/ 2147483646 h 42"/>
                <a:gd name="T54" fmla="*/ 2147483646 w 44"/>
                <a:gd name="T55" fmla="*/ 2147483646 h 42"/>
                <a:gd name="T56" fmla="*/ 2147483646 w 44"/>
                <a:gd name="T57" fmla="*/ 2147483646 h 42"/>
                <a:gd name="T58" fmla="*/ 2147483646 w 44"/>
                <a:gd name="T59" fmla="*/ 2147483646 h 42"/>
                <a:gd name="T60" fmla="*/ 2147483646 w 44"/>
                <a:gd name="T61" fmla="*/ 2147483646 h 42"/>
                <a:gd name="T62" fmla="*/ 2147483646 w 44"/>
                <a:gd name="T63" fmla="*/ 2147483646 h 42"/>
                <a:gd name="T64" fmla="*/ 2147483646 w 44"/>
                <a:gd name="T65" fmla="*/ 2147483646 h 42"/>
                <a:gd name="T66" fmla="*/ 2147483646 w 44"/>
                <a:gd name="T67" fmla="*/ 2147483646 h 42"/>
                <a:gd name="T68" fmla="*/ 2147483646 w 44"/>
                <a:gd name="T69" fmla="*/ 2147483646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" h="42">
                  <a:moveTo>
                    <a:pt x="15" y="40"/>
                  </a:moveTo>
                  <a:cubicBezTo>
                    <a:pt x="16" y="39"/>
                    <a:pt x="16" y="38"/>
                    <a:pt x="17" y="38"/>
                  </a:cubicBezTo>
                  <a:cubicBezTo>
                    <a:pt x="16" y="38"/>
                    <a:pt x="15" y="37"/>
                    <a:pt x="16" y="37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7" y="36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7"/>
                    <a:pt x="19" y="36"/>
                    <a:pt x="18" y="36"/>
                  </a:cubicBezTo>
                  <a:cubicBezTo>
                    <a:pt x="18" y="36"/>
                    <a:pt x="19" y="36"/>
                    <a:pt x="20" y="37"/>
                  </a:cubicBezTo>
                  <a:cubicBezTo>
                    <a:pt x="19" y="36"/>
                    <a:pt x="19" y="36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4" y="33"/>
                    <a:pt x="19" y="36"/>
                    <a:pt x="15" y="34"/>
                  </a:cubicBezTo>
                  <a:cubicBezTo>
                    <a:pt x="19" y="36"/>
                    <a:pt x="14" y="33"/>
                    <a:pt x="15" y="34"/>
                  </a:cubicBezTo>
                  <a:cubicBezTo>
                    <a:pt x="16" y="34"/>
                    <a:pt x="17" y="35"/>
                    <a:pt x="18" y="35"/>
                  </a:cubicBezTo>
                  <a:cubicBezTo>
                    <a:pt x="18" y="35"/>
                    <a:pt x="18" y="35"/>
                    <a:pt x="20" y="36"/>
                  </a:cubicBezTo>
                  <a:cubicBezTo>
                    <a:pt x="21" y="37"/>
                    <a:pt x="20" y="36"/>
                    <a:pt x="18" y="35"/>
                  </a:cubicBezTo>
                  <a:cubicBezTo>
                    <a:pt x="19" y="36"/>
                    <a:pt x="19" y="36"/>
                    <a:pt x="20" y="37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9" y="36"/>
                    <a:pt x="19" y="37"/>
                    <a:pt x="20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4" y="37"/>
                    <a:pt x="25" y="35"/>
                    <a:pt x="28" y="34"/>
                  </a:cubicBezTo>
                  <a:cubicBezTo>
                    <a:pt x="29" y="34"/>
                    <a:pt x="31" y="35"/>
                    <a:pt x="33" y="35"/>
                  </a:cubicBezTo>
                  <a:cubicBezTo>
                    <a:pt x="37" y="37"/>
                    <a:pt x="35" y="32"/>
                    <a:pt x="42" y="39"/>
                  </a:cubicBezTo>
                  <a:cubicBezTo>
                    <a:pt x="44" y="42"/>
                    <a:pt x="44" y="40"/>
                    <a:pt x="44" y="40"/>
                  </a:cubicBezTo>
                  <a:cubicBezTo>
                    <a:pt x="40" y="34"/>
                    <a:pt x="32" y="20"/>
                    <a:pt x="31" y="19"/>
                  </a:cubicBezTo>
                  <a:cubicBezTo>
                    <a:pt x="23" y="8"/>
                    <a:pt x="27" y="15"/>
                    <a:pt x="20" y="9"/>
                  </a:cubicBezTo>
                  <a:cubicBezTo>
                    <a:pt x="24" y="12"/>
                    <a:pt x="25" y="17"/>
                    <a:pt x="18" y="10"/>
                  </a:cubicBezTo>
                  <a:cubicBezTo>
                    <a:pt x="7" y="0"/>
                    <a:pt x="12" y="11"/>
                    <a:pt x="8" y="10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1" y="11"/>
                    <a:pt x="3" y="17"/>
                    <a:pt x="0" y="20"/>
                  </a:cubicBezTo>
                  <a:cubicBezTo>
                    <a:pt x="0" y="21"/>
                    <a:pt x="2" y="23"/>
                    <a:pt x="3" y="25"/>
                  </a:cubicBezTo>
                  <a:cubicBezTo>
                    <a:pt x="4" y="26"/>
                    <a:pt x="2" y="25"/>
                    <a:pt x="1" y="26"/>
                  </a:cubicBezTo>
                  <a:cubicBezTo>
                    <a:pt x="1" y="26"/>
                    <a:pt x="2" y="28"/>
                    <a:pt x="3" y="29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2" y="26"/>
                    <a:pt x="6" y="29"/>
                    <a:pt x="7" y="30"/>
                  </a:cubicBezTo>
                  <a:cubicBezTo>
                    <a:pt x="7" y="30"/>
                    <a:pt x="4" y="28"/>
                    <a:pt x="4" y="29"/>
                  </a:cubicBezTo>
                  <a:cubicBezTo>
                    <a:pt x="4" y="29"/>
                    <a:pt x="5" y="30"/>
                    <a:pt x="6" y="31"/>
                  </a:cubicBezTo>
                  <a:cubicBezTo>
                    <a:pt x="7" y="31"/>
                    <a:pt x="4" y="30"/>
                    <a:pt x="4" y="30"/>
                  </a:cubicBezTo>
                  <a:cubicBezTo>
                    <a:pt x="4" y="31"/>
                    <a:pt x="9" y="33"/>
                    <a:pt x="8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5"/>
                    <a:pt x="10" y="37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7"/>
                    <a:pt x="14" y="38"/>
                  </a:cubicBezTo>
                  <a:cubicBezTo>
                    <a:pt x="13" y="38"/>
                    <a:pt x="12" y="37"/>
                    <a:pt x="12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5" y="39"/>
                    <a:pt x="13" y="38"/>
                  </a:cubicBezTo>
                  <a:cubicBezTo>
                    <a:pt x="13" y="38"/>
                    <a:pt x="13" y="39"/>
                    <a:pt x="14" y="39"/>
                  </a:cubicBezTo>
                  <a:cubicBezTo>
                    <a:pt x="13" y="39"/>
                    <a:pt x="12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9"/>
                    <a:pt x="15" y="40"/>
                    <a:pt x="15" y="4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7" name="Freeform 360"/>
            <p:cNvSpPr/>
            <p:nvPr/>
          </p:nvSpPr>
          <p:spPr bwMode="auto">
            <a:xfrm>
              <a:off x="7750175" y="3846513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2147483646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" name="Freeform 361"/>
            <p:cNvSpPr/>
            <p:nvPr/>
          </p:nvSpPr>
          <p:spPr bwMode="auto">
            <a:xfrm>
              <a:off x="7788275" y="3725863"/>
              <a:ext cx="3175" cy="7938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0 h 2"/>
                <a:gd name="T4" fmla="*/ 0 w 1"/>
                <a:gd name="T5" fmla="*/ 2147483646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9" name="Rectangle 362"/>
            <p:cNvSpPr>
              <a:spLocks noChangeArrowheads="1"/>
            </p:cNvSpPr>
            <p:nvPr/>
          </p:nvSpPr>
          <p:spPr bwMode="auto">
            <a:xfrm>
              <a:off x="7788275" y="3725863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0" name="Freeform 363"/>
            <p:cNvSpPr/>
            <p:nvPr/>
          </p:nvSpPr>
          <p:spPr bwMode="auto">
            <a:xfrm>
              <a:off x="7783513" y="3725863"/>
              <a:ext cx="4763" cy="0"/>
            </a:xfrm>
            <a:custGeom>
              <a:avLst/>
              <a:gdLst>
                <a:gd name="T0" fmla="*/ 0 w 1"/>
                <a:gd name="T1" fmla="*/ 2147483646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1" name="Freeform 364"/>
            <p:cNvSpPr/>
            <p:nvPr/>
          </p:nvSpPr>
          <p:spPr bwMode="auto">
            <a:xfrm>
              <a:off x="7783513" y="3725863"/>
              <a:ext cx="4763" cy="3175"/>
            </a:xfrm>
            <a:custGeom>
              <a:avLst/>
              <a:gdLst>
                <a:gd name="T0" fmla="*/ 0 w 3"/>
                <a:gd name="T1" fmla="*/ 2147483646 h 2"/>
                <a:gd name="T2" fmla="*/ 2147483646 w 3"/>
                <a:gd name="T3" fmla="*/ 0 h 2"/>
                <a:gd name="T4" fmla="*/ 2147483646 w 3"/>
                <a:gd name="T5" fmla="*/ 0 h 2"/>
                <a:gd name="T6" fmla="*/ 2147483646 w 3"/>
                <a:gd name="T7" fmla="*/ 0 h 2"/>
                <a:gd name="T8" fmla="*/ 0 w 3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2" name="Freeform 365"/>
            <p:cNvSpPr/>
            <p:nvPr/>
          </p:nvSpPr>
          <p:spPr bwMode="auto">
            <a:xfrm>
              <a:off x="7783513" y="3729038"/>
              <a:ext cx="0" cy="7938"/>
            </a:xfrm>
            <a:custGeom>
              <a:avLst/>
              <a:gdLst>
                <a:gd name="T0" fmla="*/ 0 h 5"/>
                <a:gd name="T1" fmla="*/ 2147483646 h 5"/>
                <a:gd name="T2" fmla="*/ 0 h 5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3" name="Freeform 366"/>
            <p:cNvSpPr/>
            <p:nvPr/>
          </p:nvSpPr>
          <p:spPr bwMode="auto">
            <a:xfrm>
              <a:off x="7750175" y="3759201"/>
              <a:ext cx="22225" cy="26988"/>
            </a:xfrm>
            <a:custGeom>
              <a:avLst/>
              <a:gdLst>
                <a:gd name="T0" fmla="*/ 2147483646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2147483646 w 6"/>
                <a:gd name="T7" fmla="*/ 2147483646 h 7"/>
                <a:gd name="T8" fmla="*/ 0 w 6"/>
                <a:gd name="T9" fmla="*/ 2147483646 h 7"/>
                <a:gd name="T10" fmla="*/ 2147483646 w 6"/>
                <a:gd name="T11" fmla="*/ 2147483646 h 7"/>
                <a:gd name="T12" fmla="*/ 2147483646 w 6"/>
                <a:gd name="T13" fmla="*/ 2147483646 h 7"/>
                <a:gd name="T14" fmla="*/ 2147483646 w 6"/>
                <a:gd name="T15" fmla="*/ 2147483646 h 7"/>
                <a:gd name="T16" fmla="*/ 2147483646 w 6"/>
                <a:gd name="T17" fmla="*/ 2147483646 h 7"/>
                <a:gd name="T18" fmla="*/ 2147483646 w 6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7">
                  <a:moveTo>
                    <a:pt x="3" y="5"/>
                  </a:moveTo>
                  <a:cubicBezTo>
                    <a:pt x="3" y="5"/>
                    <a:pt x="5" y="2"/>
                    <a:pt x="4" y="2"/>
                  </a:cubicBezTo>
                  <a:cubicBezTo>
                    <a:pt x="4" y="3"/>
                    <a:pt x="3" y="5"/>
                    <a:pt x="3" y="5"/>
                  </a:cubicBezTo>
                  <a:cubicBezTo>
                    <a:pt x="2" y="5"/>
                    <a:pt x="4" y="1"/>
                    <a:pt x="3" y="2"/>
                  </a:cubicBezTo>
                  <a:cubicBezTo>
                    <a:pt x="3" y="3"/>
                    <a:pt x="0" y="7"/>
                    <a:pt x="0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4" y="5"/>
                    <a:pt x="5" y="3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4" name="Freeform 367"/>
            <p:cNvSpPr/>
            <p:nvPr/>
          </p:nvSpPr>
          <p:spPr bwMode="auto">
            <a:xfrm>
              <a:off x="7788275" y="3733801"/>
              <a:ext cx="6350" cy="1428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0 w 2"/>
                <a:gd name="T5" fmla="*/ 2147483646 h 4"/>
                <a:gd name="T6" fmla="*/ 0 w 2"/>
                <a:gd name="T7" fmla="*/ 2147483646 h 4"/>
                <a:gd name="T8" fmla="*/ 2147483646 w 2"/>
                <a:gd name="T9" fmla="*/ 2147483646 h 4"/>
                <a:gd name="T10" fmla="*/ 0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5" name="Rectangle 368"/>
            <p:cNvSpPr>
              <a:spLocks noChangeArrowheads="1"/>
            </p:cNvSpPr>
            <p:nvPr/>
          </p:nvSpPr>
          <p:spPr bwMode="auto">
            <a:xfrm>
              <a:off x="7788275" y="3748088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6" name="Freeform 369"/>
            <p:cNvSpPr/>
            <p:nvPr/>
          </p:nvSpPr>
          <p:spPr bwMode="auto">
            <a:xfrm>
              <a:off x="7664450" y="3624263"/>
              <a:ext cx="112713" cy="206375"/>
            </a:xfrm>
            <a:custGeom>
              <a:avLst/>
              <a:gdLst>
                <a:gd name="T0" fmla="*/ 2147483646 w 30"/>
                <a:gd name="T1" fmla="*/ 2147483646 h 55"/>
                <a:gd name="T2" fmla="*/ 2147483646 w 30"/>
                <a:gd name="T3" fmla="*/ 2147483646 h 55"/>
                <a:gd name="T4" fmla="*/ 2147483646 w 30"/>
                <a:gd name="T5" fmla="*/ 2147483646 h 55"/>
                <a:gd name="T6" fmla="*/ 2147483646 w 30"/>
                <a:gd name="T7" fmla="*/ 2147483646 h 55"/>
                <a:gd name="T8" fmla="*/ 2147483646 w 30"/>
                <a:gd name="T9" fmla="*/ 2147483646 h 55"/>
                <a:gd name="T10" fmla="*/ 2147483646 w 30"/>
                <a:gd name="T11" fmla="*/ 2147483646 h 55"/>
                <a:gd name="T12" fmla="*/ 2147483646 w 30"/>
                <a:gd name="T13" fmla="*/ 2147483646 h 55"/>
                <a:gd name="T14" fmla="*/ 2147483646 w 30"/>
                <a:gd name="T15" fmla="*/ 2147483646 h 55"/>
                <a:gd name="T16" fmla="*/ 2147483646 w 30"/>
                <a:gd name="T17" fmla="*/ 2147483646 h 55"/>
                <a:gd name="T18" fmla="*/ 2147483646 w 30"/>
                <a:gd name="T19" fmla="*/ 2147483646 h 55"/>
                <a:gd name="T20" fmla="*/ 2147483646 w 30"/>
                <a:gd name="T21" fmla="*/ 2147483646 h 55"/>
                <a:gd name="T22" fmla="*/ 2147483646 w 30"/>
                <a:gd name="T23" fmla="*/ 2147483646 h 55"/>
                <a:gd name="T24" fmla="*/ 2147483646 w 30"/>
                <a:gd name="T25" fmla="*/ 2147483646 h 55"/>
                <a:gd name="T26" fmla="*/ 2147483646 w 30"/>
                <a:gd name="T27" fmla="*/ 2147483646 h 55"/>
                <a:gd name="T28" fmla="*/ 2147483646 w 30"/>
                <a:gd name="T29" fmla="*/ 2147483646 h 55"/>
                <a:gd name="T30" fmla="*/ 2147483646 w 30"/>
                <a:gd name="T31" fmla="*/ 2147483646 h 55"/>
                <a:gd name="T32" fmla="*/ 2147483646 w 30"/>
                <a:gd name="T33" fmla="*/ 2147483646 h 55"/>
                <a:gd name="T34" fmla="*/ 2147483646 w 30"/>
                <a:gd name="T35" fmla="*/ 2147483646 h 55"/>
                <a:gd name="T36" fmla="*/ 2147483646 w 30"/>
                <a:gd name="T37" fmla="*/ 2147483646 h 55"/>
                <a:gd name="T38" fmla="*/ 2147483646 w 30"/>
                <a:gd name="T39" fmla="*/ 2147483646 h 55"/>
                <a:gd name="T40" fmla="*/ 2147483646 w 30"/>
                <a:gd name="T41" fmla="*/ 2147483646 h 55"/>
                <a:gd name="T42" fmla="*/ 2147483646 w 30"/>
                <a:gd name="T43" fmla="*/ 2147483646 h 55"/>
                <a:gd name="T44" fmla="*/ 2147483646 w 30"/>
                <a:gd name="T45" fmla="*/ 2147483646 h 55"/>
                <a:gd name="T46" fmla="*/ 2147483646 w 30"/>
                <a:gd name="T47" fmla="*/ 2147483646 h 55"/>
                <a:gd name="T48" fmla="*/ 2147483646 w 30"/>
                <a:gd name="T49" fmla="*/ 2147483646 h 55"/>
                <a:gd name="T50" fmla="*/ 2147483646 w 30"/>
                <a:gd name="T51" fmla="*/ 2147483646 h 55"/>
                <a:gd name="T52" fmla="*/ 2147483646 w 30"/>
                <a:gd name="T53" fmla="*/ 2147483646 h 55"/>
                <a:gd name="T54" fmla="*/ 2147483646 w 30"/>
                <a:gd name="T55" fmla="*/ 2147483646 h 55"/>
                <a:gd name="T56" fmla="*/ 2147483646 w 30"/>
                <a:gd name="T57" fmla="*/ 2147483646 h 55"/>
                <a:gd name="T58" fmla="*/ 2147483646 w 30"/>
                <a:gd name="T59" fmla="*/ 2147483646 h 55"/>
                <a:gd name="T60" fmla="*/ 2147483646 w 30"/>
                <a:gd name="T61" fmla="*/ 2147483646 h 55"/>
                <a:gd name="T62" fmla="*/ 2147483646 w 30"/>
                <a:gd name="T63" fmla="*/ 2147483646 h 55"/>
                <a:gd name="T64" fmla="*/ 2147483646 w 30"/>
                <a:gd name="T65" fmla="*/ 2147483646 h 55"/>
                <a:gd name="T66" fmla="*/ 2147483646 w 30"/>
                <a:gd name="T67" fmla="*/ 2147483646 h 55"/>
                <a:gd name="T68" fmla="*/ 2147483646 w 30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0" h="55">
                  <a:moveTo>
                    <a:pt x="30" y="30"/>
                  </a:moveTo>
                  <a:cubicBezTo>
                    <a:pt x="29" y="30"/>
                    <a:pt x="29" y="30"/>
                    <a:pt x="28" y="29"/>
                  </a:cubicBezTo>
                  <a:cubicBezTo>
                    <a:pt x="28" y="30"/>
                    <a:pt x="27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9"/>
                    <a:pt x="25" y="30"/>
                    <a:pt x="24" y="31"/>
                  </a:cubicBezTo>
                  <a:cubicBezTo>
                    <a:pt x="24" y="33"/>
                    <a:pt x="26" y="27"/>
                    <a:pt x="25" y="31"/>
                  </a:cubicBezTo>
                  <a:cubicBezTo>
                    <a:pt x="26" y="27"/>
                    <a:pt x="24" y="33"/>
                    <a:pt x="24" y="31"/>
                  </a:cubicBezTo>
                  <a:cubicBezTo>
                    <a:pt x="25" y="30"/>
                    <a:pt x="25" y="29"/>
                    <a:pt x="25" y="28"/>
                  </a:cubicBezTo>
                  <a:cubicBezTo>
                    <a:pt x="25" y="28"/>
                    <a:pt x="25" y="28"/>
                    <a:pt x="26" y="26"/>
                  </a:cubicBezTo>
                  <a:cubicBezTo>
                    <a:pt x="26" y="24"/>
                    <a:pt x="26" y="26"/>
                    <a:pt x="25" y="28"/>
                  </a:cubicBezTo>
                  <a:cubicBezTo>
                    <a:pt x="26" y="27"/>
                    <a:pt x="26" y="27"/>
                    <a:pt x="26" y="26"/>
                  </a:cubicBezTo>
                  <a:cubicBezTo>
                    <a:pt x="26" y="27"/>
                    <a:pt x="26" y="28"/>
                    <a:pt x="26" y="28"/>
                  </a:cubicBezTo>
                  <a:cubicBezTo>
                    <a:pt x="26" y="27"/>
                    <a:pt x="26" y="27"/>
                    <a:pt x="27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3" y="21"/>
                    <a:pt x="21" y="19"/>
                  </a:cubicBezTo>
                  <a:cubicBezTo>
                    <a:pt x="20" y="17"/>
                    <a:pt x="19" y="15"/>
                    <a:pt x="18" y="13"/>
                  </a:cubicBezTo>
                  <a:cubicBezTo>
                    <a:pt x="15" y="7"/>
                    <a:pt x="12" y="12"/>
                    <a:pt x="8" y="3"/>
                  </a:cubicBezTo>
                  <a:cubicBezTo>
                    <a:pt x="6" y="0"/>
                    <a:pt x="3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40"/>
                    <a:pt x="7" y="32"/>
                    <a:pt x="9" y="40"/>
                  </a:cubicBezTo>
                  <a:cubicBezTo>
                    <a:pt x="8" y="35"/>
                    <a:pt x="9" y="31"/>
                    <a:pt x="10" y="41"/>
                  </a:cubicBezTo>
                  <a:cubicBezTo>
                    <a:pt x="10" y="55"/>
                    <a:pt x="10" y="43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3"/>
                    <a:pt x="12" y="47"/>
                    <a:pt x="14" y="49"/>
                  </a:cubicBezTo>
                  <a:cubicBezTo>
                    <a:pt x="15" y="49"/>
                    <a:pt x="16" y="46"/>
                    <a:pt x="17" y="44"/>
                  </a:cubicBezTo>
                  <a:cubicBezTo>
                    <a:pt x="18" y="44"/>
                    <a:pt x="18" y="46"/>
                    <a:pt x="18" y="46"/>
                  </a:cubicBezTo>
                  <a:cubicBezTo>
                    <a:pt x="18" y="46"/>
                    <a:pt x="19" y="45"/>
                    <a:pt x="20" y="43"/>
                  </a:cubicBezTo>
                  <a:cubicBezTo>
                    <a:pt x="19" y="44"/>
                    <a:pt x="19" y="45"/>
                    <a:pt x="18" y="45"/>
                  </a:cubicBezTo>
                  <a:cubicBezTo>
                    <a:pt x="18" y="45"/>
                    <a:pt x="20" y="41"/>
                    <a:pt x="21" y="40"/>
                  </a:cubicBezTo>
                  <a:cubicBezTo>
                    <a:pt x="21" y="39"/>
                    <a:pt x="20" y="43"/>
                    <a:pt x="20" y="42"/>
                  </a:cubicBezTo>
                  <a:cubicBezTo>
                    <a:pt x="20" y="42"/>
                    <a:pt x="21" y="41"/>
                    <a:pt x="22" y="40"/>
                  </a:cubicBezTo>
                  <a:cubicBezTo>
                    <a:pt x="22" y="39"/>
                    <a:pt x="21" y="43"/>
                    <a:pt x="21" y="42"/>
                  </a:cubicBezTo>
                  <a:cubicBezTo>
                    <a:pt x="22" y="42"/>
                    <a:pt x="24" y="37"/>
                    <a:pt x="24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38"/>
                    <a:pt x="25" y="37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7"/>
                    <a:pt x="25" y="38"/>
                    <a:pt x="24" y="40"/>
                  </a:cubicBezTo>
                  <a:cubicBezTo>
                    <a:pt x="25" y="38"/>
                    <a:pt x="27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4"/>
                    <a:pt x="28" y="32"/>
                  </a:cubicBezTo>
                  <a:cubicBezTo>
                    <a:pt x="28" y="33"/>
                    <a:pt x="28" y="34"/>
                    <a:pt x="27" y="34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0"/>
                    <a:pt x="28" y="33"/>
                  </a:cubicBezTo>
                  <a:cubicBezTo>
                    <a:pt x="28" y="33"/>
                    <a:pt x="29" y="32"/>
                    <a:pt x="29" y="32"/>
                  </a:cubicBezTo>
                  <a:cubicBezTo>
                    <a:pt x="29" y="32"/>
                    <a:pt x="29" y="34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3"/>
                    <a:pt x="30" y="30"/>
                    <a:pt x="30" y="3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7" name="Freeform 370"/>
            <p:cNvSpPr/>
            <p:nvPr/>
          </p:nvSpPr>
          <p:spPr bwMode="auto">
            <a:xfrm>
              <a:off x="7766050" y="3729038"/>
              <a:ext cx="3175" cy="7938"/>
            </a:xfrm>
            <a:custGeom>
              <a:avLst/>
              <a:gdLst>
                <a:gd name="T0" fmla="*/ 0 w 1"/>
                <a:gd name="T1" fmla="*/ 2147483646 h 2"/>
                <a:gd name="T2" fmla="*/ 2147483646 w 1"/>
                <a:gd name="T3" fmla="*/ 2147483646 h 2"/>
                <a:gd name="T4" fmla="*/ 0 w 1"/>
                <a:gd name="T5" fmla="*/ 0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" name="Freeform 371"/>
            <p:cNvSpPr/>
            <p:nvPr/>
          </p:nvSpPr>
          <p:spPr bwMode="auto">
            <a:xfrm>
              <a:off x="7742238" y="3670301"/>
              <a:ext cx="4763" cy="3175"/>
            </a:xfrm>
            <a:custGeom>
              <a:avLst/>
              <a:gdLst>
                <a:gd name="T0" fmla="*/ 0 w 1"/>
                <a:gd name="T1" fmla="*/ 2147483646 h 1"/>
                <a:gd name="T2" fmla="*/ 0 w 1"/>
                <a:gd name="T3" fmla="*/ 2147483646 h 1"/>
                <a:gd name="T4" fmla="*/ 2147483646 w 1"/>
                <a:gd name="T5" fmla="*/ 0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" name="Freeform 372"/>
            <p:cNvSpPr/>
            <p:nvPr/>
          </p:nvSpPr>
          <p:spPr bwMode="auto">
            <a:xfrm>
              <a:off x="7742238" y="3673476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" name="Freeform 373"/>
            <p:cNvSpPr/>
            <p:nvPr/>
          </p:nvSpPr>
          <p:spPr bwMode="auto">
            <a:xfrm>
              <a:off x="7747000" y="36734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1" name="Freeform 374"/>
            <p:cNvSpPr/>
            <p:nvPr/>
          </p:nvSpPr>
          <p:spPr bwMode="auto">
            <a:xfrm>
              <a:off x="7742238" y="3670301"/>
              <a:ext cx="7938" cy="3175"/>
            </a:xfrm>
            <a:custGeom>
              <a:avLst/>
              <a:gdLst>
                <a:gd name="T0" fmla="*/ 2147483646 w 5"/>
                <a:gd name="T1" fmla="*/ 0 h 2"/>
                <a:gd name="T2" fmla="*/ 0 w 5"/>
                <a:gd name="T3" fmla="*/ 2147483646 h 2"/>
                <a:gd name="T4" fmla="*/ 0 w 5"/>
                <a:gd name="T5" fmla="*/ 2147483646 h 2"/>
                <a:gd name="T6" fmla="*/ 2147483646 w 5"/>
                <a:gd name="T7" fmla="*/ 2147483646 h 2"/>
                <a:gd name="T8" fmla="*/ 2147483646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2" name="Freeform 375"/>
            <p:cNvSpPr/>
            <p:nvPr/>
          </p:nvSpPr>
          <p:spPr bwMode="auto">
            <a:xfrm>
              <a:off x="7750175" y="3665538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0 w 2"/>
                <a:gd name="T5" fmla="*/ 214748364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3" name="Freeform 376"/>
            <p:cNvSpPr/>
            <p:nvPr/>
          </p:nvSpPr>
          <p:spPr bwMode="auto">
            <a:xfrm>
              <a:off x="7769225" y="3632201"/>
              <a:ext cx="33338" cy="19050"/>
            </a:xfrm>
            <a:custGeom>
              <a:avLst/>
              <a:gdLst>
                <a:gd name="T0" fmla="*/ 2147483646 w 9"/>
                <a:gd name="T1" fmla="*/ 2147483646 h 5"/>
                <a:gd name="T2" fmla="*/ 2147483646 w 9"/>
                <a:gd name="T3" fmla="*/ 2147483646 h 5"/>
                <a:gd name="T4" fmla="*/ 2147483646 w 9"/>
                <a:gd name="T5" fmla="*/ 2147483646 h 5"/>
                <a:gd name="T6" fmla="*/ 2147483646 w 9"/>
                <a:gd name="T7" fmla="*/ 2147483646 h 5"/>
                <a:gd name="T8" fmla="*/ 2147483646 w 9"/>
                <a:gd name="T9" fmla="*/ 0 h 5"/>
                <a:gd name="T10" fmla="*/ 2147483646 w 9"/>
                <a:gd name="T11" fmla="*/ 0 h 5"/>
                <a:gd name="T12" fmla="*/ 2147483646 w 9"/>
                <a:gd name="T13" fmla="*/ 2147483646 h 5"/>
                <a:gd name="T14" fmla="*/ 2147483646 w 9"/>
                <a:gd name="T15" fmla="*/ 2147483646 h 5"/>
                <a:gd name="T16" fmla="*/ 2147483646 w 9"/>
                <a:gd name="T17" fmla="*/ 2147483646 h 5"/>
                <a:gd name="T18" fmla="*/ 2147483646 w 9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5">
                  <a:moveTo>
                    <a:pt x="5" y="1"/>
                  </a:moveTo>
                  <a:cubicBezTo>
                    <a:pt x="5" y="1"/>
                    <a:pt x="2" y="3"/>
                    <a:pt x="3" y="3"/>
                  </a:cubicBezTo>
                  <a:cubicBezTo>
                    <a:pt x="4" y="2"/>
                    <a:pt x="5" y="1"/>
                    <a:pt x="5" y="1"/>
                  </a:cubicBezTo>
                  <a:cubicBezTo>
                    <a:pt x="6" y="1"/>
                    <a:pt x="3" y="4"/>
                    <a:pt x="4" y="3"/>
                  </a:cubicBezTo>
                  <a:cubicBezTo>
                    <a:pt x="4" y="3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4" name="Freeform 377"/>
            <p:cNvSpPr/>
            <p:nvPr/>
          </p:nvSpPr>
          <p:spPr bwMode="auto">
            <a:xfrm>
              <a:off x="7742238" y="3654426"/>
              <a:ext cx="11113" cy="11113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2147483646 h 3"/>
                <a:gd name="T6" fmla="*/ 2147483646 w 3"/>
                <a:gd name="T7" fmla="*/ 2147483646 h 3"/>
                <a:gd name="T8" fmla="*/ 2147483646 w 3"/>
                <a:gd name="T9" fmla="*/ 2147483646 h 3"/>
                <a:gd name="T10" fmla="*/ 2147483646 w 3"/>
                <a:gd name="T11" fmla="*/ 0 h 3"/>
                <a:gd name="T12" fmla="*/ 2147483646 w 3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5" name="Rectangle 378"/>
            <p:cNvSpPr>
              <a:spLocks noChangeArrowheads="1"/>
            </p:cNvSpPr>
            <p:nvPr/>
          </p:nvSpPr>
          <p:spPr bwMode="auto">
            <a:xfrm>
              <a:off x="7750175" y="3654426"/>
              <a:ext cx="3175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6" name="Freeform 379"/>
            <p:cNvSpPr/>
            <p:nvPr/>
          </p:nvSpPr>
          <p:spPr bwMode="auto">
            <a:xfrm>
              <a:off x="7758113" y="3602038"/>
              <a:ext cx="101600" cy="195263"/>
            </a:xfrm>
            <a:custGeom>
              <a:avLst/>
              <a:gdLst>
                <a:gd name="T0" fmla="*/ 2147483646 w 27"/>
                <a:gd name="T1" fmla="*/ 2147483646 h 52"/>
                <a:gd name="T2" fmla="*/ 2147483646 w 27"/>
                <a:gd name="T3" fmla="*/ 2147483646 h 52"/>
                <a:gd name="T4" fmla="*/ 2147483646 w 27"/>
                <a:gd name="T5" fmla="*/ 2147483646 h 52"/>
                <a:gd name="T6" fmla="*/ 2147483646 w 27"/>
                <a:gd name="T7" fmla="*/ 2147483646 h 52"/>
                <a:gd name="T8" fmla="*/ 2147483646 w 27"/>
                <a:gd name="T9" fmla="*/ 2147483646 h 52"/>
                <a:gd name="T10" fmla="*/ 2147483646 w 27"/>
                <a:gd name="T11" fmla="*/ 2147483646 h 52"/>
                <a:gd name="T12" fmla="*/ 2147483646 w 27"/>
                <a:gd name="T13" fmla="*/ 2147483646 h 52"/>
                <a:gd name="T14" fmla="*/ 2147483646 w 27"/>
                <a:gd name="T15" fmla="*/ 2147483646 h 52"/>
                <a:gd name="T16" fmla="*/ 2147483646 w 27"/>
                <a:gd name="T17" fmla="*/ 2147483646 h 52"/>
                <a:gd name="T18" fmla="*/ 2147483646 w 27"/>
                <a:gd name="T19" fmla="*/ 2147483646 h 52"/>
                <a:gd name="T20" fmla="*/ 2147483646 w 27"/>
                <a:gd name="T21" fmla="*/ 2147483646 h 52"/>
                <a:gd name="T22" fmla="*/ 2147483646 w 27"/>
                <a:gd name="T23" fmla="*/ 2147483646 h 52"/>
                <a:gd name="T24" fmla="*/ 2147483646 w 27"/>
                <a:gd name="T25" fmla="*/ 2147483646 h 52"/>
                <a:gd name="T26" fmla="*/ 2147483646 w 27"/>
                <a:gd name="T27" fmla="*/ 2147483646 h 52"/>
                <a:gd name="T28" fmla="*/ 2147483646 w 27"/>
                <a:gd name="T29" fmla="*/ 2147483646 h 52"/>
                <a:gd name="T30" fmla="*/ 2147483646 w 27"/>
                <a:gd name="T31" fmla="*/ 2147483646 h 52"/>
                <a:gd name="T32" fmla="*/ 2147483646 w 27"/>
                <a:gd name="T33" fmla="*/ 2147483646 h 52"/>
                <a:gd name="T34" fmla="*/ 2147483646 w 27"/>
                <a:gd name="T35" fmla="*/ 2147483646 h 52"/>
                <a:gd name="T36" fmla="*/ 2147483646 w 27"/>
                <a:gd name="T37" fmla="*/ 2147483646 h 52"/>
                <a:gd name="T38" fmla="*/ 2147483646 w 27"/>
                <a:gd name="T39" fmla="*/ 2147483646 h 52"/>
                <a:gd name="T40" fmla="*/ 2147483646 w 27"/>
                <a:gd name="T41" fmla="*/ 2147483646 h 52"/>
                <a:gd name="T42" fmla="*/ 2147483646 w 27"/>
                <a:gd name="T43" fmla="*/ 2147483646 h 52"/>
                <a:gd name="T44" fmla="*/ 2147483646 w 27"/>
                <a:gd name="T45" fmla="*/ 2147483646 h 52"/>
                <a:gd name="T46" fmla="*/ 2147483646 w 27"/>
                <a:gd name="T47" fmla="*/ 2147483646 h 52"/>
                <a:gd name="T48" fmla="*/ 2147483646 w 27"/>
                <a:gd name="T49" fmla="*/ 2147483646 h 52"/>
                <a:gd name="T50" fmla="*/ 2147483646 w 27"/>
                <a:gd name="T51" fmla="*/ 2147483646 h 52"/>
                <a:gd name="T52" fmla="*/ 2147483646 w 27"/>
                <a:gd name="T53" fmla="*/ 2147483646 h 52"/>
                <a:gd name="T54" fmla="*/ 2147483646 w 27"/>
                <a:gd name="T55" fmla="*/ 2147483646 h 52"/>
                <a:gd name="T56" fmla="*/ 2147483646 w 27"/>
                <a:gd name="T57" fmla="*/ 2147483646 h 52"/>
                <a:gd name="T58" fmla="*/ 2147483646 w 27"/>
                <a:gd name="T59" fmla="*/ 2147483646 h 52"/>
                <a:gd name="T60" fmla="*/ 2147483646 w 27"/>
                <a:gd name="T61" fmla="*/ 2147483646 h 52"/>
                <a:gd name="T62" fmla="*/ 2147483646 w 27"/>
                <a:gd name="T63" fmla="*/ 2147483646 h 52"/>
                <a:gd name="T64" fmla="*/ 2147483646 w 27"/>
                <a:gd name="T65" fmla="*/ 2147483646 h 52"/>
                <a:gd name="T66" fmla="*/ 2147483646 w 27"/>
                <a:gd name="T67" fmla="*/ 2147483646 h 52"/>
                <a:gd name="T68" fmla="*/ 2147483646 w 27"/>
                <a:gd name="T69" fmla="*/ 2147483646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7" h="52">
                  <a:moveTo>
                    <a:pt x="0" y="17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0"/>
                    <a:pt x="4" y="19"/>
                    <a:pt x="5" y="18"/>
                  </a:cubicBezTo>
                  <a:cubicBezTo>
                    <a:pt x="6" y="17"/>
                    <a:pt x="2" y="21"/>
                    <a:pt x="5" y="18"/>
                  </a:cubicBezTo>
                  <a:cubicBezTo>
                    <a:pt x="2" y="21"/>
                    <a:pt x="6" y="17"/>
                    <a:pt x="5" y="18"/>
                  </a:cubicBezTo>
                  <a:cubicBezTo>
                    <a:pt x="4" y="19"/>
                    <a:pt x="4" y="20"/>
                    <a:pt x="3" y="21"/>
                  </a:cubicBezTo>
                  <a:cubicBezTo>
                    <a:pt x="3" y="20"/>
                    <a:pt x="3" y="21"/>
                    <a:pt x="2" y="22"/>
                  </a:cubicBezTo>
                  <a:cubicBezTo>
                    <a:pt x="0" y="23"/>
                    <a:pt x="2" y="22"/>
                    <a:pt x="3" y="21"/>
                  </a:cubicBezTo>
                  <a:cubicBezTo>
                    <a:pt x="3" y="21"/>
                    <a:pt x="2" y="21"/>
                    <a:pt x="1" y="22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2" y="27"/>
                    <a:pt x="2" y="30"/>
                  </a:cubicBezTo>
                  <a:cubicBezTo>
                    <a:pt x="3" y="31"/>
                    <a:pt x="3" y="34"/>
                    <a:pt x="2" y="36"/>
                  </a:cubicBezTo>
                  <a:cubicBezTo>
                    <a:pt x="2" y="42"/>
                    <a:pt x="7" y="38"/>
                    <a:pt x="5" y="48"/>
                  </a:cubicBezTo>
                  <a:cubicBezTo>
                    <a:pt x="5" y="52"/>
                    <a:pt x="8" y="51"/>
                    <a:pt x="9" y="51"/>
                  </a:cubicBezTo>
                  <a:cubicBezTo>
                    <a:pt x="12" y="45"/>
                    <a:pt x="17" y="30"/>
                    <a:pt x="17" y="29"/>
                  </a:cubicBezTo>
                  <a:cubicBezTo>
                    <a:pt x="22" y="15"/>
                    <a:pt x="19" y="22"/>
                    <a:pt x="21" y="14"/>
                  </a:cubicBezTo>
                  <a:cubicBezTo>
                    <a:pt x="20" y="19"/>
                    <a:pt x="17" y="23"/>
                    <a:pt x="21" y="14"/>
                  </a:cubicBezTo>
                  <a:cubicBezTo>
                    <a:pt x="27" y="0"/>
                    <a:pt x="21" y="11"/>
                    <a:pt x="22" y="7"/>
                  </a:cubicBezTo>
                  <a:cubicBezTo>
                    <a:pt x="23" y="6"/>
                    <a:pt x="22" y="7"/>
                    <a:pt x="23" y="6"/>
                  </a:cubicBezTo>
                  <a:cubicBezTo>
                    <a:pt x="25" y="2"/>
                    <a:pt x="21" y="7"/>
                    <a:pt x="21" y="5"/>
                  </a:cubicBezTo>
                  <a:cubicBezTo>
                    <a:pt x="21" y="5"/>
                    <a:pt x="18" y="7"/>
                    <a:pt x="16" y="8"/>
                  </a:cubicBezTo>
                  <a:cubicBezTo>
                    <a:pt x="16" y="9"/>
                    <a:pt x="17" y="7"/>
                    <a:pt x="17" y="7"/>
                  </a:cubicBezTo>
                  <a:cubicBezTo>
                    <a:pt x="17" y="7"/>
                    <a:pt x="15" y="8"/>
                    <a:pt x="14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3" y="11"/>
                    <a:pt x="12" y="11"/>
                  </a:cubicBezTo>
                  <a:cubicBezTo>
                    <a:pt x="11" y="12"/>
                    <a:pt x="14" y="9"/>
                    <a:pt x="13" y="10"/>
                  </a:cubicBezTo>
                  <a:cubicBezTo>
                    <a:pt x="13" y="9"/>
                    <a:pt x="12" y="10"/>
                    <a:pt x="11" y="11"/>
                  </a:cubicBezTo>
                  <a:cubicBezTo>
                    <a:pt x="10" y="12"/>
                    <a:pt x="13" y="9"/>
                    <a:pt x="13" y="9"/>
                  </a:cubicBezTo>
                  <a:cubicBezTo>
                    <a:pt x="12" y="10"/>
                    <a:pt x="8" y="13"/>
                    <a:pt x="9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5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1" y="17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3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6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7" name="Freeform 380"/>
            <p:cNvSpPr/>
            <p:nvPr/>
          </p:nvSpPr>
          <p:spPr bwMode="auto">
            <a:xfrm>
              <a:off x="7761288" y="3673476"/>
              <a:ext cx="7938" cy="3175"/>
            </a:xfrm>
            <a:custGeom>
              <a:avLst/>
              <a:gdLst>
                <a:gd name="T0" fmla="*/ 2147483646 w 2"/>
                <a:gd name="T1" fmla="*/ 0 h 1"/>
                <a:gd name="T2" fmla="*/ 0 w 2"/>
                <a:gd name="T3" fmla="*/ 0 h 1"/>
                <a:gd name="T4" fmla="*/ 0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8" name="Rectangle 381"/>
            <p:cNvSpPr>
              <a:spLocks noChangeArrowheads="1"/>
            </p:cNvSpPr>
            <p:nvPr/>
          </p:nvSpPr>
          <p:spPr bwMode="auto">
            <a:xfrm>
              <a:off x="7859713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89" name="Freeform 382"/>
            <p:cNvSpPr/>
            <p:nvPr/>
          </p:nvSpPr>
          <p:spPr bwMode="auto">
            <a:xfrm>
              <a:off x="7859713" y="3729038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" name="Freeform 383"/>
            <p:cNvSpPr/>
            <p:nvPr/>
          </p:nvSpPr>
          <p:spPr bwMode="auto">
            <a:xfrm>
              <a:off x="7859713" y="37338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1" name="Rectangle 384"/>
            <p:cNvSpPr>
              <a:spLocks noChangeArrowheads="1"/>
            </p:cNvSpPr>
            <p:nvPr/>
          </p:nvSpPr>
          <p:spPr bwMode="auto">
            <a:xfrm>
              <a:off x="785971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2" name="Freeform 385"/>
            <p:cNvSpPr/>
            <p:nvPr/>
          </p:nvSpPr>
          <p:spPr bwMode="auto">
            <a:xfrm>
              <a:off x="7859713" y="37338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3" name="Freeform 386"/>
            <p:cNvSpPr/>
            <p:nvPr/>
          </p:nvSpPr>
          <p:spPr bwMode="auto">
            <a:xfrm>
              <a:off x="7859713" y="3733801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0 w 2"/>
                <a:gd name="T3" fmla="*/ 0 h 2"/>
                <a:gd name="T4" fmla="*/ 0 w 2"/>
                <a:gd name="T5" fmla="*/ 2147483646 h 2"/>
                <a:gd name="T6" fmla="*/ 0 w 2"/>
                <a:gd name="T7" fmla="*/ 2147483646 h 2"/>
                <a:gd name="T8" fmla="*/ 0 w 2"/>
                <a:gd name="T9" fmla="*/ 2147483646 h 2"/>
                <a:gd name="T10" fmla="*/ 0 w 2"/>
                <a:gd name="T11" fmla="*/ 2147483646 h 2"/>
                <a:gd name="T12" fmla="*/ 2147483646 w 2"/>
                <a:gd name="T13" fmla="*/ 0 h 2"/>
                <a:gd name="T14" fmla="*/ 2147483646 w 2"/>
                <a:gd name="T15" fmla="*/ 0 h 2"/>
                <a:gd name="T16" fmla="*/ 0 w 2"/>
                <a:gd name="T17" fmla="*/ 0 h 2"/>
                <a:gd name="T18" fmla="*/ 0 w 2"/>
                <a:gd name="T19" fmla="*/ 2147483646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4" name="Freeform 387"/>
            <p:cNvSpPr/>
            <p:nvPr/>
          </p:nvSpPr>
          <p:spPr bwMode="auto">
            <a:xfrm>
              <a:off x="7862888" y="37290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5" name="Rectangle 388"/>
            <p:cNvSpPr>
              <a:spLocks noChangeArrowheads="1"/>
            </p:cNvSpPr>
            <p:nvPr/>
          </p:nvSpPr>
          <p:spPr bwMode="auto">
            <a:xfrm>
              <a:off x="7862888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6" name="Freeform 389"/>
            <p:cNvSpPr/>
            <p:nvPr/>
          </p:nvSpPr>
          <p:spPr bwMode="auto">
            <a:xfrm>
              <a:off x="7813675" y="3733801"/>
              <a:ext cx="46038" cy="41275"/>
            </a:xfrm>
            <a:custGeom>
              <a:avLst/>
              <a:gdLst>
                <a:gd name="T0" fmla="*/ 2147483646 w 12"/>
                <a:gd name="T1" fmla="*/ 2147483646 h 11"/>
                <a:gd name="T2" fmla="*/ 2147483646 w 12"/>
                <a:gd name="T3" fmla="*/ 2147483646 h 11"/>
                <a:gd name="T4" fmla="*/ 2147483646 w 12"/>
                <a:gd name="T5" fmla="*/ 2147483646 h 11"/>
                <a:gd name="T6" fmla="*/ 2147483646 w 12"/>
                <a:gd name="T7" fmla="*/ 2147483646 h 11"/>
                <a:gd name="T8" fmla="*/ 2147483646 w 12"/>
                <a:gd name="T9" fmla="*/ 2147483646 h 11"/>
                <a:gd name="T10" fmla="*/ 2147483646 w 12"/>
                <a:gd name="T11" fmla="*/ 2147483646 h 11"/>
                <a:gd name="T12" fmla="*/ 2147483646 w 12"/>
                <a:gd name="T13" fmla="*/ 2147483646 h 11"/>
                <a:gd name="T14" fmla="*/ 2147483646 w 12"/>
                <a:gd name="T15" fmla="*/ 2147483646 h 11"/>
                <a:gd name="T16" fmla="*/ 2147483646 w 12"/>
                <a:gd name="T17" fmla="*/ 2147483646 h 11"/>
                <a:gd name="T18" fmla="*/ 2147483646 w 12"/>
                <a:gd name="T19" fmla="*/ 2147483646 h 11"/>
                <a:gd name="T20" fmla="*/ 2147483646 w 12"/>
                <a:gd name="T21" fmla="*/ 2147483646 h 11"/>
                <a:gd name="T22" fmla="*/ 2147483646 w 12"/>
                <a:gd name="T23" fmla="*/ 2147483646 h 11"/>
                <a:gd name="T24" fmla="*/ 2147483646 w 12"/>
                <a:gd name="T25" fmla="*/ 2147483646 h 11"/>
                <a:gd name="T26" fmla="*/ 2147483646 w 12"/>
                <a:gd name="T27" fmla="*/ 2147483646 h 11"/>
                <a:gd name="T28" fmla="*/ 2147483646 w 12"/>
                <a:gd name="T29" fmla="*/ 2147483646 h 11"/>
                <a:gd name="T30" fmla="*/ 2147483646 w 12"/>
                <a:gd name="T31" fmla="*/ 2147483646 h 11"/>
                <a:gd name="T32" fmla="*/ 2147483646 w 12"/>
                <a:gd name="T33" fmla="*/ 2147483646 h 11"/>
                <a:gd name="T34" fmla="*/ 2147483646 w 12"/>
                <a:gd name="T35" fmla="*/ 2147483646 h 11"/>
                <a:gd name="T36" fmla="*/ 2147483646 w 12"/>
                <a:gd name="T37" fmla="*/ 2147483646 h 11"/>
                <a:gd name="T38" fmla="*/ 2147483646 w 12"/>
                <a:gd name="T39" fmla="*/ 2147483646 h 11"/>
                <a:gd name="T40" fmla="*/ 2147483646 w 12"/>
                <a:gd name="T41" fmla="*/ 2147483646 h 11"/>
                <a:gd name="T42" fmla="*/ 2147483646 w 12"/>
                <a:gd name="T43" fmla="*/ 2147483646 h 11"/>
                <a:gd name="T44" fmla="*/ 2147483646 w 12"/>
                <a:gd name="T45" fmla="*/ 2147483646 h 11"/>
                <a:gd name="T46" fmla="*/ 2147483646 w 12"/>
                <a:gd name="T47" fmla="*/ 2147483646 h 11"/>
                <a:gd name="T48" fmla="*/ 2147483646 w 12"/>
                <a:gd name="T49" fmla="*/ 2147483646 h 11"/>
                <a:gd name="T50" fmla="*/ 2147483646 w 12"/>
                <a:gd name="T51" fmla="*/ 2147483646 h 11"/>
                <a:gd name="T52" fmla="*/ 2147483646 w 12"/>
                <a:gd name="T53" fmla="*/ 2147483646 h 11"/>
                <a:gd name="T54" fmla="*/ 2147483646 w 12"/>
                <a:gd name="T55" fmla="*/ 2147483646 h 11"/>
                <a:gd name="T56" fmla="*/ 2147483646 w 12"/>
                <a:gd name="T57" fmla="*/ 2147483646 h 11"/>
                <a:gd name="T58" fmla="*/ 2147483646 w 12"/>
                <a:gd name="T59" fmla="*/ 2147483646 h 11"/>
                <a:gd name="T60" fmla="*/ 2147483646 w 12"/>
                <a:gd name="T61" fmla="*/ 2147483646 h 11"/>
                <a:gd name="T62" fmla="*/ 2147483646 w 12"/>
                <a:gd name="T63" fmla="*/ 2147483646 h 11"/>
                <a:gd name="T64" fmla="*/ 2147483646 w 12"/>
                <a:gd name="T65" fmla="*/ 2147483646 h 11"/>
                <a:gd name="T66" fmla="*/ 2147483646 w 12"/>
                <a:gd name="T67" fmla="*/ 0 h 11"/>
                <a:gd name="T68" fmla="*/ 2147483646 w 12"/>
                <a:gd name="T69" fmla="*/ 0 h 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6" y="3"/>
                    <a:pt x="6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1" y="8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2" y="11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10"/>
                    <a:pt x="5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7" name="Rectangle 390"/>
            <p:cNvSpPr>
              <a:spLocks noChangeArrowheads="1"/>
            </p:cNvSpPr>
            <p:nvPr/>
          </p:nvSpPr>
          <p:spPr bwMode="auto">
            <a:xfrm>
              <a:off x="7851775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98" name="Freeform 391"/>
            <p:cNvSpPr/>
            <p:nvPr/>
          </p:nvSpPr>
          <p:spPr bwMode="auto">
            <a:xfrm>
              <a:off x="7859713" y="3714751"/>
              <a:ext cx="22225" cy="22225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1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" name="Rectangle 392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" name="Rectangle 393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" name="Freeform 394"/>
            <p:cNvSpPr/>
            <p:nvPr/>
          </p:nvSpPr>
          <p:spPr bwMode="auto">
            <a:xfrm>
              <a:off x="7824788" y="3711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2" name="Rectangle 395"/>
            <p:cNvSpPr>
              <a:spLocks noChangeArrowheads="1"/>
            </p:cNvSpPr>
            <p:nvPr/>
          </p:nvSpPr>
          <p:spPr bwMode="auto">
            <a:xfrm>
              <a:off x="7824788" y="37115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3" name="Freeform 396"/>
            <p:cNvSpPr/>
            <p:nvPr/>
          </p:nvSpPr>
          <p:spPr bwMode="auto">
            <a:xfrm>
              <a:off x="7824788" y="37115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4" name="Freeform 397"/>
            <p:cNvSpPr/>
            <p:nvPr/>
          </p:nvSpPr>
          <p:spPr bwMode="auto">
            <a:xfrm>
              <a:off x="7829550" y="3711576"/>
              <a:ext cx="0" cy="6350"/>
            </a:xfrm>
            <a:custGeom>
              <a:avLst/>
              <a:gdLst>
                <a:gd name="T0" fmla="*/ 2147483646 h 4"/>
                <a:gd name="T1" fmla="*/ 2147483646 h 4"/>
                <a:gd name="T2" fmla="*/ 2147483646 h 4"/>
                <a:gd name="T3" fmla="*/ 2147483646 h 4"/>
                <a:gd name="T4" fmla="*/ 2147483646 h 4"/>
                <a:gd name="T5" fmla="*/ 2147483646 h 4"/>
                <a:gd name="T6" fmla="*/ 0 h 4"/>
                <a:gd name="T7" fmla="*/ 0 h 4"/>
                <a:gd name="T8" fmla="*/ 0 h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5" name="Freeform 398"/>
            <p:cNvSpPr/>
            <p:nvPr/>
          </p:nvSpPr>
          <p:spPr bwMode="auto">
            <a:xfrm>
              <a:off x="7829550" y="37068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6" name="Rectangle 399"/>
            <p:cNvSpPr>
              <a:spLocks noChangeArrowheads="1"/>
            </p:cNvSpPr>
            <p:nvPr/>
          </p:nvSpPr>
          <p:spPr bwMode="auto">
            <a:xfrm>
              <a:off x="7829550" y="3706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7" name="Freeform 400"/>
            <p:cNvSpPr/>
            <p:nvPr/>
          </p:nvSpPr>
          <p:spPr bwMode="auto">
            <a:xfrm>
              <a:off x="7807325" y="3714751"/>
              <a:ext cx="22225" cy="55563"/>
            </a:xfrm>
            <a:custGeom>
              <a:avLst/>
              <a:gdLst>
                <a:gd name="T0" fmla="*/ 2147483646 w 6"/>
                <a:gd name="T1" fmla="*/ 2147483646 h 15"/>
                <a:gd name="T2" fmla="*/ 2147483646 w 6"/>
                <a:gd name="T3" fmla="*/ 2147483646 h 15"/>
                <a:gd name="T4" fmla="*/ 2147483646 w 6"/>
                <a:gd name="T5" fmla="*/ 2147483646 h 15"/>
                <a:gd name="T6" fmla="*/ 2147483646 w 6"/>
                <a:gd name="T7" fmla="*/ 2147483646 h 15"/>
                <a:gd name="T8" fmla="*/ 2147483646 w 6"/>
                <a:gd name="T9" fmla="*/ 2147483646 h 15"/>
                <a:gd name="T10" fmla="*/ 2147483646 w 6"/>
                <a:gd name="T11" fmla="*/ 2147483646 h 15"/>
                <a:gd name="T12" fmla="*/ 2147483646 w 6"/>
                <a:gd name="T13" fmla="*/ 2147483646 h 15"/>
                <a:gd name="T14" fmla="*/ 2147483646 w 6"/>
                <a:gd name="T15" fmla="*/ 2147483646 h 15"/>
                <a:gd name="T16" fmla="*/ 2147483646 w 6"/>
                <a:gd name="T17" fmla="*/ 2147483646 h 15"/>
                <a:gd name="T18" fmla="*/ 2147483646 w 6"/>
                <a:gd name="T19" fmla="*/ 2147483646 h 15"/>
                <a:gd name="T20" fmla="*/ 2147483646 w 6"/>
                <a:gd name="T21" fmla="*/ 2147483646 h 15"/>
                <a:gd name="T22" fmla="*/ 2147483646 w 6"/>
                <a:gd name="T23" fmla="*/ 2147483646 h 15"/>
                <a:gd name="T24" fmla="*/ 2147483646 w 6"/>
                <a:gd name="T25" fmla="*/ 2147483646 h 15"/>
                <a:gd name="T26" fmla="*/ 2147483646 w 6"/>
                <a:gd name="T27" fmla="*/ 2147483646 h 15"/>
                <a:gd name="T28" fmla="*/ 2147483646 w 6"/>
                <a:gd name="T29" fmla="*/ 2147483646 h 15"/>
                <a:gd name="T30" fmla="*/ 2147483646 w 6"/>
                <a:gd name="T31" fmla="*/ 2147483646 h 15"/>
                <a:gd name="T32" fmla="*/ 2147483646 w 6"/>
                <a:gd name="T33" fmla="*/ 2147483646 h 15"/>
                <a:gd name="T34" fmla="*/ 2147483646 w 6"/>
                <a:gd name="T35" fmla="*/ 2147483646 h 15"/>
                <a:gd name="T36" fmla="*/ 2147483646 w 6"/>
                <a:gd name="T37" fmla="*/ 2147483646 h 15"/>
                <a:gd name="T38" fmla="*/ 2147483646 w 6"/>
                <a:gd name="T39" fmla="*/ 2147483646 h 15"/>
                <a:gd name="T40" fmla="*/ 2147483646 w 6"/>
                <a:gd name="T41" fmla="*/ 2147483646 h 15"/>
                <a:gd name="T42" fmla="*/ 2147483646 w 6"/>
                <a:gd name="T43" fmla="*/ 2147483646 h 15"/>
                <a:gd name="T44" fmla="*/ 2147483646 w 6"/>
                <a:gd name="T45" fmla="*/ 2147483646 h 15"/>
                <a:gd name="T46" fmla="*/ 2147483646 w 6"/>
                <a:gd name="T47" fmla="*/ 2147483646 h 15"/>
                <a:gd name="T48" fmla="*/ 2147483646 w 6"/>
                <a:gd name="T49" fmla="*/ 2147483646 h 15"/>
                <a:gd name="T50" fmla="*/ 2147483646 w 6"/>
                <a:gd name="T51" fmla="*/ 2147483646 h 15"/>
                <a:gd name="T52" fmla="*/ 2147483646 w 6"/>
                <a:gd name="T53" fmla="*/ 2147483646 h 15"/>
                <a:gd name="T54" fmla="*/ 2147483646 w 6"/>
                <a:gd name="T55" fmla="*/ 2147483646 h 15"/>
                <a:gd name="T56" fmla="*/ 2147483646 w 6"/>
                <a:gd name="T57" fmla="*/ 2147483646 h 15"/>
                <a:gd name="T58" fmla="*/ 2147483646 w 6"/>
                <a:gd name="T59" fmla="*/ 2147483646 h 15"/>
                <a:gd name="T60" fmla="*/ 2147483646 w 6"/>
                <a:gd name="T61" fmla="*/ 0 h 15"/>
                <a:gd name="T62" fmla="*/ 2147483646 w 6"/>
                <a:gd name="T63" fmla="*/ 0 h 15"/>
                <a:gd name="T64" fmla="*/ 2147483646 w 6"/>
                <a:gd name="T65" fmla="*/ 0 h 15"/>
                <a:gd name="T66" fmla="*/ 2147483646 w 6"/>
                <a:gd name="T67" fmla="*/ 0 h 15"/>
                <a:gd name="T68" fmla="*/ 2147483646 w 6"/>
                <a:gd name="T69" fmla="*/ 0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" h="15"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2" y="11"/>
                    <a:pt x="1" y="12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4" y="14"/>
                    <a:pt x="3" y="13"/>
                    <a:pt x="4" y="13"/>
                  </a:cubicBezTo>
                  <a:cubicBezTo>
                    <a:pt x="3" y="13"/>
                    <a:pt x="3" y="12"/>
                    <a:pt x="4" y="12"/>
                  </a:cubicBezTo>
                  <a:cubicBezTo>
                    <a:pt x="5" y="11"/>
                    <a:pt x="4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8" name="Freeform 401"/>
            <p:cNvSpPr/>
            <p:nvPr/>
          </p:nvSpPr>
          <p:spPr bwMode="auto">
            <a:xfrm>
              <a:off x="7821613" y="3717926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2147483646 w 2"/>
                <a:gd name="T3" fmla="*/ 0 h 3"/>
                <a:gd name="T4" fmla="*/ 0 w 2"/>
                <a:gd name="T5" fmla="*/ 2147483646 h 3"/>
                <a:gd name="T6" fmla="*/ 2147483646 w 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" name="Freeform 402"/>
            <p:cNvSpPr/>
            <p:nvPr/>
          </p:nvSpPr>
          <p:spPr bwMode="auto">
            <a:xfrm>
              <a:off x="7821613" y="3687763"/>
              <a:ext cx="22225" cy="23813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0 w 6"/>
                <a:gd name="T5" fmla="*/ 2147483646 h 6"/>
                <a:gd name="T6" fmla="*/ 2147483646 w 6"/>
                <a:gd name="T7" fmla="*/ 0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5"/>
                    <a:pt x="4" y="6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" name="Freeform 403"/>
            <p:cNvSpPr/>
            <p:nvPr/>
          </p:nvSpPr>
          <p:spPr bwMode="auto">
            <a:xfrm>
              <a:off x="7777163" y="3714751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147483646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" name="Rectangle 404"/>
            <p:cNvSpPr>
              <a:spLocks noChangeArrowheads="1"/>
            </p:cNvSpPr>
            <p:nvPr/>
          </p:nvSpPr>
          <p:spPr bwMode="auto">
            <a:xfrm>
              <a:off x="7777163" y="37147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2" name="Freeform 405"/>
            <p:cNvSpPr/>
            <p:nvPr/>
          </p:nvSpPr>
          <p:spPr bwMode="auto">
            <a:xfrm>
              <a:off x="7780338" y="37147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" name="Rectangle 407"/>
            <p:cNvSpPr>
              <a:spLocks noChangeArrowheads="1"/>
            </p:cNvSpPr>
            <p:nvPr/>
          </p:nvSpPr>
          <p:spPr bwMode="auto">
            <a:xfrm>
              <a:off x="7777163" y="3714751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4" name="Freeform 408"/>
            <p:cNvSpPr/>
            <p:nvPr/>
          </p:nvSpPr>
          <p:spPr bwMode="auto">
            <a:xfrm>
              <a:off x="7780338" y="37147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" name="Freeform 409"/>
            <p:cNvSpPr/>
            <p:nvPr/>
          </p:nvSpPr>
          <p:spPr bwMode="auto">
            <a:xfrm>
              <a:off x="7780338" y="3711576"/>
              <a:ext cx="3175" cy="6350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2147483646 h 4"/>
                <a:gd name="T8" fmla="*/ 2147483646 w 2"/>
                <a:gd name="T9" fmla="*/ 2147483646 h 4"/>
                <a:gd name="T10" fmla="*/ 2147483646 w 2"/>
                <a:gd name="T11" fmla="*/ 2147483646 h 4"/>
                <a:gd name="T12" fmla="*/ 0 w 2"/>
                <a:gd name="T13" fmla="*/ 2147483646 h 4"/>
                <a:gd name="T14" fmla="*/ 0 w 2"/>
                <a:gd name="T15" fmla="*/ 0 h 4"/>
                <a:gd name="T16" fmla="*/ 0 w 2"/>
                <a:gd name="T17" fmla="*/ 2147483646 h 4"/>
                <a:gd name="T18" fmla="*/ 2147483646 w 2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" name="Freeform 410"/>
            <p:cNvSpPr/>
            <p:nvPr/>
          </p:nvSpPr>
          <p:spPr bwMode="auto">
            <a:xfrm>
              <a:off x="7777163" y="3706813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6 h 3"/>
                <a:gd name="T4" fmla="*/ 2147483646 w 2"/>
                <a:gd name="T5" fmla="*/ 2147483646 h 3"/>
                <a:gd name="T6" fmla="*/ 2147483646 w 2"/>
                <a:gd name="T7" fmla="*/ 2147483646 h 3"/>
                <a:gd name="T8" fmla="*/ 0 w 2"/>
                <a:gd name="T9" fmla="*/ 2147483646 h 3"/>
                <a:gd name="T10" fmla="*/ 2147483646 w 2"/>
                <a:gd name="T11" fmla="*/ 0 h 3"/>
                <a:gd name="T12" fmla="*/ 0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" name="Rectangle 411"/>
            <p:cNvSpPr>
              <a:spLocks noChangeArrowheads="1"/>
            </p:cNvSpPr>
            <p:nvPr/>
          </p:nvSpPr>
          <p:spPr bwMode="auto">
            <a:xfrm>
              <a:off x="7780338" y="3706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8" name="Freeform 412"/>
            <p:cNvSpPr/>
            <p:nvPr/>
          </p:nvSpPr>
          <p:spPr bwMode="auto">
            <a:xfrm>
              <a:off x="7780338" y="3717926"/>
              <a:ext cx="22225" cy="52388"/>
            </a:xfrm>
            <a:custGeom>
              <a:avLst/>
              <a:gdLst>
                <a:gd name="T0" fmla="*/ 0 w 6"/>
                <a:gd name="T1" fmla="*/ 2147483646 h 14"/>
                <a:gd name="T2" fmla="*/ 0 w 6"/>
                <a:gd name="T3" fmla="*/ 2147483646 h 14"/>
                <a:gd name="T4" fmla="*/ 0 w 6"/>
                <a:gd name="T5" fmla="*/ 2147483646 h 14"/>
                <a:gd name="T6" fmla="*/ 2147483646 w 6"/>
                <a:gd name="T7" fmla="*/ 2147483646 h 14"/>
                <a:gd name="T8" fmla="*/ 0 w 6"/>
                <a:gd name="T9" fmla="*/ 2147483646 h 14"/>
                <a:gd name="T10" fmla="*/ 0 w 6"/>
                <a:gd name="T11" fmla="*/ 2147483646 h 14"/>
                <a:gd name="T12" fmla="*/ 0 w 6"/>
                <a:gd name="T13" fmla="*/ 2147483646 h 14"/>
                <a:gd name="T14" fmla="*/ 0 w 6"/>
                <a:gd name="T15" fmla="*/ 2147483646 h 14"/>
                <a:gd name="T16" fmla="*/ 0 w 6"/>
                <a:gd name="T17" fmla="*/ 2147483646 h 14"/>
                <a:gd name="T18" fmla="*/ 0 w 6"/>
                <a:gd name="T19" fmla="*/ 2147483646 h 14"/>
                <a:gd name="T20" fmla="*/ 2147483646 w 6"/>
                <a:gd name="T21" fmla="*/ 2147483646 h 14"/>
                <a:gd name="T22" fmla="*/ 2147483646 w 6"/>
                <a:gd name="T23" fmla="*/ 2147483646 h 14"/>
                <a:gd name="T24" fmla="*/ 2147483646 w 6"/>
                <a:gd name="T25" fmla="*/ 2147483646 h 14"/>
                <a:gd name="T26" fmla="*/ 2147483646 w 6"/>
                <a:gd name="T27" fmla="*/ 2147483646 h 14"/>
                <a:gd name="T28" fmla="*/ 2147483646 w 6"/>
                <a:gd name="T29" fmla="*/ 2147483646 h 14"/>
                <a:gd name="T30" fmla="*/ 2147483646 w 6"/>
                <a:gd name="T31" fmla="*/ 2147483646 h 14"/>
                <a:gd name="T32" fmla="*/ 0 w 6"/>
                <a:gd name="T33" fmla="*/ 2147483646 h 14"/>
                <a:gd name="T34" fmla="*/ 2147483646 w 6"/>
                <a:gd name="T35" fmla="*/ 2147483646 h 14"/>
                <a:gd name="T36" fmla="*/ 2147483646 w 6"/>
                <a:gd name="T37" fmla="*/ 2147483646 h 14"/>
                <a:gd name="T38" fmla="*/ 2147483646 w 6"/>
                <a:gd name="T39" fmla="*/ 2147483646 h 14"/>
                <a:gd name="T40" fmla="*/ 2147483646 w 6"/>
                <a:gd name="T41" fmla="*/ 2147483646 h 14"/>
                <a:gd name="T42" fmla="*/ 2147483646 w 6"/>
                <a:gd name="T43" fmla="*/ 2147483646 h 14"/>
                <a:gd name="T44" fmla="*/ 2147483646 w 6"/>
                <a:gd name="T45" fmla="*/ 2147483646 h 14"/>
                <a:gd name="T46" fmla="*/ 2147483646 w 6"/>
                <a:gd name="T47" fmla="*/ 2147483646 h 14"/>
                <a:gd name="T48" fmla="*/ 2147483646 w 6"/>
                <a:gd name="T49" fmla="*/ 2147483646 h 14"/>
                <a:gd name="T50" fmla="*/ 2147483646 w 6"/>
                <a:gd name="T51" fmla="*/ 2147483646 h 14"/>
                <a:gd name="T52" fmla="*/ 2147483646 w 6"/>
                <a:gd name="T53" fmla="*/ 2147483646 h 14"/>
                <a:gd name="T54" fmla="*/ 2147483646 w 6"/>
                <a:gd name="T55" fmla="*/ 0 h 14"/>
                <a:gd name="T56" fmla="*/ 2147483646 w 6"/>
                <a:gd name="T57" fmla="*/ 0 h 14"/>
                <a:gd name="T58" fmla="*/ 2147483646 w 6"/>
                <a:gd name="T59" fmla="*/ 0 h 14"/>
                <a:gd name="T60" fmla="*/ 0 w 6"/>
                <a:gd name="T61" fmla="*/ 0 h 14"/>
                <a:gd name="T62" fmla="*/ 0 w 6"/>
                <a:gd name="T63" fmla="*/ 0 h 14"/>
                <a:gd name="T64" fmla="*/ 0 w 6"/>
                <a:gd name="T65" fmla="*/ 0 h 14"/>
                <a:gd name="T66" fmla="*/ 0 w 6"/>
                <a:gd name="T67" fmla="*/ 0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4" y="14"/>
                    <a:pt x="4" y="14"/>
                  </a:cubicBezTo>
                  <a:cubicBezTo>
                    <a:pt x="5" y="14"/>
                    <a:pt x="6" y="13"/>
                    <a:pt x="6" y="13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6" y="9"/>
                    <a:pt x="5" y="9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5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" name="Freeform 413"/>
            <p:cNvSpPr/>
            <p:nvPr/>
          </p:nvSpPr>
          <p:spPr bwMode="auto">
            <a:xfrm>
              <a:off x="7780338" y="3722688"/>
              <a:ext cx="0" cy="3175"/>
            </a:xfrm>
            <a:custGeom>
              <a:avLst/>
              <a:gdLst>
                <a:gd name="T0" fmla="*/ 2147483646 h 2"/>
                <a:gd name="T1" fmla="*/ 0 h 2"/>
                <a:gd name="T2" fmla="*/ 2147483646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" name="Freeform 414"/>
            <p:cNvSpPr/>
            <p:nvPr/>
          </p:nvSpPr>
          <p:spPr bwMode="auto">
            <a:xfrm>
              <a:off x="7766051" y="3692526"/>
              <a:ext cx="22225" cy="22225"/>
            </a:xfrm>
            <a:custGeom>
              <a:avLst/>
              <a:gdLst>
                <a:gd name="T0" fmla="*/ 2147483646 w 6"/>
                <a:gd name="T1" fmla="*/ 2147483646 h 6"/>
                <a:gd name="T2" fmla="*/ 2147483646 w 6"/>
                <a:gd name="T3" fmla="*/ 2147483646 h 6"/>
                <a:gd name="T4" fmla="*/ 2147483646 w 6"/>
                <a:gd name="T5" fmla="*/ 2147483646 h 6"/>
                <a:gd name="T6" fmla="*/ 2147483646 w 6"/>
                <a:gd name="T7" fmla="*/ 0 h 6"/>
                <a:gd name="T8" fmla="*/ 2147483646 w 6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3"/>
                    <a:pt x="5" y="4"/>
                    <a:pt x="4" y="5"/>
                  </a:cubicBezTo>
                  <a:cubicBezTo>
                    <a:pt x="3" y="6"/>
                    <a:pt x="1" y="5"/>
                    <a:pt x="1" y="4"/>
                  </a:cubicBezTo>
                  <a:cubicBezTo>
                    <a:pt x="0" y="2"/>
                    <a:pt x="0" y="1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" name="Freeform 415"/>
            <p:cNvSpPr/>
            <p:nvPr/>
          </p:nvSpPr>
          <p:spPr bwMode="auto">
            <a:xfrm>
              <a:off x="7524751" y="374808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2" name="Freeform 416"/>
            <p:cNvSpPr/>
            <p:nvPr/>
          </p:nvSpPr>
          <p:spPr bwMode="auto">
            <a:xfrm>
              <a:off x="7524751" y="37449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3" name="Freeform 417"/>
            <p:cNvSpPr/>
            <p:nvPr/>
          </p:nvSpPr>
          <p:spPr bwMode="auto">
            <a:xfrm>
              <a:off x="7521576" y="3748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4" name="Freeform 418"/>
            <p:cNvSpPr/>
            <p:nvPr/>
          </p:nvSpPr>
          <p:spPr bwMode="auto">
            <a:xfrm>
              <a:off x="7521576" y="3748088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2147483646 w 2"/>
                <a:gd name="T5" fmla="*/ 0 h 3"/>
                <a:gd name="T6" fmla="*/ 0 w 2"/>
                <a:gd name="T7" fmla="*/ 0 h 3"/>
                <a:gd name="T8" fmla="*/ 0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5" name="Freeform 419"/>
            <p:cNvSpPr/>
            <p:nvPr/>
          </p:nvSpPr>
          <p:spPr bwMode="auto">
            <a:xfrm>
              <a:off x="7521576" y="3752851"/>
              <a:ext cx="0" cy="6350"/>
            </a:xfrm>
            <a:custGeom>
              <a:avLst/>
              <a:gdLst>
                <a:gd name="T0" fmla="*/ 0 h 4"/>
                <a:gd name="T1" fmla="*/ 2147483646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6" name="Freeform 420"/>
            <p:cNvSpPr/>
            <p:nvPr/>
          </p:nvSpPr>
          <p:spPr bwMode="auto">
            <a:xfrm>
              <a:off x="7510463" y="3783013"/>
              <a:ext cx="11113" cy="36513"/>
            </a:xfrm>
            <a:custGeom>
              <a:avLst/>
              <a:gdLst>
                <a:gd name="T0" fmla="*/ 2147483646 w 3"/>
                <a:gd name="T1" fmla="*/ 2147483646 h 10"/>
                <a:gd name="T2" fmla="*/ 2147483646 w 3"/>
                <a:gd name="T3" fmla="*/ 2147483646 h 10"/>
                <a:gd name="T4" fmla="*/ 2147483646 w 3"/>
                <a:gd name="T5" fmla="*/ 2147483646 h 10"/>
                <a:gd name="T6" fmla="*/ 2147483646 w 3"/>
                <a:gd name="T7" fmla="*/ 2147483646 h 10"/>
                <a:gd name="T8" fmla="*/ 2147483646 w 3"/>
                <a:gd name="T9" fmla="*/ 2147483646 h 10"/>
                <a:gd name="T10" fmla="*/ 2147483646 w 3"/>
                <a:gd name="T11" fmla="*/ 2147483646 h 10"/>
                <a:gd name="T12" fmla="*/ 2147483646 w 3"/>
                <a:gd name="T13" fmla="*/ 2147483646 h 10"/>
                <a:gd name="T14" fmla="*/ 2147483646 w 3"/>
                <a:gd name="T15" fmla="*/ 2147483646 h 10"/>
                <a:gd name="T16" fmla="*/ 2147483646 w 3"/>
                <a:gd name="T17" fmla="*/ 2147483646 h 10"/>
                <a:gd name="T18" fmla="*/ 2147483646 w 3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2" y="6"/>
                    <a:pt x="2" y="2"/>
                    <a:pt x="2" y="3"/>
                  </a:cubicBezTo>
                  <a:cubicBezTo>
                    <a:pt x="2" y="4"/>
                    <a:pt x="2" y="6"/>
                    <a:pt x="1" y="6"/>
                  </a:cubicBezTo>
                  <a:cubicBezTo>
                    <a:pt x="1" y="7"/>
                    <a:pt x="2" y="2"/>
                    <a:pt x="1" y="3"/>
                  </a:cubicBezTo>
                  <a:cubicBezTo>
                    <a:pt x="1" y="4"/>
                    <a:pt x="0" y="10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4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7" name="Freeform 421"/>
            <p:cNvSpPr/>
            <p:nvPr/>
          </p:nvSpPr>
          <p:spPr bwMode="auto">
            <a:xfrm>
              <a:off x="7527926" y="3752851"/>
              <a:ext cx="4763" cy="14288"/>
            </a:xfrm>
            <a:custGeom>
              <a:avLst/>
              <a:gdLst>
                <a:gd name="T0" fmla="*/ 2147483646 w 1"/>
                <a:gd name="T1" fmla="*/ 2147483646 h 4"/>
                <a:gd name="T2" fmla="*/ 0 w 1"/>
                <a:gd name="T3" fmla="*/ 2147483646 h 4"/>
                <a:gd name="T4" fmla="*/ 0 w 1"/>
                <a:gd name="T5" fmla="*/ 2147483646 h 4"/>
                <a:gd name="T6" fmla="*/ 0 w 1"/>
                <a:gd name="T7" fmla="*/ 2147483646 h 4"/>
                <a:gd name="T8" fmla="*/ 0 w 1"/>
                <a:gd name="T9" fmla="*/ 2147483646 h 4"/>
                <a:gd name="T10" fmla="*/ 0 w 1"/>
                <a:gd name="T11" fmla="*/ 2147483646 h 4"/>
                <a:gd name="T12" fmla="*/ 2147483646 w 1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8" name="Rectangle 422"/>
            <p:cNvSpPr>
              <a:spLocks noChangeArrowheads="1"/>
            </p:cNvSpPr>
            <p:nvPr/>
          </p:nvSpPr>
          <p:spPr bwMode="auto">
            <a:xfrm>
              <a:off x="7527926" y="3767138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9" name="Freeform 423"/>
            <p:cNvSpPr/>
            <p:nvPr/>
          </p:nvSpPr>
          <p:spPr bwMode="auto">
            <a:xfrm>
              <a:off x="7389813" y="3695701"/>
              <a:ext cx="127000" cy="180975"/>
            </a:xfrm>
            <a:custGeom>
              <a:avLst/>
              <a:gdLst>
                <a:gd name="T0" fmla="*/ 2147483646 w 34"/>
                <a:gd name="T1" fmla="*/ 2147483646 h 48"/>
                <a:gd name="T2" fmla="*/ 2147483646 w 34"/>
                <a:gd name="T3" fmla="*/ 2147483646 h 48"/>
                <a:gd name="T4" fmla="*/ 2147483646 w 34"/>
                <a:gd name="T5" fmla="*/ 2147483646 h 48"/>
                <a:gd name="T6" fmla="*/ 2147483646 w 34"/>
                <a:gd name="T7" fmla="*/ 2147483646 h 48"/>
                <a:gd name="T8" fmla="*/ 2147483646 w 34"/>
                <a:gd name="T9" fmla="*/ 2147483646 h 48"/>
                <a:gd name="T10" fmla="*/ 2147483646 w 34"/>
                <a:gd name="T11" fmla="*/ 2147483646 h 48"/>
                <a:gd name="T12" fmla="*/ 2147483646 w 34"/>
                <a:gd name="T13" fmla="*/ 2147483646 h 48"/>
                <a:gd name="T14" fmla="*/ 2147483646 w 34"/>
                <a:gd name="T15" fmla="*/ 2147483646 h 48"/>
                <a:gd name="T16" fmla="*/ 2147483646 w 34"/>
                <a:gd name="T17" fmla="*/ 2147483646 h 48"/>
                <a:gd name="T18" fmla="*/ 2147483646 w 34"/>
                <a:gd name="T19" fmla="*/ 2147483646 h 48"/>
                <a:gd name="T20" fmla="*/ 2147483646 w 34"/>
                <a:gd name="T21" fmla="*/ 2147483646 h 48"/>
                <a:gd name="T22" fmla="*/ 2147483646 w 34"/>
                <a:gd name="T23" fmla="*/ 2147483646 h 48"/>
                <a:gd name="T24" fmla="*/ 2147483646 w 34"/>
                <a:gd name="T25" fmla="*/ 2147483646 h 48"/>
                <a:gd name="T26" fmla="*/ 2147483646 w 34"/>
                <a:gd name="T27" fmla="*/ 2147483646 h 48"/>
                <a:gd name="T28" fmla="*/ 2147483646 w 34"/>
                <a:gd name="T29" fmla="*/ 2147483646 h 48"/>
                <a:gd name="T30" fmla="*/ 2147483646 w 34"/>
                <a:gd name="T31" fmla="*/ 2147483646 h 48"/>
                <a:gd name="T32" fmla="*/ 2147483646 w 34"/>
                <a:gd name="T33" fmla="*/ 2147483646 h 48"/>
                <a:gd name="T34" fmla="*/ 2147483646 w 34"/>
                <a:gd name="T35" fmla="*/ 2147483646 h 48"/>
                <a:gd name="T36" fmla="*/ 2147483646 w 34"/>
                <a:gd name="T37" fmla="*/ 2147483646 h 48"/>
                <a:gd name="T38" fmla="*/ 2147483646 w 34"/>
                <a:gd name="T39" fmla="*/ 2147483646 h 48"/>
                <a:gd name="T40" fmla="*/ 2147483646 w 34"/>
                <a:gd name="T41" fmla="*/ 2147483646 h 48"/>
                <a:gd name="T42" fmla="*/ 2147483646 w 34"/>
                <a:gd name="T43" fmla="*/ 2147483646 h 48"/>
                <a:gd name="T44" fmla="*/ 2147483646 w 34"/>
                <a:gd name="T45" fmla="*/ 2147483646 h 48"/>
                <a:gd name="T46" fmla="*/ 2147483646 w 34"/>
                <a:gd name="T47" fmla="*/ 2147483646 h 48"/>
                <a:gd name="T48" fmla="*/ 2147483646 w 34"/>
                <a:gd name="T49" fmla="*/ 2147483646 h 48"/>
                <a:gd name="T50" fmla="*/ 2147483646 w 34"/>
                <a:gd name="T51" fmla="*/ 2147483646 h 48"/>
                <a:gd name="T52" fmla="*/ 2147483646 w 34"/>
                <a:gd name="T53" fmla="*/ 2147483646 h 48"/>
                <a:gd name="T54" fmla="*/ 2147483646 w 34"/>
                <a:gd name="T55" fmla="*/ 2147483646 h 48"/>
                <a:gd name="T56" fmla="*/ 2147483646 w 34"/>
                <a:gd name="T57" fmla="*/ 2147483646 h 48"/>
                <a:gd name="T58" fmla="*/ 2147483646 w 34"/>
                <a:gd name="T59" fmla="*/ 2147483646 h 48"/>
                <a:gd name="T60" fmla="*/ 2147483646 w 34"/>
                <a:gd name="T61" fmla="*/ 2147483646 h 48"/>
                <a:gd name="T62" fmla="*/ 2147483646 w 34"/>
                <a:gd name="T63" fmla="*/ 2147483646 h 48"/>
                <a:gd name="T64" fmla="*/ 2147483646 w 34"/>
                <a:gd name="T65" fmla="*/ 2147483646 h 48"/>
                <a:gd name="T66" fmla="*/ 2147483646 w 34"/>
                <a:gd name="T67" fmla="*/ 2147483646 h 48"/>
                <a:gd name="T68" fmla="*/ 2147483646 w 34"/>
                <a:gd name="T69" fmla="*/ 2147483646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" h="48">
                  <a:moveTo>
                    <a:pt x="34" y="18"/>
                  </a:moveTo>
                  <a:cubicBezTo>
                    <a:pt x="33" y="18"/>
                    <a:pt x="33" y="18"/>
                    <a:pt x="32" y="17"/>
                  </a:cubicBezTo>
                  <a:cubicBezTo>
                    <a:pt x="32" y="18"/>
                    <a:pt x="32" y="19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0" y="22"/>
                    <a:pt x="30" y="16"/>
                    <a:pt x="30" y="20"/>
                  </a:cubicBezTo>
                  <a:cubicBezTo>
                    <a:pt x="30" y="16"/>
                    <a:pt x="30" y="22"/>
                    <a:pt x="30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8"/>
                    <a:pt x="30" y="17"/>
                    <a:pt x="30" y="15"/>
                  </a:cubicBezTo>
                  <a:cubicBezTo>
                    <a:pt x="30" y="14"/>
                    <a:pt x="30" y="15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2"/>
                    <a:pt x="26" y="12"/>
                    <a:pt x="24" y="11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5" y="3"/>
                    <a:pt x="15" y="8"/>
                    <a:pt x="7" y="2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11"/>
                    <a:pt x="15" y="22"/>
                    <a:pt x="15" y="23"/>
                  </a:cubicBezTo>
                  <a:cubicBezTo>
                    <a:pt x="25" y="33"/>
                    <a:pt x="20" y="27"/>
                    <a:pt x="25" y="34"/>
                  </a:cubicBezTo>
                  <a:cubicBezTo>
                    <a:pt x="22" y="30"/>
                    <a:pt x="21" y="26"/>
                    <a:pt x="25" y="34"/>
                  </a:cubicBezTo>
                  <a:cubicBezTo>
                    <a:pt x="32" y="48"/>
                    <a:pt x="25" y="37"/>
                    <a:pt x="28" y="41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6"/>
                    <a:pt x="28" y="40"/>
                    <a:pt x="29" y="41"/>
                  </a:cubicBezTo>
                  <a:cubicBezTo>
                    <a:pt x="29" y="41"/>
                    <a:pt x="30" y="37"/>
                    <a:pt x="30" y="35"/>
                  </a:cubicBezTo>
                  <a:cubicBezTo>
                    <a:pt x="30" y="35"/>
                    <a:pt x="30" y="37"/>
                    <a:pt x="30" y="37"/>
                  </a:cubicBezTo>
                  <a:cubicBezTo>
                    <a:pt x="31" y="37"/>
                    <a:pt x="31" y="35"/>
                    <a:pt x="31" y="34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2"/>
                    <a:pt x="31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1"/>
                    <a:pt x="32" y="26"/>
                    <a:pt x="32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3" y="26"/>
                    <a:pt x="33" y="24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3" y="22"/>
                    <a:pt x="33" y="20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9"/>
                    <a:pt x="34" y="18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4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" name="Freeform 424"/>
            <p:cNvSpPr/>
            <p:nvPr/>
          </p:nvSpPr>
          <p:spPr bwMode="auto">
            <a:xfrm>
              <a:off x="7505701" y="3759201"/>
              <a:ext cx="4763" cy="4763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0 w 1"/>
                <a:gd name="T5" fmla="*/ 0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1" name="Freeform 425"/>
            <p:cNvSpPr/>
            <p:nvPr/>
          </p:nvSpPr>
          <p:spPr bwMode="auto">
            <a:xfrm>
              <a:off x="7491413" y="3824288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2" name="Freeform 426"/>
            <p:cNvSpPr/>
            <p:nvPr/>
          </p:nvSpPr>
          <p:spPr bwMode="auto">
            <a:xfrm>
              <a:off x="7494588" y="3824288"/>
              <a:ext cx="4763" cy="0"/>
            </a:xfrm>
            <a:custGeom>
              <a:avLst/>
              <a:gdLst>
                <a:gd name="T0" fmla="*/ 0 w 3"/>
                <a:gd name="T1" fmla="*/ 2147483646 w 3"/>
                <a:gd name="T2" fmla="*/ 0 w 3"/>
                <a:gd name="T3" fmla="*/ 0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3" name="Freeform 427"/>
            <p:cNvSpPr/>
            <p:nvPr/>
          </p:nvSpPr>
          <p:spPr bwMode="auto">
            <a:xfrm>
              <a:off x="7494588" y="38242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4" name="Freeform 428"/>
            <p:cNvSpPr/>
            <p:nvPr/>
          </p:nvSpPr>
          <p:spPr bwMode="auto">
            <a:xfrm>
              <a:off x="7491413" y="3824288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2147483646 w 2"/>
                <a:gd name="T5" fmla="*/ 0 h 2"/>
                <a:gd name="T6" fmla="*/ 2147483646 w 2"/>
                <a:gd name="T7" fmla="*/ 0 h 2"/>
                <a:gd name="T8" fmla="*/ 0 w 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5" name="Freeform 429"/>
            <p:cNvSpPr/>
            <p:nvPr/>
          </p:nvSpPr>
          <p:spPr bwMode="auto">
            <a:xfrm>
              <a:off x="7486651" y="3827463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2147483646 h 2"/>
                <a:gd name="T4" fmla="*/ 2147483646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6" name="Freeform 430"/>
            <p:cNvSpPr/>
            <p:nvPr/>
          </p:nvSpPr>
          <p:spPr bwMode="auto">
            <a:xfrm>
              <a:off x="7434263" y="3846513"/>
              <a:ext cx="34925" cy="14288"/>
            </a:xfrm>
            <a:custGeom>
              <a:avLst/>
              <a:gdLst>
                <a:gd name="T0" fmla="*/ 2147483646 w 9"/>
                <a:gd name="T1" fmla="*/ 2147483646 h 4"/>
                <a:gd name="T2" fmla="*/ 2147483646 w 9"/>
                <a:gd name="T3" fmla="*/ 2147483646 h 4"/>
                <a:gd name="T4" fmla="*/ 2147483646 w 9"/>
                <a:gd name="T5" fmla="*/ 2147483646 h 4"/>
                <a:gd name="T6" fmla="*/ 2147483646 w 9"/>
                <a:gd name="T7" fmla="*/ 2147483646 h 4"/>
                <a:gd name="T8" fmla="*/ 2147483646 w 9"/>
                <a:gd name="T9" fmla="*/ 2147483646 h 4"/>
                <a:gd name="T10" fmla="*/ 2147483646 w 9"/>
                <a:gd name="T11" fmla="*/ 2147483646 h 4"/>
                <a:gd name="T12" fmla="*/ 2147483646 w 9"/>
                <a:gd name="T13" fmla="*/ 2147483646 h 4"/>
                <a:gd name="T14" fmla="*/ 2147483646 w 9"/>
                <a:gd name="T15" fmla="*/ 2147483646 h 4"/>
                <a:gd name="T16" fmla="*/ 2147483646 w 9"/>
                <a:gd name="T17" fmla="*/ 2147483646 h 4"/>
                <a:gd name="T18" fmla="*/ 2147483646 w 9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4"/>
                    <a:pt x="7" y="1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2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7" name="Freeform 431"/>
            <p:cNvSpPr/>
            <p:nvPr/>
          </p:nvSpPr>
          <p:spPr bwMode="auto">
            <a:xfrm>
              <a:off x="7483476" y="3830638"/>
              <a:ext cx="11113" cy="11113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2147483646 h 3"/>
                <a:gd name="T6" fmla="*/ 0 w 3"/>
                <a:gd name="T7" fmla="*/ 2147483646 h 3"/>
                <a:gd name="T8" fmla="*/ 2147483646 w 3"/>
                <a:gd name="T9" fmla="*/ 2147483646 h 3"/>
                <a:gd name="T10" fmla="*/ 0 w 3"/>
                <a:gd name="T11" fmla="*/ 2147483646 h 3"/>
                <a:gd name="T12" fmla="*/ 2147483646 w 3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8" name="Freeform 432"/>
            <p:cNvSpPr/>
            <p:nvPr/>
          </p:nvSpPr>
          <p:spPr bwMode="auto">
            <a:xfrm>
              <a:off x="7483476" y="3841751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0 w 2"/>
                <a:gd name="T3" fmla="*/ 0 w 2"/>
                <a:gd name="T4" fmla="*/ 2147483646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9" name="Freeform 433"/>
            <p:cNvSpPr/>
            <p:nvPr/>
          </p:nvSpPr>
          <p:spPr bwMode="auto">
            <a:xfrm>
              <a:off x="7356476" y="3733801"/>
              <a:ext cx="176213" cy="131763"/>
            </a:xfrm>
            <a:custGeom>
              <a:avLst/>
              <a:gdLst>
                <a:gd name="T0" fmla="*/ 2147483646 w 47"/>
                <a:gd name="T1" fmla="*/ 2147483646 h 35"/>
                <a:gd name="T2" fmla="*/ 2147483646 w 47"/>
                <a:gd name="T3" fmla="*/ 2147483646 h 35"/>
                <a:gd name="T4" fmla="*/ 2147483646 w 47"/>
                <a:gd name="T5" fmla="*/ 2147483646 h 35"/>
                <a:gd name="T6" fmla="*/ 2147483646 w 47"/>
                <a:gd name="T7" fmla="*/ 2147483646 h 35"/>
                <a:gd name="T8" fmla="*/ 2147483646 w 47"/>
                <a:gd name="T9" fmla="*/ 2147483646 h 35"/>
                <a:gd name="T10" fmla="*/ 2147483646 w 47"/>
                <a:gd name="T11" fmla="*/ 2147483646 h 35"/>
                <a:gd name="T12" fmla="*/ 2147483646 w 47"/>
                <a:gd name="T13" fmla="*/ 2147483646 h 35"/>
                <a:gd name="T14" fmla="*/ 2147483646 w 47"/>
                <a:gd name="T15" fmla="*/ 2147483646 h 35"/>
                <a:gd name="T16" fmla="*/ 2147483646 w 47"/>
                <a:gd name="T17" fmla="*/ 2147483646 h 35"/>
                <a:gd name="T18" fmla="*/ 2147483646 w 47"/>
                <a:gd name="T19" fmla="*/ 2147483646 h 35"/>
                <a:gd name="T20" fmla="*/ 2147483646 w 47"/>
                <a:gd name="T21" fmla="*/ 2147483646 h 35"/>
                <a:gd name="T22" fmla="*/ 2147483646 w 47"/>
                <a:gd name="T23" fmla="*/ 2147483646 h 35"/>
                <a:gd name="T24" fmla="*/ 2147483646 w 47"/>
                <a:gd name="T25" fmla="*/ 2147483646 h 35"/>
                <a:gd name="T26" fmla="*/ 2147483646 w 47"/>
                <a:gd name="T27" fmla="*/ 2147483646 h 35"/>
                <a:gd name="T28" fmla="*/ 2147483646 w 47"/>
                <a:gd name="T29" fmla="*/ 2147483646 h 35"/>
                <a:gd name="T30" fmla="*/ 2147483646 w 47"/>
                <a:gd name="T31" fmla="*/ 2147483646 h 35"/>
                <a:gd name="T32" fmla="*/ 2147483646 w 47"/>
                <a:gd name="T33" fmla="*/ 2147483646 h 35"/>
                <a:gd name="T34" fmla="*/ 2147483646 w 47"/>
                <a:gd name="T35" fmla="*/ 2147483646 h 35"/>
                <a:gd name="T36" fmla="*/ 2147483646 w 47"/>
                <a:gd name="T37" fmla="*/ 2147483646 h 35"/>
                <a:gd name="T38" fmla="*/ 2147483646 w 47"/>
                <a:gd name="T39" fmla="*/ 2147483646 h 35"/>
                <a:gd name="T40" fmla="*/ 2147483646 w 47"/>
                <a:gd name="T41" fmla="*/ 2147483646 h 35"/>
                <a:gd name="T42" fmla="*/ 2147483646 w 47"/>
                <a:gd name="T43" fmla="*/ 2147483646 h 35"/>
                <a:gd name="T44" fmla="*/ 2147483646 w 47"/>
                <a:gd name="T45" fmla="*/ 2147483646 h 35"/>
                <a:gd name="T46" fmla="*/ 2147483646 w 47"/>
                <a:gd name="T47" fmla="*/ 2147483646 h 35"/>
                <a:gd name="T48" fmla="*/ 2147483646 w 47"/>
                <a:gd name="T49" fmla="*/ 2147483646 h 35"/>
                <a:gd name="T50" fmla="*/ 2147483646 w 47"/>
                <a:gd name="T51" fmla="*/ 2147483646 h 35"/>
                <a:gd name="T52" fmla="*/ 2147483646 w 47"/>
                <a:gd name="T53" fmla="*/ 2147483646 h 35"/>
                <a:gd name="T54" fmla="*/ 2147483646 w 47"/>
                <a:gd name="T55" fmla="*/ 2147483646 h 35"/>
                <a:gd name="T56" fmla="*/ 2147483646 w 47"/>
                <a:gd name="T57" fmla="*/ 2147483646 h 35"/>
                <a:gd name="T58" fmla="*/ 2147483646 w 47"/>
                <a:gd name="T59" fmla="*/ 2147483646 h 35"/>
                <a:gd name="T60" fmla="*/ 2147483646 w 47"/>
                <a:gd name="T61" fmla="*/ 2147483646 h 35"/>
                <a:gd name="T62" fmla="*/ 2147483646 w 47"/>
                <a:gd name="T63" fmla="*/ 2147483646 h 35"/>
                <a:gd name="T64" fmla="*/ 2147483646 w 47"/>
                <a:gd name="T65" fmla="*/ 2147483646 h 35"/>
                <a:gd name="T66" fmla="*/ 2147483646 w 47"/>
                <a:gd name="T67" fmla="*/ 2147483646 h 35"/>
                <a:gd name="T68" fmla="*/ 2147483646 w 47"/>
                <a:gd name="T69" fmla="*/ 2147483646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" h="35"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4"/>
                    <a:pt x="29" y="25"/>
                  </a:cubicBezTo>
                  <a:cubicBezTo>
                    <a:pt x="28" y="26"/>
                    <a:pt x="33" y="23"/>
                    <a:pt x="30" y="25"/>
                  </a:cubicBezTo>
                  <a:cubicBezTo>
                    <a:pt x="33" y="23"/>
                    <a:pt x="28" y="26"/>
                    <a:pt x="29" y="25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1" y="23"/>
                    <a:pt x="32" y="23"/>
                    <a:pt x="33" y="22"/>
                  </a:cubicBezTo>
                  <a:cubicBezTo>
                    <a:pt x="35" y="21"/>
                    <a:pt x="34" y="22"/>
                    <a:pt x="32" y="23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9"/>
                    <a:pt x="35" y="18"/>
                    <a:pt x="36" y="16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42" y="8"/>
                    <a:pt x="37" y="9"/>
                    <a:pt x="44" y="3"/>
                  </a:cubicBezTo>
                  <a:cubicBezTo>
                    <a:pt x="47" y="0"/>
                    <a:pt x="45" y="0"/>
                    <a:pt x="44" y="0"/>
                  </a:cubicBezTo>
                  <a:cubicBezTo>
                    <a:pt x="38" y="3"/>
                    <a:pt x="25" y="12"/>
                    <a:pt x="24" y="13"/>
                  </a:cubicBezTo>
                  <a:cubicBezTo>
                    <a:pt x="12" y="21"/>
                    <a:pt x="19" y="17"/>
                    <a:pt x="12" y="22"/>
                  </a:cubicBezTo>
                  <a:cubicBezTo>
                    <a:pt x="16" y="19"/>
                    <a:pt x="20" y="17"/>
                    <a:pt x="12" y="23"/>
                  </a:cubicBezTo>
                  <a:cubicBezTo>
                    <a:pt x="0" y="31"/>
                    <a:pt x="11" y="26"/>
                    <a:pt x="8" y="29"/>
                  </a:cubicBezTo>
                  <a:cubicBezTo>
                    <a:pt x="7" y="29"/>
                    <a:pt x="8" y="29"/>
                    <a:pt x="8" y="30"/>
                  </a:cubicBezTo>
                  <a:cubicBezTo>
                    <a:pt x="4" y="33"/>
                    <a:pt x="10" y="31"/>
                    <a:pt x="11" y="34"/>
                  </a:cubicBezTo>
                  <a:cubicBezTo>
                    <a:pt x="11" y="35"/>
                    <a:pt x="14" y="33"/>
                    <a:pt x="16" y="32"/>
                  </a:cubicBezTo>
                  <a:cubicBezTo>
                    <a:pt x="17" y="32"/>
                    <a:pt x="16" y="34"/>
                    <a:pt x="16" y="34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18" y="33"/>
                    <a:pt x="17" y="34"/>
                    <a:pt x="16" y="34"/>
                  </a:cubicBezTo>
                  <a:cubicBezTo>
                    <a:pt x="16" y="34"/>
                    <a:pt x="21" y="31"/>
                    <a:pt x="22" y="31"/>
                  </a:cubicBezTo>
                  <a:cubicBezTo>
                    <a:pt x="22" y="30"/>
                    <a:pt x="19" y="33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3" y="31"/>
                    <a:pt x="20" y="33"/>
                    <a:pt x="20" y="33"/>
                  </a:cubicBezTo>
                  <a:cubicBezTo>
                    <a:pt x="21" y="32"/>
                    <a:pt x="25" y="30"/>
                    <a:pt x="25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26" y="31"/>
                    <a:pt x="28" y="30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30" y="28"/>
                    <a:pt x="31" y="27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1" y="28"/>
                  </a:cubicBezTo>
                  <a:cubicBezTo>
                    <a:pt x="31" y="28"/>
                    <a:pt x="32" y="27"/>
                    <a:pt x="32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7"/>
                    <a:pt x="33" y="26"/>
                    <a:pt x="33" y="2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" name="Freeform 434"/>
            <p:cNvSpPr/>
            <p:nvPr/>
          </p:nvSpPr>
          <p:spPr bwMode="auto">
            <a:xfrm>
              <a:off x="7475538" y="382428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1" name="Freeform 435"/>
            <p:cNvSpPr/>
            <p:nvPr/>
          </p:nvSpPr>
          <p:spPr bwMode="auto">
            <a:xfrm>
              <a:off x="7392988" y="3835401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0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2" name="Freeform 436"/>
            <p:cNvSpPr/>
            <p:nvPr/>
          </p:nvSpPr>
          <p:spPr bwMode="auto">
            <a:xfrm>
              <a:off x="7400926" y="3835401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3" name="Freeform 437"/>
            <p:cNvSpPr/>
            <p:nvPr/>
          </p:nvSpPr>
          <p:spPr bwMode="auto">
            <a:xfrm>
              <a:off x="7397751" y="38354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4" name="Freeform 438"/>
            <p:cNvSpPr/>
            <p:nvPr/>
          </p:nvSpPr>
          <p:spPr bwMode="auto">
            <a:xfrm>
              <a:off x="7392988" y="3835401"/>
              <a:ext cx="7938" cy="0"/>
            </a:xfrm>
            <a:custGeom>
              <a:avLst/>
              <a:gdLst>
                <a:gd name="T0" fmla="*/ 0 w 5"/>
                <a:gd name="T1" fmla="*/ 2147483646 w 5"/>
                <a:gd name="T2" fmla="*/ 2147483646 w 5"/>
                <a:gd name="T3" fmla="*/ 2147483646 w 5"/>
                <a:gd name="T4" fmla="*/ 0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5" name="Freeform 439"/>
            <p:cNvSpPr/>
            <p:nvPr/>
          </p:nvSpPr>
          <p:spPr bwMode="auto">
            <a:xfrm>
              <a:off x="7389813" y="3830638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0 w 2"/>
                <a:gd name="T3" fmla="*/ 0 h 3"/>
                <a:gd name="T4" fmla="*/ 2147483646 w 2"/>
                <a:gd name="T5" fmla="*/ 214748364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6" name="Freeform 440"/>
            <p:cNvSpPr/>
            <p:nvPr/>
          </p:nvSpPr>
          <p:spPr bwMode="auto">
            <a:xfrm>
              <a:off x="7337426" y="3800476"/>
              <a:ext cx="30163" cy="23813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2147483646 w 8"/>
                <a:gd name="T5" fmla="*/ 2147483646 h 6"/>
                <a:gd name="T6" fmla="*/ 2147483646 w 8"/>
                <a:gd name="T7" fmla="*/ 2147483646 h 6"/>
                <a:gd name="T8" fmla="*/ 0 w 8"/>
                <a:gd name="T9" fmla="*/ 0 h 6"/>
                <a:gd name="T10" fmla="*/ 2147483646 w 8"/>
                <a:gd name="T11" fmla="*/ 2147483646 h 6"/>
                <a:gd name="T12" fmla="*/ 2147483646 w 8"/>
                <a:gd name="T13" fmla="*/ 2147483646 h 6"/>
                <a:gd name="T14" fmla="*/ 2147483646 w 8"/>
                <a:gd name="T15" fmla="*/ 2147483646 h 6"/>
                <a:gd name="T16" fmla="*/ 2147483646 w 8"/>
                <a:gd name="T17" fmla="*/ 2147483646 h 6"/>
                <a:gd name="T18" fmla="*/ 2147483646 w 8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3" y="3"/>
                  </a:moveTo>
                  <a:cubicBezTo>
                    <a:pt x="2" y="3"/>
                    <a:pt x="6" y="5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2"/>
                    <a:pt x="6" y="4"/>
                    <a:pt x="5" y="3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7" name="Freeform 441"/>
            <p:cNvSpPr/>
            <p:nvPr/>
          </p:nvSpPr>
          <p:spPr bwMode="auto">
            <a:xfrm>
              <a:off x="7378701" y="3835401"/>
              <a:ext cx="14288" cy="3175"/>
            </a:xfrm>
            <a:custGeom>
              <a:avLst/>
              <a:gdLst>
                <a:gd name="T0" fmla="*/ 2147483646 w 4"/>
                <a:gd name="T1" fmla="*/ 2147483646 h 1"/>
                <a:gd name="T2" fmla="*/ 2147483646 w 4"/>
                <a:gd name="T3" fmla="*/ 0 h 1"/>
                <a:gd name="T4" fmla="*/ 2147483646 w 4"/>
                <a:gd name="T5" fmla="*/ 0 h 1"/>
                <a:gd name="T6" fmla="*/ 0 w 4"/>
                <a:gd name="T7" fmla="*/ 0 h 1"/>
                <a:gd name="T8" fmla="*/ 2147483646 w 4"/>
                <a:gd name="T9" fmla="*/ 0 h 1"/>
                <a:gd name="T10" fmla="*/ 0 w 4"/>
                <a:gd name="T11" fmla="*/ 0 h 1"/>
                <a:gd name="T12" fmla="*/ 2147483646 w 4"/>
                <a:gd name="T13" fmla="*/ 2147483646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8" name="Rectangle 442"/>
            <p:cNvSpPr>
              <a:spLocks noChangeArrowheads="1"/>
            </p:cNvSpPr>
            <p:nvPr/>
          </p:nvSpPr>
          <p:spPr bwMode="auto">
            <a:xfrm>
              <a:off x="7378701" y="383540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9" name="Freeform 443"/>
            <p:cNvSpPr/>
            <p:nvPr/>
          </p:nvSpPr>
          <p:spPr bwMode="auto">
            <a:xfrm>
              <a:off x="7321551" y="3703638"/>
              <a:ext cx="147638" cy="14605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2147483646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2147483646 w 39"/>
                <a:gd name="T15" fmla="*/ 2147483646 h 39"/>
                <a:gd name="T16" fmla="*/ 2147483646 w 39"/>
                <a:gd name="T17" fmla="*/ 2147483646 h 39"/>
                <a:gd name="T18" fmla="*/ 2147483646 w 39"/>
                <a:gd name="T19" fmla="*/ 2147483646 h 39"/>
                <a:gd name="T20" fmla="*/ 2147483646 w 39"/>
                <a:gd name="T21" fmla="*/ 2147483646 h 39"/>
                <a:gd name="T22" fmla="*/ 2147483646 w 39"/>
                <a:gd name="T23" fmla="*/ 2147483646 h 39"/>
                <a:gd name="T24" fmla="*/ 2147483646 w 39"/>
                <a:gd name="T25" fmla="*/ 2147483646 h 39"/>
                <a:gd name="T26" fmla="*/ 2147483646 w 39"/>
                <a:gd name="T27" fmla="*/ 2147483646 h 39"/>
                <a:gd name="T28" fmla="*/ 2147483646 w 39"/>
                <a:gd name="T29" fmla="*/ 2147483646 h 39"/>
                <a:gd name="T30" fmla="*/ 2147483646 w 39"/>
                <a:gd name="T31" fmla="*/ 2147483646 h 39"/>
                <a:gd name="T32" fmla="*/ 2147483646 w 39"/>
                <a:gd name="T33" fmla="*/ 2147483646 h 39"/>
                <a:gd name="T34" fmla="*/ 2147483646 w 39"/>
                <a:gd name="T35" fmla="*/ 2147483646 h 39"/>
                <a:gd name="T36" fmla="*/ 2147483646 w 39"/>
                <a:gd name="T37" fmla="*/ 2147483646 h 39"/>
                <a:gd name="T38" fmla="*/ 2147483646 w 39"/>
                <a:gd name="T39" fmla="*/ 2147483646 h 39"/>
                <a:gd name="T40" fmla="*/ 2147483646 w 39"/>
                <a:gd name="T41" fmla="*/ 2147483646 h 39"/>
                <a:gd name="T42" fmla="*/ 2147483646 w 39"/>
                <a:gd name="T43" fmla="*/ 2147483646 h 39"/>
                <a:gd name="T44" fmla="*/ 2147483646 w 39"/>
                <a:gd name="T45" fmla="*/ 2147483646 h 39"/>
                <a:gd name="T46" fmla="*/ 2147483646 w 39"/>
                <a:gd name="T47" fmla="*/ 2147483646 h 39"/>
                <a:gd name="T48" fmla="*/ 2147483646 w 39"/>
                <a:gd name="T49" fmla="*/ 2147483646 h 39"/>
                <a:gd name="T50" fmla="*/ 2147483646 w 39"/>
                <a:gd name="T51" fmla="*/ 2147483646 h 39"/>
                <a:gd name="T52" fmla="*/ 2147483646 w 39"/>
                <a:gd name="T53" fmla="*/ 2147483646 h 39"/>
                <a:gd name="T54" fmla="*/ 2147483646 w 39"/>
                <a:gd name="T55" fmla="*/ 2147483646 h 39"/>
                <a:gd name="T56" fmla="*/ 2147483646 w 39"/>
                <a:gd name="T57" fmla="*/ 2147483646 h 39"/>
                <a:gd name="T58" fmla="*/ 2147483646 w 39"/>
                <a:gd name="T59" fmla="*/ 2147483646 h 39"/>
                <a:gd name="T60" fmla="*/ 2147483646 w 39"/>
                <a:gd name="T61" fmla="*/ 2147483646 h 39"/>
                <a:gd name="T62" fmla="*/ 2147483646 w 39"/>
                <a:gd name="T63" fmla="*/ 2147483646 h 39"/>
                <a:gd name="T64" fmla="*/ 2147483646 w 39"/>
                <a:gd name="T65" fmla="*/ 2147483646 h 39"/>
                <a:gd name="T66" fmla="*/ 2147483646 w 39"/>
                <a:gd name="T67" fmla="*/ 2147483646 h 39"/>
                <a:gd name="T68" fmla="*/ 2147483646 w 39"/>
                <a:gd name="T69" fmla="*/ 2147483646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" h="39">
                  <a:moveTo>
                    <a:pt x="17" y="33"/>
                  </a:moveTo>
                  <a:cubicBezTo>
                    <a:pt x="17" y="32"/>
                    <a:pt x="18" y="32"/>
                    <a:pt x="18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8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9" y="30"/>
                    <a:pt x="20" y="31"/>
                    <a:pt x="21" y="31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4" y="28"/>
                    <a:pt x="19" y="31"/>
                    <a:pt x="16" y="29"/>
                  </a:cubicBezTo>
                  <a:cubicBezTo>
                    <a:pt x="19" y="31"/>
                    <a:pt x="14" y="28"/>
                    <a:pt x="16" y="29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18" y="30"/>
                    <a:pt x="19" y="30"/>
                    <a:pt x="21" y="31"/>
                  </a:cubicBezTo>
                  <a:cubicBezTo>
                    <a:pt x="22" y="32"/>
                    <a:pt x="21" y="31"/>
                    <a:pt x="19" y="30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9" y="31"/>
                    <a:pt x="20" y="31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1"/>
                    <a:pt x="27" y="31"/>
                  </a:cubicBezTo>
                  <a:cubicBezTo>
                    <a:pt x="28" y="32"/>
                    <a:pt x="30" y="32"/>
                    <a:pt x="32" y="34"/>
                  </a:cubicBezTo>
                  <a:cubicBezTo>
                    <a:pt x="35" y="36"/>
                    <a:pt x="32" y="32"/>
                    <a:pt x="39" y="39"/>
                  </a:cubicBezTo>
                  <a:cubicBezTo>
                    <a:pt x="38" y="39"/>
                    <a:pt x="36" y="36"/>
                    <a:pt x="36" y="35"/>
                  </a:cubicBezTo>
                  <a:cubicBezTo>
                    <a:pt x="38" y="38"/>
                    <a:pt x="26" y="20"/>
                    <a:pt x="26" y="20"/>
                  </a:cubicBezTo>
                  <a:cubicBezTo>
                    <a:pt x="19" y="8"/>
                    <a:pt x="22" y="15"/>
                    <a:pt x="17" y="9"/>
                  </a:cubicBezTo>
                  <a:cubicBezTo>
                    <a:pt x="20" y="13"/>
                    <a:pt x="22" y="17"/>
                    <a:pt x="15" y="10"/>
                  </a:cubicBezTo>
                  <a:cubicBezTo>
                    <a:pt x="4" y="0"/>
                    <a:pt x="10" y="10"/>
                    <a:pt x="6" y="9"/>
                  </a:cubicBezTo>
                  <a:cubicBezTo>
                    <a:pt x="5" y="8"/>
                    <a:pt x="6" y="9"/>
                    <a:pt x="5" y="9"/>
                  </a:cubicBezTo>
                  <a:cubicBezTo>
                    <a:pt x="0" y="8"/>
                    <a:pt x="2" y="14"/>
                    <a:pt x="0" y="15"/>
                  </a:cubicBezTo>
                  <a:cubicBezTo>
                    <a:pt x="0" y="16"/>
                    <a:pt x="2" y="19"/>
                    <a:pt x="4" y="20"/>
                  </a:cubicBezTo>
                  <a:cubicBezTo>
                    <a:pt x="4" y="21"/>
                    <a:pt x="2" y="20"/>
                    <a:pt x="2" y="20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0"/>
                    <a:pt x="7" y="24"/>
                    <a:pt x="8" y="24"/>
                  </a:cubicBezTo>
                  <a:cubicBezTo>
                    <a:pt x="8" y="25"/>
                    <a:pt x="5" y="23"/>
                    <a:pt x="5" y="23"/>
                  </a:cubicBezTo>
                  <a:cubicBezTo>
                    <a:pt x="5" y="23"/>
                    <a:pt x="7" y="25"/>
                    <a:pt x="7" y="25"/>
                  </a:cubicBezTo>
                  <a:cubicBezTo>
                    <a:pt x="8" y="26"/>
                    <a:pt x="5" y="24"/>
                    <a:pt x="5" y="24"/>
                  </a:cubicBezTo>
                  <a:cubicBezTo>
                    <a:pt x="6" y="25"/>
                    <a:pt x="10" y="27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9"/>
                    <a:pt x="11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5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7" y="33"/>
                    <a:pt x="14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5" y="32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5" y="32"/>
                    <a:pt x="17" y="33"/>
                    <a:pt x="17" y="3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" name="Freeform 444"/>
            <p:cNvSpPr/>
            <p:nvPr/>
          </p:nvSpPr>
          <p:spPr bwMode="auto">
            <a:xfrm>
              <a:off x="7386638" y="3819526"/>
              <a:ext cx="6350" cy="4763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2147483646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1" name="Freeform 445"/>
            <p:cNvSpPr/>
            <p:nvPr/>
          </p:nvSpPr>
          <p:spPr bwMode="auto">
            <a:xfrm>
              <a:off x="7412038" y="3736976"/>
              <a:ext cx="4763" cy="4763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2" name="Freeform 446"/>
            <p:cNvSpPr/>
            <p:nvPr/>
          </p:nvSpPr>
          <p:spPr bwMode="auto">
            <a:xfrm>
              <a:off x="7412038" y="3733801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3" name="Freeform 447"/>
            <p:cNvSpPr/>
            <p:nvPr/>
          </p:nvSpPr>
          <p:spPr bwMode="auto">
            <a:xfrm>
              <a:off x="7412038" y="37369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4" name="Freeform 448"/>
            <p:cNvSpPr/>
            <p:nvPr/>
          </p:nvSpPr>
          <p:spPr bwMode="auto">
            <a:xfrm>
              <a:off x="7408863" y="3736976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2147483646 w 2"/>
                <a:gd name="T5" fmla="*/ 0 h 3"/>
                <a:gd name="T6" fmla="*/ 2147483646 w 2"/>
                <a:gd name="T7" fmla="*/ 0 h 3"/>
                <a:gd name="T8" fmla="*/ 0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5" name="Freeform 449"/>
            <p:cNvSpPr/>
            <p:nvPr/>
          </p:nvSpPr>
          <p:spPr bwMode="auto">
            <a:xfrm>
              <a:off x="7408863" y="3741738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6" name="Freeform 450"/>
            <p:cNvSpPr/>
            <p:nvPr/>
          </p:nvSpPr>
          <p:spPr bwMode="auto">
            <a:xfrm>
              <a:off x="7378701" y="3767138"/>
              <a:ext cx="19050" cy="30163"/>
            </a:xfrm>
            <a:custGeom>
              <a:avLst/>
              <a:gdLst>
                <a:gd name="T0" fmla="*/ 2147483646 w 5"/>
                <a:gd name="T1" fmla="*/ 2147483646 h 8"/>
                <a:gd name="T2" fmla="*/ 2147483646 w 5"/>
                <a:gd name="T3" fmla="*/ 2147483646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0 w 5"/>
                <a:gd name="T9" fmla="*/ 2147483646 h 8"/>
                <a:gd name="T10" fmla="*/ 2147483646 w 5"/>
                <a:gd name="T11" fmla="*/ 2147483646 h 8"/>
                <a:gd name="T12" fmla="*/ 2147483646 w 5"/>
                <a:gd name="T13" fmla="*/ 2147483646 h 8"/>
                <a:gd name="T14" fmla="*/ 2147483646 w 5"/>
                <a:gd name="T15" fmla="*/ 2147483646 h 8"/>
                <a:gd name="T16" fmla="*/ 2147483646 w 5"/>
                <a:gd name="T17" fmla="*/ 2147483646 h 8"/>
                <a:gd name="T18" fmla="*/ 2147483646 w 5"/>
                <a:gd name="T19" fmla="*/ 214748364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2" y="6"/>
                    <a:pt x="4" y="2"/>
                    <a:pt x="4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8"/>
                    <a:pt x="0" y="8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7" name="Freeform 451"/>
            <p:cNvSpPr/>
            <p:nvPr/>
          </p:nvSpPr>
          <p:spPr bwMode="auto">
            <a:xfrm>
              <a:off x="7408863" y="3741738"/>
              <a:ext cx="7938" cy="1428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0 w 2"/>
                <a:gd name="T7" fmla="*/ 2147483646 h 4"/>
                <a:gd name="T8" fmla="*/ 2147483646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8" name="Rectangle 452"/>
            <p:cNvSpPr>
              <a:spLocks noChangeArrowheads="1"/>
            </p:cNvSpPr>
            <p:nvPr/>
          </p:nvSpPr>
          <p:spPr bwMode="auto">
            <a:xfrm>
              <a:off x="7412038" y="37560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59" name="Freeform 453"/>
            <p:cNvSpPr/>
            <p:nvPr/>
          </p:nvSpPr>
          <p:spPr bwMode="auto">
            <a:xfrm>
              <a:off x="7326313" y="3643313"/>
              <a:ext cx="77788" cy="206375"/>
            </a:xfrm>
            <a:custGeom>
              <a:avLst/>
              <a:gdLst>
                <a:gd name="T0" fmla="*/ 2147483646 w 21"/>
                <a:gd name="T1" fmla="*/ 2147483646 h 55"/>
                <a:gd name="T2" fmla="*/ 2147483646 w 21"/>
                <a:gd name="T3" fmla="*/ 2147483646 h 55"/>
                <a:gd name="T4" fmla="*/ 2147483646 w 21"/>
                <a:gd name="T5" fmla="*/ 2147483646 h 55"/>
                <a:gd name="T6" fmla="*/ 2147483646 w 21"/>
                <a:gd name="T7" fmla="*/ 2147483646 h 55"/>
                <a:gd name="T8" fmla="*/ 2147483646 w 21"/>
                <a:gd name="T9" fmla="*/ 2147483646 h 55"/>
                <a:gd name="T10" fmla="*/ 2147483646 w 21"/>
                <a:gd name="T11" fmla="*/ 2147483646 h 55"/>
                <a:gd name="T12" fmla="*/ 2147483646 w 21"/>
                <a:gd name="T13" fmla="*/ 2147483646 h 55"/>
                <a:gd name="T14" fmla="*/ 2147483646 w 21"/>
                <a:gd name="T15" fmla="*/ 2147483646 h 55"/>
                <a:gd name="T16" fmla="*/ 2147483646 w 21"/>
                <a:gd name="T17" fmla="*/ 2147483646 h 55"/>
                <a:gd name="T18" fmla="*/ 2147483646 w 21"/>
                <a:gd name="T19" fmla="*/ 2147483646 h 55"/>
                <a:gd name="T20" fmla="*/ 2147483646 w 21"/>
                <a:gd name="T21" fmla="*/ 2147483646 h 55"/>
                <a:gd name="T22" fmla="*/ 2147483646 w 21"/>
                <a:gd name="T23" fmla="*/ 2147483646 h 55"/>
                <a:gd name="T24" fmla="*/ 2147483646 w 21"/>
                <a:gd name="T25" fmla="*/ 2147483646 h 55"/>
                <a:gd name="T26" fmla="*/ 2147483646 w 21"/>
                <a:gd name="T27" fmla="*/ 2147483646 h 55"/>
                <a:gd name="T28" fmla="*/ 2147483646 w 21"/>
                <a:gd name="T29" fmla="*/ 2147483646 h 55"/>
                <a:gd name="T30" fmla="*/ 2147483646 w 21"/>
                <a:gd name="T31" fmla="*/ 2147483646 h 55"/>
                <a:gd name="T32" fmla="*/ 2147483646 w 21"/>
                <a:gd name="T33" fmla="*/ 2147483646 h 55"/>
                <a:gd name="T34" fmla="*/ 2147483646 w 21"/>
                <a:gd name="T35" fmla="*/ 2147483646 h 55"/>
                <a:gd name="T36" fmla="*/ 2147483646 w 21"/>
                <a:gd name="T37" fmla="*/ 2147483646 h 55"/>
                <a:gd name="T38" fmla="*/ 2147483646 w 21"/>
                <a:gd name="T39" fmla="*/ 2147483646 h 55"/>
                <a:gd name="T40" fmla="*/ 2147483646 w 21"/>
                <a:gd name="T41" fmla="*/ 2147483646 h 55"/>
                <a:gd name="T42" fmla="*/ 2147483646 w 21"/>
                <a:gd name="T43" fmla="*/ 2147483646 h 55"/>
                <a:gd name="T44" fmla="*/ 2147483646 w 21"/>
                <a:gd name="T45" fmla="*/ 2147483646 h 55"/>
                <a:gd name="T46" fmla="*/ 2147483646 w 21"/>
                <a:gd name="T47" fmla="*/ 2147483646 h 55"/>
                <a:gd name="T48" fmla="*/ 2147483646 w 21"/>
                <a:gd name="T49" fmla="*/ 2147483646 h 55"/>
                <a:gd name="T50" fmla="*/ 2147483646 w 21"/>
                <a:gd name="T51" fmla="*/ 2147483646 h 55"/>
                <a:gd name="T52" fmla="*/ 2147483646 w 21"/>
                <a:gd name="T53" fmla="*/ 2147483646 h 55"/>
                <a:gd name="T54" fmla="*/ 2147483646 w 21"/>
                <a:gd name="T55" fmla="*/ 2147483646 h 55"/>
                <a:gd name="T56" fmla="*/ 2147483646 w 21"/>
                <a:gd name="T57" fmla="*/ 2147483646 h 55"/>
                <a:gd name="T58" fmla="*/ 2147483646 w 21"/>
                <a:gd name="T59" fmla="*/ 2147483646 h 55"/>
                <a:gd name="T60" fmla="*/ 2147483646 w 21"/>
                <a:gd name="T61" fmla="*/ 2147483646 h 55"/>
                <a:gd name="T62" fmla="*/ 2147483646 w 21"/>
                <a:gd name="T63" fmla="*/ 2147483646 h 55"/>
                <a:gd name="T64" fmla="*/ 2147483646 w 21"/>
                <a:gd name="T65" fmla="*/ 2147483646 h 55"/>
                <a:gd name="T66" fmla="*/ 2147483646 w 21"/>
                <a:gd name="T67" fmla="*/ 2147483646 h 55"/>
                <a:gd name="T68" fmla="*/ 2147483646 w 21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cubicBezTo>
                    <a:pt x="20" y="28"/>
                    <a:pt x="20" y="28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8" y="27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6" y="31"/>
                    <a:pt x="18" y="26"/>
                    <a:pt x="17" y="29"/>
                  </a:cubicBezTo>
                  <a:cubicBezTo>
                    <a:pt x="18" y="26"/>
                    <a:pt x="16" y="31"/>
                    <a:pt x="17" y="29"/>
                  </a:cubicBezTo>
                  <a:cubicBezTo>
                    <a:pt x="17" y="29"/>
                    <a:pt x="17" y="27"/>
                    <a:pt x="18" y="26"/>
                  </a:cubicBezTo>
                  <a:cubicBezTo>
                    <a:pt x="17" y="27"/>
                    <a:pt x="18" y="26"/>
                    <a:pt x="18" y="24"/>
                  </a:cubicBezTo>
                  <a:cubicBezTo>
                    <a:pt x="19" y="23"/>
                    <a:pt x="18" y="24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0"/>
                    <a:pt x="17" y="20"/>
                    <a:pt x="16" y="18"/>
                  </a:cubicBezTo>
                  <a:cubicBezTo>
                    <a:pt x="15" y="17"/>
                    <a:pt x="14" y="15"/>
                    <a:pt x="14" y="12"/>
                  </a:cubicBezTo>
                  <a:cubicBezTo>
                    <a:pt x="12" y="7"/>
                    <a:pt x="10" y="12"/>
                    <a:pt x="6" y="3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39"/>
                    <a:pt x="7" y="32"/>
                    <a:pt x="8" y="40"/>
                  </a:cubicBezTo>
                  <a:cubicBezTo>
                    <a:pt x="7" y="35"/>
                    <a:pt x="7" y="31"/>
                    <a:pt x="8" y="41"/>
                  </a:cubicBezTo>
                  <a:cubicBezTo>
                    <a:pt x="8" y="55"/>
                    <a:pt x="7" y="43"/>
                    <a:pt x="7" y="47"/>
                  </a:cubicBezTo>
                  <a:cubicBezTo>
                    <a:pt x="7" y="48"/>
                    <a:pt x="7" y="47"/>
                    <a:pt x="7" y="48"/>
                  </a:cubicBezTo>
                  <a:cubicBezTo>
                    <a:pt x="6" y="53"/>
                    <a:pt x="7" y="46"/>
                    <a:pt x="8" y="48"/>
                  </a:cubicBezTo>
                  <a:cubicBezTo>
                    <a:pt x="8" y="48"/>
                    <a:pt x="9" y="45"/>
                    <a:pt x="10" y="43"/>
                  </a:cubicBezTo>
                  <a:cubicBezTo>
                    <a:pt x="11" y="42"/>
                    <a:pt x="10" y="44"/>
                    <a:pt x="10" y="44"/>
                  </a:cubicBezTo>
                  <a:cubicBezTo>
                    <a:pt x="10" y="44"/>
                    <a:pt x="11" y="43"/>
                    <a:pt x="12" y="42"/>
                  </a:cubicBezTo>
                  <a:cubicBezTo>
                    <a:pt x="11" y="42"/>
                    <a:pt x="11" y="43"/>
                    <a:pt x="10" y="44"/>
                  </a:cubicBezTo>
                  <a:cubicBezTo>
                    <a:pt x="10" y="44"/>
                    <a:pt x="13" y="39"/>
                    <a:pt x="13" y="38"/>
                  </a:cubicBezTo>
                  <a:cubicBezTo>
                    <a:pt x="13" y="37"/>
                    <a:pt x="12" y="41"/>
                    <a:pt x="12" y="41"/>
                  </a:cubicBezTo>
                  <a:cubicBezTo>
                    <a:pt x="12" y="41"/>
                    <a:pt x="13" y="39"/>
                    <a:pt x="14" y="38"/>
                  </a:cubicBezTo>
                  <a:cubicBezTo>
                    <a:pt x="14" y="37"/>
                    <a:pt x="12" y="41"/>
                    <a:pt x="13" y="40"/>
                  </a:cubicBezTo>
                  <a:cubicBezTo>
                    <a:pt x="13" y="40"/>
                    <a:pt x="15" y="35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5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6" y="36"/>
                    <a:pt x="18" y="34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2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8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1" y="28"/>
                    <a:pt x="21" y="2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" name="Freeform 454"/>
            <p:cNvSpPr/>
            <p:nvPr/>
          </p:nvSpPr>
          <p:spPr bwMode="auto">
            <a:xfrm>
              <a:off x="7392988" y="3741738"/>
              <a:ext cx="4763" cy="6350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1" name="Freeform 455"/>
            <p:cNvSpPr/>
            <p:nvPr/>
          </p:nvSpPr>
          <p:spPr bwMode="auto">
            <a:xfrm>
              <a:off x="7373938" y="3711576"/>
              <a:ext cx="7938" cy="3175"/>
            </a:xfrm>
            <a:custGeom>
              <a:avLst/>
              <a:gdLst>
                <a:gd name="T0" fmla="*/ 0 w 2"/>
                <a:gd name="T1" fmla="*/ 2147483646 h 1"/>
                <a:gd name="T2" fmla="*/ 0 w 2"/>
                <a:gd name="T3" fmla="*/ 2147483646 h 1"/>
                <a:gd name="T4" fmla="*/ 2147483646 w 2"/>
                <a:gd name="T5" fmla="*/ 0 h 1"/>
                <a:gd name="T6" fmla="*/ 0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2" name="Freeform 456"/>
            <p:cNvSpPr/>
            <p:nvPr/>
          </p:nvSpPr>
          <p:spPr bwMode="auto">
            <a:xfrm>
              <a:off x="7373938" y="3714751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147483646 h 2"/>
                <a:gd name="T4" fmla="*/ 2147483646 w 3"/>
                <a:gd name="T5" fmla="*/ 0 h 2"/>
                <a:gd name="T6" fmla="*/ 0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3" name="Freeform 457"/>
            <p:cNvSpPr/>
            <p:nvPr/>
          </p:nvSpPr>
          <p:spPr bwMode="auto">
            <a:xfrm>
              <a:off x="7378701" y="37147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4" name="Freeform 458"/>
            <p:cNvSpPr/>
            <p:nvPr/>
          </p:nvSpPr>
          <p:spPr bwMode="auto">
            <a:xfrm>
              <a:off x="7378701" y="3711576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0 w 2"/>
                <a:gd name="T5" fmla="*/ 2147483646 h 2"/>
                <a:gd name="T6" fmla="*/ 0 w 2"/>
                <a:gd name="T7" fmla="*/ 2147483646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5" name="Freeform 459"/>
            <p:cNvSpPr/>
            <p:nvPr/>
          </p:nvSpPr>
          <p:spPr bwMode="auto">
            <a:xfrm>
              <a:off x="7381876" y="3706813"/>
              <a:ext cx="4763" cy="4763"/>
            </a:xfrm>
            <a:custGeom>
              <a:avLst/>
              <a:gdLst>
                <a:gd name="T0" fmla="*/ 0 w 3"/>
                <a:gd name="T1" fmla="*/ 2147483646 h 3"/>
                <a:gd name="T2" fmla="*/ 2147483646 w 3"/>
                <a:gd name="T3" fmla="*/ 0 h 3"/>
                <a:gd name="T4" fmla="*/ 0 w 3"/>
                <a:gd name="T5" fmla="*/ 2147483646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6" name="Freeform 460"/>
            <p:cNvSpPr/>
            <p:nvPr/>
          </p:nvSpPr>
          <p:spPr bwMode="auto">
            <a:xfrm>
              <a:off x="7400926" y="3670301"/>
              <a:ext cx="30163" cy="22225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2147483646 w 8"/>
                <a:gd name="T5" fmla="*/ 2147483646 h 6"/>
                <a:gd name="T6" fmla="*/ 2147483646 w 8"/>
                <a:gd name="T7" fmla="*/ 2147483646 h 6"/>
                <a:gd name="T8" fmla="*/ 2147483646 w 8"/>
                <a:gd name="T9" fmla="*/ 0 h 6"/>
                <a:gd name="T10" fmla="*/ 2147483646 w 8"/>
                <a:gd name="T11" fmla="*/ 2147483646 h 6"/>
                <a:gd name="T12" fmla="*/ 2147483646 w 8"/>
                <a:gd name="T13" fmla="*/ 2147483646 h 6"/>
                <a:gd name="T14" fmla="*/ 2147483646 w 8"/>
                <a:gd name="T15" fmla="*/ 2147483646 h 6"/>
                <a:gd name="T16" fmla="*/ 2147483646 w 8"/>
                <a:gd name="T17" fmla="*/ 2147483646 h 6"/>
                <a:gd name="T18" fmla="*/ 2147483646 w 8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5" y="2"/>
                  </a:moveTo>
                  <a:cubicBezTo>
                    <a:pt x="5" y="2"/>
                    <a:pt x="2" y="4"/>
                    <a:pt x="3" y="4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3" y="5"/>
                    <a:pt x="3" y="4"/>
                  </a:cubicBezTo>
                  <a:cubicBezTo>
                    <a:pt x="4" y="3"/>
                    <a:pt x="8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7" name="Freeform 461"/>
            <p:cNvSpPr/>
            <p:nvPr/>
          </p:nvSpPr>
          <p:spPr bwMode="auto">
            <a:xfrm>
              <a:off x="7373938" y="3695701"/>
              <a:ext cx="15875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2147483646 w 4"/>
                <a:gd name="T11" fmla="*/ 2147483646 h 4"/>
                <a:gd name="T12" fmla="*/ 2147483646 w 4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8" name="Freeform 462"/>
            <p:cNvSpPr/>
            <p:nvPr/>
          </p:nvSpPr>
          <p:spPr bwMode="auto">
            <a:xfrm>
              <a:off x="7386638" y="3695701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0 w 2"/>
                <a:gd name="T3" fmla="*/ 2147483646 h 2"/>
                <a:gd name="T4" fmla="*/ 2147483646 w 2"/>
                <a:gd name="T5" fmla="*/ 0 h 2"/>
                <a:gd name="T6" fmla="*/ 0 w 2"/>
                <a:gd name="T7" fmla="*/ 2147483646 h 2"/>
                <a:gd name="T8" fmla="*/ 0 w 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9" name="Freeform 463"/>
            <p:cNvSpPr/>
            <p:nvPr/>
          </p:nvSpPr>
          <p:spPr bwMode="auto">
            <a:xfrm>
              <a:off x="7381876" y="3627438"/>
              <a:ext cx="90488" cy="192088"/>
            </a:xfrm>
            <a:custGeom>
              <a:avLst/>
              <a:gdLst>
                <a:gd name="T0" fmla="*/ 2147483646 w 24"/>
                <a:gd name="T1" fmla="*/ 2147483646 h 51"/>
                <a:gd name="T2" fmla="*/ 2147483646 w 24"/>
                <a:gd name="T3" fmla="*/ 2147483646 h 51"/>
                <a:gd name="T4" fmla="*/ 2147483646 w 24"/>
                <a:gd name="T5" fmla="*/ 2147483646 h 51"/>
                <a:gd name="T6" fmla="*/ 2147483646 w 24"/>
                <a:gd name="T7" fmla="*/ 2147483646 h 51"/>
                <a:gd name="T8" fmla="*/ 2147483646 w 24"/>
                <a:gd name="T9" fmla="*/ 2147483646 h 51"/>
                <a:gd name="T10" fmla="*/ 2147483646 w 24"/>
                <a:gd name="T11" fmla="*/ 2147483646 h 51"/>
                <a:gd name="T12" fmla="*/ 2147483646 w 24"/>
                <a:gd name="T13" fmla="*/ 2147483646 h 51"/>
                <a:gd name="T14" fmla="*/ 2147483646 w 24"/>
                <a:gd name="T15" fmla="*/ 2147483646 h 51"/>
                <a:gd name="T16" fmla="*/ 2147483646 w 24"/>
                <a:gd name="T17" fmla="*/ 2147483646 h 51"/>
                <a:gd name="T18" fmla="*/ 2147483646 w 24"/>
                <a:gd name="T19" fmla="*/ 2147483646 h 51"/>
                <a:gd name="T20" fmla="*/ 2147483646 w 24"/>
                <a:gd name="T21" fmla="*/ 2147483646 h 51"/>
                <a:gd name="T22" fmla="*/ 2147483646 w 24"/>
                <a:gd name="T23" fmla="*/ 2147483646 h 51"/>
                <a:gd name="T24" fmla="*/ 2147483646 w 24"/>
                <a:gd name="T25" fmla="*/ 2147483646 h 51"/>
                <a:gd name="T26" fmla="*/ 2147483646 w 24"/>
                <a:gd name="T27" fmla="*/ 2147483646 h 51"/>
                <a:gd name="T28" fmla="*/ 2147483646 w 24"/>
                <a:gd name="T29" fmla="*/ 2147483646 h 51"/>
                <a:gd name="T30" fmla="*/ 2147483646 w 24"/>
                <a:gd name="T31" fmla="*/ 2147483646 h 51"/>
                <a:gd name="T32" fmla="*/ 2147483646 w 24"/>
                <a:gd name="T33" fmla="*/ 2147483646 h 51"/>
                <a:gd name="T34" fmla="*/ 2147483646 w 24"/>
                <a:gd name="T35" fmla="*/ 2147483646 h 51"/>
                <a:gd name="T36" fmla="*/ 2147483646 w 24"/>
                <a:gd name="T37" fmla="*/ 2147483646 h 51"/>
                <a:gd name="T38" fmla="*/ 2147483646 w 24"/>
                <a:gd name="T39" fmla="*/ 2147483646 h 51"/>
                <a:gd name="T40" fmla="*/ 2147483646 w 24"/>
                <a:gd name="T41" fmla="*/ 2147483646 h 51"/>
                <a:gd name="T42" fmla="*/ 2147483646 w 24"/>
                <a:gd name="T43" fmla="*/ 2147483646 h 51"/>
                <a:gd name="T44" fmla="*/ 2147483646 w 24"/>
                <a:gd name="T45" fmla="*/ 2147483646 h 51"/>
                <a:gd name="T46" fmla="*/ 2147483646 w 24"/>
                <a:gd name="T47" fmla="*/ 2147483646 h 51"/>
                <a:gd name="T48" fmla="*/ 2147483646 w 24"/>
                <a:gd name="T49" fmla="*/ 2147483646 h 51"/>
                <a:gd name="T50" fmla="*/ 2147483646 w 24"/>
                <a:gd name="T51" fmla="*/ 2147483646 h 51"/>
                <a:gd name="T52" fmla="*/ 2147483646 w 24"/>
                <a:gd name="T53" fmla="*/ 2147483646 h 51"/>
                <a:gd name="T54" fmla="*/ 2147483646 w 24"/>
                <a:gd name="T55" fmla="*/ 2147483646 h 51"/>
                <a:gd name="T56" fmla="*/ 2147483646 w 24"/>
                <a:gd name="T57" fmla="*/ 2147483646 h 51"/>
                <a:gd name="T58" fmla="*/ 2147483646 w 24"/>
                <a:gd name="T59" fmla="*/ 2147483646 h 51"/>
                <a:gd name="T60" fmla="*/ 2147483646 w 24"/>
                <a:gd name="T61" fmla="*/ 2147483646 h 51"/>
                <a:gd name="T62" fmla="*/ 2147483646 w 24"/>
                <a:gd name="T63" fmla="*/ 2147483646 h 51"/>
                <a:gd name="T64" fmla="*/ 2147483646 w 24"/>
                <a:gd name="T65" fmla="*/ 2147483646 h 51"/>
                <a:gd name="T66" fmla="*/ 2147483646 w 24"/>
                <a:gd name="T67" fmla="*/ 2147483646 h 51"/>
                <a:gd name="T68" fmla="*/ 2147483646 w 24"/>
                <a:gd name="T69" fmla="*/ 2147483646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51">
                  <a:moveTo>
                    <a:pt x="2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1"/>
                    <a:pt x="3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19"/>
                    <a:pt x="3" y="23"/>
                    <a:pt x="6" y="21"/>
                  </a:cubicBezTo>
                  <a:cubicBezTo>
                    <a:pt x="3" y="23"/>
                    <a:pt x="7" y="19"/>
                    <a:pt x="6" y="21"/>
                  </a:cubicBezTo>
                  <a:cubicBezTo>
                    <a:pt x="5" y="21"/>
                    <a:pt x="4" y="22"/>
                    <a:pt x="4" y="23"/>
                  </a:cubicBezTo>
                  <a:cubicBezTo>
                    <a:pt x="4" y="23"/>
                    <a:pt x="4" y="23"/>
                    <a:pt x="2" y="25"/>
                  </a:cubicBezTo>
                  <a:cubicBezTo>
                    <a:pt x="1" y="26"/>
                    <a:pt x="2" y="25"/>
                    <a:pt x="4" y="23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2" y="29"/>
                    <a:pt x="2" y="31"/>
                  </a:cubicBezTo>
                  <a:cubicBezTo>
                    <a:pt x="2" y="32"/>
                    <a:pt x="1" y="34"/>
                    <a:pt x="1" y="37"/>
                  </a:cubicBezTo>
                  <a:cubicBezTo>
                    <a:pt x="0" y="42"/>
                    <a:pt x="4" y="38"/>
                    <a:pt x="2" y="47"/>
                  </a:cubicBezTo>
                  <a:cubicBezTo>
                    <a:pt x="1" y="51"/>
                    <a:pt x="4" y="50"/>
                    <a:pt x="5" y="50"/>
                  </a:cubicBezTo>
                  <a:cubicBezTo>
                    <a:pt x="8" y="44"/>
                    <a:pt x="13" y="29"/>
                    <a:pt x="13" y="28"/>
                  </a:cubicBezTo>
                  <a:cubicBezTo>
                    <a:pt x="18" y="14"/>
                    <a:pt x="15" y="22"/>
                    <a:pt x="18" y="14"/>
                  </a:cubicBezTo>
                  <a:cubicBezTo>
                    <a:pt x="16" y="18"/>
                    <a:pt x="14" y="22"/>
                    <a:pt x="18" y="13"/>
                  </a:cubicBezTo>
                  <a:cubicBezTo>
                    <a:pt x="24" y="0"/>
                    <a:pt x="19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1" y="9"/>
                    <a:pt x="21" y="7"/>
                  </a:cubicBezTo>
                  <a:cubicBezTo>
                    <a:pt x="21" y="7"/>
                    <a:pt x="19" y="9"/>
                    <a:pt x="17" y="11"/>
                  </a:cubicBezTo>
                  <a:cubicBezTo>
                    <a:pt x="16" y="11"/>
                    <a:pt x="18" y="10"/>
                    <a:pt x="18" y="10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3"/>
                    <a:pt x="13" y="14"/>
                  </a:cubicBezTo>
                  <a:cubicBezTo>
                    <a:pt x="12" y="15"/>
                    <a:pt x="15" y="12"/>
                    <a:pt x="14" y="12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4"/>
                    <a:pt x="14" y="12"/>
                    <a:pt x="14" y="12"/>
                  </a:cubicBezTo>
                  <a:cubicBezTo>
                    <a:pt x="13" y="13"/>
                    <a:pt x="9" y="16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7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4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1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0" name="Freeform 464"/>
            <p:cNvSpPr/>
            <p:nvPr/>
          </p:nvSpPr>
          <p:spPr bwMode="auto">
            <a:xfrm>
              <a:off x="7392988" y="3711576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" name="Rectangle 465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2" name="Rectangle 466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3" name="Freeform 467"/>
            <p:cNvSpPr/>
            <p:nvPr/>
          </p:nvSpPr>
          <p:spPr bwMode="auto">
            <a:xfrm>
              <a:off x="7453313" y="37449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4" name="Rectangle 468"/>
            <p:cNvSpPr>
              <a:spLocks noChangeArrowheads="1"/>
            </p:cNvSpPr>
            <p:nvPr/>
          </p:nvSpPr>
          <p:spPr bwMode="auto">
            <a:xfrm>
              <a:off x="7453313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5" name="Freeform 469"/>
            <p:cNvSpPr/>
            <p:nvPr/>
          </p:nvSpPr>
          <p:spPr bwMode="auto">
            <a:xfrm>
              <a:off x="7453313" y="37449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6" name="Freeform 470"/>
            <p:cNvSpPr/>
            <p:nvPr/>
          </p:nvSpPr>
          <p:spPr bwMode="auto">
            <a:xfrm>
              <a:off x="7453313" y="3748088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0 w 3"/>
                <a:gd name="T5" fmla="*/ 0 h 3"/>
                <a:gd name="T6" fmla="*/ 0 w 3"/>
                <a:gd name="T7" fmla="*/ 0 h 3"/>
                <a:gd name="T8" fmla="*/ 0 w 3"/>
                <a:gd name="T9" fmla="*/ 2147483646 h 3"/>
                <a:gd name="T10" fmla="*/ 0 w 3"/>
                <a:gd name="T11" fmla="*/ 0 h 3"/>
                <a:gd name="T12" fmla="*/ 2147483646 w 3"/>
                <a:gd name="T13" fmla="*/ 0 h 3"/>
                <a:gd name="T14" fmla="*/ 2147483646 w 3"/>
                <a:gd name="T15" fmla="*/ 0 h 3"/>
                <a:gd name="T16" fmla="*/ 2147483646 w 3"/>
                <a:gd name="T17" fmla="*/ 0 h 3"/>
                <a:gd name="T18" fmla="*/ 0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7" name="Freeform 471"/>
            <p:cNvSpPr/>
            <p:nvPr/>
          </p:nvSpPr>
          <p:spPr bwMode="auto">
            <a:xfrm>
              <a:off x="7458076" y="37449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8" name="Rectangle 472"/>
            <p:cNvSpPr>
              <a:spLocks noChangeArrowheads="1"/>
            </p:cNvSpPr>
            <p:nvPr/>
          </p:nvSpPr>
          <p:spPr bwMode="auto">
            <a:xfrm>
              <a:off x="7458076" y="37449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9" name="Freeform 473"/>
            <p:cNvSpPr/>
            <p:nvPr/>
          </p:nvSpPr>
          <p:spPr bwMode="auto">
            <a:xfrm>
              <a:off x="7423151" y="3748088"/>
              <a:ext cx="30163" cy="26988"/>
            </a:xfrm>
            <a:custGeom>
              <a:avLst/>
              <a:gdLst>
                <a:gd name="T0" fmla="*/ 2147483646 w 8"/>
                <a:gd name="T1" fmla="*/ 0 h 7"/>
                <a:gd name="T2" fmla="*/ 2147483646 w 8"/>
                <a:gd name="T3" fmla="*/ 0 h 7"/>
                <a:gd name="T4" fmla="*/ 2147483646 w 8"/>
                <a:gd name="T5" fmla="*/ 0 h 7"/>
                <a:gd name="T6" fmla="*/ 2147483646 w 8"/>
                <a:gd name="T7" fmla="*/ 2147483646 h 7"/>
                <a:gd name="T8" fmla="*/ 2147483646 w 8"/>
                <a:gd name="T9" fmla="*/ 0 h 7"/>
                <a:gd name="T10" fmla="*/ 2147483646 w 8"/>
                <a:gd name="T11" fmla="*/ 0 h 7"/>
                <a:gd name="T12" fmla="*/ 2147483646 w 8"/>
                <a:gd name="T13" fmla="*/ 0 h 7"/>
                <a:gd name="T14" fmla="*/ 2147483646 w 8"/>
                <a:gd name="T15" fmla="*/ 0 h 7"/>
                <a:gd name="T16" fmla="*/ 2147483646 w 8"/>
                <a:gd name="T17" fmla="*/ 2147483646 h 7"/>
                <a:gd name="T18" fmla="*/ 2147483646 w 8"/>
                <a:gd name="T19" fmla="*/ 2147483646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0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2147483646 w 8"/>
                <a:gd name="T53" fmla="*/ 2147483646 h 7"/>
                <a:gd name="T54" fmla="*/ 2147483646 w 8"/>
                <a:gd name="T55" fmla="*/ 2147483646 h 7"/>
                <a:gd name="T56" fmla="*/ 2147483646 w 8"/>
                <a:gd name="T57" fmla="*/ 2147483646 h 7"/>
                <a:gd name="T58" fmla="*/ 2147483646 w 8"/>
                <a:gd name="T59" fmla="*/ 2147483646 h 7"/>
                <a:gd name="T60" fmla="*/ 2147483646 w 8"/>
                <a:gd name="T61" fmla="*/ 0 h 7"/>
                <a:gd name="T62" fmla="*/ 2147483646 w 8"/>
                <a:gd name="T63" fmla="*/ 0 h 7"/>
                <a:gd name="T64" fmla="*/ 2147483646 w 8"/>
                <a:gd name="T65" fmla="*/ 0 h 7"/>
                <a:gd name="T66" fmla="*/ 2147483646 w 8"/>
                <a:gd name="T67" fmla="*/ 0 h 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6"/>
                    <a:pt x="2" y="6"/>
                  </a:cubicBezTo>
                  <a:cubicBezTo>
                    <a:pt x="3" y="7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0" name="Rectangle 474"/>
            <p:cNvSpPr>
              <a:spLocks noChangeArrowheads="1"/>
            </p:cNvSpPr>
            <p:nvPr/>
          </p:nvSpPr>
          <p:spPr bwMode="auto">
            <a:xfrm>
              <a:off x="7450138" y="3748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" name="Freeform 475"/>
            <p:cNvSpPr/>
            <p:nvPr/>
          </p:nvSpPr>
          <p:spPr bwMode="auto">
            <a:xfrm>
              <a:off x="7453313" y="3733801"/>
              <a:ext cx="15875" cy="14288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" name="Rectangle 476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3" name="Rectangle 477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4" name="Freeform 478"/>
            <p:cNvSpPr/>
            <p:nvPr/>
          </p:nvSpPr>
          <p:spPr bwMode="auto">
            <a:xfrm>
              <a:off x="7434263" y="37338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" name="Rectangle 479"/>
            <p:cNvSpPr>
              <a:spLocks noChangeArrowheads="1"/>
            </p:cNvSpPr>
            <p:nvPr/>
          </p:nvSpPr>
          <p:spPr bwMode="auto">
            <a:xfrm>
              <a:off x="7434263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6" name="Freeform 480"/>
            <p:cNvSpPr/>
            <p:nvPr/>
          </p:nvSpPr>
          <p:spPr bwMode="auto">
            <a:xfrm>
              <a:off x="7434263" y="37338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7" name="Freeform 481"/>
            <p:cNvSpPr/>
            <p:nvPr/>
          </p:nvSpPr>
          <p:spPr bwMode="auto">
            <a:xfrm>
              <a:off x="7434263" y="3733801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0 h 2"/>
                <a:gd name="T4" fmla="*/ 0 w 3"/>
                <a:gd name="T5" fmla="*/ 2147483646 h 2"/>
                <a:gd name="T6" fmla="*/ 0 w 3"/>
                <a:gd name="T7" fmla="*/ 2147483646 h 2"/>
                <a:gd name="T8" fmla="*/ 2147483646 w 3"/>
                <a:gd name="T9" fmla="*/ 2147483646 h 2"/>
                <a:gd name="T10" fmla="*/ 2147483646 w 3"/>
                <a:gd name="T11" fmla="*/ 2147483646 h 2"/>
                <a:gd name="T12" fmla="*/ 0 w 3"/>
                <a:gd name="T13" fmla="*/ 0 h 2"/>
                <a:gd name="T14" fmla="*/ 2147483646 w 3"/>
                <a:gd name="T15" fmla="*/ 0 h 2"/>
                <a:gd name="T16" fmla="*/ 0 w 3"/>
                <a:gd name="T17" fmla="*/ 0 h 2"/>
                <a:gd name="T18" fmla="*/ 2147483646 w 3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8" name="Freeform 482"/>
            <p:cNvSpPr/>
            <p:nvPr/>
          </p:nvSpPr>
          <p:spPr bwMode="auto">
            <a:xfrm>
              <a:off x="7434263" y="37290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9" name="Rectangle 483"/>
            <p:cNvSpPr>
              <a:spLocks noChangeArrowheads="1"/>
            </p:cNvSpPr>
            <p:nvPr/>
          </p:nvSpPr>
          <p:spPr bwMode="auto">
            <a:xfrm>
              <a:off x="7434263" y="37290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0" name="Freeform 484"/>
            <p:cNvSpPr/>
            <p:nvPr/>
          </p:nvSpPr>
          <p:spPr bwMode="auto">
            <a:xfrm>
              <a:off x="7419976" y="3736976"/>
              <a:ext cx="14288" cy="33338"/>
            </a:xfrm>
            <a:custGeom>
              <a:avLst/>
              <a:gdLst>
                <a:gd name="T0" fmla="*/ 2147483646 w 4"/>
                <a:gd name="T1" fmla="*/ 0 h 9"/>
                <a:gd name="T2" fmla="*/ 2147483646 w 4"/>
                <a:gd name="T3" fmla="*/ 0 h 9"/>
                <a:gd name="T4" fmla="*/ 2147483646 w 4"/>
                <a:gd name="T5" fmla="*/ 0 h 9"/>
                <a:gd name="T6" fmla="*/ 2147483646 w 4"/>
                <a:gd name="T7" fmla="*/ 0 h 9"/>
                <a:gd name="T8" fmla="*/ 2147483646 w 4"/>
                <a:gd name="T9" fmla="*/ 0 h 9"/>
                <a:gd name="T10" fmla="*/ 2147483646 w 4"/>
                <a:gd name="T11" fmla="*/ 0 h 9"/>
                <a:gd name="T12" fmla="*/ 2147483646 w 4"/>
                <a:gd name="T13" fmla="*/ 0 h 9"/>
                <a:gd name="T14" fmla="*/ 2147483646 w 4"/>
                <a:gd name="T15" fmla="*/ 2147483646 h 9"/>
                <a:gd name="T16" fmla="*/ 2147483646 w 4"/>
                <a:gd name="T17" fmla="*/ 2147483646 h 9"/>
                <a:gd name="T18" fmla="*/ 2147483646 w 4"/>
                <a:gd name="T19" fmla="*/ 2147483646 h 9"/>
                <a:gd name="T20" fmla="*/ 2147483646 w 4"/>
                <a:gd name="T21" fmla="*/ 2147483646 h 9"/>
                <a:gd name="T22" fmla="*/ 2147483646 w 4"/>
                <a:gd name="T23" fmla="*/ 2147483646 h 9"/>
                <a:gd name="T24" fmla="*/ 2147483646 w 4"/>
                <a:gd name="T25" fmla="*/ 2147483646 h 9"/>
                <a:gd name="T26" fmla="*/ 2147483646 w 4"/>
                <a:gd name="T27" fmla="*/ 2147483646 h 9"/>
                <a:gd name="T28" fmla="*/ 2147483646 w 4"/>
                <a:gd name="T29" fmla="*/ 2147483646 h 9"/>
                <a:gd name="T30" fmla="*/ 2147483646 w 4"/>
                <a:gd name="T31" fmla="*/ 2147483646 h 9"/>
                <a:gd name="T32" fmla="*/ 2147483646 w 4"/>
                <a:gd name="T33" fmla="*/ 2147483646 h 9"/>
                <a:gd name="T34" fmla="*/ 2147483646 w 4"/>
                <a:gd name="T35" fmla="*/ 2147483646 h 9"/>
                <a:gd name="T36" fmla="*/ 0 w 4"/>
                <a:gd name="T37" fmla="*/ 2147483646 h 9"/>
                <a:gd name="T38" fmla="*/ 2147483646 w 4"/>
                <a:gd name="T39" fmla="*/ 2147483646 h 9"/>
                <a:gd name="T40" fmla="*/ 2147483646 w 4"/>
                <a:gd name="T41" fmla="*/ 2147483646 h 9"/>
                <a:gd name="T42" fmla="*/ 2147483646 w 4"/>
                <a:gd name="T43" fmla="*/ 2147483646 h 9"/>
                <a:gd name="T44" fmla="*/ 2147483646 w 4"/>
                <a:gd name="T45" fmla="*/ 2147483646 h 9"/>
                <a:gd name="T46" fmla="*/ 2147483646 w 4"/>
                <a:gd name="T47" fmla="*/ 2147483646 h 9"/>
                <a:gd name="T48" fmla="*/ 2147483646 w 4"/>
                <a:gd name="T49" fmla="*/ 2147483646 h 9"/>
                <a:gd name="T50" fmla="*/ 2147483646 w 4"/>
                <a:gd name="T51" fmla="*/ 2147483646 h 9"/>
                <a:gd name="T52" fmla="*/ 2147483646 w 4"/>
                <a:gd name="T53" fmla="*/ 0 h 9"/>
                <a:gd name="T54" fmla="*/ 2147483646 w 4"/>
                <a:gd name="T55" fmla="*/ 0 h 9"/>
                <a:gd name="T56" fmla="*/ 2147483646 w 4"/>
                <a:gd name="T57" fmla="*/ 0 h 9"/>
                <a:gd name="T58" fmla="*/ 2147483646 w 4"/>
                <a:gd name="T59" fmla="*/ 0 h 9"/>
                <a:gd name="T60" fmla="*/ 2147483646 w 4"/>
                <a:gd name="T61" fmla="*/ 0 h 9"/>
                <a:gd name="T62" fmla="*/ 2147483646 w 4"/>
                <a:gd name="T63" fmla="*/ 0 h 9"/>
                <a:gd name="T64" fmla="*/ 2147483646 w 4"/>
                <a:gd name="T65" fmla="*/ 0 h 9"/>
                <a:gd name="T66" fmla="*/ 2147483646 w 4"/>
                <a:gd name="T67" fmla="*/ 0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" name="Freeform 485"/>
            <p:cNvSpPr/>
            <p:nvPr/>
          </p:nvSpPr>
          <p:spPr bwMode="auto">
            <a:xfrm>
              <a:off x="7431088" y="3736976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2" name="Freeform 486"/>
            <p:cNvSpPr/>
            <p:nvPr/>
          </p:nvSpPr>
          <p:spPr bwMode="auto">
            <a:xfrm>
              <a:off x="7431088" y="3717926"/>
              <a:ext cx="11113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0 w 3"/>
                <a:gd name="T5" fmla="*/ 2147483646 h 4"/>
                <a:gd name="T6" fmla="*/ 2147483646 w 3"/>
                <a:gd name="T7" fmla="*/ 0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3" name="Rectangle 487"/>
            <p:cNvSpPr>
              <a:spLocks noChangeArrowheads="1"/>
            </p:cNvSpPr>
            <p:nvPr/>
          </p:nvSpPr>
          <p:spPr bwMode="auto">
            <a:xfrm>
              <a:off x="7404101" y="3733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4" name="Rectangle 488"/>
            <p:cNvSpPr>
              <a:spLocks noChangeArrowheads="1"/>
            </p:cNvSpPr>
            <p:nvPr/>
          </p:nvSpPr>
          <p:spPr bwMode="auto">
            <a:xfrm>
              <a:off x="7404101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5" name="Freeform 489"/>
            <p:cNvSpPr/>
            <p:nvPr/>
          </p:nvSpPr>
          <p:spPr bwMode="auto">
            <a:xfrm>
              <a:off x="7404101" y="37369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6" name="Rectangle 490"/>
            <p:cNvSpPr>
              <a:spLocks noChangeArrowheads="1"/>
            </p:cNvSpPr>
            <p:nvPr/>
          </p:nvSpPr>
          <p:spPr bwMode="auto">
            <a:xfrm>
              <a:off x="7404101" y="3736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97" name="Freeform 491"/>
            <p:cNvSpPr/>
            <p:nvPr/>
          </p:nvSpPr>
          <p:spPr bwMode="auto">
            <a:xfrm>
              <a:off x="7404101" y="37369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8" name="Freeform 492"/>
            <p:cNvSpPr/>
            <p:nvPr/>
          </p:nvSpPr>
          <p:spPr bwMode="auto">
            <a:xfrm>
              <a:off x="7404101" y="3733801"/>
              <a:ext cx="4763" cy="3175"/>
            </a:xfrm>
            <a:custGeom>
              <a:avLst/>
              <a:gdLst>
                <a:gd name="T0" fmla="*/ 2147483646 w 3"/>
                <a:gd name="T1" fmla="*/ 2147483646 h 2"/>
                <a:gd name="T2" fmla="*/ 2147483646 w 3"/>
                <a:gd name="T3" fmla="*/ 2147483646 h 2"/>
                <a:gd name="T4" fmla="*/ 2147483646 w 3"/>
                <a:gd name="T5" fmla="*/ 2147483646 h 2"/>
                <a:gd name="T6" fmla="*/ 2147483646 w 3"/>
                <a:gd name="T7" fmla="*/ 2147483646 h 2"/>
                <a:gd name="T8" fmla="*/ 2147483646 w 3"/>
                <a:gd name="T9" fmla="*/ 2147483646 h 2"/>
                <a:gd name="T10" fmla="*/ 2147483646 w 3"/>
                <a:gd name="T11" fmla="*/ 2147483646 h 2"/>
                <a:gd name="T12" fmla="*/ 0 w 3"/>
                <a:gd name="T13" fmla="*/ 0 h 2"/>
                <a:gd name="T14" fmla="*/ 0 w 3"/>
                <a:gd name="T15" fmla="*/ 0 h 2"/>
                <a:gd name="T16" fmla="*/ 0 w 3"/>
                <a:gd name="T17" fmla="*/ 0 h 2"/>
                <a:gd name="T18" fmla="*/ 2147483646 w 3"/>
                <a:gd name="T19" fmla="*/ 2147483646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9" name="Freeform 493"/>
            <p:cNvSpPr/>
            <p:nvPr/>
          </p:nvSpPr>
          <p:spPr bwMode="auto">
            <a:xfrm>
              <a:off x="7404101" y="37338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0" name="Rectangle 494"/>
            <p:cNvSpPr>
              <a:spLocks noChangeArrowheads="1"/>
            </p:cNvSpPr>
            <p:nvPr/>
          </p:nvSpPr>
          <p:spPr bwMode="auto">
            <a:xfrm>
              <a:off x="7404101" y="3729038"/>
              <a:ext cx="1588" cy="4763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01" name="Freeform 495"/>
            <p:cNvSpPr/>
            <p:nvPr/>
          </p:nvSpPr>
          <p:spPr bwMode="auto">
            <a:xfrm>
              <a:off x="7404101" y="3736976"/>
              <a:ext cx="19050" cy="33338"/>
            </a:xfrm>
            <a:custGeom>
              <a:avLst/>
              <a:gdLst>
                <a:gd name="T0" fmla="*/ 0 w 5"/>
                <a:gd name="T1" fmla="*/ 2147483646 h 9"/>
                <a:gd name="T2" fmla="*/ 0 w 5"/>
                <a:gd name="T3" fmla="*/ 2147483646 h 9"/>
                <a:gd name="T4" fmla="*/ 0 w 5"/>
                <a:gd name="T5" fmla="*/ 2147483646 h 9"/>
                <a:gd name="T6" fmla="*/ 0 w 5"/>
                <a:gd name="T7" fmla="*/ 2147483646 h 9"/>
                <a:gd name="T8" fmla="*/ 0 w 5"/>
                <a:gd name="T9" fmla="*/ 2147483646 h 9"/>
                <a:gd name="T10" fmla="*/ 0 w 5"/>
                <a:gd name="T11" fmla="*/ 2147483646 h 9"/>
                <a:gd name="T12" fmla="*/ 0 w 5"/>
                <a:gd name="T13" fmla="*/ 2147483646 h 9"/>
                <a:gd name="T14" fmla="*/ 0 w 5"/>
                <a:gd name="T15" fmla="*/ 2147483646 h 9"/>
                <a:gd name="T16" fmla="*/ 0 w 5"/>
                <a:gd name="T17" fmla="*/ 2147483646 h 9"/>
                <a:gd name="T18" fmla="*/ 0 w 5"/>
                <a:gd name="T19" fmla="*/ 2147483646 h 9"/>
                <a:gd name="T20" fmla="*/ 0 w 5"/>
                <a:gd name="T21" fmla="*/ 2147483646 h 9"/>
                <a:gd name="T22" fmla="*/ 0 w 5"/>
                <a:gd name="T23" fmla="*/ 2147483646 h 9"/>
                <a:gd name="T24" fmla="*/ 2147483646 w 5"/>
                <a:gd name="T25" fmla="*/ 2147483646 h 9"/>
                <a:gd name="T26" fmla="*/ 0 w 5"/>
                <a:gd name="T27" fmla="*/ 2147483646 h 9"/>
                <a:gd name="T28" fmla="*/ 0 w 5"/>
                <a:gd name="T29" fmla="*/ 2147483646 h 9"/>
                <a:gd name="T30" fmla="*/ 0 w 5"/>
                <a:gd name="T31" fmla="*/ 2147483646 h 9"/>
                <a:gd name="T32" fmla="*/ 0 w 5"/>
                <a:gd name="T33" fmla="*/ 2147483646 h 9"/>
                <a:gd name="T34" fmla="*/ 2147483646 w 5"/>
                <a:gd name="T35" fmla="*/ 2147483646 h 9"/>
                <a:gd name="T36" fmla="*/ 2147483646 w 5"/>
                <a:gd name="T37" fmla="*/ 2147483646 h 9"/>
                <a:gd name="T38" fmla="*/ 2147483646 w 5"/>
                <a:gd name="T39" fmla="*/ 2147483646 h 9"/>
                <a:gd name="T40" fmla="*/ 2147483646 w 5"/>
                <a:gd name="T41" fmla="*/ 2147483646 h 9"/>
                <a:gd name="T42" fmla="*/ 2147483646 w 5"/>
                <a:gd name="T43" fmla="*/ 2147483646 h 9"/>
                <a:gd name="T44" fmla="*/ 2147483646 w 5"/>
                <a:gd name="T45" fmla="*/ 2147483646 h 9"/>
                <a:gd name="T46" fmla="*/ 2147483646 w 5"/>
                <a:gd name="T47" fmla="*/ 2147483646 h 9"/>
                <a:gd name="T48" fmla="*/ 2147483646 w 5"/>
                <a:gd name="T49" fmla="*/ 2147483646 h 9"/>
                <a:gd name="T50" fmla="*/ 2147483646 w 5"/>
                <a:gd name="T51" fmla="*/ 2147483646 h 9"/>
                <a:gd name="T52" fmla="*/ 2147483646 w 5"/>
                <a:gd name="T53" fmla="*/ 2147483646 h 9"/>
                <a:gd name="T54" fmla="*/ 2147483646 w 5"/>
                <a:gd name="T55" fmla="*/ 0 h 9"/>
                <a:gd name="T56" fmla="*/ 2147483646 w 5"/>
                <a:gd name="T57" fmla="*/ 0 h 9"/>
                <a:gd name="T58" fmla="*/ 2147483646 w 5"/>
                <a:gd name="T59" fmla="*/ 0 h 9"/>
                <a:gd name="T60" fmla="*/ 0 w 5"/>
                <a:gd name="T61" fmla="*/ 0 h 9"/>
                <a:gd name="T62" fmla="*/ 0 w 5"/>
                <a:gd name="T63" fmla="*/ 0 h 9"/>
                <a:gd name="T64" fmla="*/ 0 w 5"/>
                <a:gd name="T65" fmla="*/ 0 h 9"/>
                <a:gd name="T66" fmla="*/ 0 w 5"/>
                <a:gd name="T67" fmla="*/ 0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" name="Rectangle 496"/>
            <p:cNvSpPr>
              <a:spLocks noChangeArrowheads="1"/>
            </p:cNvSpPr>
            <p:nvPr/>
          </p:nvSpPr>
          <p:spPr bwMode="auto">
            <a:xfrm>
              <a:off x="7404101" y="37417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03" name="Freeform 497"/>
            <p:cNvSpPr/>
            <p:nvPr/>
          </p:nvSpPr>
          <p:spPr bwMode="auto">
            <a:xfrm>
              <a:off x="7397751" y="3717926"/>
              <a:ext cx="11113" cy="15875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0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4" name="Freeform 498"/>
            <p:cNvSpPr/>
            <p:nvPr/>
          </p:nvSpPr>
          <p:spPr bwMode="auto">
            <a:xfrm>
              <a:off x="5797551" y="359886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5" name="Freeform 499"/>
            <p:cNvSpPr/>
            <p:nvPr/>
          </p:nvSpPr>
          <p:spPr bwMode="auto">
            <a:xfrm>
              <a:off x="5797551" y="3594101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6" name="Freeform 500"/>
            <p:cNvSpPr/>
            <p:nvPr/>
          </p:nvSpPr>
          <p:spPr bwMode="auto">
            <a:xfrm>
              <a:off x="5792788" y="35988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7" name="Freeform 501"/>
            <p:cNvSpPr/>
            <p:nvPr/>
          </p:nvSpPr>
          <p:spPr bwMode="auto">
            <a:xfrm>
              <a:off x="5792788" y="3598863"/>
              <a:ext cx="4763" cy="3175"/>
            </a:xfrm>
            <a:custGeom>
              <a:avLst/>
              <a:gdLst>
                <a:gd name="T0" fmla="*/ 0 w 3"/>
                <a:gd name="T1" fmla="*/ 2147483646 h 2"/>
                <a:gd name="T2" fmla="*/ 2147483646 w 3"/>
                <a:gd name="T3" fmla="*/ 0 h 2"/>
                <a:gd name="T4" fmla="*/ 2147483646 w 3"/>
                <a:gd name="T5" fmla="*/ 0 h 2"/>
                <a:gd name="T6" fmla="*/ 0 w 3"/>
                <a:gd name="T7" fmla="*/ 0 h 2"/>
                <a:gd name="T8" fmla="*/ 0 w 3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8" name="Freeform 502"/>
            <p:cNvSpPr/>
            <p:nvPr/>
          </p:nvSpPr>
          <p:spPr bwMode="auto">
            <a:xfrm>
              <a:off x="5792788" y="3602038"/>
              <a:ext cx="0" cy="7938"/>
            </a:xfrm>
            <a:custGeom>
              <a:avLst/>
              <a:gdLst>
                <a:gd name="T0" fmla="*/ 0 h 5"/>
                <a:gd name="T1" fmla="*/ 2147483646 h 5"/>
                <a:gd name="T2" fmla="*/ 0 h 5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9" name="Freeform 503"/>
            <p:cNvSpPr/>
            <p:nvPr/>
          </p:nvSpPr>
          <p:spPr bwMode="auto">
            <a:xfrm>
              <a:off x="5781676" y="3632201"/>
              <a:ext cx="11113" cy="38100"/>
            </a:xfrm>
            <a:custGeom>
              <a:avLst/>
              <a:gdLst>
                <a:gd name="T0" fmla="*/ 2147483646 w 3"/>
                <a:gd name="T1" fmla="*/ 2147483646 h 10"/>
                <a:gd name="T2" fmla="*/ 2147483646 w 3"/>
                <a:gd name="T3" fmla="*/ 2147483646 h 10"/>
                <a:gd name="T4" fmla="*/ 2147483646 w 3"/>
                <a:gd name="T5" fmla="*/ 2147483646 h 10"/>
                <a:gd name="T6" fmla="*/ 2147483646 w 3"/>
                <a:gd name="T7" fmla="*/ 2147483646 h 10"/>
                <a:gd name="T8" fmla="*/ 2147483646 w 3"/>
                <a:gd name="T9" fmla="*/ 2147483646 h 10"/>
                <a:gd name="T10" fmla="*/ 2147483646 w 3"/>
                <a:gd name="T11" fmla="*/ 2147483646 h 10"/>
                <a:gd name="T12" fmla="*/ 2147483646 w 3"/>
                <a:gd name="T13" fmla="*/ 2147483646 h 10"/>
                <a:gd name="T14" fmla="*/ 2147483646 w 3"/>
                <a:gd name="T15" fmla="*/ 2147483646 h 10"/>
                <a:gd name="T16" fmla="*/ 2147483646 w 3"/>
                <a:gd name="T17" fmla="*/ 2147483646 h 10"/>
                <a:gd name="T18" fmla="*/ 2147483646 w 3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2" y="6"/>
                    <a:pt x="2" y="2"/>
                    <a:pt x="2" y="3"/>
                  </a:cubicBezTo>
                  <a:cubicBezTo>
                    <a:pt x="2" y="4"/>
                    <a:pt x="2" y="6"/>
                    <a:pt x="1" y="6"/>
                  </a:cubicBezTo>
                  <a:cubicBezTo>
                    <a:pt x="1" y="7"/>
                    <a:pt x="2" y="2"/>
                    <a:pt x="1" y="3"/>
                  </a:cubicBezTo>
                  <a:cubicBezTo>
                    <a:pt x="1" y="4"/>
                    <a:pt x="0" y="10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6"/>
                    <a:pt x="2" y="4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0" name="Freeform 504"/>
            <p:cNvSpPr/>
            <p:nvPr/>
          </p:nvSpPr>
          <p:spPr bwMode="auto">
            <a:xfrm>
              <a:off x="5800726" y="3602038"/>
              <a:ext cx="4763" cy="14288"/>
            </a:xfrm>
            <a:custGeom>
              <a:avLst/>
              <a:gdLst>
                <a:gd name="T0" fmla="*/ 2147483646 w 1"/>
                <a:gd name="T1" fmla="*/ 2147483646 h 4"/>
                <a:gd name="T2" fmla="*/ 0 w 1"/>
                <a:gd name="T3" fmla="*/ 2147483646 h 4"/>
                <a:gd name="T4" fmla="*/ 0 w 1"/>
                <a:gd name="T5" fmla="*/ 2147483646 h 4"/>
                <a:gd name="T6" fmla="*/ 0 w 1"/>
                <a:gd name="T7" fmla="*/ 2147483646 h 4"/>
                <a:gd name="T8" fmla="*/ 0 w 1"/>
                <a:gd name="T9" fmla="*/ 2147483646 h 4"/>
                <a:gd name="T10" fmla="*/ 0 w 1"/>
                <a:gd name="T11" fmla="*/ 2147483646 h 4"/>
                <a:gd name="T12" fmla="*/ 2147483646 w 1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1" name="Rectangle 505"/>
            <p:cNvSpPr>
              <a:spLocks noChangeArrowheads="1"/>
            </p:cNvSpPr>
            <p:nvPr/>
          </p:nvSpPr>
          <p:spPr bwMode="auto">
            <a:xfrm>
              <a:off x="5800726" y="3616326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12" name="Freeform 506"/>
            <p:cNvSpPr/>
            <p:nvPr/>
          </p:nvSpPr>
          <p:spPr bwMode="auto">
            <a:xfrm>
              <a:off x="5662613" y="3544888"/>
              <a:ext cx="127000" cy="180975"/>
            </a:xfrm>
            <a:custGeom>
              <a:avLst/>
              <a:gdLst>
                <a:gd name="T0" fmla="*/ 2147483646 w 34"/>
                <a:gd name="T1" fmla="*/ 2147483646 h 48"/>
                <a:gd name="T2" fmla="*/ 2147483646 w 34"/>
                <a:gd name="T3" fmla="*/ 2147483646 h 48"/>
                <a:gd name="T4" fmla="*/ 2147483646 w 34"/>
                <a:gd name="T5" fmla="*/ 2147483646 h 48"/>
                <a:gd name="T6" fmla="*/ 2147483646 w 34"/>
                <a:gd name="T7" fmla="*/ 2147483646 h 48"/>
                <a:gd name="T8" fmla="*/ 2147483646 w 34"/>
                <a:gd name="T9" fmla="*/ 2147483646 h 48"/>
                <a:gd name="T10" fmla="*/ 2147483646 w 34"/>
                <a:gd name="T11" fmla="*/ 2147483646 h 48"/>
                <a:gd name="T12" fmla="*/ 2147483646 w 34"/>
                <a:gd name="T13" fmla="*/ 2147483646 h 48"/>
                <a:gd name="T14" fmla="*/ 2147483646 w 34"/>
                <a:gd name="T15" fmla="*/ 2147483646 h 48"/>
                <a:gd name="T16" fmla="*/ 2147483646 w 34"/>
                <a:gd name="T17" fmla="*/ 2147483646 h 48"/>
                <a:gd name="T18" fmla="*/ 2147483646 w 34"/>
                <a:gd name="T19" fmla="*/ 2147483646 h 48"/>
                <a:gd name="T20" fmla="*/ 2147483646 w 34"/>
                <a:gd name="T21" fmla="*/ 2147483646 h 48"/>
                <a:gd name="T22" fmla="*/ 2147483646 w 34"/>
                <a:gd name="T23" fmla="*/ 2147483646 h 48"/>
                <a:gd name="T24" fmla="*/ 2147483646 w 34"/>
                <a:gd name="T25" fmla="*/ 2147483646 h 48"/>
                <a:gd name="T26" fmla="*/ 2147483646 w 34"/>
                <a:gd name="T27" fmla="*/ 2147483646 h 48"/>
                <a:gd name="T28" fmla="*/ 2147483646 w 34"/>
                <a:gd name="T29" fmla="*/ 2147483646 h 48"/>
                <a:gd name="T30" fmla="*/ 2147483646 w 34"/>
                <a:gd name="T31" fmla="*/ 2147483646 h 48"/>
                <a:gd name="T32" fmla="*/ 2147483646 w 34"/>
                <a:gd name="T33" fmla="*/ 2147483646 h 48"/>
                <a:gd name="T34" fmla="*/ 2147483646 w 34"/>
                <a:gd name="T35" fmla="*/ 2147483646 h 48"/>
                <a:gd name="T36" fmla="*/ 2147483646 w 34"/>
                <a:gd name="T37" fmla="*/ 2147483646 h 48"/>
                <a:gd name="T38" fmla="*/ 2147483646 w 34"/>
                <a:gd name="T39" fmla="*/ 2147483646 h 48"/>
                <a:gd name="T40" fmla="*/ 2147483646 w 34"/>
                <a:gd name="T41" fmla="*/ 2147483646 h 48"/>
                <a:gd name="T42" fmla="*/ 2147483646 w 34"/>
                <a:gd name="T43" fmla="*/ 2147483646 h 48"/>
                <a:gd name="T44" fmla="*/ 2147483646 w 34"/>
                <a:gd name="T45" fmla="*/ 2147483646 h 48"/>
                <a:gd name="T46" fmla="*/ 2147483646 w 34"/>
                <a:gd name="T47" fmla="*/ 2147483646 h 48"/>
                <a:gd name="T48" fmla="*/ 2147483646 w 34"/>
                <a:gd name="T49" fmla="*/ 2147483646 h 48"/>
                <a:gd name="T50" fmla="*/ 2147483646 w 34"/>
                <a:gd name="T51" fmla="*/ 2147483646 h 48"/>
                <a:gd name="T52" fmla="*/ 2147483646 w 34"/>
                <a:gd name="T53" fmla="*/ 2147483646 h 48"/>
                <a:gd name="T54" fmla="*/ 2147483646 w 34"/>
                <a:gd name="T55" fmla="*/ 2147483646 h 48"/>
                <a:gd name="T56" fmla="*/ 2147483646 w 34"/>
                <a:gd name="T57" fmla="*/ 2147483646 h 48"/>
                <a:gd name="T58" fmla="*/ 2147483646 w 34"/>
                <a:gd name="T59" fmla="*/ 2147483646 h 48"/>
                <a:gd name="T60" fmla="*/ 2147483646 w 34"/>
                <a:gd name="T61" fmla="*/ 2147483646 h 48"/>
                <a:gd name="T62" fmla="*/ 2147483646 w 34"/>
                <a:gd name="T63" fmla="*/ 2147483646 h 48"/>
                <a:gd name="T64" fmla="*/ 2147483646 w 34"/>
                <a:gd name="T65" fmla="*/ 2147483646 h 48"/>
                <a:gd name="T66" fmla="*/ 2147483646 w 34"/>
                <a:gd name="T67" fmla="*/ 2147483646 h 48"/>
                <a:gd name="T68" fmla="*/ 2147483646 w 34"/>
                <a:gd name="T69" fmla="*/ 2147483646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4" h="48">
                  <a:moveTo>
                    <a:pt x="34" y="18"/>
                  </a:moveTo>
                  <a:cubicBezTo>
                    <a:pt x="33" y="18"/>
                    <a:pt x="33" y="18"/>
                    <a:pt x="32" y="17"/>
                  </a:cubicBezTo>
                  <a:cubicBezTo>
                    <a:pt x="32" y="18"/>
                    <a:pt x="32" y="19"/>
                    <a:pt x="32" y="18"/>
                  </a:cubicBezTo>
                  <a:cubicBezTo>
                    <a:pt x="32" y="18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0" y="22"/>
                    <a:pt x="30" y="16"/>
                    <a:pt x="30" y="20"/>
                  </a:cubicBezTo>
                  <a:cubicBezTo>
                    <a:pt x="30" y="16"/>
                    <a:pt x="30" y="22"/>
                    <a:pt x="30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8"/>
                    <a:pt x="30" y="17"/>
                    <a:pt x="30" y="15"/>
                  </a:cubicBezTo>
                  <a:cubicBezTo>
                    <a:pt x="30" y="14"/>
                    <a:pt x="30" y="15"/>
                    <a:pt x="30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0" y="16"/>
                    <a:pt x="31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8" y="12"/>
                    <a:pt x="26" y="12"/>
                    <a:pt x="24" y="11"/>
                  </a:cubicBezTo>
                  <a:cubicBezTo>
                    <a:pt x="22" y="10"/>
                    <a:pt x="21" y="8"/>
                    <a:pt x="19" y="6"/>
                  </a:cubicBezTo>
                  <a:cubicBezTo>
                    <a:pt x="15" y="3"/>
                    <a:pt x="15" y="8"/>
                    <a:pt x="7" y="2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11"/>
                    <a:pt x="15" y="22"/>
                    <a:pt x="15" y="23"/>
                  </a:cubicBezTo>
                  <a:cubicBezTo>
                    <a:pt x="25" y="33"/>
                    <a:pt x="20" y="27"/>
                    <a:pt x="25" y="34"/>
                  </a:cubicBezTo>
                  <a:cubicBezTo>
                    <a:pt x="22" y="30"/>
                    <a:pt x="21" y="26"/>
                    <a:pt x="25" y="34"/>
                  </a:cubicBezTo>
                  <a:cubicBezTo>
                    <a:pt x="32" y="48"/>
                    <a:pt x="25" y="37"/>
                    <a:pt x="28" y="41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6"/>
                    <a:pt x="28" y="40"/>
                    <a:pt x="29" y="41"/>
                  </a:cubicBezTo>
                  <a:cubicBezTo>
                    <a:pt x="29" y="41"/>
                    <a:pt x="30" y="37"/>
                    <a:pt x="30" y="35"/>
                  </a:cubicBezTo>
                  <a:cubicBezTo>
                    <a:pt x="30" y="35"/>
                    <a:pt x="30" y="37"/>
                    <a:pt x="30" y="37"/>
                  </a:cubicBezTo>
                  <a:cubicBezTo>
                    <a:pt x="31" y="37"/>
                    <a:pt x="31" y="35"/>
                    <a:pt x="31" y="34"/>
                  </a:cubicBezTo>
                  <a:cubicBezTo>
                    <a:pt x="31" y="34"/>
                    <a:pt x="31" y="35"/>
                    <a:pt x="30" y="36"/>
                  </a:cubicBezTo>
                  <a:cubicBezTo>
                    <a:pt x="30" y="36"/>
                    <a:pt x="30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2"/>
                    <a:pt x="31" y="31"/>
                    <a:pt x="31" y="30"/>
                  </a:cubicBezTo>
                  <a:cubicBezTo>
                    <a:pt x="31" y="29"/>
                    <a:pt x="31" y="33"/>
                    <a:pt x="31" y="32"/>
                  </a:cubicBezTo>
                  <a:cubicBezTo>
                    <a:pt x="31" y="31"/>
                    <a:pt x="32" y="26"/>
                    <a:pt x="32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7"/>
                    <a:pt x="33" y="26"/>
                    <a:pt x="33" y="24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6"/>
                    <a:pt x="32" y="27"/>
                    <a:pt x="32" y="28"/>
                  </a:cubicBezTo>
                  <a:cubicBezTo>
                    <a:pt x="33" y="26"/>
                    <a:pt x="33" y="24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3" y="22"/>
                    <a:pt x="33" y="20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4" y="19"/>
                    <a:pt x="34" y="18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1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18"/>
                    <a:pt x="34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" name="Freeform 507"/>
            <p:cNvSpPr/>
            <p:nvPr/>
          </p:nvSpPr>
          <p:spPr bwMode="auto">
            <a:xfrm>
              <a:off x="5778501" y="3609976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0 w 1"/>
                <a:gd name="T5" fmla="*/ 0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" name="Freeform 508"/>
            <p:cNvSpPr/>
            <p:nvPr/>
          </p:nvSpPr>
          <p:spPr bwMode="auto">
            <a:xfrm>
              <a:off x="5764213" y="3673476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" name="Freeform 509"/>
            <p:cNvSpPr/>
            <p:nvPr/>
          </p:nvSpPr>
          <p:spPr bwMode="auto">
            <a:xfrm>
              <a:off x="5767388" y="3673476"/>
              <a:ext cx="3175" cy="0"/>
            </a:xfrm>
            <a:custGeom>
              <a:avLst/>
              <a:gdLst>
                <a:gd name="T0" fmla="*/ 0 w 2"/>
                <a:gd name="T1" fmla="*/ 2147483646 w 2"/>
                <a:gd name="T2" fmla="*/ 0 w 2"/>
                <a:gd name="T3" fmla="*/ 0 w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" name="Freeform 510"/>
            <p:cNvSpPr/>
            <p:nvPr/>
          </p:nvSpPr>
          <p:spPr bwMode="auto">
            <a:xfrm>
              <a:off x="5767388" y="36734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" name="Freeform 511"/>
            <p:cNvSpPr/>
            <p:nvPr/>
          </p:nvSpPr>
          <p:spPr bwMode="auto">
            <a:xfrm>
              <a:off x="5764213" y="3673476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2147483646 w 2"/>
                <a:gd name="T5" fmla="*/ 0 h 2"/>
                <a:gd name="T6" fmla="*/ 2147483646 w 2"/>
                <a:gd name="T7" fmla="*/ 0 h 2"/>
                <a:gd name="T8" fmla="*/ 0 w 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" name="Freeform 512"/>
            <p:cNvSpPr/>
            <p:nvPr/>
          </p:nvSpPr>
          <p:spPr bwMode="auto">
            <a:xfrm>
              <a:off x="5759451" y="3676651"/>
              <a:ext cx="4763" cy="4763"/>
            </a:xfrm>
            <a:custGeom>
              <a:avLst/>
              <a:gdLst>
                <a:gd name="T0" fmla="*/ 2147483646 w 3"/>
                <a:gd name="T1" fmla="*/ 0 h 3"/>
                <a:gd name="T2" fmla="*/ 0 w 3"/>
                <a:gd name="T3" fmla="*/ 2147483646 h 3"/>
                <a:gd name="T4" fmla="*/ 2147483646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" name="Freeform 513"/>
            <p:cNvSpPr/>
            <p:nvPr/>
          </p:nvSpPr>
          <p:spPr bwMode="auto">
            <a:xfrm>
              <a:off x="5707063" y="3695701"/>
              <a:ext cx="33338" cy="15875"/>
            </a:xfrm>
            <a:custGeom>
              <a:avLst/>
              <a:gdLst>
                <a:gd name="T0" fmla="*/ 2147483646 w 9"/>
                <a:gd name="T1" fmla="*/ 2147483646 h 4"/>
                <a:gd name="T2" fmla="*/ 2147483646 w 9"/>
                <a:gd name="T3" fmla="*/ 2147483646 h 4"/>
                <a:gd name="T4" fmla="*/ 2147483646 w 9"/>
                <a:gd name="T5" fmla="*/ 2147483646 h 4"/>
                <a:gd name="T6" fmla="*/ 2147483646 w 9"/>
                <a:gd name="T7" fmla="*/ 2147483646 h 4"/>
                <a:gd name="T8" fmla="*/ 2147483646 w 9"/>
                <a:gd name="T9" fmla="*/ 2147483646 h 4"/>
                <a:gd name="T10" fmla="*/ 2147483646 w 9"/>
                <a:gd name="T11" fmla="*/ 2147483646 h 4"/>
                <a:gd name="T12" fmla="*/ 2147483646 w 9"/>
                <a:gd name="T13" fmla="*/ 2147483646 h 4"/>
                <a:gd name="T14" fmla="*/ 2147483646 w 9"/>
                <a:gd name="T15" fmla="*/ 2147483646 h 4"/>
                <a:gd name="T16" fmla="*/ 2147483646 w 9"/>
                <a:gd name="T17" fmla="*/ 2147483646 h 4"/>
                <a:gd name="T18" fmla="*/ 2147483646 w 9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4"/>
                    <a:pt x="7" y="1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2"/>
                    <a:pt x="0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" name="Freeform 514"/>
            <p:cNvSpPr/>
            <p:nvPr/>
          </p:nvSpPr>
          <p:spPr bwMode="auto">
            <a:xfrm>
              <a:off x="5756276" y="3681413"/>
              <a:ext cx="11113" cy="11113"/>
            </a:xfrm>
            <a:custGeom>
              <a:avLst/>
              <a:gdLst>
                <a:gd name="T0" fmla="*/ 2147483646 w 3"/>
                <a:gd name="T1" fmla="*/ 2147483646 h 3"/>
                <a:gd name="T2" fmla="*/ 2147483646 w 3"/>
                <a:gd name="T3" fmla="*/ 2147483646 h 3"/>
                <a:gd name="T4" fmla="*/ 2147483646 w 3"/>
                <a:gd name="T5" fmla="*/ 2147483646 h 3"/>
                <a:gd name="T6" fmla="*/ 0 w 3"/>
                <a:gd name="T7" fmla="*/ 2147483646 h 3"/>
                <a:gd name="T8" fmla="*/ 2147483646 w 3"/>
                <a:gd name="T9" fmla="*/ 2147483646 h 3"/>
                <a:gd name="T10" fmla="*/ 0 w 3"/>
                <a:gd name="T11" fmla="*/ 2147483646 h 3"/>
                <a:gd name="T12" fmla="*/ 2147483646 w 3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1" name="Freeform 515"/>
            <p:cNvSpPr/>
            <p:nvPr/>
          </p:nvSpPr>
          <p:spPr bwMode="auto">
            <a:xfrm>
              <a:off x="5756276" y="3692526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0 w 2"/>
                <a:gd name="T3" fmla="*/ 0 w 2"/>
                <a:gd name="T4" fmla="*/ 2147483646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" name="Freeform 516"/>
            <p:cNvSpPr/>
            <p:nvPr/>
          </p:nvSpPr>
          <p:spPr bwMode="auto">
            <a:xfrm>
              <a:off x="5627688" y="3582988"/>
              <a:ext cx="177800" cy="131763"/>
            </a:xfrm>
            <a:custGeom>
              <a:avLst/>
              <a:gdLst>
                <a:gd name="T0" fmla="*/ 2147483646 w 47"/>
                <a:gd name="T1" fmla="*/ 2147483646 h 35"/>
                <a:gd name="T2" fmla="*/ 2147483646 w 47"/>
                <a:gd name="T3" fmla="*/ 2147483646 h 35"/>
                <a:gd name="T4" fmla="*/ 2147483646 w 47"/>
                <a:gd name="T5" fmla="*/ 2147483646 h 35"/>
                <a:gd name="T6" fmla="*/ 2147483646 w 47"/>
                <a:gd name="T7" fmla="*/ 2147483646 h 35"/>
                <a:gd name="T8" fmla="*/ 2147483646 w 47"/>
                <a:gd name="T9" fmla="*/ 2147483646 h 35"/>
                <a:gd name="T10" fmla="*/ 2147483646 w 47"/>
                <a:gd name="T11" fmla="*/ 2147483646 h 35"/>
                <a:gd name="T12" fmla="*/ 2147483646 w 47"/>
                <a:gd name="T13" fmla="*/ 2147483646 h 35"/>
                <a:gd name="T14" fmla="*/ 2147483646 w 47"/>
                <a:gd name="T15" fmla="*/ 2147483646 h 35"/>
                <a:gd name="T16" fmla="*/ 2147483646 w 47"/>
                <a:gd name="T17" fmla="*/ 2147483646 h 35"/>
                <a:gd name="T18" fmla="*/ 2147483646 w 47"/>
                <a:gd name="T19" fmla="*/ 2147483646 h 35"/>
                <a:gd name="T20" fmla="*/ 2147483646 w 47"/>
                <a:gd name="T21" fmla="*/ 2147483646 h 35"/>
                <a:gd name="T22" fmla="*/ 2147483646 w 47"/>
                <a:gd name="T23" fmla="*/ 2147483646 h 35"/>
                <a:gd name="T24" fmla="*/ 2147483646 w 47"/>
                <a:gd name="T25" fmla="*/ 2147483646 h 35"/>
                <a:gd name="T26" fmla="*/ 2147483646 w 47"/>
                <a:gd name="T27" fmla="*/ 2147483646 h 35"/>
                <a:gd name="T28" fmla="*/ 2147483646 w 47"/>
                <a:gd name="T29" fmla="*/ 2147483646 h 35"/>
                <a:gd name="T30" fmla="*/ 2147483646 w 47"/>
                <a:gd name="T31" fmla="*/ 2147483646 h 35"/>
                <a:gd name="T32" fmla="*/ 2147483646 w 47"/>
                <a:gd name="T33" fmla="*/ 2147483646 h 35"/>
                <a:gd name="T34" fmla="*/ 2147483646 w 47"/>
                <a:gd name="T35" fmla="*/ 2147483646 h 35"/>
                <a:gd name="T36" fmla="*/ 2147483646 w 47"/>
                <a:gd name="T37" fmla="*/ 2147483646 h 35"/>
                <a:gd name="T38" fmla="*/ 2147483646 w 47"/>
                <a:gd name="T39" fmla="*/ 2147483646 h 35"/>
                <a:gd name="T40" fmla="*/ 2147483646 w 47"/>
                <a:gd name="T41" fmla="*/ 2147483646 h 35"/>
                <a:gd name="T42" fmla="*/ 2147483646 w 47"/>
                <a:gd name="T43" fmla="*/ 2147483646 h 35"/>
                <a:gd name="T44" fmla="*/ 2147483646 w 47"/>
                <a:gd name="T45" fmla="*/ 2147483646 h 35"/>
                <a:gd name="T46" fmla="*/ 2147483646 w 47"/>
                <a:gd name="T47" fmla="*/ 2147483646 h 35"/>
                <a:gd name="T48" fmla="*/ 2147483646 w 47"/>
                <a:gd name="T49" fmla="*/ 2147483646 h 35"/>
                <a:gd name="T50" fmla="*/ 2147483646 w 47"/>
                <a:gd name="T51" fmla="*/ 2147483646 h 35"/>
                <a:gd name="T52" fmla="*/ 2147483646 w 47"/>
                <a:gd name="T53" fmla="*/ 2147483646 h 35"/>
                <a:gd name="T54" fmla="*/ 2147483646 w 47"/>
                <a:gd name="T55" fmla="*/ 2147483646 h 35"/>
                <a:gd name="T56" fmla="*/ 2147483646 w 47"/>
                <a:gd name="T57" fmla="*/ 2147483646 h 35"/>
                <a:gd name="T58" fmla="*/ 2147483646 w 47"/>
                <a:gd name="T59" fmla="*/ 2147483646 h 35"/>
                <a:gd name="T60" fmla="*/ 2147483646 w 47"/>
                <a:gd name="T61" fmla="*/ 2147483646 h 35"/>
                <a:gd name="T62" fmla="*/ 2147483646 w 47"/>
                <a:gd name="T63" fmla="*/ 2147483646 h 35"/>
                <a:gd name="T64" fmla="*/ 2147483646 w 47"/>
                <a:gd name="T65" fmla="*/ 2147483646 h 35"/>
                <a:gd name="T66" fmla="*/ 2147483646 w 47"/>
                <a:gd name="T67" fmla="*/ 2147483646 h 35"/>
                <a:gd name="T68" fmla="*/ 2147483646 w 47"/>
                <a:gd name="T69" fmla="*/ 2147483646 h 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" h="35">
                  <a:moveTo>
                    <a:pt x="33" y="26"/>
                  </a:moveTo>
                  <a:cubicBezTo>
                    <a:pt x="33" y="26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3" y="22"/>
                    <a:pt x="34" y="22"/>
                  </a:cubicBezTo>
                  <a:cubicBezTo>
                    <a:pt x="33" y="23"/>
                    <a:pt x="32" y="23"/>
                    <a:pt x="32" y="23"/>
                  </a:cubicBezTo>
                  <a:cubicBezTo>
                    <a:pt x="31" y="24"/>
                    <a:pt x="30" y="24"/>
                    <a:pt x="29" y="25"/>
                  </a:cubicBezTo>
                  <a:cubicBezTo>
                    <a:pt x="28" y="26"/>
                    <a:pt x="33" y="23"/>
                    <a:pt x="30" y="25"/>
                  </a:cubicBezTo>
                  <a:cubicBezTo>
                    <a:pt x="33" y="23"/>
                    <a:pt x="28" y="26"/>
                    <a:pt x="29" y="25"/>
                  </a:cubicBezTo>
                  <a:cubicBezTo>
                    <a:pt x="30" y="24"/>
                    <a:pt x="31" y="24"/>
                    <a:pt x="32" y="23"/>
                  </a:cubicBezTo>
                  <a:cubicBezTo>
                    <a:pt x="31" y="23"/>
                    <a:pt x="32" y="23"/>
                    <a:pt x="33" y="22"/>
                  </a:cubicBezTo>
                  <a:cubicBezTo>
                    <a:pt x="35" y="21"/>
                    <a:pt x="34" y="22"/>
                    <a:pt x="32" y="23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3" y="22"/>
                    <a:pt x="32" y="23"/>
                    <a:pt x="32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9"/>
                    <a:pt x="35" y="18"/>
                    <a:pt x="36" y="16"/>
                  </a:cubicBezTo>
                  <a:cubicBezTo>
                    <a:pt x="36" y="15"/>
                    <a:pt x="37" y="13"/>
                    <a:pt x="39" y="12"/>
                  </a:cubicBezTo>
                  <a:cubicBezTo>
                    <a:pt x="42" y="8"/>
                    <a:pt x="37" y="9"/>
                    <a:pt x="44" y="3"/>
                  </a:cubicBezTo>
                  <a:cubicBezTo>
                    <a:pt x="47" y="0"/>
                    <a:pt x="45" y="0"/>
                    <a:pt x="44" y="0"/>
                  </a:cubicBezTo>
                  <a:cubicBezTo>
                    <a:pt x="38" y="3"/>
                    <a:pt x="25" y="12"/>
                    <a:pt x="24" y="13"/>
                  </a:cubicBezTo>
                  <a:cubicBezTo>
                    <a:pt x="12" y="21"/>
                    <a:pt x="19" y="17"/>
                    <a:pt x="12" y="22"/>
                  </a:cubicBezTo>
                  <a:cubicBezTo>
                    <a:pt x="16" y="19"/>
                    <a:pt x="20" y="17"/>
                    <a:pt x="12" y="23"/>
                  </a:cubicBezTo>
                  <a:cubicBezTo>
                    <a:pt x="0" y="31"/>
                    <a:pt x="11" y="26"/>
                    <a:pt x="8" y="29"/>
                  </a:cubicBezTo>
                  <a:cubicBezTo>
                    <a:pt x="7" y="29"/>
                    <a:pt x="8" y="29"/>
                    <a:pt x="8" y="30"/>
                  </a:cubicBezTo>
                  <a:cubicBezTo>
                    <a:pt x="4" y="33"/>
                    <a:pt x="10" y="31"/>
                    <a:pt x="11" y="34"/>
                  </a:cubicBezTo>
                  <a:cubicBezTo>
                    <a:pt x="11" y="35"/>
                    <a:pt x="14" y="33"/>
                    <a:pt x="16" y="32"/>
                  </a:cubicBezTo>
                  <a:cubicBezTo>
                    <a:pt x="17" y="32"/>
                    <a:pt x="16" y="34"/>
                    <a:pt x="16" y="34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18" y="33"/>
                    <a:pt x="17" y="34"/>
                    <a:pt x="16" y="34"/>
                  </a:cubicBezTo>
                  <a:cubicBezTo>
                    <a:pt x="16" y="34"/>
                    <a:pt x="21" y="31"/>
                    <a:pt x="22" y="31"/>
                  </a:cubicBezTo>
                  <a:cubicBezTo>
                    <a:pt x="22" y="30"/>
                    <a:pt x="19" y="33"/>
                    <a:pt x="20" y="32"/>
                  </a:cubicBezTo>
                  <a:cubicBezTo>
                    <a:pt x="20" y="32"/>
                    <a:pt x="21" y="32"/>
                    <a:pt x="22" y="31"/>
                  </a:cubicBezTo>
                  <a:cubicBezTo>
                    <a:pt x="23" y="31"/>
                    <a:pt x="20" y="33"/>
                    <a:pt x="20" y="33"/>
                  </a:cubicBezTo>
                  <a:cubicBezTo>
                    <a:pt x="21" y="32"/>
                    <a:pt x="25" y="30"/>
                    <a:pt x="25" y="3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1"/>
                    <a:pt x="26" y="30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5" y="31"/>
                    <a:pt x="24" y="32"/>
                  </a:cubicBezTo>
                  <a:cubicBezTo>
                    <a:pt x="26" y="31"/>
                    <a:pt x="28" y="30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30" y="28"/>
                    <a:pt x="31" y="27"/>
                  </a:cubicBezTo>
                  <a:cubicBezTo>
                    <a:pt x="31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6"/>
                    <a:pt x="33" y="26"/>
                    <a:pt x="31" y="28"/>
                  </a:cubicBezTo>
                  <a:cubicBezTo>
                    <a:pt x="31" y="28"/>
                    <a:pt x="32" y="27"/>
                    <a:pt x="32" y="27"/>
                  </a:cubicBezTo>
                  <a:cubicBezTo>
                    <a:pt x="32" y="27"/>
                    <a:pt x="31" y="28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27"/>
                    <a:pt x="33" y="26"/>
                    <a:pt x="33" y="2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3" name="Freeform 517"/>
            <p:cNvSpPr/>
            <p:nvPr/>
          </p:nvSpPr>
          <p:spPr bwMode="auto">
            <a:xfrm>
              <a:off x="5748338" y="3673476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4" name="Freeform 518"/>
            <p:cNvSpPr/>
            <p:nvPr/>
          </p:nvSpPr>
          <p:spPr bwMode="auto">
            <a:xfrm>
              <a:off x="5665788" y="3684588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0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5" name="Freeform 519"/>
            <p:cNvSpPr/>
            <p:nvPr/>
          </p:nvSpPr>
          <p:spPr bwMode="auto">
            <a:xfrm>
              <a:off x="5673726" y="3684588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6" name="Freeform 520"/>
            <p:cNvSpPr/>
            <p:nvPr/>
          </p:nvSpPr>
          <p:spPr bwMode="auto">
            <a:xfrm>
              <a:off x="5668963" y="36845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7" name="Freeform 521"/>
            <p:cNvSpPr/>
            <p:nvPr/>
          </p:nvSpPr>
          <p:spPr bwMode="auto">
            <a:xfrm>
              <a:off x="5665788" y="3684588"/>
              <a:ext cx="7938" cy="0"/>
            </a:xfrm>
            <a:custGeom>
              <a:avLst/>
              <a:gdLst>
                <a:gd name="T0" fmla="*/ 0 w 5"/>
                <a:gd name="T1" fmla="*/ 2147483646 w 5"/>
                <a:gd name="T2" fmla="*/ 2147483646 w 5"/>
                <a:gd name="T3" fmla="*/ 2147483646 w 5"/>
                <a:gd name="T4" fmla="*/ 0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8" name="Freeform 522"/>
            <p:cNvSpPr/>
            <p:nvPr/>
          </p:nvSpPr>
          <p:spPr bwMode="auto">
            <a:xfrm>
              <a:off x="5662613" y="3681413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0 w 2"/>
                <a:gd name="T3" fmla="*/ 0 h 2"/>
                <a:gd name="T4" fmla="*/ 2147483646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9" name="Freeform 523"/>
            <p:cNvSpPr/>
            <p:nvPr/>
          </p:nvSpPr>
          <p:spPr bwMode="auto">
            <a:xfrm>
              <a:off x="5610226" y="3651251"/>
              <a:ext cx="28575" cy="22225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2147483646 w 8"/>
                <a:gd name="T5" fmla="*/ 2147483646 h 6"/>
                <a:gd name="T6" fmla="*/ 2147483646 w 8"/>
                <a:gd name="T7" fmla="*/ 2147483646 h 6"/>
                <a:gd name="T8" fmla="*/ 0 w 8"/>
                <a:gd name="T9" fmla="*/ 0 h 6"/>
                <a:gd name="T10" fmla="*/ 2147483646 w 8"/>
                <a:gd name="T11" fmla="*/ 2147483646 h 6"/>
                <a:gd name="T12" fmla="*/ 2147483646 w 8"/>
                <a:gd name="T13" fmla="*/ 2147483646 h 6"/>
                <a:gd name="T14" fmla="*/ 2147483646 w 8"/>
                <a:gd name="T15" fmla="*/ 2147483646 h 6"/>
                <a:gd name="T16" fmla="*/ 2147483646 w 8"/>
                <a:gd name="T17" fmla="*/ 2147483646 h 6"/>
                <a:gd name="T18" fmla="*/ 2147483646 w 8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3" y="3"/>
                  </a:moveTo>
                  <a:cubicBezTo>
                    <a:pt x="2" y="3"/>
                    <a:pt x="6" y="5"/>
                    <a:pt x="5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2" y="2"/>
                    <a:pt x="6" y="4"/>
                    <a:pt x="5" y="3"/>
                  </a:cubicBezTo>
                  <a:cubicBezTo>
                    <a:pt x="4" y="3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3" y="3"/>
                    <a:pt x="4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3" y="4"/>
                    <a:pt x="3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0" name="Freeform 524"/>
            <p:cNvSpPr/>
            <p:nvPr/>
          </p:nvSpPr>
          <p:spPr bwMode="auto">
            <a:xfrm>
              <a:off x="5651501" y="3684588"/>
              <a:ext cx="14288" cy="3175"/>
            </a:xfrm>
            <a:custGeom>
              <a:avLst/>
              <a:gdLst>
                <a:gd name="T0" fmla="*/ 2147483646 w 4"/>
                <a:gd name="T1" fmla="*/ 2147483646 h 1"/>
                <a:gd name="T2" fmla="*/ 2147483646 w 4"/>
                <a:gd name="T3" fmla="*/ 0 h 1"/>
                <a:gd name="T4" fmla="*/ 2147483646 w 4"/>
                <a:gd name="T5" fmla="*/ 0 h 1"/>
                <a:gd name="T6" fmla="*/ 0 w 4"/>
                <a:gd name="T7" fmla="*/ 0 h 1"/>
                <a:gd name="T8" fmla="*/ 2147483646 w 4"/>
                <a:gd name="T9" fmla="*/ 0 h 1"/>
                <a:gd name="T10" fmla="*/ 0 w 4"/>
                <a:gd name="T11" fmla="*/ 0 h 1"/>
                <a:gd name="T12" fmla="*/ 2147483646 w 4"/>
                <a:gd name="T13" fmla="*/ 2147483646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4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1" name="Rectangle 525"/>
            <p:cNvSpPr>
              <a:spLocks noChangeArrowheads="1"/>
            </p:cNvSpPr>
            <p:nvPr/>
          </p:nvSpPr>
          <p:spPr bwMode="auto">
            <a:xfrm>
              <a:off x="5651501" y="3684588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32" name="Freeform 526"/>
            <p:cNvSpPr/>
            <p:nvPr/>
          </p:nvSpPr>
          <p:spPr bwMode="auto">
            <a:xfrm>
              <a:off x="5594351" y="3552826"/>
              <a:ext cx="146050" cy="146050"/>
            </a:xfrm>
            <a:custGeom>
              <a:avLst/>
              <a:gdLst>
                <a:gd name="T0" fmla="*/ 2147483646 w 39"/>
                <a:gd name="T1" fmla="*/ 2147483646 h 39"/>
                <a:gd name="T2" fmla="*/ 2147483646 w 39"/>
                <a:gd name="T3" fmla="*/ 2147483646 h 39"/>
                <a:gd name="T4" fmla="*/ 2147483646 w 39"/>
                <a:gd name="T5" fmla="*/ 2147483646 h 39"/>
                <a:gd name="T6" fmla="*/ 2147483646 w 39"/>
                <a:gd name="T7" fmla="*/ 2147483646 h 39"/>
                <a:gd name="T8" fmla="*/ 2147483646 w 39"/>
                <a:gd name="T9" fmla="*/ 2147483646 h 39"/>
                <a:gd name="T10" fmla="*/ 2147483646 w 39"/>
                <a:gd name="T11" fmla="*/ 2147483646 h 39"/>
                <a:gd name="T12" fmla="*/ 2147483646 w 39"/>
                <a:gd name="T13" fmla="*/ 2147483646 h 39"/>
                <a:gd name="T14" fmla="*/ 2147483646 w 39"/>
                <a:gd name="T15" fmla="*/ 2147483646 h 39"/>
                <a:gd name="T16" fmla="*/ 2147483646 w 39"/>
                <a:gd name="T17" fmla="*/ 2147483646 h 39"/>
                <a:gd name="T18" fmla="*/ 2147483646 w 39"/>
                <a:gd name="T19" fmla="*/ 2147483646 h 39"/>
                <a:gd name="T20" fmla="*/ 2147483646 w 39"/>
                <a:gd name="T21" fmla="*/ 2147483646 h 39"/>
                <a:gd name="T22" fmla="*/ 2147483646 w 39"/>
                <a:gd name="T23" fmla="*/ 2147483646 h 39"/>
                <a:gd name="T24" fmla="*/ 2147483646 w 39"/>
                <a:gd name="T25" fmla="*/ 2147483646 h 39"/>
                <a:gd name="T26" fmla="*/ 2147483646 w 39"/>
                <a:gd name="T27" fmla="*/ 2147483646 h 39"/>
                <a:gd name="T28" fmla="*/ 2147483646 w 39"/>
                <a:gd name="T29" fmla="*/ 2147483646 h 39"/>
                <a:gd name="T30" fmla="*/ 2147483646 w 39"/>
                <a:gd name="T31" fmla="*/ 2147483646 h 39"/>
                <a:gd name="T32" fmla="*/ 2147483646 w 39"/>
                <a:gd name="T33" fmla="*/ 2147483646 h 39"/>
                <a:gd name="T34" fmla="*/ 2147483646 w 39"/>
                <a:gd name="T35" fmla="*/ 2147483646 h 39"/>
                <a:gd name="T36" fmla="*/ 2147483646 w 39"/>
                <a:gd name="T37" fmla="*/ 2147483646 h 39"/>
                <a:gd name="T38" fmla="*/ 2147483646 w 39"/>
                <a:gd name="T39" fmla="*/ 2147483646 h 39"/>
                <a:gd name="T40" fmla="*/ 2147483646 w 39"/>
                <a:gd name="T41" fmla="*/ 2147483646 h 39"/>
                <a:gd name="T42" fmla="*/ 2147483646 w 39"/>
                <a:gd name="T43" fmla="*/ 2147483646 h 39"/>
                <a:gd name="T44" fmla="*/ 2147483646 w 39"/>
                <a:gd name="T45" fmla="*/ 2147483646 h 39"/>
                <a:gd name="T46" fmla="*/ 2147483646 w 39"/>
                <a:gd name="T47" fmla="*/ 2147483646 h 39"/>
                <a:gd name="T48" fmla="*/ 2147483646 w 39"/>
                <a:gd name="T49" fmla="*/ 2147483646 h 39"/>
                <a:gd name="T50" fmla="*/ 2147483646 w 39"/>
                <a:gd name="T51" fmla="*/ 2147483646 h 39"/>
                <a:gd name="T52" fmla="*/ 2147483646 w 39"/>
                <a:gd name="T53" fmla="*/ 2147483646 h 39"/>
                <a:gd name="T54" fmla="*/ 2147483646 w 39"/>
                <a:gd name="T55" fmla="*/ 2147483646 h 39"/>
                <a:gd name="T56" fmla="*/ 2147483646 w 39"/>
                <a:gd name="T57" fmla="*/ 2147483646 h 39"/>
                <a:gd name="T58" fmla="*/ 2147483646 w 39"/>
                <a:gd name="T59" fmla="*/ 2147483646 h 39"/>
                <a:gd name="T60" fmla="*/ 2147483646 w 39"/>
                <a:gd name="T61" fmla="*/ 2147483646 h 39"/>
                <a:gd name="T62" fmla="*/ 2147483646 w 39"/>
                <a:gd name="T63" fmla="*/ 2147483646 h 39"/>
                <a:gd name="T64" fmla="*/ 2147483646 w 39"/>
                <a:gd name="T65" fmla="*/ 2147483646 h 39"/>
                <a:gd name="T66" fmla="*/ 2147483646 w 39"/>
                <a:gd name="T67" fmla="*/ 2147483646 h 39"/>
                <a:gd name="T68" fmla="*/ 2147483646 w 39"/>
                <a:gd name="T69" fmla="*/ 2147483646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9" h="39">
                  <a:moveTo>
                    <a:pt x="17" y="33"/>
                  </a:moveTo>
                  <a:cubicBezTo>
                    <a:pt x="17" y="32"/>
                    <a:pt x="18" y="32"/>
                    <a:pt x="18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18" y="31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9" y="30"/>
                    <a:pt x="20" y="31"/>
                    <a:pt x="21" y="31"/>
                  </a:cubicBezTo>
                  <a:cubicBezTo>
                    <a:pt x="20" y="31"/>
                    <a:pt x="19" y="31"/>
                    <a:pt x="19" y="30"/>
                  </a:cubicBezTo>
                  <a:cubicBezTo>
                    <a:pt x="18" y="30"/>
                    <a:pt x="17" y="29"/>
                    <a:pt x="16" y="29"/>
                  </a:cubicBezTo>
                  <a:cubicBezTo>
                    <a:pt x="14" y="28"/>
                    <a:pt x="19" y="31"/>
                    <a:pt x="16" y="29"/>
                  </a:cubicBezTo>
                  <a:cubicBezTo>
                    <a:pt x="19" y="31"/>
                    <a:pt x="14" y="28"/>
                    <a:pt x="16" y="29"/>
                  </a:cubicBezTo>
                  <a:cubicBezTo>
                    <a:pt x="17" y="29"/>
                    <a:pt x="18" y="30"/>
                    <a:pt x="19" y="30"/>
                  </a:cubicBezTo>
                  <a:cubicBezTo>
                    <a:pt x="18" y="30"/>
                    <a:pt x="19" y="30"/>
                    <a:pt x="21" y="31"/>
                  </a:cubicBezTo>
                  <a:cubicBezTo>
                    <a:pt x="22" y="32"/>
                    <a:pt x="21" y="31"/>
                    <a:pt x="19" y="30"/>
                  </a:cubicBezTo>
                  <a:cubicBezTo>
                    <a:pt x="19" y="31"/>
                    <a:pt x="20" y="31"/>
                    <a:pt x="21" y="31"/>
                  </a:cubicBezTo>
                  <a:cubicBezTo>
                    <a:pt x="20" y="31"/>
                    <a:pt x="19" y="30"/>
                    <a:pt x="19" y="30"/>
                  </a:cubicBezTo>
                  <a:cubicBezTo>
                    <a:pt x="19" y="31"/>
                    <a:pt x="20" y="31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5" y="32"/>
                    <a:pt x="25" y="31"/>
                    <a:pt x="27" y="31"/>
                  </a:cubicBezTo>
                  <a:cubicBezTo>
                    <a:pt x="28" y="32"/>
                    <a:pt x="30" y="32"/>
                    <a:pt x="32" y="34"/>
                  </a:cubicBezTo>
                  <a:cubicBezTo>
                    <a:pt x="35" y="36"/>
                    <a:pt x="32" y="32"/>
                    <a:pt x="39" y="39"/>
                  </a:cubicBezTo>
                  <a:cubicBezTo>
                    <a:pt x="38" y="39"/>
                    <a:pt x="36" y="36"/>
                    <a:pt x="36" y="35"/>
                  </a:cubicBezTo>
                  <a:cubicBezTo>
                    <a:pt x="38" y="38"/>
                    <a:pt x="26" y="20"/>
                    <a:pt x="26" y="20"/>
                  </a:cubicBezTo>
                  <a:cubicBezTo>
                    <a:pt x="19" y="8"/>
                    <a:pt x="22" y="15"/>
                    <a:pt x="17" y="9"/>
                  </a:cubicBezTo>
                  <a:cubicBezTo>
                    <a:pt x="20" y="13"/>
                    <a:pt x="22" y="17"/>
                    <a:pt x="15" y="10"/>
                  </a:cubicBezTo>
                  <a:cubicBezTo>
                    <a:pt x="4" y="0"/>
                    <a:pt x="10" y="10"/>
                    <a:pt x="6" y="9"/>
                  </a:cubicBezTo>
                  <a:cubicBezTo>
                    <a:pt x="5" y="8"/>
                    <a:pt x="6" y="9"/>
                    <a:pt x="5" y="9"/>
                  </a:cubicBezTo>
                  <a:cubicBezTo>
                    <a:pt x="0" y="8"/>
                    <a:pt x="2" y="14"/>
                    <a:pt x="0" y="15"/>
                  </a:cubicBezTo>
                  <a:cubicBezTo>
                    <a:pt x="0" y="16"/>
                    <a:pt x="2" y="19"/>
                    <a:pt x="4" y="20"/>
                  </a:cubicBezTo>
                  <a:cubicBezTo>
                    <a:pt x="4" y="21"/>
                    <a:pt x="2" y="20"/>
                    <a:pt x="2" y="20"/>
                  </a:cubicBezTo>
                  <a:cubicBezTo>
                    <a:pt x="2" y="21"/>
                    <a:pt x="3" y="22"/>
                    <a:pt x="4" y="23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3" y="20"/>
                    <a:pt x="7" y="24"/>
                    <a:pt x="8" y="24"/>
                  </a:cubicBezTo>
                  <a:cubicBezTo>
                    <a:pt x="8" y="25"/>
                    <a:pt x="5" y="23"/>
                    <a:pt x="5" y="23"/>
                  </a:cubicBezTo>
                  <a:cubicBezTo>
                    <a:pt x="5" y="23"/>
                    <a:pt x="7" y="25"/>
                    <a:pt x="7" y="25"/>
                  </a:cubicBezTo>
                  <a:cubicBezTo>
                    <a:pt x="8" y="26"/>
                    <a:pt x="5" y="24"/>
                    <a:pt x="5" y="24"/>
                  </a:cubicBezTo>
                  <a:cubicBezTo>
                    <a:pt x="6" y="25"/>
                    <a:pt x="10" y="27"/>
                    <a:pt x="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9"/>
                    <a:pt x="11" y="30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5" y="32"/>
                  </a:cubicBezTo>
                  <a:cubicBezTo>
                    <a:pt x="14" y="31"/>
                    <a:pt x="13" y="31"/>
                    <a:pt x="13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2"/>
                    <a:pt x="17" y="33"/>
                    <a:pt x="14" y="32"/>
                  </a:cubicBezTo>
                  <a:cubicBezTo>
                    <a:pt x="14" y="32"/>
                    <a:pt x="15" y="32"/>
                    <a:pt x="15" y="32"/>
                  </a:cubicBezTo>
                  <a:cubicBezTo>
                    <a:pt x="15" y="32"/>
                    <a:pt x="14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5" y="32"/>
                    <a:pt x="17" y="33"/>
                    <a:pt x="17" y="3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3" name="Freeform 527"/>
            <p:cNvSpPr/>
            <p:nvPr/>
          </p:nvSpPr>
          <p:spPr bwMode="auto">
            <a:xfrm>
              <a:off x="5657851" y="3670301"/>
              <a:ext cx="7938" cy="3175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2147483646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4" name="Freeform 528"/>
            <p:cNvSpPr/>
            <p:nvPr/>
          </p:nvSpPr>
          <p:spPr bwMode="auto">
            <a:xfrm>
              <a:off x="5684838" y="3586163"/>
              <a:ext cx="3175" cy="4763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5" name="Freeform 529"/>
            <p:cNvSpPr/>
            <p:nvPr/>
          </p:nvSpPr>
          <p:spPr bwMode="auto">
            <a:xfrm>
              <a:off x="5684838" y="3582988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6" name="Freeform 530"/>
            <p:cNvSpPr/>
            <p:nvPr/>
          </p:nvSpPr>
          <p:spPr bwMode="auto">
            <a:xfrm>
              <a:off x="5684838" y="35861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7" name="Freeform 531"/>
            <p:cNvSpPr/>
            <p:nvPr/>
          </p:nvSpPr>
          <p:spPr bwMode="auto">
            <a:xfrm>
              <a:off x="5680076" y="3586163"/>
              <a:ext cx="4763" cy="4763"/>
            </a:xfrm>
            <a:custGeom>
              <a:avLst/>
              <a:gdLst>
                <a:gd name="T0" fmla="*/ 0 w 3"/>
                <a:gd name="T1" fmla="*/ 2147483646 h 3"/>
                <a:gd name="T2" fmla="*/ 2147483646 w 3"/>
                <a:gd name="T3" fmla="*/ 0 h 3"/>
                <a:gd name="T4" fmla="*/ 2147483646 w 3"/>
                <a:gd name="T5" fmla="*/ 0 h 3"/>
                <a:gd name="T6" fmla="*/ 2147483646 w 3"/>
                <a:gd name="T7" fmla="*/ 0 h 3"/>
                <a:gd name="T8" fmla="*/ 0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8" name="Freeform 532"/>
            <p:cNvSpPr/>
            <p:nvPr/>
          </p:nvSpPr>
          <p:spPr bwMode="auto">
            <a:xfrm>
              <a:off x="5680076" y="3590926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9" name="Freeform 533"/>
            <p:cNvSpPr/>
            <p:nvPr/>
          </p:nvSpPr>
          <p:spPr bwMode="auto">
            <a:xfrm>
              <a:off x="5651501" y="3616326"/>
              <a:ext cx="17463" cy="30163"/>
            </a:xfrm>
            <a:custGeom>
              <a:avLst/>
              <a:gdLst>
                <a:gd name="T0" fmla="*/ 2147483646 w 5"/>
                <a:gd name="T1" fmla="*/ 2147483646 h 8"/>
                <a:gd name="T2" fmla="*/ 2147483646 w 5"/>
                <a:gd name="T3" fmla="*/ 2147483646 h 8"/>
                <a:gd name="T4" fmla="*/ 2147483646 w 5"/>
                <a:gd name="T5" fmla="*/ 2147483646 h 8"/>
                <a:gd name="T6" fmla="*/ 2147483646 w 5"/>
                <a:gd name="T7" fmla="*/ 2147483646 h 8"/>
                <a:gd name="T8" fmla="*/ 0 w 5"/>
                <a:gd name="T9" fmla="*/ 2147483646 h 8"/>
                <a:gd name="T10" fmla="*/ 2147483646 w 5"/>
                <a:gd name="T11" fmla="*/ 2147483646 h 8"/>
                <a:gd name="T12" fmla="*/ 2147483646 w 5"/>
                <a:gd name="T13" fmla="*/ 2147483646 h 8"/>
                <a:gd name="T14" fmla="*/ 2147483646 w 5"/>
                <a:gd name="T15" fmla="*/ 2147483646 h 8"/>
                <a:gd name="T16" fmla="*/ 2147483646 w 5"/>
                <a:gd name="T17" fmla="*/ 2147483646 h 8"/>
                <a:gd name="T18" fmla="*/ 2147483646 w 5"/>
                <a:gd name="T19" fmla="*/ 214748364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8">
                  <a:moveTo>
                    <a:pt x="3" y="5"/>
                  </a:moveTo>
                  <a:cubicBezTo>
                    <a:pt x="2" y="6"/>
                    <a:pt x="4" y="2"/>
                    <a:pt x="4" y="3"/>
                  </a:cubicBezTo>
                  <a:cubicBezTo>
                    <a:pt x="3" y="4"/>
                    <a:pt x="2" y="5"/>
                    <a:pt x="2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8"/>
                    <a:pt x="0" y="8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0" name="Freeform 534"/>
            <p:cNvSpPr/>
            <p:nvPr/>
          </p:nvSpPr>
          <p:spPr bwMode="auto">
            <a:xfrm>
              <a:off x="5680076" y="3590926"/>
              <a:ext cx="7938" cy="1428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0 w 2"/>
                <a:gd name="T7" fmla="*/ 2147483646 h 4"/>
                <a:gd name="T8" fmla="*/ 2147483646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1" name="Freeform 535"/>
            <p:cNvSpPr/>
            <p:nvPr/>
          </p:nvSpPr>
          <p:spPr bwMode="auto">
            <a:xfrm>
              <a:off x="5680076" y="3605213"/>
              <a:ext cx="4763" cy="0"/>
            </a:xfrm>
            <a:custGeom>
              <a:avLst/>
              <a:gdLst>
                <a:gd name="T0" fmla="*/ 2147483646 w 3"/>
                <a:gd name="T1" fmla="*/ 2147483646 w 3"/>
                <a:gd name="T2" fmla="*/ 0 w 3"/>
                <a:gd name="T3" fmla="*/ 2147483646 w 3"/>
                <a:gd name="T4" fmla="*/ 2147483646 w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" name="Freeform 536"/>
            <p:cNvSpPr/>
            <p:nvPr/>
          </p:nvSpPr>
          <p:spPr bwMode="auto">
            <a:xfrm>
              <a:off x="5597526" y="3492501"/>
              <a:ext cx="79375" cy="206375"/>
            </a:xfrm>
            <a:custGeom>
              <a:avLst/>
              <a:gdLst>
                <a:gd name="T0" fmla="*/ 2147483646 w 21"/>
                <a:gd name="T1" fmla="*/ 2147483646 h 55"/>
                <a:gd name="T2" fmla="*/ 2147483646 w 21"/>
                <a:gd name="T3" fmla="*/ 2147483646 h 55"/>
                <a:gd name="T4" fmla="*/ 2147483646 w 21"/>
                <a:gd name="T5" fmla="*/ 2147483646 h 55"/>
                <a:gd name="T6" fmla="*/ 2147483646 w 21"/>
                <a:gd name="T7" fmla="*/ 2147483646 h 55"/>
                <a:gd name="T8" fmla="*/ 2147483646 w 21"/>
                <a:gd name="T9" fmla="*/ 2147483646 h 55"/>
                <a:gd name="T10" fmla="*/ 2147483646 w 21"/>
                <a:gd name="T11" fmla="*/ 2147483646 h 55"/>
                <a:gd name="T12" fmla="*/ 2147483646 w 21"/>
                <a:gd name="T13" fmla="*/ 2147483646 h 55"/>
                <a:gd name="T14" fmla="*/ 2147483646 w 21"/>
                <a:gd name="T15" fmla="*/ 2147483646 h 55"/>
                <a:gd name="T16" fmla="*/ 2147483646 w 21"/>
                <a:gd name="T17" fmla="*/ 2147483646 h 55"/>
                <a:gd name="T18" fmla="*/ 2147483646 w 21"/>
                <a:gd name="T19" fmla="*/ 2147483646 h 55"/>
                <a:gd name="T20" fmla="*/ 2147483646 w 21"/>
                <a:gd name="T21" fmla="*/ 2147483646 h 55"/>
                <a:gd name="T22" fmla="*/ 2147483646 w 21"/>
                <a:gd name="T23" fmla="*/ 2147483646 h 55"/>
                <a:gd name="T24" fmla="*/ 2147483646 w 21"/>
                <a:gd name="T25" fmla="*/ 2147483646 h 55"/>
                <a:gd name="T26" fmla="*/ 2147483646 w 21"/>
                <a:gd name="T27" fmla="*/ 2147483646 h 55"/>
                <a:gd name="T28" fmla="*/ 2147483646 w 21"/>
                <a:gd name="T29" fmla="*/ 2147483646 h 55"/>
                <a:gd name="T30" fmla="*/ 2147483646 w 21"/>
                <a:gd name="T31" fmla="*/ 2147483646 h 55"/>
                <a:gd name="T32" fmla="*/ 2147483646 w 21"/>
                <a:gd name="T33" fmla="*/ 2147483646 h 55"/>
                <a:gd name="T34" fmla="*/ 2147483646 w 21"/>
                <a:gd name="T35" fmla="*/ 2147483646 h 55"/>
                <a:gd name="T36" fmla="*/ 2147483646 w 21"/>
                <a:gd name="T37" fmla="*/ 2147483646 h 55"/>
                <a:gd name="T38" fmla="*/ 2147483646 w 21"/>
                <a:gd name="T39" fmla="*/ 2147483646 h 55"/>
                <a:gd name="T40" fmla="*/ 2147483646 w 21"/>
                <a:gd name="T41" fmla="*/ 2147483646 h 55"/>
                <a:gd name="T42" fmla="*/ 2147483646 w 21"/>
                <a:gd name="T43" fmla="*/ 2147483646 h 55"/>
                <a:gd name="T44" fmla="*/ 2147483646 w 21"/>
                <a:gd name="T45" fmla="*/ 2147483646 h 55"/>
                <a:gd name="T46" fmla="*/ 2147483646 w 21"/>
                <a:gd name="T47" fmla="*/ 2147483646 h 55"/>
                <a:gd name="T48" fmla="*/ 2147483646 w 21"/>
                <a:gd name="T49" fmla="*/ 2147483646 h 55"/>
                <a:gd name="T50" fmla="*/ 2147483646 w 21"/>
                <a:gd name="T51" fmla="*/ 2147483646 h 55"/>
                <a:gd name="T52" fmla="*/ 2147483646 w 21"/>
                <a:gd name="T53" fmla="*/ 2147483646 h 55"/>
                <a:gd name="T54" fmla="*/ 2147483646 w 21"/>
                <a:gd name="T55" fmla="*/ 2147483646 h 55"/>
                <a:gd name="T56" fmla="*/ 2147483646 w 21"/>
                <a:gd name="T57" fmla="*/ 2147483646 h 55"/>
                <a:gd name="T58" fmla="*/ 2147483646 w 21"/>
                <a:gd name="T59" fmla="*/ 2147483646 h 55"/>
                <a:gd name="T60" fmla="*/ 2147483646 w 21"/>
                <a:gd name="T61" fmla="*/ 2147483646 h 55"/>
                <a:gd name="T62" fmla="*/ 2147483646 w 21"/>
                <a:gd name="T63" fmla="*/ 2147483646 h 55"/>
                <a:gd name="T64" fmla="*/ 2147483646 w 21"/>
                <a:gd name="T65" fmla="*/ 2147483646 h 55"/>
                <a:gd name="T66" fmla="*/ 2147483646 w 21"/>
                <a:gd name="T67" fmla="*/ 2147483646 h 55"/>
                <a:gd name="T68" fmla="*/ 2147483646 w 21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cubicBezTo>
                    <a:pt x="20" y="28"/>
                    <a:pt x="20" y="28"/>
                    <a:pt x="20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8" y="27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8" y="26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7" y="27"/>
                    <a:pt x="17" y="29"/>
                    <a:pt x="17" y="29"/>
                  </a:cubicBezTo>
                  <a:cubicBezTo>
                    <a:pt x="16" y="31"/>
                    <a:pt x="18" y="26"/>
                    <a:pt x="17" y="29"/>
                  </a:cubicBezTo>
                  <a:cubicBezTo>
                    <a:pt x="18" y="26"/>
                    <a:pt x="16" y="31"/>
                    <a:pt x="17" y="29"/>
                  </a:cubicBezTo>
                  <a:cubicBezTo>
                    <a:pt x="17" y="29"/>
                    <a:pt x="17" y="27"/>
                    <a:pt x="18" y="26"/>
                  </a:cubicBezTo>
                  <a:cubicBezTo>
                    <a:pt x="17" y="27"/>
                    <a:pt x="18" y="26"/>
                    <a:pt x="18" y="24"/>
                  </a:cubicBezTo>
                  <a:cubicBezTo>
                    <a:pt x="19" y="23"/>
                    <a:pt x="18" y="24"/>
                    <a:pt x="18" y="26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8" y="25"/>
                    <a:pt x="18" y="26"/>
                    <a:pt x="18" y="26"/>
                  </a:cubicBezTo>
                  <a:cubicBezTo>
                    <a:pt x="18" y="26"/>
                    <a:pt x="19" y="25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0"/>
                    <a:pt x="17" y="20"/>
                    <a:pt x="16" y="18"/>
                  </a:cubicBezTo>
                  <a:cubicBezTo>
                    <a:pt x="15" y="17"/>
                    <a:pt x="14" y="15"/>
                    <a:pt x="14" y="12"/>
                  </a:cubicBezTo>
                  <a:cubicBezTo>
                    <a:pt x="12" y="7"/>
                    <a:pt x="10" y="12"/>
                    <a:pt x="6" y="3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0" y="9"/>
                    <a:pt x="5" y="25"/>
                    <a:pt x="5" y="26"/>
                  </a:cubicBezTo>
                  <a:cubicBezTo>
                    <a:pt x="8" y="39"/>
                    <a:pt x="7" y="32"/>
                    <a:pt x="8" y="40"/>
                  </a:cubicBezTo>
                  <a:cubicBezTo>
                    <a:pt x="7" y="35"/>
                    <a:pt x="7" y="31"/>
                    <a:pt x="8" y="41"/>
                  </a:cubicBezTo>
                  <a:cubicBezTo>
                    <a:pt x="8" y="55"/>
                    <a:pt x="7" y="43"/>
                    <a:pt x="7" y="47"/>
                  </a:cubicBezTo>
                  <a:cubicBezTo>
                    <a:pt x="7" y="48"/>
                    <a:pt x="7" y="47"/>
                    <a:pt x="7" y="48"/>
                  </a:cubicBezTo>
                  <a:cubicBezTo>
                    <a:pt x="6" y="53"/>
                    <a:pt x="7" y="46"/>
                    <a:pt x="8" y="48"/>
                  </a:cubicBezTo>
                  <a:cubicBezTo>
                    <a:pt x="8" y="48"/>
                    <a:pt x="9" y="45"/>
                    <a:pt x="10" y="43"/>
                  </a:cubicBezTo>
                  <a:cubicBezTo>
                    <a:pt x="11" y="42"/>
                    <a:pt x="10" y="44"/>
                    <a:pt x="10" y="44"/>
                  </a:cubicBezTo>
                  <a:cubicBezTo>
                    <a:pt x="10" y="44"/>
                    <a:pt x="11" y="43"/>
                    <a:pt x="12" y="42"/>
                  </a:cubicBezTo>
                  <a:cubicBezTo>
                    <a:pt x="11" y="42"/>
                    <a:pt x="11" y="43"/>
                    <a:pt x="10" y="44"/>
                  </a:cubicBezTo>
                  <a:cubicBezTo>
                    <a:pt x="10" y="44"/>
                    <a:pt x="13" y="39"/>
                    <a:pt x="13" y="38"/>
                  </a:cubicBezTo>
                  <a:cubicBezTo>
                    <a:pt x="13" y="37"/>
                    <a:pt x="12" y="41"/>
                    <a:pt x="12" y="41"/>
                  </a:cubicBezTo>
                  <a:cubicBezTo>
                    <a:pt x="12" y="41"/>
                    <a:pt x="13" y="39"/>
                    <a:pt x="14" y="38"/>
                  </a:cubicBezTo>
                  <a:cubicBezTo>
                    <a:pt x="14" y="37"/>
                    <a:pt x="12" y="41"/>
                    <a:pt x="13" y="40"/>
                  </a:cubicBezTo>
                  <a:cubicBezTo>
                    <a:pt x="13" y="40"/>
                    <a:pt x="15" y="35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5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6" y="36"/>
                    <a:pt x="18" y="34"/>
                    <a:pt x="19" y="33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3"/>
                    <a:pt x="18" y="32"/>
                    <a:pt x="19" y="30"/>
                  </a:cubicBezTo>
                  <a:cubicBezTo>
                    <a:pt x="19" y="31"/>
                    <a:pt x="18" y="32"/>
                    <a:pt x="18" y="32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8"/>
                    <a:pt x="19" y="31"/>
                  </a:cubicBezTo>
                  <a:cubicBezTo>
                    <a:pt x="19" y="31"/>
                    <a:pt x="20" y="30"/>
                    <a:pt x="20" y="30"/>
                  </a:cubicBezTo>
                  <a:cubicBezTo>
                    <a:pt x="20" y="30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0"/>
                    <a:pt x="21" y="28"/>
                    <a:pt x="21" y="2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" name="Freeform 537"/>
            <p:cNvSpPr/>
            <p:nvPr/>
          </p:nvSpPr>
          <p:spPr bwMode="auto">
            <a:xfrm>
              <a:off x="5665788" y="3590926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4" name="Freeform 538"/>
            <p:cNvSpPr/>
            <p:nvPr/>
          </p:nvSpPr>
          <p:spPr bwMode="auto">
            <a:xfrm>
              <a:off x="5646738" y="3560763"/>
              <a:ext cx="7938" cy="3175"/>
            </a:xfrm>
            <a:custGeom>
              <a:avLst/>
              <a:gdLst>
                <a:gd name="T0" fmla="*/ 0 w 2"/>
                <a:gd name="T1" fmla="*/ 2147483646 h 1"/>
                <a:gd name="T2" fmla="*/ 0 w 2"/>
                <a:gd name="T3" fmla="*/ 2147483646 h 1"/>
                <a:gd name="T4" fmla="*/ 2147483646 w 2"/>
                <a:gd name="T5" fmla="*/ 0 h 1"/>
                <a:gd name="T6" fmla="*/ 0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" name="Freeform 539"/>
            <p:cNvSpPr/>
            <p:nvPr/>
          </p:nvSpPr>
          <p:spPr bwMode="auto">
            <a:xfrm>
              <a:off x="5646738" y="3563938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47483646 h 3"/>
                <a:gd name="T4" fmla="*/ 2147483646 w 3"/>
                <a:gd name="T5" fmla="*/ 0 h 3"/>
                <a:gd name="T6" fmla="*/ 0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6" name="Freeform 540"/>
            <p:cNvSpPr/>
            <p:nvPr/>
          </p:nvSpPr>
          <p:spPr bwMode="auto">
            <a:xfrm>
              <a:off x="5651501" y="35639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7" name="Freeform 541"/>
            <p:cNvSpPr/>
            <p:nvPr/>
          </p:nvSpPr>
          <p:spPr bwMode="auto">
            <a:xfrm>
              <a:off x="5651501" y="3560763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0 w 2"/>
                <a:gd name="T5" fmla="*/ 2147483646 h 2"/>
                <a:gd name="T6" fmla="*/ 0 w 2"/>
                <a:gd name="T7" fmla="*/ 2147483646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8" name="Freeform 542"/>
            <p:cNvSpPr/>
            <p:nvPr/>
          </p:nvSpPr>
          <p:spPr bwMode="auto">
            <a:xfrm>
              <a:off x="5654676" y="3557588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0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9" name="Freeform 543"/>
            <p:cNvSpPr/>
            <p:nvPr/>
          </p:nvSpPr>
          <p:spPr bwMode="auto">
            <a:xfrm>
              <a:off x="5673726" y="3519488"/>
              <a:ext cx="30163" cy="22225"/>
            </a:xfrm>
            <a:custGeom>
              <a:avLst/>
              <a:gdLst>
                <a:gd name="T0" fmla="*/ 2147483646 w 8"/>
                <a:gd name="T1" fmla="*/ 2147483646 h 6"/>
                <a:gd name="T2" fmla="*/ 2147483646 w 8"/>
                <a:gd name="T3" fmla="*/ 2147483646 h 6"/>
                <a:gd name="T4" fmla="*/ 2147483646 w 8"/>
                <a:gd name="T5" fmla="*/ 2147483646 h 6"/>
                <a:gd name="T6" fmla="*/ 2147483646 w 8"/>
                <a:gd name="T7" fmla="*/ 2147483646 h 6"/>
                <a:gd name="T8" fmla="*/ 2147483646 w 8"/>
                <a:gd name="T9" fmla="*/ 0 h 6"/>
                <a:gd name="T10" fmla="*/ 2147483646 w 8"/>
                <a:gd name="T11" fmla="*/ 2147483646 h 6"/>
                <a:gd name="T12" fmla="*/ 2147483646 w 8"/>
                <a:gd name="T13" fmla="*/ 2147483646 h 6"/>
                <a:gd name="T14" fmla="*/ 2147483646 w 8"/>
                <a:gd name="T15" fmla="*/ 2147483646 h 6"/>
                <a:gd name="T16" fmla="*/ 2147483646 w 8"/>
                <a:gd name="T17" fmla="*/ 2147483646 h 6"/>
                <a:gd name="T18" fmla="*/ 2147483646 w 8"/>
                <a:gd name="T19" fmla="*/ 214748364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6">
                  <a:moveTo>
                    <a:pt x="5" y="2"/>
                  </a:moveTo>
                  <a:cubicBezTo>
                    <a:pt x="5" y="2"/>
                    <a:pt x="2" y="4"/>
                    <a:pt x="3" y="4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6" y="2"/>
                    <a:pt x="3" y="5"/>
                    <a:pt x="3" y="4"/>
                  </a:cubicBezTo>
                  <a:cubicBezTo>
                    <a:pt x="4" y="3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4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0" name="Freeform 544"/>
            <p:cNvSpPr/>
            <p:nvPr/>
          </p:nvSpPr>
          <p:spPr bwMode="auto">
            <a:xfrm>
              <a:off x="5646738" y="3544888"/>
              <a:ext cx="15875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2147483646 w 4"/>
                <a:gd name="T11" fmla="*/ 2147483646 h 4"/>
                <a:gd name="T12" fmla="*/ 2147483646 w 4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3" y="1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1" name="Freeform 545"/>
            <p:cNvSpPr/>
            <p:nvPr/>
          </p:nvSpPr>
          <p:spPr bwMode="auto">
            <a:xfrm>
              <a:off x="5657851" y="3544888"/>
              <a:ext cx="4763" cy="4763"/>
            </a:xfrm>
            <a:custGeom>
              <a:avLst/>
              <a:gdLst>
                <a:gd name="T0" fmla="*/ 0 w 3"/>
                <a:gd name="T1" fmla="*/ 2147483646 h 3"/>
                <a:gd name="T2" fmla="*/ 0 w 3"/>
                <a:gd name="T3" fmla="*/ 2147483646 h 3"/>
                <a:gd name="T4" fmla="*/ 2147483646 w 3"/>
                <a:gd name="T5" fmla="*/ 0 h 3"/>
                <a:gd name="T6" fmla="*/ 0 w 3"/>
                <a:gd name="T7" fmla="*/ 2147483646 h 3"/>
                <a:gd name="T8" fmla="*/ 0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2" name="Freeform 546"/>
            <p:cNvSpPr/>
            <p:nvPr/>
          </p:nvSpPr>
          <p:spPr bwMode="auto">
            <a:xfrm>
              <a:off x="5654676" y="3478213"/>
              <a:ext cx="90488" cy="192088"/>
            </a:xfrm>
            <a:custGeom>
              <a:avLst/>
              <a:gdLst>
                <a:gd name="T0" fmla="*/ 2147483646 w 24"/>
                <a:gd name="T1" fmla="*/ 2147483646 h 51"/>
                <a:gd name="T2" fmla="*/ 2147483646 w 24"/>
                <a:gd name="T3" fmla="*/ 2147483646 h 51"/>
                <a:gd name="T4" fmla="*/ 2147483646 w 24"/>
                <a:gd name="T5" fmla="*/ 2147483646 h 51"/>
                <a:gd name="T6" fmla="*/ 2147483646 w 24"/>
                <a:gd name="T7" fmla="*/ 2147483646 h 51"/>
                <a:gd name="T8" fmla="*/ 2147483646 w 24"/>
                <a:gd name="T9" fmla="*/ 2147483646 h 51"/>
                <a:gd name="T10" fmla="*/ 2147483646 w 24"/>
                <a:gd name="T11" fmla="*/ 2147483646 h 51"/>
                <a:gd name="T12" fmla="*/ 2147483646 w 24"/>
                <a:gd name="T13" fmla="*/ 2147483646 h 51"/>
                <a:gd name="T14" fmla="*/ 2147483646 w 24"/>
                <a:gd name="T15" fmla="*/ 2147483646 h 51"/>
                <a:gd name="T16" fmla="*/ 2147483646 w 24"/>
                <a:gd name="T17" fmla="*/ 2147483646 h 51"/>
                <a:gd name="T18" fmla="*/ 2147483646 w 24"/>
                <a:gd name="T19" fmla="*/ 2147483646 h 51"/>
                <a:gd name="T20" fmla="*/ 2147483646 w 24"/>
                <a:gd name="T21" fmla="*/ 2147483646 h 51"/>
                <a:gd name="T22" fmla="*/ 2147483646 w 24"/>
                <a:gd name="T23" fmla="*/ 2147483646 h 51"/>
                <a:gd name="T24" fmla="*/ 2147483646 w 24"/>
                <a:gd name="T25" fmla="*/ 2147483646 h 51"/>
                <a:gd name="T26" fmla="*/ 2147483646 w 24"/>
                <a:gd name="T27" fmla="*/ 2147483646 h 51"/>
                <a:gd name="T28" fmla="*/ 2147483646 w 24"/>
                <a:gd name="T29" fmla="*/ 2147483646 h 51"/>
                <a:gd name="T30" fmla="*/ 2147483646 w 24"/>
                <a:gd name="T31" fmla="*/ 2147483646 h 51"/>
                <a:gd name="T32" fmla="*/ 2147483646 w 24"/>
                <a:gd name="T33" fmla="*/ 2147483646 h 51"/>
                <a:gd name="T34" fmla="*/ 2147483646 w 24"/>
                <a:gd name="T35" fmla="*/ 2147483646 h 51"/>
                <a:gd name="T36" fmla="*/ 2147483646 w 24"/>
                <a:gd name="T37" fmla="*/ 2147483646 h 51"/>
                <a:gd name="T38" fmla="*/ 2147483646 w 24"/>
                <a:gd name="T39" fmla="*/ 2147483646 h 51"/>
                <a:gd name="T40" fmla="*/ 2147483646 w 24"/>
                <a:gd name="T41" fmla="*/ 2147483646 h 51"/>
                <a:gd name="T42" fmla="*/ 2147483646 w 24"/>
                <a:gd name="T43" fmla="*/ 2147483646 h 51"/>
                <a:gd name="T44" fmla="*/ 2147483646 w 24"/>
                <a:gd name="T45" fmla="*/ 2147483646 h 51"/>
                <a:gd name="T46" fmla="*/ 2147483646 w 24"/>
                <a:gd name="T47" fmla="*/ 2147483646 h 51"/>
                <a:gd name="T48" fmla="*/ 2147483646 w 24"/>
                <a:gd name="T49" fmla="*/ 2147483646 h 51"/>
                <a:gd name="T50" fmla="*/ 2147483646 w 24"/>
                <a:gd name="T51" fmla="*/ 2147483646 h 51"/>
                <a:gd name="T52" fmla="*/ 2147483646 w 24"/>
                <a:gd name="T53" fmla="*/ 2147483646 h 51"/>
                <a:gd name="T54" fmla="*/ 2147483646 w 24"/>
                <a:gd name="T55" fmla="*/ 2147483646 h 51"/>
                <a:gd name="T56" fmla="*/ 2147483646 w 24"/>
                <a:gd name="T57" fmla="*/ 2147483646 h 51"/>
                <a:gd name="T58" fmla="*/ 2147483646 w 24"/>
                <a:gd name="T59" fmla="*/ 2147483646 h 51"/>
                <a:gd name="T60" fmla="*/ 2147483646 w 24"/>
                <a:gd name="T61" fmla="*/ 2147483646 h 51"/>
                <a:gd name="T62" fmla="*/ 2147483646 w 24"/>
                <a:gd name="T63" fmla="*/ 2147483646 h 51"/>
                <a:gd name="T64" fmla="*/ 2147483646 w 24"/>
                <a:gd name="T65" fmla="*/ 2147483646 h 51"/>
                <a:gd name="T66" fmla="*/ 2147483646 w 24"/>
                <a:gd name="T67" fmla="*/ 2147483646 h 51"/>
                <a:gd name="T68" fmla="*/ 2147483646 w 24"/>
                <a:gd name="T69" fmla="*/ 2147483646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" h="51">
                  <a:moveTo>
                    <a:pt x="2" y="21"/>
                  </a:moveTo>
                  <a:cubicBezTo>
                    <a:pt x="3" y="21"/>
                    <a:pt x="3" y="22"/>
                    <a:pt x="3" y="22"/>
                  </a:cubicBezTo>
                  <a:cubicBezTo>
                    <a:pt x="3" y="22"/>
                    <a:pt x="4" y="21"/>
                    <a:pt x="3" y="21"/>
                  </a:cubicBezTo>
                  <a:cubicBezTo>
                    <a:pt x="3" y="22"/>
                    <a:pt x="3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2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4"/>
                    <a:pt x="2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19"/>
                    <a:pt x="3" y="23"/>
                    <a:pt x="6" y="21"/>
                  </a:cubicBezTo>
                  <a:cubicBezTo>
                    <a:pt x="3" y="23"/>
                    <a:pt x="7" y="19"/>
                    <a:pt x="6" y="21"/>
                  </a:cubicBezTo>
                  <a:cubicBezTo>
                    <a:pt x="5" y="21"/>
                    <a:pt x="4" y="22"/>
                    <a:pt x="4" y="23"/>
                  </a:cubicBezTo>
                  <a:cubicBezTo>
                    <a:pt x="4" y="23"/>
                    <a:pt x="4" y="23"/>
                    <a:pt x="2" y="25"/>
                  </a:cubicBezTo>
                  <a:cubicBezTo>
                    <a:pt x="1" y="26"/>
                    <a:pt x="2" y="25"/>
                    <a:pt x="4" y="23"/>
                  </a:cubicBezTo>
                  <a:cubicBezTo>
                    <a:pt x="3" y="23"/>
                    <a:pt x="3" y="24"/>
                    <a:pt x="2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2" y="29"/>
                    <a:pt x="2" y="31"/>
                  </a:cubicBezTo>
                  <a:cubicBezTo>
                    <a:pt x="2" y="32"/>
                    <a:pt x="1" y="34"/>
                    <a:pt x="1" y="37"/>
                  </a:cubicBezTo>
                  <a:cubicBezTo>
                    <a:pt x="0" y="42"/>
                    <a:pt x="4" y="38"/>
                    <a:pt x="2" y="47"/>
                  </a:cubicBezTo>
                  <a:cubicBezTo>
                    <a:pt x="1" y="51"/>
                    <a:pt x="4" y="50"/>
                    <a:pt x="5" y="50"/>
                  </a:cubicBezTo>
                  <a:cubicBezTo>
                    <a:pt x="8" y="44"/>
                    <a:pt x="13" y="29"/>
                    <a:pt x="13" y="28"/>
                  </a:cubicBezTo>
                  <a:cubicBezTo>
                    <a:pt x="18" y="14"/>
                    <a:pt x="15" y="22"/>
                    <a:pt x="18" y="14"/>
                  </a:cubicBezTo>
                  <a:cubicBezTo>
                    <a:pt x="16" y="18"/>
                    <a:pt x="14" y="22"/>
                    <a:pt x="18" y="13"/>
                  </a:cubicBezTo>
                  <a:cubicBezTo>
                    <a:pt x="24" y="0"/>
                    <a:pt x="19" y="11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4" y="3"/>
                    <a:pt x="21" y="9"/>
                    <a:pt x="21" y="7"/>
                  </a:cubicBezTo>
                  <a:cubicBezTo>
                    <a:pt x="21" y="7"/>
                    <a:pt x="19" y="9"/>
                    <a:pt x="17" y="11"/>
                  </a:cubicBezTo>
                  <a:cubicBezTo>
                    <a:pt x="16" y="11"/>
                    <a:pt x="18" y="10"/>
                    <a:pt x="18" y="10"/>
                  </a:cubicBezTo>
                  <a:cubicBezTo>
                    <a:pt x="18" y="9"/>
                    <a:pt x="17" y="10"/>
                    <a:pt x="15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3" y="13"/>
                    <a:pt x="13" y="14"/>
                  </a:cubicBezTo>
                  <a:cubicBezTo>
                    <a:pt x="12" y="15"/>
                    <a:pt x="15" y="12"/>
                    <a:pt x="14" y="12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4"/>
                    <a:pt x="14" y="12"/>
                    <a:pt x="14" y="12"/>
                  </a:cubicBezTo>
                  <a:cubicBezTo>
                    <a:pt x="13" y="13"/>
                    <a:pt x="9" y="16"/>
                    <a:pt x="10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5"/>
                    <a:pt x="7" y="17"/>
                    <a:pt x="6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4" y="20"/>
                  </a:cubicBezTo>
                  <a:cubicBezTo>
                    <a:pt x="5" y="19"/>
                    <a:pt x="5" y="18"/>
                    <a:pt x="6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1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2" y="21"/>
                    <a:pt x="2" y="2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" name="Freeform 547"/>
            <p:cNvSpPr/>
            <p:nvPr/>
          </p:nvSpPr>
          <p:spPr bwMode="auto">
            <a:xfrm>
              <a:off x="5665788" y="35607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4" name="Rectangle 548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55" name="Rectangle 549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56" name="Freeform 550"/>
            <p:cNvSpPr/>
            <p:nvPr/>
          </p:nvSpPr>
          <p:spPr bwMode="auto">
            <a:xfrm>
              <a:off x="5726113" y="35941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7" name="Rectangle 551"/>
            <p:cNvSpPr>
              <a:spLocks noChangeArrowheads="1"/>
            </p:cNvSpPr>
            <p:nvPr/>
          </p:nvSpPr>
          <p:spPr bwMode="auto">
            <a:xfrm>
              <a:off x="5726113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58" name="Freeform 552"/>
            <p:cNvSpPr/>
            <p:nvPr/>
          </p:nvSpPr>
          <p:spPr bwMode="auto">
            <a:xfrm>
              <a:off x="5726113" y="35941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9" name="Freeform 553"/>
            <p:cNvSpPr/>
            <p:nvPr/>
          </p:nvSpPr>
          <p:spPr bwMode="auto">
            <a:xfrm>
              <a:off x="5726113" y="3598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2147483646 h 2"/>
                <a:gd name="T10" fmla="*/ 0 w 2"/>
                <a:gd name="T11" fmla="*/ 0 h 2"/>
                <a:gd name="T12" fmla="*/ 2147483646 w 2"/>
                <a:gd name="T13" fmla="*/ 0 h 2"/>
                <a:gd name="T14" fmla="*/ 2147483646 w 2"/>
                <a:gd name="T15" fmla="*/ 0 h 2"/>
                <a:gd name="T16" fmla="*/ 2147483646 w 2"/>
                <a:gd name="T17" fmla="*/ 0 h 2"/>
                <a:gd name="T18" fmla="*/ 0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0" name="Freeform 554"/>
            <p:cNvSpPr/>
            <p:nvPr/>
          </p:nvSpPr>
          <p:spPr bwMode="auto">
            <a:xfrm>
              <a:off x="5729288" y="35941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1" name="Rectangle 555"/>
            <p:cNvSpPr>
              <a:spLocks noChangeArrowheads="1"/>
            </p:cNvSpPr>
            <p:nvPr/>
          </p:nvSpPr>
          <p:spPr bwMode="auto">
            <a:xfrm>
              <a:off x="5729288" y="35941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2" name="Freeform 556"/>
            <p:cNvSpPr/>
            <p:nvPr/>
          </p:nvSpPr>
          <p:spPr bwMode="auto">
            <a:xfrm>
              <a:off x="5695951" y="3598863"/>
              <a:ext cx="30163" cy="25400"/>
            </a:xfrm>
            <a:custGeom>
              <a:avLst/>
              <a:gdLst>
                <a:gd name="T0" fmla="*/ 2147483646 w 8"/>
                <a:gd name="T1" fmla="*/ 0 h 7"/>
                <a:gd name="T2" fmla="*/ 2147483646 w 8"/>
                <a:gd name="T3" fmla="*/ 0 h 7"/>
                <a:gd name="T4" fmla="*/ 2147483646 w 8"/>
                <a:gd name="T5" fmla="*/ 0 h 7"/>
                <a:gd name="T6" fmla="*/ 2147483646 w 8"/>
                <a:gd name="T7" fmla="*/ 0 h 7"/>
                <a:gd name="T8" fmla="*/ 2147483646 w 8"/>
                <a:gd name="T9" fmla="*/ 0 h 7"/>
                <a:gd name="T10" fmla="*/ 2147483646 w 8"/>
                <a:gd name="T11" fmla="*/ 0 h 7"/>
                <a:gd name="T12" fmla="*/ 2147483646 w 8"/>
                <a:gd name="T13" fmla="*/ 0 h 7"/>
                <a:gd name="T14" fmla="*/ 2147483646 w 8"/>
                <a:gd name="T15" fmla="*/ 0 h 7"/>
                <a:gd name="T16" fmla="*/ 2147483646 w 8"/>
                <a:gd name="T17" fmla="*/ 0 h 7"/>
                <a:gd name="T18" fmla="*/ 2147483646 w 8"/>
                <a:gd name="T19" fmla="*/ 2147483646 h 7"/>
                <a:gd name="T20" fmla="*/ 2147483646 w 8"/>
                <a:gd name="T21" fmla="*/ 2147483646 h 7"/>
                <a:gd name="T22" fmla="*/ 2147483646 w 8"/>
                <a:gd name="T23" fmla="*/ 2147483646 h 7"/>
                <a:gd name="T24" fmla="*/ 2147483646 w 8"/>
                <a:gd name="T25" fmla="*/ 2147483646 h 7"/>
                <a:gd name="T26" fmla="*/ 2147483646 w 8"/>
                <a:gd name="T27" fmla="*/ 2147483646 h 7"/>
                <a:gd name="T28" fmla="*/ 2147483646 w 8"/>
                <a:gd name="T29" fmla="*/ 2147483646 h 7"/>
                <a:gd name="T30" fmla="*/ 2147483646 w 8"/>
                <a:gd name="T31" fmla="*/ 2147483646 h 7"/>
                <a:gd name="T32" fmla="*/ 2147483646 w 8"/>
                <a:gd name="T33" fmla="*/ 2147483646 h 7"/>
                <a:gd name="T34" fmla="*/ 2147483646 w 8"/>
                <a:gd name="T35" fmla="*/ 2147483646 h 7"/>
                <a:gd name="T36" fmla="*/ 2147483646 w 8"/>
                <a:gd name="T37" fmla="*/ 2147483646 h 7"/>
                <a:gd name="T38" fmla="*/ 2147483646 w 8"/>
                <a:gd name="T39" fmla="*/ 2147483646 h 7"/>
                <a:gd name="T40" fmla="*/ 2147483646 w 8"/>
                <a:gd name="T41" fmla="*/ 2147483646 h 7"/>
                <a:gd name="T42" fmla="*/ 2147483646 w 8"/>
                <a:gd name="T43" fmla="*/ 2147483646 h 7"/>
                <a:gd name="T44" fmla="*/ 2147483646 w 8"/>
                <a:gd name="T45" fmla="*/ 2147483646 h 7"/>
                <a:gd name="T46" fmla="*/ 2147483646 w 8"/>
                <a:gd name="T47" fmla="*/ 2147483646 h 7"/>
                <a:gd name="T48" fmla="*/ 2147483646 w 8"/>
                <a:gd name="T49" fmla="*/ 2147483646 h 7"/>
                <a:gd name="T50" fmla="*/ 2147483646 w 8"/>
                <a:gd name="T51" fmla="*/ 2147483646 h 7"/>
                <a:gd name="T52" fmla="*/ 2147483646 w 8"/>
                <a:gd name="T53" fmla="*/ 2147483646 h 7"/>
                <a:gd name="T54" fmla="*/ 2147483646 w 8"/>
                <a:gd name="T55" fmla="*/ 2147483646 h 7"/>
                <a:gd name="T56" fmla="*/ 2147483646 w 8"/>
                <a:gd name="T57" fmla="*/ 2147483646 h 7"/>
                <a:gd name="T58" fmla="*/ 2147483646 w 8"/>
                <a:gd name="T59" fmla="*/ 2147483646 h 7"/>
                <a:gd name="T60" fmla="*/ 2147483646 w 8"/>
                <a:gd name="T61" fmla="*/ 0 h 7"/>
                <a:gd name="T62" fmla="*/ 2147483646 w 8"/>
                <a:gd name="T63" fmla="*/ 0 h 7"/>
                <a:gd name="T64" fmla="*/ 2147483646 w 8"/>
                <a:gd name="T65" fmla="*/ 0 h 7"/>
                <a:gd name="T66" fmla="*/ 2147483646 w 8"/>
                <a:gd name="T67" fmla="*/ 0 h 7"/>
                <a:gd name="T68" fmla="*/ 2147483646 w 8"/>
                <a:gd name="T69" fmla="*/ 0 h 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2" y="6"/>
                    <a:pt x="2" y="6"/>
                  </a:cubicBezTo>
                  <a:cubicBezTo>
                    <a:pt x="3" y="7"/>
                    <a:pt x="2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3" name="Rectangle 557"/>
            <p:cNvSpPr>
              <a:spLocks noChangeArrowheads="1"/>
            </p:cNvSpPr>
            <p:nvPr/>
          </p:nvSpPr>
          <p:spPr bwMode="auto">
            <a:xfrm>
              <a:off x="5722938" y="35988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4" name="Freeform 558"/>
            <p:cNvSpPr/>
            <p:nvPr/>
          </p:nvSpPr>
          <p:spPr bwMode="auto">
            <a:xfrm>
              <a:off x="5726113" y="3582988"/>
              <a:ext cx="14288" cy="15875"/>
            </a:xfrm>
            <a:custGeom>
              <a:avLst/>
              <a:gdLst>
                <a:gd name="T0" fmla="*/ 2147483646 w 4"/>
                <a:gd name="T1" fmla="*/ 2147483646 h 4"/>
                <a:gd name="T2" fmla="*/ 2147483646 w 4"/>
                <a:gd name="T3" fmla="*/ 2147483646 h 4"/>
                <a:gd name="T4" fmla="*/ 2147483646 w 4"/>
                <a:gd name="T5" fmla="*/ 2147483646 h 4"/>
                <a:gd name="T6" fmla="*/ 2147483646 w 4"/>
                <a:gd name="T7" fmla="*/ 2147483646 h 4"/>
                <a:gd name="T8" fmla="*/ 2147483646 w 4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5" name="Rectangle 559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6" name="Rectangle 560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7" name="Freeform 561"/>
            <p:cNvSpPr/>
            <p:nvPr/>
          </p:nvSpPr>
          <p:spPr bwMode="auto">
            <a:xfrm>
              <a:off x="5707063" y="35829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8" name="Rectangle 562"/>
            <p:cNvSpPr>
              <a:spLocks noChangeArrowheads="1"/>
            </p:cNvSpPr>
            <p:nvPr/>
          </p:nvSpPr>
          <p:spPr bwMode="auto">
            <a:xfrm>
              <a:off x="5707063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69" name="Freeform 563"/>
            <p:cNvSpPr/>
            <p:nvPr/>
          </p:nvSpPr>
          <p:spPr bwMode="auto">
            <a:xfrm>
              <a:off x="5707063" y="35829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0" name="Freeform 564"/>
            <p:cNvSpPr/>
            <p:nvPr/>
          </p:nvSpPr>
          <p:spPr bwMode="auto">
            <a:xfrm>
              <a:off x="5707063" y="3582988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0 w 2"/>
                <a:gd name="T7" fmla="*/ 2147483646 h 2"/>
                <a:gd name="T8" fmla="*/ 2147483646 w 2"/>
                <a:gd name="T9" fmla="*/ 2147483646 h 2"/>
                <a:gd name="T10" fmla="*/ 2147483646 w 2"/>
                <a:gd name="T11" fmla="*/ 2147483646 h 2"/>
                <a:gd name="T12" fmla="*/ 0 w 2"/>
                <a:gd name="T13" fmla="*/ 0 h 2"/>
                <a:gd name="T14" fmla="*/ 2147483646 w 2"/>
                <a:gd name="T15" fmla="*/ 0 h 2"/>
                <a:gd name="T16" fmla="*/ 0 w 2"/>
                <a:gd name="T17" fmla="*/ 0 h 2"/>
                <a:gd name="T18" fmla="*/ 2147483646 w 2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1" name="Freeform 565"/>
            <p:cNvSpPr/>
            <p:nvPr/>
          </p:nvSpPr>
          <p:spPr bwMode="auto">
            <a:xfrm>
              <a:off x="5707063" y="35798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2" name="Rectangle 566"/>
            <p:cNvSpPr>
              <a:spLocks noChangeArrowheads="1"/>
            </p:cNvSpPr>
            <p:nvPr/>
          </p:nvSpPr>
          <p:spPr bwMode="auto">
            <a:xfrm>
              <a:off x="5707063" y="357981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3" name="Freeform 567"/>
            <p:cNvSpPr/>
            <p:nvPr/>
          </p:nvSpPr>
          <p:spPr bwMode="auto">
            <a:xfrm>
              <a:off x="5692776" y="3586163"/>
              <a:ext cx="14288" cy="34925"/>
            </a:xfrm>
            <a:custGeom>
              <a:avLst/>
              <a:gdLst>
                <a:gd name="T0" fmla="*/ 2147483646 w 4"/>
                <a:gd name="T1" fmla="*/ 0 h 9"/>
                <a:gd name="T2" fmla="*/ 2147483646 w 4"/>
                <a:gd name="T3" fmla="*/ 0 h 9"/>
                <a:gd name="T4" fmla="*/ 2147483646 w 4"/>
                <a:gd name="T5" fmla="*/ 0 h 9"/>
                <a:gd name="T6" fmla="*/ 2147483646 w 4"/>
                <a:gd name="T7" fmla="*/ 0 h 9"/>
                <a:gd name="T8" fmla="*/ 2147483646 w 4"/>
                <a:gd name="T9" fmla="*/ 0 h 9"/>
                <a:gd name="T10" fmla="*/ 2147483646 w 4"/>
                <a:gd name="T11" fmla="*/ 0 h 9"/>
                <a:gd name="T12" fmla="*/ 2147483646 w 4"/>
                <a:gd name="T13" fmla="*/ 0 h 9"/>
                <a:gd name="T14" fmla="*/ 2147483646 w 4"/>
                <a:gd name="T15" fmla="*/ 2147483646 h 9"/>
                <a:gd name="T16" fmla="*/ 2147483646 w 4"/>
                <a:gd name="T17" fmla="*/ 2147483646 h 9"/>
                <a:gd name="T18" fmla="*/ 2147483646 w 4"/>
                <a:gd name="T19" fmla="*/ 2147483646 h 9"/>
                <a:gd name="T20" fmla="*/ 2147483646 w 4"/>
                <a:gd name="T21" fmla="*/ 2147483646 h 9"/>
                <a:gd name="T22" fmla="*/ 2147483646 w 4"/>
                <a:gd name="T23" fmla="*/ 2147483646 h 9"/>
                <a:gd name="T24" fmla="*/ 2147483646 w 4"/>
                <a:gd name="T25" fmla="*/ 2147483646 h 9"/>
                <a:gd name="T26" fmla="*/ 2147483646 w 4"/>
                <a:gd name="T27" fmla="*/ 2147483646 h 9"/>
                <a:gd name="T28" fmla="*/ 2147483646 w 4"/>
                <a:gd name="T29" fmla="*/ 2147483646 h 9"/>
                <a:gd name="T30" fmla="*/ 2147483646 w 4"/>
                <a:gd name="T31" fmla="*/ 2147483646 h 9"/>
                <a:gd name="T32" fmla="*/ 2147483646 w 4"/>
                <a:gd name="T33" fmla="*/ 2147483646 h 9"/>
                <a:gd name="T34" fmla="*/ 2147483646 w 4"/>
                <a:gd name="T35" fmla="*/ 2147483646 h 9"/>
                <a:gd name="T36" fmla="*/ 0 w 4"/>
                <a:gd name="T37" fmla="*/ 2147483646 h 9"/>
                <a:gd name="T38" fmla="*/ 2147483646 w 4"/>
                <a:gd name="T39" fmla="*/ 2147483646 h 9"/>
                <a:gd name="T40" fmla="*/ 2147483646 w 4"/>
                <a:gd name="T41" fmla="*/ 2147483646 h 9"/>
                <a:gd name="T42" fmla="*/ 2147483646 w 4"/>
                <a:gd name="T43" fmla="*/ 2147483646 h 9"/>
                <a:gd name="T44" fmla="*/ 2147483646 w 4"/>
                <a:gd name="T45" fmla="*/ 2147483646 h 9"/>
                <a:gd name="T46" fmla="*/ 2147483646 w 4"/>
                <a:gd name="T47" fmla="*/ 2147483646 h 9"/>
                <a:gd name="T48" fmla="*/ 2147483646 w 4"/>
                <a:gd name="T49" fmla="*/ 2147483646 h 9"/>
                <a:gd name="T50" fmla="*/ 2147483646 w 4"/>
                <a:gd name="T51" fmla="*/ 2147483646 h 9"/>
                <a:gd name="T52" fmla="*/ 2147483646 w 4"/>
                <a:gd name="T53" fmla="*/ 0 h 9"/>
                <a:gd name="T54" fmla="*/ 2147483646 w 4"/>
                <a:gd name="T55" fmla="*/ 0 h 9"/>
                <a:gd name="T56" fmla="*/ 2147483646 w 4"/>
                <a:gd name="T57" fmla="*/ 0 h 9"/>
                <a:gd name="T58" fmla="*/ 2147483646 w 4"/>
                <a:gd name="T59" fmla="*/ 0 h 9"/>
                <a:gd name="T60" fmla="*/ 2147483646 w 4"/>
                <a:gd name="T61" fmla="*/ 0 h 9"/>
                <a:gd name="T62" fmla="*/ 2147483646 w 4"/>
                <a:gd name="T63" fmla="*/ 0 h 9"/>
                <a:gd name="T64" fmla="*/ 2147483646 w 4"/>
                <a:gd name="T65" fmla="*/ 0 h 9"/>
                <a:gd name="T66" fmla="*/ 2147483646 w 4"/>
                <a:gd name="T67" fmla="*/ 0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2" y="8"/>
                    <a:pt x="2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4" name="Freeform 568"/>
            <p:cNvSpPr/>
            <p:nvPr/>
          </p:nvSpPr>
          <p:spPr bwMode="auto">
            <a:xfrm>
              <a:off x="5703888" y="3586163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" name="Freeform 569"/>
            <p:cNvSpPr/>
            <p:nvPr/>
          </p:nvSpPr>
          <p:spPr bwMode="auto">
            <a:xfrm>
              <a:off x="5703888" y="3568701"/>
              <a:ext cx="11113" cy="14288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0 w 3"/>
                <a:gd name="T5" fmla="*/ 2147483646 h 4"/>
                <a:gd name="T6" fmla="*/ 2147483646 w 3"/>
                <a:gd name="T7" fmla="*/ 0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6" name="Rectangle 570"/>
            <p:cNvSpPr>
              <a:spLocks noChangeArrowheads="1"/>
            </p:cNvSpPr>
            <p:nvPr/>
          </p:nvSpPr>
          <p:spPr bwMode="auto">
            <a:xfrm>
              <a:off x="5676901" y="35829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7" name="Rectangle 571"/>
            <p:cNvSpPr>
              <a:spLocks noChangeArrowheads="1"/>
            </p:cNvSpPr>
            <p:nvPr/>
          </p:nvSpPr>
          <p:spPr bwMode="auto">
            <a:xfrm>
              <a:off x="5676901" y="3586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78" name="Freeform 572"/>
            <p:cNvSpPr/>
            <p:nvPr/>
          </p:nvSpPr>
          <p:spPr bwMode="auto">
            <a:xfrm>
              <a:off x="5676901" y="35861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9" name="Rectangle 573"/>
            <p:cNvSpPr>
              <a:spLocks noChangeArrowheads="1"/>
            </p:cNvSpPr>
            <p:nvPr/>
          </p:nvSpPr>
          <p:spPr bwMode="auto">
            <a:xfrm>
              <a:off x="5676901" y="35861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80" name="Freeform 574"/>
            <p:cNvSpPr/>
            <p:nvPr/>
          </p:nvSpPr>
          <p:spPr bwMode="auto">
            <a:xfrm>
              <a:off x="5676901" y="35861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1" name="Freeform 575"/>
            <p:cNvSpPr/>
            <p:nvPr/>
          </p:nvSpPr>
          <p:spPr bwMode="auto">
            <a:xfrm>
              <a:off x="5676901" y="3582988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2147483646 w 2"/>
                <a:gd name="T3" fmla="*/ 2147483646 h 2"/>
                <a:gd name="T4" fmla="*/ 2147483646 w 2"/>
                <a:gd name="T5" fmla="*/ 2147483646 h 2"/>
                <a:gd name="T6" fmla="*/ 2147483646 w 2"/>
                <a:gd name="T7" fmla="*/ 2147483646 h 2"/>
                <a:gd name="T8" fmla="*/ 2147483646 w 2"/>
                <a:gd name="T9" fmla="*/ 2147483646 h 2"/>
                <a:gd name="T10" fmla="*/ 2147483646 w 2"/>
                <a:gd name="T11" fmla="*/ 2147483646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2147483646 w 2"/>
                <a:gd name="T19" fmla="*/ 2147483646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2" name="Freeform 576"/>
            <p:cNvSpPr/>
            <p:nvPr/>
          </p:nvSpPr>
          <p:spPr bwMode="auto">
            <a:xfrm>
              <a:off x="5676901" y="35829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" name="Rectangle 577"/>
            <p:cNvSpPr>
              <a:spLocks noChangeArrowheads="1"/>
            </p:cNvSpPr>
            <p:nvPr/>
          </p:nvSpPr>
          <p:spPr bwMode="auto">
            <a:xfrm>
              <a:off x="5676901" y="3579813"/>
              <a:ext cx="1588" cy="31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84" name="Freeform 578"/>
            <p:cNvSpPr/>
            <p:nvPr/>
          </p:nvSpPr>
          <p:spPr bwMode="auto">
            <a:xfrm>
              <a:off x="5676901" y="3586163"/>
              <a:ext cx="19050" cy="34925"/>
            </a:xfrm>
            <a:custGeom>
              <a:avLst/>
              <a:gdLst>
                <a:gd name="T0" fmla="*/ 0 w 5"/>
                <a:gd name="T1" fmla="*/ 2147483646 h 9"/>
                <a:gd name="T2" fmla="*/ 0 w 5"/>
                <a:gd name="T3" fmla="*/ 2147483646 h 9"/>
                <a:gd name="T4" fmla="*/ 0 w 5"/>
                <a:gd name="T5" fmla="*/ 2147483646 h 9"/>
                <a:gd name="T6" fmla="*/ 0 w 5"/>
                <a:gd name="T7" fmla="*/ 2147483646 h 9"/>
                <a:gd name="T8" fmla="*/ 0 w 5"/>
                <a:gd name="T9" fmla="*/ 2147483646 h 9"/>
                <a:gd name="T10" fmla="*/ 0 w 5"/>
                <a:gd name="T11" fmla="*/ 2147483646 h 9"/>
                <a:gd name="T12" fmla="*/ 0 w 5"/>
                <a:gd name="T13" fmla="*/ 2147483646 h 9"/>
                <a:gd name="T14" fmla="*/ 0 w 5"/>
                <a:gd name="T15" fmla="*/ 2147483646 h 9"/>
                <a:gd name="T16" fmla="*/ 0 w 5"/>
                <a:gd name="T17" fmla="*/ 2147483646 h 9"/>
                <a:gd name="T18" fmla="*/ 0 w 5"/>
                <a:gd name="T19" fmla="*/ 2147483646 h 9"/>
                <a:gd name="T20" fmla="*/ 0 w 5"/>
                <a:gd name="T21" fmla="*/ 2147483646 h 9"/>
                <a:gd name="T22" fmla="*/ 0 w 5"/>
                <a:gd name="T23" fmla="*/ 2147483646 h 9"/>
                <a:gd name="T24" fmla="*/ 2147483646 w 5"/>
                <a:gd name="T25" fmla="*/ 2147483646 h 9"/>
                <a:gd name="T26" fmla="*/ 2147483646 w 5"/>
                <a:gd name="T27" fmla="*/ 2147483646 h 9"/>
                <a:gd name="T28" fmla="*/ 0 w 5"/>
                <a:gd name="T29" fmla="*/ 2147483646 h 9"/>
                <a:gd name="T30" fmla="*/ 0 w 5"/>
                <a:gd name="T31" fmla="*/ 2147483646 h 9"/>
                <a:gd name="T32" fmla="*/ 0 w 5"/>
                <a:gd name="T33" fmla="*/ 2147483646 h 9"/>
                <a:gd name="T34" fmla="*/ 0 w 5"/>
                <a:gd name="T35" fmla="*/ 2147483646 h 9"/>
                <a:gd name="T36" fmla="*/ 2147483646 w 5"/>
                <a:gd name="T37" fmla="*/ 2147483646 h 9"/>
                <a:gd name="T38" fmla="*/ 2147483646 w 5"/>
                <a:gd name="T39" fmla="*/ 2147483646 h 9"/>
                <a:gd name="T40" fmla="*/ 2147483646 w 5"/>
                <a:gd name="T41" fmla="*/ 2147483646 h 9"/>
                <a:gd name="T42" fmla="*/ 2147483646 w 5"/>
                <a:gd name="T43" fmla="*/ 2147483646 h 9"/>
                <a:gd name="T44" fmla="*/ 2147483646 w 5"/>
                <a:gd name="T45" fmla="*/ 2147483646 h 9"/>
                <a:gd name="T46" fmla="*/ 2147483646 w 5"/>
                <a:gd name="T47" fmla="*/ 2147483646 h 9"/>
                <a:gd name="T48" fmla="*/ 2147483646 w 5"/>
                <a:gd name="T49" fmla="*/ 2147483646 h 9"/>
                <a:gd name="T50" fmla="*/ 2147483646 w 5"/>
                <a:gd name="T51" fmla="*/ 2147483646 h 9"/>
                <a:gd name="T52" fmla="*/ 2147483646 w 5"/>
                <a:gd name="T53" fmla="*/ 2147483646 h 9"/>
                <a:gd name="T54" fmla="*/ 2147483646 w 5"/>
                <a:gd name="T55" fmla="*/ 0 h 9"/>
                <a:gd name="T56" fmla="*/ 2147483646 w 5"/>
                <a:gd name="T57" fmla="*/ 0 h 9"/>
                <a:gd name="T58" fmla="*/ 2147483646 w 5"/>
                <a:gd name="T59" fmla="*/ 0 h 9"/>
                <a:gd name="T60" fmla="*/ 0 w 5"/>
                <a:gd name="T61" fmla="*/ 0 h 9"/>
                <a:gd name="T62" fmla="*/ 0 w 5"/>
                <a:gd name="T63" fmla="*/ 0 h 9"/>
                <a:gd name="T64" fmla="*/ 0 w 5"/>
                <a:gd name="T65" fmla="*/ 0 h 9"/>
                <a:gd name="T66" fmla="*/ 0 w 5"/>
                <a:gd name="T67" fmla="*/ 0 h 9"/>
                <a:gd name="T68" fmla="*/ 0 w 5"/>
                <a:gd name="T69" fmla="*/ 0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7"/>
                    <a:pt x="1" y="8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4" y="7"/>
                    <a:pt x="4" y="8"/>
                    <a:pt x="4" y="7"/>
                  </a:cubicBezTo>
                  <a:cubicBezTo>
                    <a:pt x="4" y="7"/>
                    <a:pt x="3" y="7"/>
                    <a:pt x="4" y="6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5" name="Rectangle 579"/>
            <p:cNvSpPr>
              <a:spLocks noChangeArrowheads="1"/>
            </p:cNvSpPr>
            <p:nvPr/>
          </p:nvSpPr>
          <p:spPr bwMode="auto">
            <a:xfrm>
              <a:off x="5676901" y="35909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86" name="Freeform 580"/>
            <p:cNvSpPr/>
            <p:nvPr/>
          </p:nvSpPr>
          <p:spPr bwMode="auto">
            <a:xfrm>
              <a:off x="5668963" y="3568701"/>
              <a:ext cx="11113" cy="14288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0 w 3"/>
                <a:gd name="T5" fmla="*/ 2147483646 h 4"/>
                <a:gd name="T6" fmla="*/ 2147483646 w 3"/>
                <a:gd name="T7" fmla="*/ 2147483646 h 4"/>
                <a:gd name="T8" fmla="*/ 2147483646 w 3"/>
                <a:gd name="T9" fmla="*/ 214748364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3" y="2"/>
                    <a:pt x="3" y="3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" name="Freeform 581"/>
            <p:cNvSpPr>
              <a:spLocks noEditPoints="1"/>
            </p:cNvSpPr>
            <p:nvPr/>
          </p:nvSpPr>
          <p:spPr bwMode="auto">
            <a:xfrm>
              <a:off x="5384801" y="5146676"/>
              <a:ext cx="434975" cy="115888"/>
            </a:xfrm>
            <a:custGeom>
              <a:avLst/>
              <a:gdLst>
                <a:gd name="T0" fmla="*/ 2147483646 w 116"/>
                <a:gd name="T1" fmla="*/ 2147483646 h 31"/>
                <a:gd name="T2" fmla="*/ 2147483646 w 116"/>
                <a:gd name="T3" fmla="*/ 2147483646 h 31"/>
                <a:gd name="T4" fmla="*/ 2147483646 w 116"/>
                <a:gd name="T5" fmla="*/ 2147483646 h 31"/>
                <a:gd name="T6" fmla="*/ 2147483646 w 116"/>
                <a:gd name="T7" fmla="*/ 2147483646 h 31"/>
                <a:gd name="T8" fmla="*/ 2147483646 w 116"/>
                <a:gd name="T9" fmla="*/ 2147483646 h 31"/>
                <a:gd name="T10" fmla="*/ 2147483646 w 116"/>
                <a:gd name="T11" fmla="*/ 2147483646 h 31"/>
                <a:gd name="T12" fmla="*/ 2147483646 w 116"/>
                <a:gd name="T13" fmla="*/ 2147483646 h 31"/>
                <a:gd name="T14" fmla="*/ 2147483646 w 116"/>
                <a:gd name="T15" fmla="*/ 2147483646 h 31"/>
                <a:gd name="T16" fmla="*/ 2147483646 w 116"/>
                <a:gd name="T17" fmla="*/ 2147483646 h 31"/>
                <a:gd name="T18" fmla="*/ 2147483646 w 116"/>
                <a:gd name="T19" fmla="*/ 2147483646 h 31"/>
                <a:gd name="T20" fmla="*/ 2147483646 w 116"/>
                <a:gd name="T21" fmla="*/ 2147483646 h 31"/>
                <a:gd name="T22" fmla="*/ 2147483646 w 116"/>
                <a:gd name="T23" fmla="*/ 2147483646 h 31"/>
                <a:gd name="T24" fmla="*/ 2147483646 w 116"/>
                <a:gd name="T25" fmla="*/ 2147483646 h 31"/>
                <a:gd name="T26" fmla="*/ 2147483646 w 116"/>
                <a:gd name="T27" fmla="*/ 2147483646 h 31"/>
                <a:gd name="T28" fmla="*/ 2147483646 w 116"/>
                <a:gd name="T29" fmla="*/ 2147483646 h 31"/>
                <a:gd name="T30" fmla="*/ 2147483646 w 116"/>
                <a:gd name="T31" fmla="*/ 2147483646 h 31"/>
                <a:gd name="T32" fmla="*/ 2147483646 w 116"/>
                <a:gd name="T33" fmla="*/ 2147483646 h 31"/>
                <a:gd name="T34" fmla="*/ 2147483646 w 116"/>
                <a:gd name="T35" fmla="*/ 2147483646 h 31"/>
                <a:gd name="T36" fmla="*/ 2147483646 w 116"/>
                <a:gd name="T37" fmla="*/ 2147483646 h 31"/>
                <a:gd name="T38" fmla="*/ 2147483646 w 116"/>
                <a:gd name="T39" fmla="*/ 2147483646 h 31"/>
                <a:gd name="T40" fmla="*/ 2147483646 w 116"/>
                <a:gd name="T41" fmla="*/ 2147483646 h 31"/>
                <a:gd name="T42" fmla="*/ 2147483646 w 116"/>
                <a:gd name="T43" fmla="*/ 2147483646 h 31"/>
                <a:gd name="T44" fmla="*/ 2147483646 w 116"/>
                <a:gd name="T45" fmla="*/ 2147483646 h 31"/>
                <a:gd name="T46" fmla="*/ 2147483646 w 116"/>
                <a:gd name="T47" fmla="*/ 2147483646 h 31"/>
                <a:gd name="T48" fmla="*/ 2147483646 w 116"/>
                <a:gd name="T49" fmla="*/ 2147483646 h 31"/>
                <a:gd name="T50" fmla="*/ 2147483646 w 116"/>
                <a:gd name="T51" fmla="*/ 2147483646 h 31"/>
                <a:gd name="T52" fmla="*/ 2147483646 w 116"/>
                <a:gd name="T53" fmla="*/ 2147483646 h 31"/>
                <a:gd name="T54" fmla="*/ 2147483646 w 116"/>
                <a:gd name="T55" fmla="*/ 2147483646 h 31"/>
                <a:gd name="T56" fmla="*/ 2147483646 w 116"/>
                <a:gd name="T57" fmla="*/ 2147483646 h 31"/>
                <a:gd name="T58" fmla="*/ 2147483646 w 116"/>
                <a:gd name="T59" fmla="*/ 2147483646 h 31"/>
                <a:gd name="T60" fmla="*/ 2147483646 w 116"/>
                <a:gd name="T61" fmla="*/ 2147483646 h 31"/>
                <a:gd name="T62" fmla="*/ 2147483646 w 116"/>
                <a:gd name="T63" fmla="*/ 0 h 31"/>
                <a:gd name="T64" fmla="*/ 2147483646 w 116"/>
                <a:gd name="T65" fmla="*/ 2147483646 h 31"/>
                <a:gd name="T66" fmla="*/ 2147483646 w 116"/>
                <a:gd name="T67" fmla="*/ 2147483646 h 31"/>
                <a:gd name="T68" fmla="*/ 2147483646 w 116"/>
                <a:gd name="T69" fmla="*/ 2147483646 h 31"/>
                <a:gd name="T70" fmla="*/ 2147483646 w 116"/>
                <a:gd name="T71" fmla="*/ 2147483646 h 31"/>
                <a:gd name="T72" fmla="*/ 2147483646 w 116"/>
                <a:gd name="T73" fmla="*/ 2147483646 h 31"/>
                <a:gd name="T74" fmla="*/ 2147483646 w 116"/>
                <a:gd name="T75" fmla="*/ 2147483646 h 31"/>
                <a:gd name="T76" fmla="*/ 2147483646 w 116"/>
                <a:gd name="T77" fmla="*/ 2147483646 h 31"/>
                <a:gd name="T78" fmla="*/ 2147483646 w 116"/>
                <a:gd name="T79" fmla="*/ 2147483646 h 31"/>
                <a:gd name="T80" fmla="*/ 2147483646 w 116"/>
                <a:gd name="T81" fmla="*/ 2147483646 h 31"/>
                <a:gd name="T82" fmla="*/ 2147483646 w 116"/>
                <a:gd name="T83" fmla="*/ 2147483646 h 31"/>
                <a:gd name="T84" fmla="*/ 2147483646 w 116"/>
                <a:gd name="T85" fmla="*/ 2147483646 h 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6" h="31">
                  <a:moveTo>
                    <a:pt x="107" y="27"/>
                  </a:moveTo>
                  <a:cubicBezTo>
                    <a:pt x="106" y="27"/>
                    <a:pt x="106" y="27"/>
                    <a:pt x="106" y="27"/>
                  </a:cubicBezTo>
                  <a:cubicBezTo>
                    <a:pt x="106" y="27"/>
                    <a:pt x="106" y="27"/>
                    <a:pt x="106" y="27"/>
                  </a:cubicBezTo>
                  <a:lnTo>
                    <a:pt x="107" y="27"/>
                  </a:lnTo>
                  <a:close/>
                  <a:moveTo>
                    <a:pt x="104" y="27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105" y="27"/>
                    <a:pt x="105" y="27"/>
                    <a:pt x="105" y="27"/>
                  </a:cubicBezTo>
                  <a:lnTo>
                    <a:pt x="104" y="27"/>
                  </a:lnTo>
                  <a:close/>
                  <a:moveTo>
                    <a:pt x="104" y="27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lose/>
                  <a:moveTo>
                    <a:pt x="103" y="30"/>
                  </a:moveTo>
                  <a:cubicBezTo>
                    <a:pt x="103" y="30"/>
                    <a:pt x="103" y="29"/>
                    <a:pt x="103" y="30"/>
                  </a:cubicBezTo>
                  <a:cubicBezTo>
                    <a:pt x="102" y="30"/>
                    <a:pt x="101" y="30"/>
                    <a:pt x="100" y="30"/>
                  </a:cubicBezTo>
                  <a:cubicBezTo>
                    <a:pt x="100" y="30"/>
                    <a:pt x="99" y="29"/>
                    <a:pt x="99" y="29"/>
                  </a:cubicBezTo>
                  <a:cubicBezTo>
                    <a:pt x="98" y="29"/>
                    <a:pt x="95" y="30"/>
                    <a:pt x="96" y="30"/>
                  </a:cubicBezTo>
                  <a:cubicBezTo>
                    <a:pt x="99" y="31"/>
                    <a:pt x="100" y="30"/>
                    <a:pt x="102" y="31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29"/>
                    <a:pt x="105" y="30"/>
                    <a:pt x="103" y="30"/>
                  </a:cubicBezTo>
                  <a:close/>
                  <a:moveTo>
                    <a:pt x="115" y="29"/>
                  </a:moveTo>
                  <a:cubicBezTo>
                    <a:pt x="114" y="28"/>
                    <a:pt x="113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3" y="29"/>
                    <a:pt x="113" y="29"/>
                    <a:pt x="113" y="28"/>
                  </a:cubicBezTo>
                  <a:cubicBezTo>
                    <a:pt x="114" y="29"/>
                    <a:pt x="115" y="29"/>
                    <a:pt x="116" y="29"/>
                  </a:cubicBezTo>
                  <a:cubicBezTo>
                    <a:pt x="115" y="29"/>
                    <a:pt x="115" y="29"/>
                    <a:pt x="115" y="29"/>
                  </a:cubicBezTo>
                  <a:close/>
                  <a:moveTo>
                    <a:pt x="116" y="29"/>
                  </a:move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lose/>
                  <a:moveTo>
                    <a:pt x="99" y="28"/>
                  </a:moveTo>
                  <a:cubicBezTo>
                    <a:pt x="98" y="28"/>
                    <a:pt x="97" y="28"/>
                    <a:pt x="96" y="27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6" y="27"/>
                    <a:pt x="97" y="27"/>
                    <a:pt x="98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98" y="27"/>
                    <a:pt x="98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4" y="25"/>
                    <a:pt x="84" y="25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69" y="20"/>
                    <a:pt x="62" y="19"/>
                    <a:pt x="54" y="17"/>
                  </a:cubicBezTo>
                  <a:cubicBezTo>
                    <a:pt x="49" y="15"/>
                    <a:pt x="45" y="14"/>
                    <a:pt x="41" y="12"/>
                  </a:cubicBezTo>
                  <a:cubicBezTo>
                    <a:pt x="33" y="9"/>
                    <a:pt x="25" y="8"/>
                    <a:pt x="17" y="4"/>
                  </a:cubicBezTo>
                  <a:cubicBezTo>
                    <a:pt x="14" y="2"/>
                    <a:pt x="8" y="1"/>
                    <a:pt x="4" y="0"/>
                  </a:cubicBezTo>
                  <a:cubicBezTo>
                    <a:pt x="0" y="1"/>
                    <a:pt x="1" y="5"/>
                    <a:pt x="1" y="6"/>
                  </a:cubicBezTo>
                  <a:cubicBezTo>
                    <a:pt x="3" y="10"/>
                    <a:pt x="5" y="8"/>
                    <a:pt x="10" y="12"/>
                  </a:cubicBezTo>
                  <a:cubicBezTo>
                    <a:pt x="7" y="10"/>
                    <a:pt x="13" y="10"/>
                    <a:pt x="16" y="13"/>
                  </a:cubicBezTo>
                  <a:cubicBezTo>
                    <a:pt x="20" y="18"/>
                    <a:pt x="28" y="17"/>
                    <a:pt x="34" y="19"/>
                  </a:cubicBezTo>
                  <a:cubicBezTo>
                    <a:pt x="35" y="20"/>
                    <a:pt x="37" y="20"/>
                    <a:pt x="39" y="21"/>
                  </a:cubicBezTo>
                  <a:cubicBezTo>
                    <a:pt x="48" y="24"/>
                    <a:pt x="57" y="25"/>
                    <a:pt x="67" y="27"/>
                  </a:cubicBezTo>
                  <a:cubicBezTo>
                    <a:pt x="70" y="28"/>
                    <a:pt x="72" y="28"/>
                    <a:pt x="75" y="28"/>
                  </a:cubicBezTo>
                  <a:cubicBezTo>
                    <a:pt x="77" y="28"/>
                    <a:pt x="78" y="29"/>
                    <a:pt x="80" y="29"/>
                  </a:cubicBezTo>
                  <a:cubicBezTo>
                    <a:pt x="82" y="29"/>
                    <a:pt x="84" y="29"/>
                    <a:pt x="85" y="29"/>
                  </a:cubicBezTo>
                  <a:cubicBezTo>
                    <a:pt x="83" y="29"/>
                    <a:pt x="82" y="29"/>
                    <a:pt x="80" y="29"/>
                  </a:cubicBezTo>
                  <a:cubicBezTo>
                    <a:pt x="78" y="29"/>
                    <a:pt x="81" y="28"/>
                    <a:pt x="82" y="28"/>
                  </a:cubicBezTo>
                  <a:cubicBezTo>
                    <a:pt x="82" y="28"/>
                    <a:pt x="83" y="29"/>
                    <a:pt x="83" y="29"/>
                  </a:cubicBezTo>
                  <a:cubicBezTo>
                    <a:pt x="84" y="29"/>
                    <a:pt x="85" y="29"/>
                    <a:pt x="86" y="28"/>
                  </a:cubicBezTo>
                  <a:cubicBezTo>
                    <a:pt x="86" y="28"/>
                    <a:pt x="86" y="29"/>
                    <a:pt x="86" y="29"/>
                  </a:cubicBezTo>
                  <a:cubicBezTo>
                    <a:pt x="88" y="29"/>
                    <a:pt x="89" y="28"/>
                    <a:pt x="90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9" y="28"/>
                    <a:pt x="99" y="28"/>
                    <a:pt x="99" y="28"/>
                  </a:cubicBezTo>
                  <a:close/>
                  <a:moveTo>
                    <a:pt x="77" y="23"/>
                  </a:moveTo>
                  <a:cubicBezTo>
                    <a:pt x="78" y="23"/>
                    <a:pt x="78" y="23"/>
                    <a:pt x="79" y="24"/>
                  </a:cubicBezTo>
                  <a:cubicBezTo>
                    <a:pt x="78" y="24"/>
                    <a:pt x="77" y="23"/>
                    <a:pt x="77" y="23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8" name="Freeform 582"/>
            <p:cNvSpPr>
              <a:spLocks noEditPoints="1"/>
            </p:cNvSpPr>
            <p:nvPr/>
          </p:nvSpPr>
          <p:spPr bwMode="auto">
            <a:xfrm>
              <a:off x="5564188" y="5132388"/>
              <a:ext cx="165100" cy="71438"/>
            </a:xfrm>
            <a:custGeom>
              <a:avLst/>
              <a:gdLst>
                <a:gd name="T0" fmla="*/ 2147483646 w 44"/>
                <a:gd name="T1" fmla="*/ 0 h 19"/>
                <a:gd name="T2" fmla="*/ 2147483646 w 44"/>
                <a:gd name="T3" fmla="*/ 0 h 19"/>
                <a:gd name="T4" fmla="*/ 2147483646 w 44"/>
                <a:gd name="T5" fmla="*/ 0 h 19"/>
                <a:gd name="T6" fmla="*/ 2147483646 w 44"/>
                <a:gd name="T7" fmla="*/ 0 h 19"/>
                <a:gd name="T8" fmla="*/ 2147483646 w 44"/>
                <a:gd name="T9" fmla="*/ 0 h 19"/>
                <a:gd name="T10" fmla="*/ 2147483646 w 44"/>
                <a:gd name="T11" fmla="*/ 0 h 19"/>
                <a:gd name="T12" fmla="*/ 2147483646 w 44"/>
                <a:gd name="T13" fmla="*/ 2147483646 h 19"/>
                <a:gd name="T14" fmla="*/ 2147483646 w 44"/>
                <a:gd name="T15" fmla="*/ 2147483646 h 19"/>
                <a:gd name="T16" fmla="*/ 2147483646 w 44"/>
                <a:gd name="T17" fmla="*/ 2147483646 h 19"/>
                <a:gd name="T18" fmla="*/ 2147483646 w 44"/>
                <a:gd name="T19" fmla="*/ 2147483646 h 19"/>
                <a:gd name="T20" fmla="*/ 2147483646 w 44"/>
                <a:gd name="T21" fmla="*/ 2147483646 h 19"/>
                <a:gd name="T22" fmla="*/ 2147483646 w 44"/>
                <a:gd name="T23" fmla="*/ 2147483646 h 19"/>
                <a:gd name="T24" fmla="*/ 2147483646 w 44"/>
                <a:gd name="T25" fmla="*/ 2147483646 h 19"/>
                <a:gd name="T26" fmla="*/ 2147483646 w 44"/>
                <a:gd name="T27" fmla="*/ 2147483646 h 19"/>
                <a:gd name="T28" fmla="*/ 2147483646 w 44"/>
                <a:gd name="T29" fmla="*/ 2147483646 h 19"/>
                <a:gd name="T30" fmla="*/ 2147483646 w 44"/>
                <a:gd name="T31" fmla="*/ 2147483646 h 19"/>
                <a:gd name="T32" fmla="*/ 2147483646 w 44"/>
                <a:gd name="T33" fmla="*/ 2147483646 h 19"/>
                <a:gd name="T34" fmla="*/ 2147483646 w 44"/>
                <a:gd name="T35" fmla="*/ 2147483646 h 19"/>
                <a:gd name="T36" fmla="*/ 2147483646 w 44"/>
                <a:gd name="T37" fmla="*/ 2147483646 h 19"/>
                <a:gd name="T38" fmla="*/ 2147483646 w 44"/>
                <a:gd name="T39" fmla="*/ 2147483646 h 19"/>
                <a:gd name="T40" fmla="*/ 2147483646 w 44"/>
                <a:gd name="T41" fmla="*/ 2147483646 h 19"/>
                <a:gd name="T42" fmla="*/ 2147483646 w 44"/>
                <a:gd name="T43" fmla="*/ 2147483646 h 19"/>
                <a:gd name="T44" fmla="*/ 2147483646 w 44"/>
                <a:gd name="T45" fmla="*/ 2147483646 h 19"/>
                <a:gd name="T46" fmla="*/ 2147483646 w 44"/>
                <a:gd name="T47" fmla="*/ 2147483646 h 19"/>
                <a:gd name="T48" fmla="*/ 2147483646 w 44"/>
                <a:gd name="T49" fmla="*/ 2147483646 h 19"/>
                <a:gd name="T50" fmla="*/ 2147483646 w 44"/>
                <a:gd name="T51" fmla="*/ 2147483646 h 19"/>
                <a:gd name="T52" fmla="*/ 2147483646 w 44"/>
                <a:gd name="T53" fmla="*/ 2147483646 h 19"/>
                <a:gd name="T54" fmla="*/ 2147483646 w 44"/>
                <a:gd name="T55" fmla="*/ 2147483646 h 19"/>
                <a:gd name="T56" fmla="*/ 2147483646 w 44"/>
                <a:gd name="T57" fmla="*/ 2147483646 h 19"/>
                <a:gd name="T58" fmla="*/ 2147483646 w 44"/>
                <a:gd name="T59" fmla="*/ 2147483646 h 19"/>
                <a:gd name="T60" fmla="*/ 2147483646 w 44"/>
                <a:gd name="T61" fmla="*/ 2147483646 h 19"/>
                <a:gd name="T62" fmla="*/ 0 w 44"/>
                <a:gd name="T63" fmla="*/ 2147483646 h 19"/>
                <a:gd name="T64" fmla="*/ 2147483646 w 44"/>
                <a:gd name="T65" fmla="*/ 2147483646 h 19"/>
                <a:gd name="T66" fmla="*/ 2147483646 w 44"/>
                <a:gd name="T67" fmla="*/ 2147483646 h 19"/>
                <a:gd name="T68" fmla="*/ 2147483646 w 44"/>
                <a:gd name="T69" fmla="*/ 2147483646 h 19"/>
                <a:gd name="T70" fmla="*/ 2147483646 w 44"/>
                <a:gd name="T71" fmla="*/ 2147483646 h 19"/>
                <a:gd name="T72" fmla="*/ 2147483646 w 44"/>
                <a:gd name="T73" fmla="*/ 2147483646 h 19"/>
                <a:gd name="T74" fmla="*/ 2147483646 w 44"/>
                <a:gd name="T75" fmla="*/ 2147483646 h 19"/>
                <a:gd name="T76" fmla="*/ 2147483646 w 44"/>
                <a:gd name="T77" fmla="*/ 2147483646 h 19"/>
                <a:gd name="T78" fmla="*/ 2147483646 w 44"/>
                <a:gd name="T79" fmla="*/ 2147483646 h 19"/>
                <a:gd name="T80" fmla="*/ 2147483646 w 44"/>
                <a:gd name="T81" fmla="*/ 2147483646 h 19"/>
                <a:gd name="T82" fmla="*/ 2147483646 w 44"/>
                <a:gd name="T83" fmla="*/ 2147483646 h 19"/>
                <a:gd name="T84" fmla="*/ 2147483646 w 44"/>
                <a:gd name="T85" fmla="*/ 2147483646 h 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4" h="19">
                  <a:moveTo>
                    <a:pt x="4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40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9" y="4"/>
                  </a:move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6" y="5"/>
                    <a:pt x="37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4"/>
                    <a:pt x="39" y="4"/>
                  </a:cubicBezTo>
                  <a:close/>
                  <a:moveTo>
                    <a:pt x="44" y="1"/>
                  </a:moveTo>
                  <a:cubicBezTo>
                    <a:pt x="44" y="0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4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lose/>
                  <a:moveTo>
                    <a:pt x="44" y="1"/>
                  </a:move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lose/>
                  <a:moveTo>
                    <a:pt x="38" y="2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1"/>
                    <a:pt x="37" y="1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7" y="1"/>
                    <a:pt x="37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1"/>
                    <a:pt x="23" y="1"/>
                    <a:pt x="2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0" y="5"/>
                    <a:pt x="9" y="8"/>
                    <a:pt x="5" y="9"/>
                  </a:cubicBezTo>
                  <a:cubicBezTo>
                    <a:pt x="3" y="10"/>
                    <a:pt x="1" y="12"/>
                    <a:pt x="0" y="13"/>
                  </a:cubicBezTo>
                  <a:cubicBezTo>
                    <a:pt x="0" y="15"/>
                    <a:pt x="4" y="17"/>
                    <a:pt x="5" y="17"/>
                  </a:cubicBezTo>
                  <a:cubicBezTo>
                    <a:pt x="8" y="19"/>
                    <a:pt x="7" y="17"/>
                    <a:pt x="10" y="17"/>
                  </a:cubicBezTo>
                  <a:cubicBezTo>
                    <a:pt x="8" y="17"/>
                    <a:pt x="9" y="15"/>
                    <a:pt x="12" y="15"/>
                  </a:cubicBezTo>
                  <a:cubicBezTo>
                    <a:pt x="15" y="17"/>
                    <a:pt x="15" y="13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2" y="12"/>
                    <a:pt x="24" y="8"/>
                    <a:pt x="28" y="8"/>
                  </a:cubicBezTo>
                  <a:cubicBezTo>
                    <a:pt x="28" y="8"/>
                    <a:pt x="29" y="7"/>
                    <a:pt x="30" y="6"/>
                  </a:cubicBezTo>
                  <a:cubicBezTo>
                    <a:pt x="30" y="6"/>
                    <a:pt x="31" y="6"/>
                    <a:pt x="31" y="6"/>
                  </a:cubicBezTo>
                  <a:cubicBezTo>
                    <a:pt x="32" y="6"/>
                    <a:pt x="33" y="5"/>
                    <a:pt x="33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5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4"/>
                    <a:pt x="34" y="3"/>
                    <a:pt x="34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8" y="2"/>
                    <a:pt x="38" y="2"/>
                    <a:pt x="38" y="2"/>
                  </a:cubicBezTo>
                  <a:close/>
                  <a:moveTo>
                    <a:pt x="29" y="1"/>
                  </a:moveTo>
                  <a:cubicBezTo>
                    <a:pt x="29" y="1"/>
                    <a:pt x="30" y="1"/>
                    <a:pt x="30" y="2"/>
                  </a:cubicBezTo>
                  <a:cubicBezTo>
                    <a:pt x="30" y="2"/>
                    <a:pt x="29" y="2"/>
                    <a:pt x="29" y="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9" name="Freeform 583"/>
            <p:cNvSpPr>
              <a:spLocks noEditPoints="1"/>
            </p:cNvSpPr>
            <p:nvPr/>
          </p:nvSpPr>
          <p:spPr bwMode="auto">
            <a:xfrm>
              <a:off x="7434263" y="4437063"/>
              <a:ext cx="161925" cy="382588"/>
            </a:xfrm>
            <a:custGeom>
              <a:avLst/>
              <a:gdLst>
                <a:gd name="T0" fmla="*/ 2147483646 w 43"/>
                <a:gd name="T1" fmla="*/ 2147483646 h 102"/>
                <a:gd name="T2" fmla="*/ 2147483646 w 43"/>
                <a:gd name="T3" fmla="*/ 2147483646 h 102"/>
                <a:gd name="T4" fmla="*/ 2147483646 w 43"/>
                <a:gd name="T5" fmla="*/ 2147483646 h 102"/>
                <a:gd name="T6" fmla="*/ 2147483646 w 43"/>
                <a:gd name="T7" fmla="*/ 2147483646 h 102"/>
                <a:gd name="T8" fmla="*/ 2147483646 w 43"/>
                <a:gd name="T9" fmla="*/ 2147483646 h 102"/>
                <a:gd name="T10" fmla="*/ 2147483646 w 43"/>
                <a:gd name="T11" fmla="*/ 2147483646 h 102"/>
                <a:gd name="T12" fmla="*/ 2147483646 w 43"/>
                <a:gd name="T13" fmla="*/ 2147483646 h 102"/>
                <a:gd name="T14" fmla="*/ 2147483646 w 43"/>
                <a:gd name="T15" fmla="*/ 2147483646 h 102"/>
                <a:gd name="T16" fmla="*/ 2147483646 w 43"/>
                <a:gd name="T17" fmla="*/ 2147483646 h 102"/>
                <a:gd name="T18" fmla="*/ 2147483646 w 43"/>
                <a:gd name="T19" fmla="*/ 2147483646 h 102"/>
                <a:gd name="T20" fmla="*/ 2147483646 w 43"/>
                <a:gd name="T21" fmla="*/ 2147483646 h 102"/>
                <a:gd name="T22" fmla="*/ 2147483646 w 43"/>
                <a:gd name="T23" fmla="*/ 2147483646 h 102"/>
                <a:gd name="T24" fmla="*/ 2147483646 w 43"/>
                <a:gd name="T25" fmla="*/ 2147483646 h 102"/>
                <a:gd name="T26" fmla="*/ 2147483646 w 43"/>
                <a:gd name="T27" fmla="*/ 2147483646 h 102"/>
                <a:gd name="T28" fmla="*/ 2147483646 w 43"/>
                <a:gd name="T29" fmla="*/ 2147483646 h 102"/>
                <a:gd name="T30" fmla="*/ 2147483646 w 43"/>
                <a:gd name="T31" fmla="*/ 2147483646 h 102"/>
                <a:gd name="T32" fmla="*/ 2147483646 w 43"/>
                <a:gd name="T33" fmla="*/ 2147483646 h 102"/>
                <a:gd name="T34" fmla="*/ 2147483646 w 43"/>
                <a:gd name="T35" fmla="*/ 2147483646 h 102"/>
                <a:gd name="T36" fmla="*/ 2147483646 w 43"/>
                <a:gd name="T37" fmla="*/ 2147483646 h 102"/>
                <a:gd name="T38" fmla="*/ 2147483646 w 43"/>
                <a:gd name="T39" fmla="*/ 2147483646 h 102"/>
                <a:gd name="T40" fmla="*/ 2147483646 w 43"/>
                <a:gd name="T41" fmla="*/ 2147483646 h 102"/>
                <a:gd name="T42" fmla="*/ 2147483646 w 43"/>
                <a:gd name="T43" fmla="*/ 2147483646 h 102"/>
                <a:gd name="T44" fmla="*/ 2147483646 w 43"/>
                <a:gd name="T45" fmla="*/ 2147483646 h 102"/>
                <a:gd name="T46" fmla="*/ 2147483646 w 43"/>
                <a:gd name="T47" fmla="*/ 2147483646 h 102"/>
                <a:gd name="T48" fmla="*/ 2147483646 w 43"/>
                <a:gd name="T49" fmla="*/ 2147483646 h 102"/>
                <a:gd name="T50" fmla="*/ 2147483646 w 43"/>
                <a:gd name="T51" fmla="*/ 2147483646 h 102"/>
                <a:gd name="T52" fmla="*/ 2147483646 w 43"/>
                <a:gd name="T53" fmla="*/ 2147483646 h 102"/>
                <a:gd name="T54" fmla="*/ 2147483646 w 43"/>
                <a:gd name="T55" fmla="*/ 2147483646 h 102"/>
                <a:gd name="T56" fmla="*/ 2147483646 w 43"/>
                <a:gd name="T57" fmla="*/ 2147483646 h 102"/>
                <a:gd name="T58" fmla="*/ 2147483646 w 43"/>
                <a:gd name="T59" fmla="*/ 2147483646 h 102"/>
                <a:gd name="T60" fmla="*/ 2147483646 w 43"/>
                <a:gd name="T61" fmla="*/ 2147483646 h 102"/>
                <a:gd name="T62" fmla="*/ 2147483646 w 43"/>
                <a:gd name="T63" fmla="*/ 2147483646 h 102"/>
                <a:gd name="T64" fmla="*/ 2147483646 w 43"/>
                <a:gd name="T65" fmla="*/ 2147483646 h 102"/>
                <a:gd name="T66" fmla="*/ 2147483646 w 43"/>
                <a:gd name="T67" fmla="*/ 2147483646 h 102"/>
                <a:gd name="T68" fmla="*/ 2147483646 w 43"/>
                <a:gd name="T69" fmla="*/ 2147483646 h 102"/>
                <a:gd name="T70" fmla="*/ 2147483646 w 43"/>
                <a:gd name="T71" fmla="*/ 2147483646 h 102"/>
                <a:gd name="T72" fmla="*/ 2147483646 w 43"/>
                <a:gd name="T73" fmla="*/ 2147483646 h 102"/>
                <a:gd name="T74" fmla="*/ 2147483646 w 43"/>
                <a:gd name="T75" fmla="*/ 2147483646 h 102"/>
                <a:gd name="T76" fmla="*/ 2147483646 w 43"/>
                <a:gd name="T77" fmla="*/ 2147483646 h 102"/>
                <a:gd name="T78" fmla="*/ 2147483646 w 43"/>
                <a:gd name="T79" fmla="*/ 2147483646 h 102"/>
                <a:gd name="T80" fmla="*/ 2147483646 w 43"/>
                <a:gd name="T81" fmla="*/ 2147483646 h 102"/>
                <a:gd name="T82" fmla="*/ 2147483646 w 43"/>
                <a:gd name="T83" fmla="*/ 2147483646 h 102"/>
                <a:gd name="T84" fmla="*/ 2147483646 w 43"/>
                <a:gd name="T85" fmla="*/ 2147483646 h 102"/>
                <a:gd name="T86" fmla="*/ 2147483646 w 43"/>
                <a:gd name="T87" fmla="*/ 2147483646 h 102"/>
                <a:gd name="T88" fmla="*/ 2147483646 w 43"/>
                <a:gd name="T89" fmla="*/ 2147483646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02">
                  <a:moveTo>
                    <a:pt x="39" y="94"/>
                  </a:moveTo>
                  <a:cubicBezTo>
                    <a:pt x="40" y="94"/>
                    <a:pt x="40" y="94"/>
                    <a:pt x="40" y="94"/>
                  </a:cubicBezTo>
                  <a:cubicBezTo>
                    <a:pt x="39" y="93"/>
                    <a:pt x="39" y="93"/>
                    <a:pt x="39" y="93"/>
                  </a:cubicBezTo>
                  <a:lnTo>
                    <a:pt x="39" y="94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38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8" y="91"/>
                    <a:pt x="38" y="91"/>
                    <a:pt x="38" y="91"/>
                  </a:cubicBezTo>
                  <a:lnTo>
                    <a:pt x="38" y="92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lose/>
                  <a:moveTo>
                    <a:pt x="35" y="93"/>
                  </a:move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4" y="91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88"/>
                    <a:pt x="31" y="87"/>
                    <a:pt x="31" y="88"/>
                  </a:cubicBezTo>
                  <a:cubicBezTo>
                    <a:pt x="32" y="90"/>
                    <a:pt x="33" y="91"/>
                    <a:pt x="34" y="92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4"/>
                    <a:pt x="36" y="94"/>
                    <a:pt x="35" y="93"/>
                  </a:cubicBezTo>
                  <a:close/>
                  <a:moveTo>
                    <a:pt x="43" y="101"/>
                  </a:moveTo>
                  <a:cubicBezTo>
                    <a:pt x="42" y="101"/>
                    <a:pt x="42" y="101"/>
                    <a:pt x="42" y="101"/>
                  </a:cubicBezTo>
                  <a:cubicBezTo>
                    <a:pt x="42" y="100"/>
                    <a:pt x="42" y="99"/>
                    <a:pt x="41" y="99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1" y="100"/>
                    <a:pt x="41" y="100"/>
                    <a:pt x="41" y="99"/>
                  </a:cubicBezTo>
                  <a:cubicBezTo>
                    <a:pt x="41" y="100"/>
                    <a:pt x="42" y="101"/>
                    <a:pt x="42" y="102"/>
                  </a:cubicBezTo>
                  <a:lnTo>
                    <a:pt x="43" y="101"/>
                  </a:lnTo>
                  <a:close/>
                  <a:moveTo>
                    <a:pt x="42" y="102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2" y="102"/>
                    <a:pt x="42" y="102"/>
                    <a:pt x="42" y="102"/>
                  </a:cubicBezTo>
                  <a:close/>
                  <a:moveTo>
                    <a:pt x="35" y="89"/>
                  </a:moveTo>
                  <a:cubicBezTo>
                    <a:pt x="34" y="88"/>
                    <a:pt x="34" y="87"/>
                    <a:pt x="34" y="86"/>
                  </a:cubicBezTo>
                  <a:cubicBezTo>
                    <a:pt x="34" y="86"/>
                    <a:pt x="34" y="86"/>
                    <a:pt x="33" y="86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34" y="86"/>
                    <a:pt x="35" y="87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7"/>
                    <a:pt x="35" y="87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0" y="76"/>
                    <a:pt x="29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5" y="62"/>
                    <a:pt x="22" y="56"/>
                    <a:pt x="20" y="49"/>
                  </a:cubicBezTo>
                  <a:cubicBezTo>
                    <a:pt x="18" y="45"/>
                    <a:pt x="17" y="41"/>
                    <a:pt x="16" y="37"/>
                  </a:cubicBezTo>
                  <a:cubicBezTo>
                    <a:pt x="14" y="29"/>
                    <a:pt x="11" y="23"/>
                    <a:pt x="11" y="15"/>
                  </a:cubicBezTo>
                  <a:cubicBezTo>
                    <a:pt x="11" y="12"/>
                    <a:pt x="10" y="6"/>
                    <a:pt x="9" y="4"/>
                  </a:cubicBezTo>
                  <a:cubicBezTo>
                    <a:pt x="6" y="0"/>
                    <a:pt x="3" y="3"/>
                    <a:pt x="3" y="3"/>
                  </a:cubicBezTo>
                  <a:cubicBezTo>
                    <a:pt x="0" y="6"/>
                    <a:pt x="2" y="8"/>
                    <a:pt x="1" y="13"/>
                  </a:cubicBezTo>
                  <a:cubicBezTo>
                    <a:pt x="2" y="10"/>
                    <a:pt x="4" y="15"/>
                    <a:pt x="3" y="19"/>
                  </a:cubicBezTo>
                  <a:cubicBezTo>
                    <a:pt x="0" y="24"/>
                    <a:pt x="5" y="30"/>
                    <a:pt x="6" y="36"/>
                  </a:cubicBezTo>
                  <a:cubicBezTo>
                    <a:pt x="7" y="37"/>
                    <a:pt x="7" y="39"/>
                    <a:pt x="8" y="40"/>
                  </a:cubicBezTo>
                  <a:cubicBezTo>
                    <a:pt x="10" y="49"/>
                    <a:pt x="15" y="56"/>
                    <a:pt x="18" y="65"/>
                  </a:cubicBezTo>
                  <a:cubicBezTo>
                    <a:pt x="19" y="67"/>
                    <a:pt x="21" y="69"/>
                    <a:pt x="22" y="70"/>
                  </a:cubicBezTo>
                  <a:cubicBezTo>
                    <a:pt x="23" y="72"/>
                    <a:pt x="23" y="73"/>
                    <a:pt x="24" y="75"/>
                  </a:cubicBezTo>
                  <a:cubicBezTo>
                    <a:pt x="25" y="76"/>
                    <a:pt x="26" y="78"/>
                    <a:pt x="27" y="79"/>
                  </a:cubicBezTo>
                  <a:cubicBezTo>
                    <a:pt x="26" y="77"/>
                    <a:pt x="25" y="76"/>
                    <a:pt x="24" y="75"/>
                  </a:cubicBezTo>
                  <a:cubicBezTo>
                    <a:pt x="23" y="73"/>
                    <a:pt x="26" y="75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8"/>
                    <a:pt x="27" y="78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8" y="81"/>
                    <a:pt x="30" y="81"/>
                    <a:pt x="30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5" y="89"/>
                    <a:pt x="35" y="89"/>
                    <a:pt x="35" y="89"/>
                  </a:cubicBezTo>
                  <a:close/>
                  <a:moveTo>
                    <a:pt x="28" y="71"/>
                  </a:moveTo>
                  <a:cubicBezTo>
                    <a:pt x="27" y="71"/>
                    <a:pt x="27" y="70"/>
                    <a:pt x="27" y="69"/>
                  </a:cubicBezTo>
                  <a:cubicBezTo>
                    <a:pt x="28" y="70"/>
                    <a:pt x="28" y="70"/>
                    <a:pt x="28" y="7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0" name="Freeform 584"/>
            <p:cNvSpPr>
              <a:spLocks noEditPoints="1"/>
            </p:cNvSpPr>
            <p:nvPr/>
          </p:nvSpPr>
          <p:spPr bwMode="auto">
            <a:xfrm>
              <a:off x="5575301" y="4522788"/>
              <a:ext cx="82550" cy="282575"/>
            </a:xfrm>
            <a:custGeom>
              <a:avLst/>
              <a:gdLst>
                <a:gd name="T0" fmla="*/ 2147483646 w 22"/>
                <a:gd name="T1" fmla="*/ 2147483646 h 75"/>
                <a:gd name="T2" fmla="*/ 2147483646 w 22"/>
                <a:gd name="T3" fmla="*/ 2147483646 h 75"/>
                <a:gd name="T4" fmla="*/ 2147483646 w 22"/>
                <a:gd name="T5" fmla="*/ 2147483646 h 75"/>
                <a:gd name="T6" fmla="*/ 2147483646 w 22"/>
                <a:gd name="T7" fmla="*/ 2147483646 h 75"/>
                <a:gd name="T8" fmla="*/ 2147483646 w 22"/>
                <a:gd name="T9" fmla="*/ 2147483646 h 75"/>
                <a:gd name="T10" fmla="*/ 2147483646 w 22"/>
                <a:gd name="T11" fmla="*/ 2147483646 h 75"/>
                <a:gd name="T12" fmla="*/ 2147483646 w 22"/>
                <a:gd name="T13" fmla="*/ 2147483646 h 75"/>
                <a:gd name="T14" fmla="*/ 2147483646 w 22"/>
                <a:gd name="T15" fmla="*/ 2147483646 h 75"/>
                <a:gd name="T16" fmla="*/ 2147483646 w 22"/>
                <a:gd name="T17" fmla="*/ 2147483646 h 75"/>
                <a:gd name="T18" fmla="*/ 2147483646 w 22"/>
                <a:gd name="T19" fmla="*/ 2147483646 h 75"/>
                <a:gd name="T20" fmla="*/ 2147483646 w 22"/>
                <a:gd name="T21" fmla="*/ 2147483646 h 75"/>
                <a:gd name="T22" fmla="*/ 2147483646 w 22"/>
                <a:gd name="T23" fmla="*/ 2147483646 h 75"/>
                <a:gd name="T24" fmla="*/ 2147483646 w 22"/>
                <a:gd name="T25" fmla="*/ 2147483646 h 75"/>
                <a:gd name="T26" fmla="*/ 2147483646 w 22"/>
                <a:gd name="T27" fmla="*/ 2147483646 h 75"/>
                <a:gd name="T28" fmla="*/ 2147483646 w 22"/>
                <a:gd name="T29" fmla="*/ 2147483646 h 75"/>
                <a:gd name="T30" fmla="*/ 2147483646 w 22"/>
                <a:gd name="T31" fmla="*/ 2147483646 h 75"/>
                <a:gd name="T32" fmla="*/ 2147483646 w 22"/>
                <a:gd name="T33" fmla="*/ 2147483646 h 75"/>
                <a:gd name="T34" fmla="*/ 2147483646 w 22"/>
                <a:gd name="T35" fmla="*/ 2147483646 h 75"/>
                <a:gd name="T36" fmla="*/ 2147483646 w 22"/>
                <a:gd name="T37" fmla="*/ 2147483646 h 75"/>
                <a:gd name="T38" fmla="*/ 0 w 22"/>
                <a:gd name="T39" fmla="*/ 2147483646 h 75"/>
                <a:gd name="T40" fmla="*/ 2147483646 w 22"/>
                <a:gd name="T41" fmla="*/ 2147483646 h 75"/>
                <a:gd name="T42" fmla="*/ 2147483646 w 22"/>
                <a:gd name="T43" fmla="*/ 2147483646 h 75"/>
                <a:gd name="T44" fmla="*/ 2147483646 w 22"/>
                <a:gd name="T45" fmla="*/ 2147483646 h 75"/>
                <a:gd name="T46" fmla="*/ 2147483646 w 22"/>
                <a:gd name="T47" fmla="*/ 2147483646 h 75"/>
                <a:gd name="T48" fmla="*/ 2147483646 w 22"/>
                <a:gd name="T49" fmla="*/ 2147483646 h 75"/>
                <a:gd name="T50" fmla="*/ 2147483646 w 22"/>
                <a:gd name="T51" fmla="*/ 2147483646 h 75"/>
                <a:gd name="T52" fmla="*/ 2147483646 w 22"/>
                <a:gd name="T53" fmla="*/ 2147483646 h 75"/>
                <a:gd name="T54" fmla="*/ 2147483646 w 22"/>
                <a:gd name="T55" fmla="*/ 2147483646 h 75"/>
                <a:gd name="T56" fmla="*/ 2147483646 w 22"/>
                <a:gd name="T57" fmla="*/ 2147483646 h 75"/>
                <a:gd name="T58" fmla="*/ 2147483646 w 22"/>
                <a:gd name="T59" fmla="*/ 2147483646 h 75"/>
                <a:gd name="T60" fmla="*/ 2147483646 w 22"/>
                <a:gd name="T61" fmla="*/ 2147483646 h 75"/>
                <a:gd name="T62" fmla="*/ 2147483646 w 22"/>
                <a:gd name="T63" fmla="*/ 2147483646 h 75"/>
                <a:gd name="T64" fmla="*/ 2147483646 w 22"/>
                <a:gd name="T65" fmla="*/ 2147483646 h 75"/>
                <a:gd name="T66" fmla="*/ 2147483646 w 22"/>
                <a:gd name="T67" fmla="*/ 2147483646 h 75"/>
                <a:gd name="T68" fmla="*/ 2147483646 w 22"/>
                <a:gd name="T69" fmla="*/ 2147483646 h 75"/>
                <a:gd name="T70" fmla="*/ 2147483646 w 22"/>
                <a:gd name="T71" fmla="*/ 2147483646 h 75"/>
                <a:gd name="T72" fmla="*/ 2147483646 w 22"/>
                <a:gd name="T73" fmla="*/ 2147483646 h 75"/>
                <a:gd name="T74" fmla="*/ 2147483646 w 22"/>
                <a:gd name="T75" fmla="*/ 2147483646 h 75"/>
                <a:gd name="T76" fmla="*/ 2147483646 w 22"/>
                <a:gd name="T77" fmla="*/ 2147483646 h 75"/>
                <a:gd name="T78" fmla="*/ 2147483646 w 22"/>
                <a:gd name="T79" fmla="*/ 2147483646 h 75"/>
                <a:gd name="T80" fmla="*/ 2147483646 w 22"/>
                <a:gd name="T81" fmla="*/ 2147483646 h 75"/>
                <a:gd name="T82" fmla="*/ 2147483646 w 22"/>
                <a:gd name="T83" fmla="*/ 2147483646 h 75"/>
                <a:gd name="T84" fmla="*/ 2147483646 w 22"/>
                <a:gd name="T85" fmla="*/ 2147483646 h 75"/>
                <a:gd name="T86" fmla="*/ 2147483646 w 22"/>
                <a:gd name="T87" fmla="*/ 0 h 75"/>
                <a:gd name="T88" fmla="*/ 2147483646 w 22"/>
                <a:gd name="T89" fmla="*/ 2147483646 h 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" h="75">
                  <a:moveTo>
                    <a:pt x="8" y="69"/>
                  </a:moveTo>
                  <a:cubicBezTo>
                    <a:pt x="9" y="69"/>
                    <a:pt x="9" y="69"/>
                    <a:pt x="9" y="69"/>
                  </a:cubicBezTo>
                  <a:cubicBezTo>
                    <a:pt x="8" y="68"/>
                    <a:pt x="8" y="68"/>
                    <a:pt x="8" y="68"/>
                  </a:cubicBezTo>
                  <a:lnTo>
                    <a:pt x="8" y="69"/>
                  </a:lnTo>
                  <a:close/>
                  <a:moveTo>
                    <a:pt x="8" y="68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lose/>
                  <a:moveTo>
                    <a:pt x="8" y="68"/>
                  </a:move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lnTo>
                    <a:pt x="8" y="68"/>
                  </a:lnTo>
                  <a:close/>
                  <a:moveTo>
                    <a:pt x="4" y="68"/>
                  </a:moveTo>
                  <a:cubicBezTo>
                    <a:pt x="5" y="67"/>
                    <a:pt x="5" y="67"/>
                    <a:pt x="5" y="67"/>
                  </a:cubicBezTo>
                  <a:cubicBezTo>
                    <a:pt x="4" y="67"/>
                    <a:pt x="4" y="66"/>
                    <a:pt x="4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4"/>
                    <a:pt x="2" y="63"/>
                    <a:pt x="3" y="64"/>
                  </a:cubicBezTo>
                  <a:cubicBezTo>
                    <a:pt x="3" y="65"/>
                    <a:pt x="3" y="66"/>
                    <a:pt x="4" y="67"/>
                  </a:cubicBezTo>
                  <a:cubicBezTo>
                    <a:pt x="4" y="68"/>
                    <a:pt x="5" y="69"/>
                    <a:pt x="6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5" y="69"/>
                    <a:pt x="4" y="68"/>
                  </a:cubicBezTo>
                  <a:close/>
                  <a:moveTo>
                    <a:pt x="9" y="74"/>
                  </a:moveTo>
                  <a:cubicBezTo>
                    <a:pt x="10" y="73"/>
                    <a:pt x="9" y="73"/>
                    <a:pt x="9" y="72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4"/>
                    <a:pt x="9" y="74"/>
                    <a:pt x="9" y="75"/>
                  </a:cubicBezTo>
                  <a:cubicBezTo>
                    <a:pt x="10" y="75"/>
                    <a:pt x="10" y="75"/>
                    <a:pt x="10" y="75"/>
                  </a:cubicBezTo>
                  <a:lnTo>
                    <a:pt x="9" y="74"/>
                  </a:lnTo>
                  <a:close/>
                  <a:moveTo>
                    <a:pt x="10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0" y="75"/>
                  </a:lnTo>
                  <a:close/>
                  <a:moveTo>
                    <a:pt x="17" y="0"/>
                  </a:moveTo>
                  <a:cubicBezTo>
                    <a:pt x="13" y="0"/>
                    <a:pt x="15" y="2"/>
                    <a:pt x="11" y="5"/>
                  </a:cubicBezTo>
                  <a:cubicBezTo>
                    <a:pt x="13" y="3"/>
                    <a:pt x="13" y="7"/>
                    <a:pt x="10" y="9"/>
                  </a:cubicBezTo>
                  <a:cubicBezTo>
                    <a:pt x="5" y="11"/>
                    <a:pt x="6" y="17"/>
                    <a:pt x="5" y="21"/>
                  </a:cubicBezTo>
                  <a:cubicBezTo>
                    <a:pt x="4" y="22"/>
                    <a:pt x="4" y="23"/>
                    <a:pt x="4" y="24"/>
                  </a:cubicBezTo>
                  <a:cubicBezTo>
                    <a:pt x="1" y="30"/>
                    <a:pt x="1" y="37"/>
                    <a:pt x="0" y="44"/>
                  </a:cubicBezTo>
                  <a:cubicBezTo>
                    <a:pt x="0" y="45"/>
                    <a:pt x="1" y="47"/>
                    <a:pt x="1" y="49"/>
                  </a:cubicBezTo>
                  <a:cubicBezTo>
                    <a:pt x="1" y="50"/>
                    <a:pt x="1" y="51"/>
                    <a:pt x="1" y="52"/>
                  </a:cubicBezTo>
                  <a:cubicBezTo>
                    <a:pt x="1" y="53"/>
                    <a:pt x="1" y="55"/>
                    <a:pt x="2" y="56"/>
                  </a:cubicBezTo>
                  <a:cubicBezTo>
                    <a:pt x="1" y="55"/>
                    <a:pt x="1" y="54"/>
                    <a:pt x="1" y="52"/>
                  </a:cubicBezTo>
                  <a:cubicBezTo>
                    <a:pt x="1" y="51"/>
                    <a:pt x="2" y="53"/>
                    <a:pt x="3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5"/>
                    <a:pt x="2" y="56"/>
                    <a:pt x="3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8"/>
                    <a:pt x="3" y="58"/>
                    <a:pt x="3" y="59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4"/>
                    <a:pt x="5" y="63"/>
                    <a:pt x="6" y="63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3"/>
                    <a:pt x="6" y="63"/>
                    <a:pt x="6" y="64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6" y="65"/>
                    <a:pt x="6" y="64"/>
                    <a:pt x="6" y="64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45"/>
                    <a:pt x="8" y="40"/>
                    <a:pt x="9" y="34"/>
                  </a:cubicBezTo>
                  <a:cubicBezTo>
                    <a:pt x="10" y="31"/>
                    <a:pt x="11" y="29"/>
                    <a:pt x="12" y="26"/>
                  </a:cubicBezTo>
                  <a:cubicBezTo>
                    <a:pt x="15" y="21"/>
                    <a:pt x="15" y="16"/>
                    <a:pt x="19" y="11"/>
                  </a:cubicBezTo>
                  <a:cubicBezTo>
                    <a:pt x="21" y="9"/>
                    <a:pt x="22" y="5"/>
                    <a:pt x="22" y="3"/>
                  </a:cubicBezTo>
                  <a:cubicBezTo>
                    <a:pt x="22" y="0"/>
                    <a:pt x="17" y="0"/>
                    <a:pt x="17" y="0"/>
                  </a:cubicBezTo>
                  <a:close/>
                  <a:moveTo>
                    <a:pt x="6" y="51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7" y="50"/>
                    <a:pt x="6" y="50"/>
                    <a:pt x="6" y="5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1" name="Freeform 585"/>
            <p:cNvSpPr>
              <a:spLocks noEditPoints="1"/>
            </p:cNvSpPr>
            <p:nvPr/>
          </p:nvSpPr>
          <p:spPr bwMode="auto">
            <a:xfrm>
              <a:off x="5883276" y="3511551"/>
              <a:ext cx="161925" cy="173038"/>
            </a:xfrm>
            <a:custGeom>
              <a:avLst/>
              <a:gdLst>
                <a:gd name="T0" fmla="*/ 2147483646 w 43"/>
                <a:gd name="T1" fmla="*/ 2147483646 h 46"/>
                <a:gd name="T2" fmla="*/ 2147483646 w 43"/>
                <a:gd name="T3" fmla="*/ 2147483646 h 46"/>
                <a:gd name="T4" fmla="*/ 2147483646 w 43"/>
                <a:gd name="T5" fmla="*/ 2147483646 h 46"/>
                <a:gd name="T6" fmla="*/ 2147483646 w 43"/>
                <a:gd name="T7" fmla="*/ 2147483646 h 46"/>
                <a:gd name="T8" fmla="*/ 2147483646 w 43"/>
                <a:gd name="T9" fmla="*/ 2147483646 h 46"/>
                <a:gd name="T10" fmla="*/ 2147483646 w 43"/>
                <a:gd name="T11" fmla="*/ 2147483646 h 46"/>
                <a:gd name="T12" fmla="*/ 2147483646 w 43"/>
                <a:gd name="T13" fmla="*/ 2147483646 h 46"/>
                <a:gd name="T14" fmla="*/ 2147483646 w 43"/>
                <a:gd name="T15" fmla="*/ 2147483646 h 46"/>
                <a:gd name="T16" fmla="*/ 2147483646 w 43"/>
                <a:gd name="T17" fmla="*/ 2147483646 h 46"/>
                <a:gd name="T18" fmla="*/ 2147483646 w 43"/>
                <a:gd name="T19" fmla="*/ 2147483646 h 46"/>
                <a:gd name="T20" fmla="*/ 2147483646 w 43"/>
                <a:gd name="T21" fmla="*/ 2147483646 h 46"/>
                <a:gd name="T22" fmla="*/ 2147483646 w 43"/>
                <a:gd name="T23" fmla="*/ 2147483646 h 46"/>
                <a:gd name="T24" fmla="*/ 2147483646 w 43"/>
                <a:gd name="T25" fmla="*/ 0 h 46"/>
                <a:gd name="T26" fmla="*/ 2147483646 w 43"/>
                <a:gd name="T27" fmla="*/ 0 h 46"/>
                <a:gd name="T28" fmla="*/ 2147483646 w 43"/>
                <a:gd name="T29" fmla="*/ 2147483646 h 46"/>
                <a:gd name="T30" fmla="*/ 2147483646 w 43"/>
                <a:gd name="T31" fmla="*/ 2147483646 h 46"/>
                <a:gd name="T32" fmla="*/ 2147483646 w 43"/>
                <a:gd name="T33" fmla="*/ 2147483646 h 46"/>
                <a:gd name="T34" fmla="*/ 2147483646 w 43"/>
                <a:gd name="T35" fmla="*/ 2147483646 h 46"/>
                <a:gd name="T36" fmla="*/ 2147483646 w 43"/>
                <a:gd name="T37" fmla="*/ 2147483646 h 46"/>
                <a:gd name="T38" fmla="*/ 2147483646 w 43"/>
                <a:gd name="T39" fmla="*/ 2147483646 h 46"/>
                <a:gd name="T40" fmla="*/ 2147483646 w 43"/>
                <a:gd name="T41" fmla="*/ 2147483646 h 46"/>
                <a:gd name="T42" fmla="*/ 2147483646 w 43"/>
                <a:gd name="T43" fmla="*/ 2147483646 h 46"/>
                <a:gd name="T44" fmla="*/ 2147483646 w 43"/>
                <a:gd name="T45" fmla="*/ 2147483646 h 46"/>
                <a:gd name="T46" fmla="*/ 2147483646 w 43"/>
                <a:gd name="T47" fmla="*/ 2147483646 h 46"/>
                <a:gd name="T48" fmla="*/ 2147483646 w 43"/>
                <a:gd name="T49" fmla="*/ 2147483646 h 46"/>
                <a:gd name="T50" fmla="*/ 2147483646 w 43"/>
                <a:gd name="T51" fmla="*/ 2147483646 h 46"/>
                <a:gd name="T52" fmla="*/ 0 w 43"/>
                <a:gd name="T53" fmla="*/ 2147483646 h 46"/>
                <a:gd name="T54" fmla="*/ 2147483646 w 43"/>
                <a:gd name="T55" fmla="*/ 2147483646 h 46"/>
                <a:gd name="T56" fmla="*/ 2147483646 w 43"/>
                <a:gd name="T57" fmla="*/ 2147483646 h 46"/>
                <a:gd name="T58" fmla="*/ 2147483646 w 43"/>
                <a:gd name="T59" fmla="*/ 2147483646 h 46"/>
                <a:gd name="T60" fmla="*/ 2147483646 w 43"/>
                <a:gd name="T61" fmla="*/ 2147483646 h 46"/>
                <a:gd name="T62" fmla="*/ 2147483646 w 43"/>
                <a:gd name="T63" fmla="*/ 2147483646 h 46"/>
                <a:gd name="T64" fmla="*/ 2147483646 w 43"/>
                <a:gd name="T65" fmla="*/ 2147483646 h 46"/>
                <a:gd name="T66" fmla="*/ 2147483646 w 43"/>
                <a:gd name="T67" fmla="*/ 2147483646 h 46"/>
                <a:gd name="T68" fmla="*/ 2147483646 w 43"/>
                <a:gd name="T69" fmla="*/ 2147483646 h 46"/>
                <a:gd name="T70" fmla="*/ 2147483646 w 43"/>
                <a:gd name="T71" fmla="*/ 2147483646 h 46"/>
                <a:gd name="T72" fmla="*/ 2147483646 w 43"/>
                <a:gd name="T73" fmla="*/ 2147483646 h 46"/>
                <a:gd name="T74" fmla="*/ 2147483646 w 43"/>
                <a:gd name="T75" fmla="*/ 2147483646 h 46"/>
                <a:gd name="T76" fmla="*/ 2147483646 w 43"/>
                <a:gd name="T77" fmla="*/ 2147483646 h 46"/>
                <a:gd name="T78" fmla="*/ 2147483646 w 43"/>
                <a:gd name="T79" fmla="*/ 2147483646 h 46"/>
                <a:gd name="T80" fmla="*/ 2147483646 w 43"/>
                <a:gd name="T81" fmla="*/ 2147483646 h 46"/>
                <a:gd name="T82" fmla="*/ 2147483646 w 43"/>
                <a:gd name="T83" fmla="*/ 2147483646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" h="46">
                  <a:moveTo>
                    <a:pt x="39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39" y="3"/>
                    <a:pt x="39" y="3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38" y="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lose/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10"/>
                    <a:pt x="39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1" y="6"/>
                    <a:pt x="40" y="7"/>
                  </a:cubicBezTo>
                  <a:close/>
                  <a:moveTo>
                    <a:pt x="43" y="1"/>
                  </a:moveTo>
                  <a:cubicBezTo>
                    <a:pt x="42" y="1"/>
                    <a:pt x="42" y="1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3" y="1"/>
                  </a:lnTo>
                  <a:close/>
                  <a:moveTo>
                    <a:pt x="43" y="0"/>
                  </a:move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36" y="7"/>
                  </a:move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7"/>
                    <a:pt x="23" y="20"/>
                    <a:pt x="20" y="2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1" y="30"/>
                    <a:pt x="9" y="34"/>
                    <a:pt x="5" y="35"/>
                  </a:cubicBezTo>
                  <a:cubicBezTo>
                    <a:pt x="3" y="35"/>
                    <a:pt x="1" y="38"/>
                    <a:pt x="0" y="39"/>
                  </a:cubicBezTo>
                  <a:cubicBezTo>
                    <a:pt x="0" y="42"/>
                    <a:pt x="3" y="44"/>
                    <a:pt x="4" y="44"/>
                  </a:cubicBezTo>
                  <a:cubicBezTo>
                    <a:pt x="7" y="46"/>
                    <a:pt x="6" y="44"/>
                    <a:pt x="10" y="43"/>
                  </a:cubicBezTo>
                  <a:cubicBezTo>
                    <a:pt x="8" y="44"/>
                    <a:pt x="9" y="41"/>
                    <a:pt x="12" y="41"/>
                  </a:cubicBezTo>
                  <a:cubicBezTo>
                    <a:pt x="17" y="41"/>
                    <a:pt x="17" y="37"/>
                    <a:pt x="20" y="35"/>
                  </a:cubicBezTo>
                  <a:cubicBezTo>
                    <a:pt x="21" y="34"/>
                    <a:pt x="21" y="34"/>
                    <a:pt x="22" y="33"/>
                  </a:cubicBezTo>
                  <a:cubicBezTo>
                    <a:pt x="26" y="30"/>
                    <a:pt x="27" y="25"/>
                    <a:pt x="31" y="22"/>
                  </a:cubicBezTo>
                  <a:cubicBezTo>
                    <a:pt x="32" y="21"/>
                    <a:pt x="32" y="19"/>
                    <a:pt x="32" y="18"/>
                  </a:cubicBezTo>
                  <a:cubicBezTo>
                    <a:pt x="32" y="17"/>
                    <a:pt x="33" y="17"/>
                    <a:pt x="34" y="16"/>
                  </a:cubicBezTo>
                  <a:cubicBezTo>
                    <a:pt x="34" y="15"/>
                    <a:pt x="35" y="15"/>
                    <a:pt x="35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7"/>
                    <a:pt x="33" y="15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3"/>
                    <a:pt x="34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1"/>
                    <a:pt x="3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8"/>
                    <a:pt x="37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lose/>
                  <a:moveTo>
                    <a:pt x="29" y="14"/>
                  </a:moveTo>
                  <a:cubicBezTo>
                    <a:pt x="28" y="14"/>
                    <a:pt x="29" y="14"/>
                    <a:pt x="30" y="14"/>
                  </a:cubicBezTo>
                  <a:cubicBezTo>
                    <a:pt x="29" y="14"/>
                    <a:pt x="29" y="14"/>
                    <a:pt x="29" y="1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2" name="Freeform 586"/>
            <p:cNvSpPr/>
            <p:nvPr/>
          </p:nvSpPr>
          <p:spPr bwMode="auto">
            <a:xfrm>
              <a:off x="7227888" y="3970338"/>
              <a:ext cx="4763" cy="19050"/>
            </a:xfrm>
            <a:custGeom>
              <a:avLst/>
              <a:gdLst>
                <a:gd name="T0" fmla="*/ 2147483646 w 1"/>
                <a:gd name="T1" fmla="*/ 2147483646 h 5"/>
                <a:gd name="T2" fmla="*/ 0 w 1"/>
                <a:gd name="T3" fmla="*/ 0 h 5"/>
                <a:gd name="T4" fmla="*/ 0 w 1"/>
                <a:gd name="T5" fmla="*/ 2147483646 h 5"/>
                <a:gd name="T6" fmla="*/ 2147483646 w 1"/>
                <a:gd name="T7" fmla="*/ 2147483646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" name="Freeform 587"/>
            <p:cNvSpPr/>
            <p:nvPr/>
          </p:nvSpPr>
          <p:spPr bwMode="auto">
            <a:xfrm>
              <a:off x="7219951" y="3948113"/>
              <a:ext cx="4763" cy="6350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0 w 3"/>
                <a:gd name="T5" fmla="*/ 0 h 4"/>
                <a:gd name="T6" fmla="*/ 2147483646 w 3"/>
                <a:gd name="T7" fmla="*/ 214748364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4" name="Freeform 588"/>
            <p:cNvSpPr/>
            <p:nvPr/>
          </p:nvSpPr>
          <p:spPr bwMode="auto">
            <a:xfrm>
              <a:off x="7213601" y="3925888"/>
              <a:ext cx="3175" cy="14288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5" name="Freeform 589"/>
            <p:cNvSpPr/>
            <p:nvPr/>
          </p:nvSpPr>
          <p:spPr bwMode="auto">
            <a:xfrm>
              <a:off x="7216776" y="3940176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2147483646 h 2"/>
                <a:gd name="T6" fmla="*/ 0 w 1"/>
                <a:gd name="T7" fmla="*/ 0 h 2"/>
                <a:gd name="T8" fmla="*/ 2147483646 w 1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6" name="Freeform 590"/>
            <p:cNvSpPr/>
            <p:nvPr/>
          </p:nvSpPr>
          <p:spPr bwMode="auto">
            <a:xfrm>
              <a:off x="7219951" y="3948113"/>
              <a:ext cx="0" cy="6350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7" name="Freeform 591"/>
            <p:cNvSpPr/>
            <p:nvPr/>
          </p:nvSpPr>
          <p:spPr bwMode="auto">
            <a:xfrm>
              <a:off x="7161213" y="3835401"/>
              <a:ext cx="66675" cy="179388"/>
            </a:xfrm>
            <a:custGeom>
              <a:avLst/>
              <a:gdLst>
                <a:gd name="T0" fmla="*/ 2147483646 w 18"/>
                <a:gd name="T1" fmla="*/ 2147483646 h 48"/>
                <a:gd name="T2" fmla="*/ 2147483646 w 18"/>
                <a:gd name="T3" fmla="*/ 2147483646 h 48"/>
                <a:gd name="T4" fmla="*/ 2147483646 w 18"/>
                <a:gd name="T5" fmla="*/ 2147483646 h 48"/>
                <a:gd name="T6" fmla="*/ 2147483646 w 18"/>
                <a:gd name="T7" fmla="*/ 2147483646 h 48"/>
                <a:gd name="T8" fmla="*/ 2147483646 w 18"/>
                <a:gd name="T9" fmla="*/ 2147483646 h 48"/>
                <a:gd name="T10" fmla="*/ 2147483646 w 18"/>
                <a:gd name="T11" fmla="*/ 2147483646 h 48"/>
                <a:gd name="T12" fmla="*/ 2147483646 w 18"/>
                <a:gd name="T13" fmla="*/ 2147483646 h 48"/>
                <a:gd name="T14" fmla="*/ 2147483646 w 18"/>
                <a:gd name="T15" fmla="*/ 2147483646 h 48"/>
                <a:gd name="T16" fmla="*/ 2147483646 w 18"/>
                <a:gd name="T17" fmla="*/ 2147483646 h 48"/>
                <a:gd name="T18" fmla="*/ 2147483646 w 18"/>
                <a:gd name="T19" fmla="*/ 2147483646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" h="48">
                  <a:moveTo>
                    <a:pt x="12" y="29"/>
                  </a:moveTo>
                  <a:cubicBezTo>
                    <a:pt x="12" y="29"/>
                    <a:pt x="13" y="29"/>
                    <a:pt x="12" y="27"/>
                  </a:cubicBezTo>
                  <a:cubicBezTo>
                    <a:pt x="11" y="24"/>
                    <a:pt x="9" y="21"/>
                    <a:pt x="8" y="18"/>
                  </a:cubicBezTo>
                  <a:cubicBezTo>
                    <a:pt x="7" y="16"/>
                    <a:pt x="7" y="13"/>
                    <a:pt x="7" y="12"/>
                  </a:cubicBezTo>
                  <a:cubicBezTo>
                    <a:pt x="5" y="9"/>
                    <a:pt x="0" y="0"/>
                    <a:pt x="2" y="5"/>
                  </a:cubicBezTo>
                  <a:cubicBezTo>
                    <a:pt x="6" y="13"/>
                    <a:pt x="8" y="18"/>
                    <a:pt x="10" y="25"/>
                  </a:cubicBezTo>
                  <a:cubicBezTo>
                    <a:pt x="13" y="31"/>
                    <a:pt x="15" y="37"/>
                    <a:pt x="17" y="43"/>
                  </a:cubicBezTo>
                  <a:cubicBezTo>
                    <a:pt x="17" y="45"/>
                    <a:pt x="17" y="46"/>
                    <a:pt x="18" y="48"/>
                  </a:cubicBezTo>
                  <a:cubicBezTo>
                    <a:pt x="17" y="46"/>
                    <a:pt x="17" y="43"/>
                    <a:pt x="16" y="41"/>
                  </a:cubicBezTo>
                  <a:cubicBezTo>
                    <a:pt x="16" y="38"/>
                    <a:pt x="14" y="34"/>
                    <a:pt x="12" y="29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8" name="Freeform 592"/>
            <p:cNvSpPr/>
            <p:nvPr/>
          </p:nvSpPr>
          <p:spPr bwMode="auto">
            <a:xfrm>
              <a:off x="7243763" y="4064001"/>
              <a:ext cx="6350" cy="57150"/>
            </a:xfrm>
            <a:custGeom>
              <a:avLst/>
              <a:gdLst>
                <a:gd name="T0" fmla="*/ 2147483646 w 2"/>
                <a:gd name="T1" fmla="*/ 2147483646 h 15"/>
                <a:gd name="T2" fmla="*/ 2147483646 w 2"/>
                <a:gd name="T3" fmla="*/ 2147483646 h 15"/>
                <a:gd name="T4" fmla="*/ 0 w 2"/>
                <a:gd name="T5" fmla="*/ 0 h 15"/>
                <a:gd name="T6" fmla="*/ 0 w 2"/>
                <a:gd name="T7" fmla="*/ 2147483646 h 15"/>
                <a:gd name="T8" fmla="*/ 2147483646 w 2"/>
                <a:gd name="T9" fmla="*/ 2147483646 h 15"/>
                <a:gd name="T10" fmla="*/ 2147483646 w 2"/>
                <a:gd name="T11" fmla="*/ 2147483646 h 15"/>
                <a:gd name="T12" fmla="*/ 2147483646 w 2"/>
                <a:gd name="T13" fmla="*/ 214748364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5">
                  <a:moveTo>
                    <a:pt x="2" y="14"/>
                  </a:moveTo>
                  <a:cubicBezTo>
                    <a:pt x="2" y="13"/>
                    <a:pt x="1" y="11"/>
                    <a:pt x="1" y="11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4"/>
                    <a:pt x="1" y="2"/>
                  </a:cubicBezTo>
                  <a:cubicBezTo>
                    <a:pt x="1" y="7"/>
                    <a:pt x="1" y="11"/>
                    <a:pt x="1" y="15"/>
                  </a:cubicBezTo>
                  <a:cubicBezTo>
                    <a:pt x="2" y="15"/>
                    <a:pt x="2" y="15"/>
                    <a:pt x="2" y="14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9" name="Freeform 593"/>
            <p:cNvSpPr/>
            <p:nvPr/>
          </p:nvSpPr>
          <p:spPr bwMode="auto">
            <a:xfrm>
              <a:off x="7246938" y="4121151"/>
              <a:ext cx="3175" cy="11113"/>
            </a:xfrm>
            <a:custGeom>
              <a:avLst/>
              <a:gdLst>
                <a:gd name="T0" fmla="*/ 2147483646 w 2"/>
                <a:gd name="T1" fmla="*/ 2147483646 h 7"/>
                <a:gd name="T2" fmla="*/ 0 w 2"/>
                <a:gd name="T3" fmla="*/ 0 h 7"/>
                <a:gd name="T4" fmla="*/ 0 w 2"/>
                <a:gd name="T5" fmla="*/ 0 h 7"/>
                <a:gd name="T6" fmla="*/ 2147483646 w 2"/>
                <a:gd name="T7" fmla="*/ 2147483646 h 7"/>
                <a:gd name="T8" fmla="*/ 2147483646 w 2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lnTo>
                    <a:pt x="0" y="0"/>
                  </a:lnTo>
                  <a:lnTo>
                    <a:pt x="2" y="7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0" name="Freeform 594"/>
            <p:cNvSpPr/>
            <p:nvPr/>
          </p:nvSpPr>
          <p:spPr bwMode="auto">
            <a:xfrm>
              <a:off x="5984876" y="3522663"/>
              <a:ext cx="1209675" cy="474663"/>
            </a:xfrm>
            <a:custGeom>
              <a:avLst/>
              <a:gdLst>
                <a:gd name="T0" fmla="*/ 2147483646 w 322"/>
                <a:gd name="T1" fmla="*/ 2147483646 h 126"/>
                <a:gd name="T2" fmla="*/ 2147483646 w 322"/>
                <a:gd name="T3" fmla="*/ 2147483646 h 126"/>
                <a:gd name="T4" fmla="*/ 2147483646 w 322"/>
                <a:gd name="T5" fmla="*/ 2147483646 h 126"/>
                <a:gd name="T6" fmla="*/ 2147483646 w 322"/>
                <a:gd name="T7" fmla="*/ 2147483646 h 126"/>
                <a:gd name="T8" fmla="*/ 2147483646 w 322"/>
                <a:gd name="T9" fmla="*/ 2147483646 h 126"/>
                <a:gd name="T10" fmla="*/ 2147483646 w 322"/>
                <a:gd name="T11" fmla="*/ 2147483646 h 126"/>
                <a:gd name="T12" fmla="*/ 2147483646 w 322"/>
                <a:gd name="T13" fmla="*/ 2147483646 h 126"/>
                <a:gd name="T14" fmla="*/ 2147483646 w 322"/>
                <a:gd name="T15" fmla="*/ 2147483646 h 126"/>
                <a:gd name="T16" fmla="*/ 2147483646 w 322"/>
                <a:gd name="T17" fmla="*/ 2147483646 h 126"/>
                <a:gd name="T18" fmla="*/ 2147483646 w 322"/>
                <a:gd name="T19" fmla="*/ 2147483646 h 126"/>
                <a:gd name="T20" fmla="*/ 2147483646 w 322"/>
                <a:gd name="T21" fmla="*/ 2147483646 h 126"/>
                <a:gd name="T22" fmla="*/ 2147483646 w 322"/>
                <a:gd name="T23" fmla="*/ 2147483646 h 126"/>
                <a:gd name="T24" fmla="*/ 2147483646 w 322"/>
                <a:gd name="T25" fmla="*/ 2147483646 h 126"/>
                <a:gd name="T26" fmla="*/ 2147483646 w 322"/>
                <a:gd name="T27" fmla="*/ 2147483646 h 126"/>
                <a:gd name="T28" fmla="*/ 2147483646 w 322"/>
                <a:gd name="T29" fmla="*/ 2147483646 h 126"/>
                <a:gd name="T30" fmla="*/ 2147483646 w 322"/>
                <a:gd name="T31" fmla="*/ 2147483646 h 126"/>
                <a:gd name="T32" fmla="*/ 2147483646 w 322"/>
                <a:gd name="T33" fmla="*/ 2147483646 h 126"/>
                <a:gd name="T34" fmla="*/ 2147483646 w 322"/>
                <a:gd name="T35" fmla="*/ 2147483646 h 126"/>
                <a:gd name="T36" fmla="*/ 2147483646 w 322"/>
                <a:gd name="T37" fmla="*/ 2147483646 h 126"/>
                <a:gd name="T38" fmla="*/ 2147483646 w 322"/>
                <a:gd name="T39" fmla="*/ 2147483646 h 126"/>
                <a:gd name="T40" fmla="*/ 2147483646 w 322"/>
                <a:gd name="T41" fmla="*/ 2147483646 h 126"/>
                <a:gd name="T42" fmla="*/ 2147483646 w 322"/>
                <a:gd name="T43" fmla="*/ 2147483646 h 126"/>
                <a:gd name="T44" fmla="*/ 2147483646 w 322"/>
                <a:gd name="T45" fmla="*/ 2147483646 h 126"/>
                <a:gd name="T46" fmla="*/ 2147483646 w 322"/>
                <a:gd name="T47" fmla="*/ 2147483646 h 126"/>
                <a:gd name="T48" fmla="*/ 2147483646 w 322"/>
                <a:gd name="T49" fmla="*/ 2147483646 h 126"/>
                <a:gd name="T50" fmla="*/ 2147483646 w 322"/>
                <a:gd name="T51" fmla="*/ 2147483646 h 126"/>
                <a:gd name="T52" fmla="*/ 2147483646 w 322"/>
                <a:gd name="T53" fmla="*/ 2147483646 h 126"/>
                <a:gd name="T54" fmla="*/ 2147483646 w 322"/>
                <a:gd name="T55" fmla="*/ 2147483646 h 126"/>
                <a:gd name="T56" fmla="*/ 2147483646 w 322"/>
                <a:gd name="T57" fmla="*/ 2147483646 h 126"/>
                <a:gd name="T58" fmla="*/ 2147483646 w 322"/>
                <a:gd name="T59" fmla="*/ 2147483646 h 126"/>
                <a:gd name="T60" fmla="*/ 2147483646 w 322"/>
                <a:gd name="T61" fmla="*/ 2147483646 h 126"/>
                <a:gd name="T62" fmla="*/ 2147483646 w 322"/>
                <a:gd name="T63" fmla="*/ 2147483646 h 126"/>
                <a:gd name="T64" fmla="*/ 2147483646 w 322"/>
                <a:gd name="T65" fmla="*/ 2147483646 h 126"/>
                <a:gd name="T66" fmla="*/ 2147483646 w 322"/>
                <a:gd name="T67" fmla="*/ 2147483646 h 126"/>
                <a:gd name="T68" fmla="*/ 2147483646 w 322"/>
                <a:gd name="T69" fmla="*/ 2147483646 h 126"/>
                <a:gd name="T70" fmla="*/ 2147483646 w 322"/>
                <a:gd name="T71" fmla="*/ 2147483646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2" h="126">
                  <a:moveTo>
                    <a:pt x="321" y="91"/>
                  </a:moveTo>
                  <a:cubicBezTo>
                    <a:pt x="317" y="81"/>
                    <a:pt x="312" y="72"/>
                    <a:pt x="308" y="64"/>
                  </a:cubicBezTo>
                  <a:cubicBezTo>
                    <a:pt x="307" y="63"/>
                    <a:pt x="307" y="63"/>
                    <a:pt x="306" y="62"/>
                  </a:cubicBezTo>
                  <a:cubicBezTo>
                    <a:pt x="306" y="59"/>
                    <a:pt x="306" y="59"/>
                    <a:pt x="306" y="59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2" y="54"/>
                    <a:pt x="302" y="54"/>
                    <a:pt x="302" y="55"/>
                  </a:cubicBezTo>
                  <a:cubicBezTo>
                    <a:pt x="303" y="56"/>
                    <a:pt x="303" y="56"/>
                    <a:pt x="303" y="56"/>
                  </a:cubicBezTo>
                  <a:cubicBezTo>
                    <a:pt x="302" y="56"/>
                    <a:pt x="302" y="55"/>
                    <a:pt x="302" y="55"/>
                  </a:cubicBezTo>
                  <a:cubicBezTo>
                    <a:pt x="301" y="52"/>
                    <a:pt x="301" y="52"/>
                    <a:pt x="301" y="52"/>
                  </a:cubicBezTo>
                  <a:cubicBezTo>
                    <a:pt x="299" y="49"/>
                    <a:pt x="299" y="49"/>
                    <a:pt x="299" y="49"/>
                  </a:cubicBezTo>
                  <a:cubicBezTo>
                    <a:pt x="300" y="50"/>
                    <a:pt x="301" y="51"/>
                    <a:pt x="301" y="52"/>
                  </a:cubicBezTo>
                  <a:cubicBezTo>
                    <a:pt x="302" y="54"/>
                    <a:pt x="302" y="54"/>
                    <a:pt x="302" y="54"/>
                  </a:cubicBezTo>
                  <a:cubicBezTo>
                    <a:pt x="303" y="55"/>
                    <a:pt x="303" y="55"/>
                    <a:pt x="303" y="55"/>
                  </a:cubicBezTo>
                  <a:cubicBezTo>
                    <a:pt x="301" y="52"/>
                    <a:pt x="300" y="49"/>
                    <a:pt x="298" y="47"/>
                  </a:cubicBezTo>
                  <a:cubicBezTo>
                    <a:pt x="297" y="45"/>
                    <a:pt x="297" y="45"/>
                    <a:pt x="297" y="45"/>
                  </a:cubicBezTo>
                  <a:cubicBezTo>
                    <a:pt x="295" y="43"/>
                    <a:pt x="294" y="41"/>
                    <a:pt x="293" y="40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92" y="39"/>
                    <a:pt x="292" y="39"/>
                    <a:pt x="292" y="39"/>
                  </a:cubicBezTo>
                  <a:cubicBezTo>
                    <a:pt x="292" y="38"/>
                    <a:pt x="292" y="38"/>
                    <a:pt x="292" y="38"/>
                  </a:cubicBezTo>
                  <a:cubicBezTo>
                    <a:pt x="291" y="36"/>
                    <a:pt x="289" y="34"/>
                    <a:pt x="287" y="32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4" y="29"/>
                    <a:pt x="283" y="28"/>
                    <a:pt x="283" y="27"/>
                  </a:cubicBezTo>
                  <a:cubicBezTo>
                    <a:pt x="282" y="27"/>
                    <a:pt x="281" y="26"/>
                    <a:pt x="281" y="26"/>
                  </a:cubicBezTo>
                  <a:cubicBezTo>
                    <a:pt x="281" y="27"/>
                    <a:pt x="282" y="28"/>
                    <a:pt x="282" y="29"/>
                  </a:cubicBezTo>
                  <a:cubicBezTo>
                    <a:pt x="283" y="30"/>
                    <a:pt x="286" y="31"/>
                    <a:pt x="286" y="33"/>
                  </a:cubicBezTo>
                  <a:cubicBezTo>
                    <a:pt x="286" y="31"/>
                    <a:pt x="283" y="30"/>
                    <a:pt x="282" y="29"/>
                  </a:cubicBezTo>
                  <a:cubicBezTo>
                    <a:pt x="282" y="28"/>
                    <a:pt x="281" y="27"/>
                    <a:pt x="281" y="26"/>
                  </a:cubicBezTo>
                  <a:cubicBezTo>
                    <a:pt x="279" y="24"/>
                    <a:pt x="277" y="22"/>
                    <a:pt x="275" y="20"/>
                  </a:cubicBezTo>
                  <a:cubicBezTo>
                    <a:pt x="278" y="22"/>
                    <a:pt x="279" y="24"/>
                    <a:pt x="281" y="26"/>
                  </a:cubicBezTo>
                  <a:cubicBezTo>
                    <a:pt x="281" y="26"/>
                    <a:pt x="282" y="27"/>
                    <a:pt x="283" y="27"/>
                  </a:cubicBezTo>
                  <a:cubicBezTo>
                    <a:pt x="283" y="28"/>
                    <a:pt x="284" y="29"/>
                    <a:pt x="284" y="29"/>
                  </a:cubicBezTo>
                  <a:cubicBezTo>
                    <a:pt x="287" y="32"/>
                    <a:pt x="287" y="32"/>
                    <a:pt x="287" y="32"/>
                  </a:cubicBezTo>
                  <a:cubicBezTo>
                    <a:pt x="284" y="28"/>
                    <a:pt x="281" y="25"/>
                    <a:pt x="277" y="21"/>
                  </a:cubicBezTo>
                  <a:cubicBezTo>
                    <a:pt x="265" y="10"/>
                    <a:pt x="251" y="2"/>
                    <a:pt x="235" y="1"/>
                  </a:cubicBezTo>
                  <a:cubicBezTo>
                    <a:pt x="218" y="0"/>
                    <a:pt x="203" y="5"/>
                    <a:pt x="187" y="10"/>
                  </a:cubicBezTo>
                  <a:cubicBezTo>
                    <a:pt x="170" y="16"/>
                    <a:pt x="154" y="24"/>
                    <a:pt x="138" y="31"/>
                  </a:cubicBezTo>
                  <a:cubicBezTo>
                    <a:pt x="108" y="47"/>
                    <a:pt x="83" y="66"/>
                    <a:pt x="53" y="84"/>
                  </a:cubicBezTo>
                  <a:cubicBezTo>
                    <a:pt x="42" y="91"/>
                    <a:pt x="23" y="106"/>
                    <a:pt x="13" y="114"/>
                  </a:cubicBezTo>
                  <a:cubicBezTo>
                    <a:pt x="0" y="126"/>
                    <a:pt x="10" y="124"/>
                    <a:pt x="11" y="124"/>
                  </a:cubicBezTo>
                  <a:cubicBezTo>
                    <a:pt x="21" y="120"/>
                    <a:pt x="26" y="113"/>
                    <a:pt x="45" y="102"/>
                  </a:cubicBezTo>
                  <a:cubicBezTo>
                    <a:pt x="32" y="110"/>
                    <a:pt x="52" y="94"/>
                    <a:pt x="64" y="88"/>
                  </a:cubicBezTo>
                  <a:cubicBezTo>
                    <a:pt x="82" y="79"/>
                    <a:pt x="104" y="61"/>
                    <a:pt x="125" y="49"/>
                  </a:cubicBezTo>
                  <a:cubicBezTo>
                    <a:pt x="131" y="46"/>
                    <a:pt x="136" y="43"/>
                    <a:pt x="143" y="39"/>
                  </a:cubicBezTo>
                  <a:cubicBezTo>
                    <a:pt x="175" y="24"/>
                    <a:pt x="209" y="3"/>
                    <a:pt x="245" y="10"/>
                  </a:cubicBezTo>
                  <a:cubicBezTo>
                    <a:pt x="254" y="12"/>
                    <a:pt x="262" y="17"/>
                    <a:pt x="269" y="21"/>
                  </a:cubicBezTo>
                  <a:cubicBezTo>
                    <a:pt x="274" y="25"/>
                    <a:pt x="279" y="30"/>
                    <a:pt x="282" y="34"/>
                  </a:cubicBezTo>
                  <a:cubicBezTo>
                    <a:pt x="287" y="40"/>
                    <a:pt x="291" y="46"/>
                    <a:pt x="296" y="51"/>
                  </a:cubicBezTo>
                  <a:cubicBezTo>
                    <a:pt x="291" y="45"/>
                    <a:pt x="288" y="41"/>
                    <a:pt x="282" y="35"/>
                  </a:cubicBezTo>
                  <a:cubicBezTo>
                    <a:pt x="279" y="30"/>
                    <a:pt x="286" y="37"/>
                    <a:pt x="288" y="39"/>
                  </a:cubicBezTo>
                  <a:cubicBezTo>
                    <a:pt x="289" y="40"/>
                    <a:pt x="290" y="43"/>
                    <a:pt x="291" y="44"/>
                  </a:cubicBezTo>
                  <a:cubicBezTo>
                    <a:pt x="293" y="47"/>
                    <a:pt x="295" y="49"/>
                    <a:pt x="298" y="52"/>
                  </a:cubicBezTo>
                  <a:cubicBezTo>
                    <a:pt x="299" y="54"/>
                    <a:pt x="298" y="54"/>
                    <a:pt x="298" y="55"/>
                  </a:cubicBezTo>
                  <a:cubicBezTo>
                    <a:pt x="301" y="59"/>
                    <a:pt x="304" y="62"/>
                    <a:pt x="305" y="65"/>
                  </a:cubicBezTo>
                  <a:cubicBezTo>
                    <a:pt x="306" y="67"/>
                    <a:pt x="307" y="69"/>
                    <a:pt x="308" y="71"/>
                  </a:cubicBezTo>
                  <a:cubicBezTo>
                    <a:pt x="310" y="75"/>
                    <a:pt x="310" y="75"/>
                    <a:pt x="310" y="75"/>
                  </a:cubicBezTo>
                  <a:cubicBezTo>
                    <a:pt x="311" y="77"/>
                    <a:pt x="311" y="77"/>
                    <a:pt x="311" y="77"/>
                  </a:cubicBezTo>
                  <a:cubicBezTo>
                    <a:pt x="311" y="76"/>
                    <a:pt x="312" y="76"/>
                    <a:pt x="312" y="75"/>
                  </a:cubicBezTo>
                  <a:cubicBezTo>
                    <a:pt x="312" y="77"/>
                    <a:pt x="313" y="79"/>
                    <a:pt x="313" y="80"/>
                  </a:cubicBezTo>
                  <a:cubicBezTo>
                    <a:pt x="313" y="79"/>
                    <a:pt x="312" y="77"/>
                    <a:pt x="312" y="75"/>
                  </a:cubicBezTo>
                  <a:cubicBezTo>
                    <a:pt x="312" y="76"/>
                    <a:pt x="311" y="76"/>
                    <a:pt x="311" y="77"/>
                  </a:cubicBezTo>
                  <a:cubicBezTo>
                    <a:pt x="315" y="83"/>
                    <a:pt x="318" y="90"/>
                    <a:pt x="321" y="96"/>
                  </a:cubicBezTo>
                  <a:cubicBezTo>
                    <a:pt x="321" y="96"/>
                    <a:pt x="321" y="96"/>
                    <a:pt x="321" y="96"/>
                  </a:cubicBezTo>
                  <a:cubicBezTo>
                    <a:pt x="319" y="92"/>
                    <a:pt x="318" y="88"/>
                    <a:pt x="317" y="84"/>
                  </a:cubicBezTo>
                  <a:cubicBezTo>
                    <a:pt x="318" y="86"/>
                    <a:pt x="317" y="86"/>
                    <a:pt x="316" y="84"/>
                  </a:cubicBezTo>
                  <a:cubicBezTo>
                    <a:pt x="316" y="82"/>
                    <a:pt x="316" y="82"/>
                    <a:pt x="316" y="82"/>
                  </a:cubicBezTo>
                  <a:cubicBezTo>
                    <a:pt x="318" y="86"/>
                    <a:pt x="320" y="89"/>
                    <a:pt x="320" y="93"/>
                  </a:cubicBezTo>
                  <a:cubicBezTo>
                    <a:pt x="320" y="93"/>
                    <a:pt x="321" y="94"/>
                    <a:pt x="321" y="95"/>
                  </a:cubicBezTo>
                  <a:cubicBezTo>
                    <a:pt x="322" y="96"/>
                    <a:pt x="321" y="96"/>
                    <a:pt x="321" y="96"/>
                  </a:cubicBezTo>
                  <a:cubicBezTo>
                    <a:pt x="322" y="99"/>
                    <a:pt x="322" y="99"/>
                    <a:pt x="322" y="99"/>
                  </a:cubicBezTo>
                  <a:cubicBezTo>
                    <a:pt x="322" y="97"/>
                    <a:pt x="321" y="91"/>
                    <a:pt x="321" y="9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1" name="Freeform 595"/>
            <p:cNvSpPr/>
            <p:nvPr/>
          </p:nvSpPr>
          <p:spPr bwMode="auto">
            <a:xfrm>
              <a:off x="7104063" y="3698876"/>
              <a:ext cx="15875" cy="26988"/>
            </a:xfrm>
            <a:custGeom>
              <a:avLst/>
              <a:gdLst>
                <a:gd name="T0" fmla="*/ 2147483646 w 4"/>
                <a:gd name="T1" fmla="*/ 2147483646 h 7"/>
                <a:gd name="T2" fmla="*/ 2147483646 w 4"/>
                <a:gd name="T3" fmla="*/ 2147483646 h 7"/>
                <a:gd name="T4" fmla="*/ 0 w 4"/>
                <a:gd name="T5" fmla="*/ 0 h 7"/>
                <a:gd name="T6" fmla="*/ 2147483646 w 4"/>
                <a:gd name="T7" fmla="*/ 2147483646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7">
                  <a:moveTo>
                    <a:pt x="3" y="5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2" name="Freeform 596"/>
            <p:cNvSpPr>
              <a:spLocks noEditPoints="1"/>
            </p:cNvSpPr>
            <p:nvPr/>
          </p:nvSpPr>
          <p:spPr bwMode="auto">
            <a:xfrm>
              <a:off x="4370388" y="3744913"/>
              <a:ext cx="1133475" cy="638175"/>
            </a:xfrm>
            <a:custGeom>
              <a:avLst/>
              <a:gdLst>
                <a:gd name="T0" fmla="*/ 2147483646 w 302"/>
                <a:gd name="T1" fmla="*/ 2147483646 h 170"/>
                <a:gd name="T2" fmla="*/ 2147483646 w 302"/>
                <a:gd name="T3" fmla="*/ 2147483646 h 170"/>
                <a:gd name="T4" fmla="*/ 2147483646 w 302"/>
                <a:gd name="T5" fmla="*/ 2147483646 h 170"/>
                <a:gd name="T6" fmla="*/ 2147483646 w 302"/>
                <a:gd name="T7" fmla="*/ 2147483646 h 170"/>
                <a:gd name="T8" fmla="*/ 2147483646 w 302"/>
                <a:gd name="T9" fmla="*/ 2147483646 h 170"/>
                <a:gd name="T10" fmla="*/ 2147483646 w 302"/>
                <a:gd name="T11" fmla="*/ 2147483646 h 170"/>
                <a:gd name="T12" fmla="*/ 2147483646 w 302"/>
                <a:gd name="T13" fmla="*/ 2147483646 h 170"/>
                <a:gd name="T14" fmla="*/ 2147483646 w 302"/>
                <a:gd name="T15" fmla="*/ 2147483646 h 170"/>
                <a:gd name="T16" fmla="*/ 2147483646 w 302"/>
                <a:gd name="T17" fmla="*/ 2147483646 h 170"/>
                <a:gd name="T18" fmla="*/ 2147483646 w 302"/>
                <a:gd name="T19" fmla="*/ 2147483646 h 170"/>
                <a:gd name="T20" fmla="*/ 2147483646 w 302"/>
                <a:gd name="T21" fmla="*/ 2147483646 h 170"/>
                <a:gd name="T22" fmla="*/ 2147483646 w 302"/>
                <a:gd name="T23" fmla="*/ 2147483646 h 170"/>
                <a:gd name="T24" fmla="*/ 2147483646 w 302"/>
                <a:gd name="T25" fmla="*/ 2147483646 h 170"/>
                <a:gd name="T26" fmla="*/ 2147483646 w 302"/>
                <a:gd name="T27" fmla="*/ 2147483646 h 170"/>
                <a:gd name="T28" fmla="*/ 2147483646 w 302"/>
                <a:gd name="T29" fmla="*/ 2147483646 h 170"/>
                <a:gd name="T30" fmla="*/ 2147483646 w 302"/>
                <a:gd name="T31" fmla="*/ 2147483646 h 170"/>
                <a:gd name="T32" fmla="*/ 2147483646 w 302"/>
                <a:gd name="T33" fmla="*/ 2147483646 h 170"/>
                <a:gd name="T34" fmla="*/ 2147483646 w 302"/>
                <a:gd name="T35" fmla="*/ 2147483646 h 170"/>
                <a:gd name="T36" fmla="*/ 2147483646 w 302"/>
                <a:gd name="T37" fmla="*/ 2147483646 h 170"/>
                <a:gd name="T38" fmla="*/ 2147483646 w 302"/>
                <a:gd name="T39" fmla="*/ 2147483646 h 170"/>
                <a:gd name="T40" fmla="*/ 2147483646 w 302"/>
                <a:gd name="T41" fmla="*/ 2147483646 h 170"/>
                <a:gd name="T42" fmla="*/ 2147483646 w 302"/>
                <a:gd name="T43" fmla="*/ 2147483646 h 170"/>
                <a:gd name="T44" fmla="*/ 2147483646 w 302"/>
                <a:gd name="T45" fmla="*/ 2147483646 h 170"/>
                <a:gd name="T46" fmla="*/ 2147483646 w 302"/>
                <a:gd name="T47" fmla="*/ 2147483646 h 170"/>
                <a:gd name="T48" fmla="*/ 2147483646 w 302"/>
                <a:gd name="T49" fmla="*/ 2147483646 h 170"/>
                <a:gd name="T50" fmla="*/ 2147483646 w 302"/>
                <a:gd name="T51" fmla="*/ 2147483646 h 170"/>
                <a:gd name="T52" fmla="*/ 2147483646 w 302"/>
                <a:gd name="T53" fmla="*/ 2147483646 h 170"/>
                <a:gd name="T54" fmla="*/ 2147483646 w 302"/>
                <a:gd name="T55" fmla="*/ 2147483646 h 170"/>
                <a:gd name="T56" fmla="*/ 2147483646 w 302"/>
                <a:gd name="T57" fmla="*/ 2147483646 h 170"/>
                <a:gd name="T58" fmla="*/ 2147483646 w 302"/>
                <a:gd name="T59" fmla="*/ 2147483646 h 170"/>
                <a:gd name="T60" fmla="*/ 2147483646 w 302"/>
                <a:gd name="T61" fmla="*/ 2147483646 h 170"/>
                <a:gd name="T62" fmla="*/ 2147483646 w 302"/>
                <a:gd name="T63" fmla="*/ 2147483646 h 170"/>
                <a:gd name="T64" fmla="*/ 2147483646 w 302"/>
                <a:gd name="T65" fmla="*/ 2147483646 h 170"/>
                <a:gd name="T66" fmla="*/ 2147483646 w 302"/>
                <a:gd name="T67" fmla="*/ 2147483646 h 170"/>
                <a:gd name="T68" fmla="*/ 2147483646 w 302"/>
                <a:gd name="T69" fmla="*/ 2147483646 h 170"/>
                <a:gd name="T70" fmla="*/ 2147483646 w 302"/>
                <a:gd name="T71" fmla="*/ 2147483646 h 170"/>
                <a:gd name="T72" fmla="*/ 2147483646 w 302"/>
                <a:gd name="T73" fmla="*/ 2147483646 h 170"/>
                <a:gd name="T74" fmla="*/ 2147483646 w 302"/>
                <a:gd name="T75" fmla="*/ 2147483646 h 170"/>
                <a:gd name="T76" fmla="*/ 2147483646 w 302"/>
                <a:gd name="T77" fmla="*/ 2147483646 h 170"/>
                <a:gd name="T78" fmla="*/ 2147483646 w 302"/>
                <a:gd name="T79" fmla="*/ 2147483646 h 170"/>
                <a:gd name="T80" fmla="*/ 2147483646 w 302"/>
                <a:gd name="T81" fmla="*/ 2147483646 h 170"/>
                <a:gd name="T82" fmla="*/ 2147483646 w 302"/>
                <a:gd name="T83" fmla="*/ 2147483646 h 170"/>
                <a:gd name="T84" fmla="*/ 2147483646 w 302"/>
                <a:gd name="T85" fmla="*/ 2147483646 h 170"/>
                <a:gd name="T86" fmla="*/ 2147483646 w 302"/>
                <a:gd name="T87" fmla="*/ 2147483646 h 170"/>
                <a:gd name="T88" fmla="*/ 2147483646 w 302"/>
                <a:gd name="T89" fmla="*/ 2147483646 h 170"/>
                <a:gd name="T90" fmla="*/ 2147483646 w 302"/>
                <a:gd name="T91" fmla="*/ 2147483646 h 170"/>
                <a:gd name="T92" fmla="*/ 2147483646 w 302"/>
                <a:gd name="T93" fmla="*/ 2147483646 h 170"/>
                <a:gd name="T94" fmla="*/ 2147483646 w 302"/>
                <a:gd name="T95" fmla="*/ 2147483646 h 1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2" h="170">
                  <a:moveTo>
                    <a:pt x="277" y="157"/>
                  </a:moveTo>
                  <a:cubicBezTo>
                    <a:pt x="274" y="156"/>
                    <a:pt x="274" y="156"/>
                    <a:pt x="274" y="156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7" y="157"/>
                    <a:pt x="277" y="157"/>
                  </a:cubicBezTo>
                  <a:close/>
                  <a:moveTo>
                    <a:pt x="271" y="154"/>
                  </a:moveTo>
                  <a:cubicBezTo>
                    <a:pt x="270" y="154"/>
                    <a:pt x="270" y="154"/>
                    <a:pt x="270" y="154"/>
                  </a:cubicBezTo>
                  <a:cubicBezTo>
                    <a:pt x="271" y="154"/>
                    <a:pt x="271" y="154"/>
                    <a:pt x="271" y="154"/>
                  </a:cubicBezTo>
                  <a:close/>
                  <a:moveTo>
                    <a:pt x="266" y="152"/>
                  </a:moveTo>
                  <a:cubicBezTo>
                    <a:pt x="268" y="153"/>
                    <a:pt x="268" y="153"/>
                    <a:pt x="268" y="153"/>
                  </a:cubicBezTo>
                  <a:cubicBezTo>
                    <a:pt x="268" y="153"/>
                    <a:pt x="267" y="152"/>
                    <a:pt x="266" y="152"/>
                  </a:cubicBezTo>
                  <a:close/>
                  <a:moveTo>
                    <a:pt x="270" y="154"/>
                  </a:moveTo>
                  <a:cubicBezTo>
                    <a:pt x="268" y="153"/>
                    <a:pt x="268" y="153"/>
                    <a:pt x="268" y="153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70" y="154"/>
                    <a:pt x="270" y="154"/>
                    <a:pt x="270" y="154"/>
                  </a:cubicBezTo>
                  <a:close/>
                  <a:moveTo>
                    <a:pt x="267" y="157"/>
                  </a:moveTo>
                  <a:cubicBezTo>
                    <a:pt x="266" y="156"/>
                    <a:pt x="267" y="156"/>
                    <a:pt x="266" y="155"/>
                  </a:cubicBezTo>
                  <a:cubicBezTo>
                    <a:pt x="263" y="154"/>
                    <a:pt x="261" y="154"/>
                    <a:pt x="258" y="152"/>
                  </a:cubicBezTo>
                  <a:cubicBezTo>
                    <a:pt x="257" y="152"/>
                    <a:pt x="256" y="150"/>
                    <a:pt x="255" y="150"/>
                  </a:cubicBezTo>
                  <a:cubicBezTo>
                    <a:pt x="252" y="149"/>
                    <a:pt x="245" y="147"/>
                    <a:pt x="249" y="149"/>
                  </a:cubicBezTo>
                  <a:cubicBezTo>
                    <a:pt x="255" y="151"/>
                    <a:pt x="259" y="153"/>
                    <a:pt x="264" y="155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4" y="158"/>
                    <a:pt x="271" y="158"/>
                    <a:pt x="267" y="157"/>
                  </a:cubicBezTo>
                  <a:close/>
                  <a:moveTo>
                    <a:pt x="300" y="169"/>
                  </a:moveTo>
                  <a:cubicBezTo>
                    <a:pt x="299" y="168"/>
                    <a:pt x="298" y="168"/>
                    <a:pt x="298" y="168"/>
                  </a:cubicBezTo>
                  <a:cubicBezTo>
                    <a:pt x="296" y="166"/>
                    <a:pt x="293" y="165"/>
                    <a:pt x="291" y="164"/>
                  </a:cubicBezTo>
                  <a:cubicBezTo>
                    <a:pt x="292" y="165"/>
                    <a:pt x="292" y="165"/>
                    <a:pt x="292" y="165"/>
                  </a:cubicBezTo>
                  <a:cubicBezTo>
                    <a:pt x="293" y="166"/>
                    <a:pt x="293" y="166"/>
                    <a:pt x="292" y="165"/>
                  </a:cubicBezTo>
                  <a:cubicBezTo>
                    <a:pt x="295" y="167"/>
                    <a:pt x="298" y="168"/>
                    <a:pt x="301" y="170"/>
                  </a:cubicBezTo>
                  <a:cubicBezTo>
                    <a:pt x="301" y="169"/>
                    <a:pt x="301" y="169"/>
                    <a:pt x="300" y="169"/>
                  </a:cubicBezTo>
                  <a:close/>
                  <a:moveTo>
                    <a:pt x="302" y="170"/>
                  </a:moveTo>
                  <a:cubicBezTo>
                    <a:pt x="301" y="170"/>
                    <a:pt x="301" y="170"/>
                    <a:pt x="301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2" y="170"/>
                    <a:pt x="302" y="170"/>
                    <a:pt x="302" y="170"/>
                  </a:cubicBezTo>
                  <a:close/>
                  <a:moveTo>
                    <a:pt x="256" y="150"/>
                  </a:moveTo>
                  <a:cubicBezTo>
                    <a:pt x="254" y="148"/>
                    <a:pt x="251" y="147"/>
                    <a:pt x="248" y="145"/>
                  </a:cubicBezTo>
                  <a:cubicBezTo>
                    <a:pt x="249" y="146"/>
                    <a:pt x="249" y="146"/>
                    <a:pt x="248" y="145"/>
                  </a:cubicBezTo>
                  <a:cubicBezTo>
                    <a:pt x="247" y="144"/>
                    <a:pt x="247" y="144"/>
                    <a:pt x="247" y="144"/>
                  </a:cubicBezTo>
                  <a:cubicBezTo>
                    <a:pt x="249" y="145"/>
                    <a:pt x="252" y="146"/>
                    <a:pt x="254" y="148"/>
                  </a:cubicBezTo>
                  <a:cubicBezTo>
                    <a:pt x="254" y="148"/>
                    <a:pt x="255" y="148"/>
                    <a:pt x="256" y="149"/>
                  </a:cubicBezTo>
                  <a:cubicBezTo>
                    <a:pt x="257" y="149"/>
                    <a:pt x="256" y="149"/>
                    <a:pt x="256" y="150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7" y="149"/>
                    <a:pt x="254" y="147"/>
                    <a:pt x="254" y="147"/>
                  </a:cubicBezTo>
                  <a:cubicBezTo>
                    <a:pt x="246" y="144"/>
                    <a:pt x="240" y="140"/>
                    <a:pt x="233" y="136"/>
                  </a:cubicBezTo>
                  <a:cubicBezTo>
                    <a:pt x="233" y="136"/>
                    <a:pt x="232" y="136"/>
                    <a:pt x="232" y="136"/>
                  </a:cubicBezTo>
                  <a:cubicBezTo>
                    <a:pt x="230" y="135"/>
                    <a:pt x="230" y="135"/>
                    <a:pt x="230" y="135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6" y="132"/>
                    <a:pt x="226" y="132"/>
                    <a:pt x="226" y="133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7" y="132"/>
                    <a:pt x="227" y="132"/>
                    <a:pt x="227" y="132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1" y="129"/>
                    <a:pt x="221" y="129"/>
                    <a:pt x="221" y="129"/>
                  </a:cubicBezTo>
                  <a:cubicBezTo>
                    <a:pt x="220" y="128"/>
                    <a:pt x="220" y="128"/>
                    <a:pt x="220" y="128"/>
                  </a:cubicBezTo>
                  <a:cubicBezTo>
                    <a:pt x="218" y="127"/>
                    <a:pt x="217" y="126"/>
                    <a:pt x="216" y="125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188" y="94"/>
                    <a:pt x="169" y="79"/>
                    <a:pt x="143" y="76"/>
                  </a:cubicBezTo>
                  <a:cubicBezTo>
                    <a:pt x="129" y="73"/>
                    <a:pt x="116" y="71"/>
                    <a:pt x="105" y="67"/>
                  </a:cubicBezTo>
                  <a:cubicBezTo>
                    <a:pt x="82" y="57"/>
                    <a:pt x="63" y="44"/>
                    <a:pt x="43" y="28"/>
                  </a:cubicBezTo>
                  <a:cubicBezTo>
                    <a:pt x="36" y="21"/>
                    <a:pt x="20" y="11"/>
                    <a:pt x="12" y="6"/>
                  </a:cubicBezTo>
                  <a:cubicBezTo>
                    <a:pt x="0" y="0"/>
                    <a:pt x="4" y="7"/>
                    <a:pt x="4" y="8"/>
                  </a:cubicBezTo>
                  <a:cubicBezTo>
                    <a:pt x="9" y="15"/>
                    <a:pt x="15" y="17"/>
                    <a:pt x="27" y="27"/>
                  </a:cubicBezTo>
                  <a:cubicBezTo>
                    <a:pt x="19" y="20"/>
                    <a:pt x="35" y="30"/>
                    <a:pt x="42" y="38"/>
                  </a:cubicBezTo>
                  <a:cubicBezTo>
                    <a:pt x="52" y="50"/>
                    <a:pt x="71" y="60"/>
                    <a:pt x="88" y="69"/>
                  </a:cubicBezTo>
                  <a:cubicBezTo>
                    <a:pt x="92" y="71"/>
                    <a:pt x="97" y="73"/>
                    <a:pt x="102" y="75"/>
                  </a:cubicBezTo>
                  <a:cubicBezTo>
                    <a:pt x="130" y="86"/>
                    <a:pt x="159" y="80"/>
                    <a:pt x="180" y="99"/>
                  </a:cubicBezTo>
                  <a:cubicBezTo>
                    <a:pt x="186" y="104"/>
                    <a:pt x="191" y="108"/>
                    <a:pt x="197" y="113"/>
                  </a:cubicBezTo>
                  <a:cubicBezTo>
                    <a:pt x="200" y="116"/>
                    <a:pt x="203" y="120"/>
                    <a:pt x="206" y="123"/>
                  </a:cubicBezTo>
                  <a:cubicBezTo>
                    <a:pt x="211" y="127"/>
                    <a:pt x="216" y="130"/>
                    <a:pt x="220" y="133"/>
                  </a:cubicBezTo>
                  <a:cubicBezTo>
                    <a:pt x="215" y="130"/>
                    <a:pt x="212" y="127"/>
                    <a:pt x="207" y="123"/>
                  </a:cubicBezTo>
                  <a:cubicBezTo>
                    <a:pt x="204" y="120"/>
                    <a:pt x="210" y="124"/>
                    <a:pt x="212" y="126"/>
                  </a:cubicBezTo>
                  <a:cubicBezTo>
                    <a:pt x="213" y="126"/>
                    <a:pt x="214" y="128"/>
                    <a:pt x="215" y="129"/>
                  </a:cubicBezTo>
                  <a:cubicBezTo>
                    <a:pt x="217" y="131"/>
                    <a:pt x="220" y="132"/>
                    <a:pt x="222" y="133"/>
                  </a:cubicBezTo>
                  <a:cubicBezTo>
                    <a:pt x="223" y="134"/>
                    <a:pt x="223" y="135"/>
                    <a:pt x="223" y="135"/>
                  </a:cubicBezTo>
                  <a:cubicBezTo>
                    <a:pt x="227" y="137"/>
                    <a:pt x="230" y="137"/>
                    <a:pt x="232" y="139"/>
                  </a:cubicBezTo>
                  <a:cubicBezTo>
                    <a:pt x="236" y="141"/>
                    <a:pt x="236" y="141"/>
                    <a:pt x="236" y="141"/>
                  </a:cubicBezTo>
                  <a:cubicBezTo>
                    <a:pt x="239" y="143"/>
                    <a:pt x="239" y="143"/>
                    <a:pt x="239" y="143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46" y="146"/>
                    <a:pt x="251" y="148"/>
                    <a:pt x="257" y="150"/>
                  </a:cubicBezTo>
                  <a:lnTo>
                    <a:pt x="256" y="150"/>
                  </a:lnTo>
                  <a:close/>
                  <a:moveTo>
                    <a:pt x="202" y="111"/>
                  </a:moveTo>
                  <a:cubicBezTo>
                    <a:pt x="204" y="112"/>
                    <a:pt x="205" y="114"/>
                    <a:pt x="206" y="115"/>
                  </a:cubicBezTo>
                  <a:cubicBezTo>
                    <a:pt x="204" y="114"/>
                    <a:pt x="203" y="113"/>
                    <a:pt x="202" y="111"/>
                  </a:cubicBezTo>
                  <a:close/>
                  <a:moveTo>
                    <a:pt x="226" y="132"/>
                  </a:moveTo>
                  <a:cubicBezTo>
                    <a:pt x="226" y="132"/>
                    <a:pt x="226" y="132"/>
                    <a:pt x="226" y="132"/>
                  </a:cubicBezTo>
                  <a:cubicBezTo>
                    <a:pt x="226" y="132"/>
                    <a:pt x="226" y="132"/>
                    <a:pt x="226" y="13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3" name="Freeform 597"/>
            <p:cNvSpPr>
              <a:spLocks noEditPoints="1"/>
            </p:cNvSpPr>
            <p:nvPr/>
          </p:nvSpPr>
          <p:spPr bwMode="auto">
            <a:xfrm>
              <a:off x="7262813" y="4008438"/>
              <a:ext cx="754063" cy="220663"/>
            </a:xfrm>
            <a:custGeom>
              <a:avLst/>
              <a:gdLst>
                <a:gd name="T0" fmla="*/ 2147483646 w 201"/>
                <a:gd name="T1" fmla="*/ 2147483646 h 59"/>
                <a:gd name="T2" fmla="*/ 2147483646 w 201"/>
                <a:gd name="T3" fmla="*/ 2147483646 h 59"/>
                <a:gd name="T4" fmla="*/ 2147483646 w 201"/>
                <a:gd name="T5" fmla="*/ 2147483646 h 59"/>
                <a:gd name="T6" fmla="*/ 2147483646 w 201"/>
                <a:gd name="T7" fmla="*/ 2147483646 h 59"/>
                <a:gd name="T8" fmla="*/ 2147483646 w 201"/>
                <a:gd name="T9" fmla="*/ 2147483646 h 59"/>
                <a:gd name="T10" fmla="*/ 2147483646 w 201"/>
                <a:gd name="T11" fmla="*/ 2147483646 h 59"/>
                <a:gd name="T12" fmla="*/ 2147483646 w 201"/>
                <a:gd name="T13" fmla="*/ 2147483646 h 59"/>
                <a:gd name="T14" fmla="*/ 2147483646 w 201"/>
                <a:gd name="T15" fmla="*/ 2147483646 h 59"/>
                <a:gd name="T16" fmla="*/ 2147483646 w 201"/>
                <a:gd name="T17" fmla="*/ 2147483646 h 59"/>
                <a:gd name="T18" fmla="*/ 2147483646 w 201"/>
                <a:gd name="T19" fmla="*/ 2147483646 h 59"/>
                <a:gd name="T20" fmla="*/ 2147483646 w 201"/>
                <a:gd name="T21" fmla="*/ 2147483646 h 59"/>
                <a:gd name="T22" fmla="*/ 2147483646 w 201"/>
                <a:gd name="T23" fmla="*/ 2147483646 h 59"/>
                <a:gd name="T24" fmla="*/ 2147483646 w 201"/>
                <a:gd name="T25" fmla="*/ 2147483646 h 59"/>
                <a:gd name="T26" fmla="*/ 2147483646 w 201"/>
                <a:gd name="T27" fmla="*/ 2147483646 h 59"/>
                <a:gd name="T28" fmla="*/ 2147483646 w 201"/>
                <a:gd name="T29" fmla="*/ 2147483646 h 59"/>
                <a:gd name="T30" fmla="*/ 2147483646 w 201"/>
                <a:gd name="T31" fmla="*/ 2147483646 h 59"/>
                <a:gd name="T32" fmla="*/ 2147483646 w 201"/>
                <a:gd name="T33" fmla="*/ 2147483646 h 59"/>
                <a:gd name="T34" fmla="*/ 2147483646 w 201"/>
                <a:gd name="T35" fmla="*/ 2147483646 h 59"/>
                <a:gd name="T36" fmla="*/ 2147483646 w 201"/>
                <a:gd name="T37" fmla="*/ 2147483646 h 59"/>
                <a:gd name="T38" fmla="*/ 2147483646 w 201"/>
                <a:gd name="T39" fmla="*/ 2147483646 h 59"/>
                <a:gd name="T40" fmla="*/ 2147483646 w 201"/>
                <a:gd name="T41" fmla="*/ 2147483646 h 59"/>
                <a:gd name="T42" fmla="*/ 2147483646 w 201"/>
                <a:gd name="T43" fmla="*/ 2147483646 h 59"/>
                <a:gd name="T44" fmla="*/ 2147483646 w 201"/>
                <a:gd name="T45" fmla="*/ 2147483646 h 59"/>
                <a:gd name="T46" fmla="*/ 2147483646 w 201"/>
                <a:gd name="T47" fmla="*/ 2147483646 h 59"/>
                <a:gd name="T48" fmla="*/ 2147483646 w 201"/>
                <a:gd name="T49" fmla="*/ 2147483646 h 59"/>
                <a:gd name="T50" fmla="*/ 2147483646 w 201"/>
                <a:gd name="T51" fmla="*/ 2147483646 h 59"/>
                <a:gd name="T52" fmla="*/ 2147483646 w 201"/>
                <a:gd name="T53" fmla="*/ 2147483646 h 59"/>
                <a:gd name="T54" fmla="*/ 2147483646 w 201"/>
                <a:gd name="T55" fmla="*/ 2147483646 h 59"/>
                <a:gd name="T56" fmla="*/ 2147483646 w 201"/>
                <a:gd name="T57" fmla="*/ 2147483646 h 59"/>
                <a:gd name="T58" fmla="*/ 2147483646 w 201"/>
                <a:gd name="T59" fmla="*/ 2147483646 h 59"/>
                <a:gd name="T60" fmla="*/ 2147483646 w 201"/>
                <a:gd name="T61" fmla="*/ 2147483646 h 59"/>
                <a:gd name="T62" fmla="*/ 2147483646 w 201"/>
                <a:gd name="T63" fmla="*/ 2147483646 h 59"/>
                <a:gd name="T64" fmla="*/ 2147483646 w 201"/>
                <a:gd name="T65" fmla="*/ 2147483646 h 59"/>
                <a:gd name="T66" fmla="*/ 2147483646 w 201"/>
                <a:gd name="T67" fmla="*/ 2147483646 h 59"/>
                <a:gd name="T68" fmla="*/ 2147483646 w 201"/>
                <a:gd name="T69" fmla="*/ 2147483646 h 59"/>
                <a:gd name="T70" fmla="*/ 2147483646 w 201"/>
                <a:gd name="T71" fmla="*/ 2147483646 h 59"/>
                <a:gd name="T72" fmla="*/ 2147483646 w 201"/>
                <a:gd name="T73" fmla="*/ 2147483646 h 59"/>
                <a:gd name="T74" fmla="*/ 2147483646 w 201"/>
                <a:gd name="T75" fmla="*/ 2147483646 h 59"/>
                <a:gd name="T76" fmla="*/ 2147483646 w 201"/>
                <a:gd name="T77" fmla="*/ 2147483646 h 59"/>
                <a:gd name="T78" fmla="*/ 2147483646 w 201"/>
                <a:gd name="T79" fmla="*/ 2147483646 h 59"/>
                <a:gd name="T80" fmla="*/ 2147483646 w 201"/>
                <a:gd name="T81" fmla="*/ 2147483646 h 59"/>
                <a:gd name="T82" fmla="*/ 2147483646 w 201"/>
                <a:gd name="T83" fmla="*/ 2147483646 h 59"/>
                <a:gd name="T84" fmla="*/ 2147483646 w 201"/>
                <a:gd name="T85" fmla="*/ 2147483646 h 59"/>
                <a:gd name="T86" fmla="*/ 2147483646 w 201"/>
                <a:gd name="T87" fmla="*/ 2147483646 h 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1" h="59">
                  <a:moveTo>
                    <a:pt x="185" y="53"/>
                  </a:moveTo>
                  <a:cubicBezTo>
                    <a:pt x="183" y="52"/>
                    <a:pt x="183" y="52"/>
                    <a:pt x="183" y="52"/>
                  </a:cubicBezTo>
                  <a:cubicBezTo>
                    <a:pt x="184" y="52"/>
                    <a:pt x="184" y="52"/>
                    <a:pt x="184" y="52"/>
                  </a:cubicBezTo>
                  <a:cubicBezTo>
                    <a:pt x="185" y="53"/>
                    <a:pt x="185" y="53"/>
                    <a:pt x="185" y="53"/>
                  </a:cubicBezTo>
                  <a:close/>
                  <a:moveTo>
                    <a:pt x="181" y="51"/>
                  </a:moveTo>
                  <a:cubicBezTo>
                    <a:pt x="181" y="51"/>
                    <a:pt x="181" y="51"/>
                    <a:pt x="181" y="51"/>
                  </a:cubicBezTo>
                  <a:cubicBezTo>
                    <a:pt x="181" y="51"/>
                    <a:pt x="181" y="51"/>
                    <a:pt x="181" y="51"/>
                  </a:cubicBezTo>
                  <a:close/>
                  <a:moveTo>
                    <a:pt x="181" y="51"/>
                  </a:moveTo>
                  <a:cubicBezTo>
                    <a:pt x="181" y="51"/>
                    <a:pt x="181" y="51"/>
                    <a:pt x="181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80" y="51"/>
                    <a:pt x="180" y="51"/>
                    <a:pt x="181" y="51"/>
                  </a:cubicBezTo>
                  <a:close/>
                  <a:moveTo>
                    <a:pt x="179" y="54"/>
                  </a:moveTo>
                  <a:cubicBezTo>
                    <a:pt x="178" y="54"/>
                    <a:pt x="179" y="54"/>
                    <a:pt x="178" y="54"/>
                  </a:cubicBezTo>
                  <a:cubicBezTo>
                    <a:pt x="176" y="53"/>
                    <a:pt x="175" y="53"/>
                    <a:pt x="173" y="53"/>
                  </a:cubicBezTo>
                  <a:cubicBezTo>
                    <a:pt x="172" y="53"/>
                    <a:pt x="172" y="52"/>
                    <a:pt x="171" y="52"/>
                  </a:cubicBezTo>
                  <a:cubicBezTo>
                    <a:pt x="169" y="52"/>
                    <a:pt x="165" y="52"/>
                    <a:pt x="167" y="52"/>
                  </a:cubicBezTo>
                  <a:cubicBezTo>
                    <a:pt x="171" y="53"/>
                    <a:pt x="173" y="54"/>
                    <a:pt x="177" y="54"/>
                  </a:cubicBezTo>
                  <a:cubicBezTo>
                    <a:pt x="185" y="56"/>
                    <a:pt x="185" y="56"/>
                    <a:pt x="185" y="56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3" y="54"/>
                    <a:pt x="181" y="55"/>
                    <a:pt x="179" y="54"/>
                  </a:cubicBezTo>
                  <a:close/>
                  <a:moveTo>
                    <a:pt x="199" y="58"/>
                  </a:moveTo>
                  <a:cubicBezTo>
                    <a:pt x="197" y="57"/>
                    <a:pt x="196" y="57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7"/>
                    <a:pt x="196" y="57"/>
                    <a:pt x="195" y="57"/>
                  </a:cubicBezTo>
                  <a:cubicBezTo>
                    <a:pt x="197" y="58"/>
                    <a:pt x="198" y="58"/>
                    <a:pt x="200" y="59"/>
                  </a:cubicBezTo>
                  <a:cubicBezTo>
                    <a:pt x="200" y="59"/>
                    <a:pt x="200" y="59"/>
                    <a:pt x="200" y="58"/>
                  </a:cubicBezTo>
                  <a:cubicBezTo>
                    <a:pt x="199" y="58"/>
                    <a:pt x="199" y="58"/>
                    <a:pt x="199" y="58"/>
                  </a:cubicBezTo>
                  <a:close/>
                  <a:moveTo>
                    <a:pt x="201" y="59"/>
                  </a:move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1" y="59"/>
                    <a:pt x="201" y="59"/>
                    <a:pt x="201" y="59"/>
                  </a:cubicBezTo>
                  <a:close/>
                  <a:moveTo>
                    <a:pt x="172" y="51"/>
                  </a:moveTo>
                  <a:cubicBezTo>
                    <a:pt x="170" y="51"/>
                    <a:pt x="168" y="50"/>
                    <a:pt x="166" y="49"/>
                  </a:cubicBezTo>
                  <a:cubicBezTo>
                    <a:pt x="167" y="50"/>
                    <a:pt x="167" y="50"/>
                    <a:pt x="166" y="50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7" y="49"/>
                    <a:pt x="169" y="49"/>
                    <a:pt x="170" y="50"/>
                  </a:cubicBezTo>
                  <a:cubicBezTo>
                    <a:pt x="170" y="50"/>
                    <a:pt x="171" y="50"/>
                    <a:pt x="171" y="50"/>
                  </a:cubicBezTo>
                  <a:cubicBezTo>
                    <a:pt x="172" y="50"/>
                    <a:pt x="172" y="51"/>
                    <a:pt x="172" y="51"/>
                  </a:cubicBezTo>
                  <a:cubicBezTo>
                    <a:pt x="173" y="51"/>
                    <a:pt x="173" y="51"/>
                    <a:pt x="173" y="51"/>
                  </a:cubicBezTo>
                  <a:cubicBezTo>
                    <a:pt x="172" y="51"/>
                    <a:pt x="170" y="49"/>
                    <a:pt x="170" y="49"/>
                  </a:cubicBezTo>
                  <a:cubicBezTo>
                    <a:pt x="165" y="48"/>
                    <a:pt x="161" y="47"/>
                    <a:pt x="156" y="46"/>
                  </a:cubicBezTo>
                  <a:cubicBezTo>
                    <a:pt x="156" y="46"/>
                    <a:pt x="156" y="47"/>
                    <a:pt x="155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1" y="45"/>
                    <a:pt x="152" y="46"/>
                    <a:pt x="152" y="46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6" y="44"/>
                    <a:pt x="145" y="44"/>
                    <a:pt x="144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19" y="38"/>
                    <a:pt x="106" y="37"/>
                    <a:pt x="91" y="34"/>
                  </a:cubicBezTo>
                  <a:cubicBezTo>
                    <a:pt x="83" y="32"/>
                    <a:pt x="75" y="30"/>
                    <a:pt x="68" y="28"/>
                  </a:cubicBezTo>
                  <a:cubicBezTo>
                    <a:pt x="53" y="24"/>
                    <a:pt x="39" y="21"/>
                    <a:pt x="26" y="13"/>
                  </a:cubicBezTo>
                  <a:cubicBezTo>
                    <a:pt x="21" y="10"/>
                    <a:pt x="11" y="6"/>
                    <a:pt x="7" y="3"/>
                  </a:cubicBezTo>
                  <a:cubicBezTo>
                    <a:pt x="0" y="0"/>
                    <a:pt x="1" y="6"/>
                    <a:pt x="1" y="6"/>
                  </a:cubicBezTo>
                  <a:cubicBezTo>
                    <a:pt x="3" y="11"/>
                    <a:pt x="7" y="12"/>
                    <a:pt x="15" y="18"/>
                  </a:cubicBezTo>
                  <a:cubicBezTo>
                    <a:pt x="10" y="14"/>
                    <a:pt x="20" y="19"/>
                    <a:pt x="25" y="23"/>
                  </a:cubicBezTo>
                  <a:cubicBezTo>
                    <a:pt x="33" y="30"/>
                    <a:pt x="46" y="31"/>
                    <a:pt x="57" y="35"/>
                  </a:cubicBezTo>
                  <a:cubicBezTo>
                    <a:pt x="60" y="36"/>
                    <a:pt x="63" y="36"/>
                    <a:pt x="66" y="37"/>
                  </a:cubicBezTo>
                  <a:cubicBezTo>
                    <a:pt x="83" y="42"/>
                    <a:pt x="99" y="43"/>
                    <a:pt x="117" y="46"/>
                  </a:cubicBezTo>
                  <a:cubicBezTo>
                    <a:pt x="121" y="46"/>
                    <a:pt x="126" y="46"/>
                    <a:pt x="130" y="46"/>
                  </a:cubicBezTo>
                  <a:cubicBezTo>
                    <a:pt x="133" y="47"/>
                    <a:pt x="136" y="47"/>
                    <a:pt x="138" y="48"/>
                  </a:cubicBezTo>
                  <a:cubicBezTo>
                    <a:pt x="142" y="49"/>
                    <a:pt x="145" y="49"/>
                    <a:pt x="148" y="49"/>
                  </a:cubicBezTo>
                  <a:cubicBezTo>
                    <a:pt x="145" y="48"/>
                    <a:pt x="142" y="48"/>
                    <a:pt x="138" y="48"/>
                  </a:cubicBezTo>
                  <a:cubicBezTo>
                    <a:pt x="136" y="47"/>
                    <a:pt x="140" y="47"/>
                    <a:pt x="142" y="47"/>
                  </a:cubicBezTo>
                  <a:cubicBezTo>
                    <a:pt x="143" y="47"/>
                    <a:pt x="144" y="48"/>
                    <a:pt x="145" y="48"/>
                  </a:cubicBezTo>
                  <a:cubicBezTo>
                    <a:pt x="146" y="48"/>
                    <a:pt x="148" y="48"/>
                    <a:pt x="149" y="48"/>
                  </a:cubicBezTo>
                  <a:cubicBezTo>
                    <a:pt x="150" y="48"/>
                    <a:pt x="150" y="49"/>
                    <a:pt x="150" y="49"/>
                  </a:cubicBezTo>
                  <a:cubicBezTo>
                    <a:pt x="153" y="49"/>
                    <a:pt x="154" y="48"/>
                    <a:pt x="156" y="49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5" y="50"/>
                    <a:pt x="169" y="51"/>
                    <a:pt x="172" y="51"/>
                  </a:cubicBezTo>
                  <a:close/>
                  <a:moveTo>
                    <a:pt x="132" y="41"/>
                  </a:moveTo>
                  <a:cubicBezTo>
                    <a:pt x="134" y="41"/>
                    <a:pt x="135" y="42"/>
                    <a:pt x="136" y="43"/>
                  </a:cubicBezTo>
                  <a:cubicBezTo>
                    <a:pt x="135" y="43"/>
                    <a:pt x="133" y="42"/>
                    <a:pt x="132" y="41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4" name="Freeform 598"/>
            <p:cNvSpPr>
              <a:spLocks noEditPoints="1"/>
            </p:cNvSpPr>
            <p:nvPr/>
          </p:nvSpPr>
          <p:spPr bwMode="auto">
            <a:xfrm>
              <a:off x="5654676" y="4110038"/>
              <a:ext cx="855663" cy="536575"/>
            </a:xfrm>
            <a:custGeom>
              <a:avLst/>
              <a:gdLst>
                <a:gd name="T0" fmla="*/ 2147483646 w 228"/>
                <a:gd name="T1" fmla="*/ 2147483646 h 143"/>
                <a:gd name="T2" fmla="*/ 2147483646 w 228"/>
                <a:gd name="T3" fmla="*/ 2147483646 h 143"/>
                <a:gd name="T4" fmla="*/ 2147483646 w 228"/>
                <a:gd name="T5" fmla="*/ 2147483646 h 143"/>
                <a:gd name="T6" fmla="*/ 2147483646 w 228"/>
                <a:gd name="T7" fmla="*/ 2147483646 h 143"/>
                <a:gd name="T8" fmla="*/ 2147483646 w 228"/>
                <a:gd name="T9" fmla="*/ 2147483646 h 143"/>
                <a:gd name="T10" fmla="*/ 2147483646 w 228"/>
                <a:gd name="T11" fmla="*/ 2147483646 h 143"/>
                <a:gd name="T12" fmla="*/ 2147483646 w 228"/>
                <a:gd name="T13" fmla="*/ 2147483646 h 143"/>
                <a:gd name="T14" fmla="*/ 2147483646 w 228"/>
                <a:gd name="T15" fmla="*/ 2147483646 h 143"/>
                <a:gd name="T16" fmla="*/ 2147483646 w 228"/>
                <a:gd name="T17" fmla="*/ 2147483646 h 143"/>
                <a:gd name="T18" fmla="*/ 2147483646 w 228"/>
                <a:gd name="T19" fmla="*/ 2147483646 h 143"/>
                <a:gd name="T20" fmla="*/ 2147483646 w 228"/>
                <a:gd name="T21" fmla="*/ 2147483646 h 143"/>
                <a:gd name="T22" fmla="*/ 2147483646 w 228"/>
                <a:gd name="T23" fmla="*/ 2147483646 h 143"/>
                <a:gd name="T24" fmla="*/ 2147483646 w 228"/>
                <a:gd name="T25" fmla="*/ 2147483646 h 143"/>
                <a:gd name="T26" fmla="*/ 2147483646 w 228"/>
                <a:gd name="T27" fmla="*/ 2147483646 h 143"/>
                <a:gd name="T28" fmla="*/ 2147483646 w 228"/>
                <a:gd name="T29" fmla="*/ 2147483646 h 143"/>
                <a:gd name="T30" fmla="*/ 2147483646 w 228"/>
                <a:gd name="T31" fmla="*/ 2147483646 h 143"/>
                <a:gd name="T32" fmla="*/ 2147483646 w 228"/>
                <a:gd name="T33" fmla="*/ 2147483646 h 143"/>
                <a:gd name="T34" fmla="*/ 2147483646 w 228"/>
                <a:gd name="T35" fmla="*/ 2147483646 h 143"/>
                <a:gd name="T36" fmla="*/ 2147483646 w 228"/>
                <a:gd name="T37" fmla="*/ 2147483646 h 143"/>
                <a:gd name="T38" fmla="*/ 2147483646 w 228"/>
                <a:gd name="T39" fmla="*/ 2147483646 h 143"/>
                <a:gd name="T40" fmla="*/ 2147483646 w 228"/>
                <a:gd name="T41" fmla="*/ 2147483646 h 143"/>
                <a:gd name="T42" fmla="*/ 2147483646 w 228"/>
                <a:gd name="T43" fmla="*/ 2147483646 h 143"/>
                <a:gd name="T44" fmla="*/ 2147483646 w 228"/>
                <a:gd name="T45" fmla="*/ 2147483646 h 143"/>
                <a:gd name="T46" fmla="*/ 2147483646 w 228"/>
                <a:gd name="T47" fmla="*/ 2147483646 h 143"/>
                <a:gd name="T48" fmla="*/ 2147483646 w 228"/>
                <a:gd name="T49" fmla="*/ 2147483646 h 143"/>
                <a:gd name="T50" fmla="*/ 2147483646 w 228"/>
                <a:gd name="T51" fmla="*/ 2147483646 h 143"/>
                <a:gd name="T52" fmla="*/ 2147483646 w 228"/>
                <a:gd name="T53" fmla="*/ 2147483646 h 143"/>
                <a:gd name="T54" fmla="*/ 2147483646 w 228"/>
                <a:gd name="T55" fmla="*/ 2147483646 h 143"/>
                <a:gd name="T56" fmla="*/ 2147483646 w 228"/>
                <a:gd name="T57" fmla="*/ 2147483646 h 143"/>
                <a:gd name="T58" fmla="*/ 2147483646 w 228"/>
                <a:gd name="T59" fmla="*/ 2147483646 h 143"/>
                <a:gd name="T60" fmla="*/ 2147483646 w 228"/>
                <a:gd name="T61" fmla="*/ 2147483646 h 143"/>
                <a:gd name="T62" fmla="*/ 2147483646 w 228"/>
                <a:gd name="T63" fmla="*/ 2147483646 h 143"/>
                <a:gd name="T64" fmla="*/ 2147483646 w 228"/>
                <a:gd name="T65" fmla="*/ 2147483646 h 143"/>
                <a:gd name="T66" fmla="*/ 2147483646 w 228"/>
                <a:gd name="T67" fmla="*/ 2147483646 h 143"/>
                <a:gd name="T68" fmla="*/ 2147483646 w 228"/>
                <a:gd name="T69" fmla="*/ 2147483646 h 143"/>
                <a:gd name="T70" fmla="*/ 2147483646 w 228"/>
                <a:gd name="T71" fmla="*/ 2147483646 h 143"/>
                <a:gd name="T72" fmla="*/ 2147483646 w 228"/>
                <a:gd name="T73" fmla="*/ 2147483646 h 143"/>
                <a:gd name="T74" fmla="*/ 2147483646 w 228"/>
                <a:gd name="T75" fmla="*/ 2147483646 h 143"/>
                <a:gd name="T76" fmla="*/ 2147483646 w 228"/>
                <a:gd name="T77" fmla="*/ 2147483646 h 143"/>
                <a:gd name="T78" fmla="*/ 2147483646 w 228"/>
                <a:gd name="T79" fmla="*/ 2147483646 h 143"/>
                <a:gd name="T80" fmla="*/ 2147483646 w 228"/>
                <a:gd name="T81" fmla="*/ 2147483646 h 143"/>
                <a:gd name="T82" fmla="*/ 2147483646 w 228"/>
                <a:gd name="T83" fmla="*/ 2147483646 h 143"/>
                <a:gd name="T84" fmla="*/ 2147483646 w 228"/>
                <a:gd name="T85" fmla="*/ 2147483646 h 143"/>
                <a:gd name="T86" fmla="*/ 2147483646 w 228"/>
                <a:gd name="T87" fmla="*/ 2147483646 h 143"/>
                <a:gd name="T88" fmla="*/ 2147483646 w 228"/>
                <a:gd name="T89" fmla="*/ 2147483646 h 143"/>
                <a:gd name="T90" fmla="*/ 2147483646 w 228"/>
                <a:gd name="T91" fmla="*/ 2147483646 h 143"/>
                <a:gd name="T92" fmla="*/ 2147483646 w 228"/>
                <a:gd name="T93" fmla="*/ 2147483646 h 143"/>
                <a:gd name="T94" fmla="*/ 2147483646 w 228"/>
                <a:gd name="T95" fmla="*/ 2147483646 h 143"/>
                <a:gd name="T96" fmla="*/ 2147483646 w 228"/>
                <a:gd name="T97" fmla="*/ 2147483646 h 143"/>
                <a:gd name="T98" fmla="*/ 2147483646 w 228"/>
                <a:gd name="T99" fmla="*/ 2147483646 h 143"/>
                <a:gd name="T100" fmla="*/ 2147483646 w 228"/>
                <a:gd name="T101" fmla="*/ 2147483646 h 143"/>
                <a:gd name="T102" fmla="*/ 2147483646 w 228"/>
                <a:gd name="T103" fmla="*/ 2147483646 h 143"/>
                <a:gd name="T104" fmla="*/ 2147483646 w 228"/>
                <a:gd name="T105" fmla="*/ 2147483646 h 143"/>
                <a:gd name="T106" fmla="*/ 2147483646 w 228"/>
                <a:gd name="T107" fmla="*/ 2147483646 h 143"/>
                <a:gd name="T108" fmla="*/ 2147483646 w 228"/>
                <a:gd name="T109" fmla="*/ 2147483646 h 143"/>
                <a:gd name="T110" fmla="*/ 2147483646 w 228"/>
                <a:gd name="T111" fmla="*/ 2147483646 h 143"/>
                <a:gd name="T112" fmla="*/ 2147483646 w 228"/>
                <a:gd name="T113" fmla="*/ 2147483646 h 143"/>
                <a:gd name="T114" fmla="*/ 2147483646 w 228"/>
                <a:gd name="T115" fmla="*/ 2147483646 h 143"/>
                <a:gd name="T116" fmla="*/ 2147483646 w 228"/>
                <a:gd name="T117" fmla="*/ 2147483646 h 143"/>
                <a:gd name="T118" fmla="*/ 2147483646 w 228"/>
                <a:gd name="T119" fmla="*/ 2147483646 h 143"/>
                <a:gd name="T120" fmla="*/ 2147483646 w 228"/>
                <a:gd name="T121" fmla="*/ 2147483646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28" h="143">
                  <a:moveTo>
                    <a:pt x="202" y="107"/>
                  </a:moveTo>
                  <a:cubicBezTo>
                    <a:pt x="199" y="108"/>
                    <a:pt x="199" y="108"/>
                    <a:pt x="199" y="108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2" y="108"/>
                    <a:pt x="202" y="107"/>
                    <a:pt x="202" y="107"/>
                  </a:cubicBezTo>
                  <a:close/>
                  <a:moveTo>
                    <a:pt x="196" y="109"/>
                  </a:moveTo>
                  <a:cubicBezTo>
                    <a:pt x="195" y="110"/>
                    <a:pt x="195" y="110"/>
                    <a:pt x="195" y="110"/>
                  </a:cubicBezTo>
                  <a:cubicBezTo>
                    <a:pt x="196" y="109"/>
                    <a:pt x="196" y="109"/>
                    <a:pt x="196" y="109"/>
                  </a:cubicBezTo>
                  <a:close/>
                  <a:moveTo>
                    <a:pt x="191" y="111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3" y="111"/>
                    <a:pt x="192" y="111"/>
                    <a:pt x="191" y="111"/>
                  </a:cubicBezTo>
                  <a:close/>
                  <a:moveTo>
                    <a:pt x="195" y="110"/>
                  </a:moveTo>
                  <a:cubicBezTo>
                    <a:pt x="194" y="110"/>
                    <a:pt x="194" y="110"/>
                    <a:pt x="194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lose/>
                  <a:moveTo>
                    <a:pt x="195" y="110"/>
                  </a:moveTo>
                  <a:cubicBezTo>
                    <a:pt x="195" y="110"/>
                    <a:pt x="195" y="110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lose/>
                  <a:moveTo>
                    <a:pt x="195" y="110"/>
                  </a:moveTo>
                  <a:cubicBezTo>
                    <a:pt x="196" y="110"/>
                    <a:pt x="196" y="110"/>
                    <a:pt x="197" y="110"/>
                  </a:cubicBezTo>
                  <a:lnTo>
                    <a:pt x="195" y="110"/>
                  </a:lnTo>
                  <a:close/>
                  <a:moveTo>
                    <a:pt x="195" y="114"/>
                  </a:moveTo>
                  <a:cubicBezTo>
                    <a:pt x="195" y="114"/>
                    <a:pt x="195" y="113"/>
                    <a:pt x="194" y="114"/>
                  </a:cubicBezTo>
                  <a:cubicBezTo>
                    <a:pt x="191" y="115"/>
                    <a:pt x="189" y="116"/>
                    <a:pt x="187" y="117"/>
                  </a:cubicBezTo>
                  <a:cubicBezTo>
                    <a:pt x="186" y="118"/>
                    <a:pt x="184" y="117"/>
                    <a:pt x="183" y="118"/>
                  </a:cubicBezTo>
                  <a:cubicBezTo>
                    <a:pt x="181" y="119"/>
                    <a:pt x="175" y="123"/>
                    <a:pt x="179" y="122"/>
                  </a:cubicBezTo>
                  <a:cubicBezTo>
                    <a:pt x="184" y="119"/>
                    <a:pt x="188" y="117"/>
                    <a:pt x="193" y="115"/>
                  </a:cubicBezTo>
                  <a:cubicBezTo>
                    <a:pt x="204" y="109"/>
                    <a:pt x="204" y="109"/>
                    <a:pt x="204" y="109"/>
                  </a:cubicBezTo>
                  <a:cubicBezTo>
                    <a:pt x="208" y="108"/>
                    <a:pt x="208" y="108"/>
                    <a:pt x="208" y="108"/>
                  </a:cubicBezTo>
                  <a:cubicBezTo>
                    <a:pt x="206" y="109"/>
                    <a:pt x="205" y="109"/>
                    <a:pt x="203" y="110"/>
                  </a:cubicBezTo>
                  <a:cubicBezTo>
                    <a:pt x="201" y="110"/>
                    <a:pt x="199" y="112"/>
                    <a:pt x="195" y="114"/>
                  </a:cubicBezTo>
                  <a:close/>
                  <a:moveTo>
                    <a:pt x="226" y="101"/>
                  </a:moveTo>
                  <a:cubicBezTo>
                    <a:pt x="225" y="102"/>
                    <a:pt x="224" y="102"/>
                    <a:pt x="224" y="102"/>
                  </a:cubicBezTo>
                  <a:cubicBezTo>
                    <a:pt x="221" y="102"/>
                    <a:pt x="219" y="103"/>
                    <a:pt x="216" y="103"/>
                  </a:cubicBezTo>
                  <a:cubicBezTo>
                    <a:pt x="218" y="104"/>
                    <a:pt x="218" y="104"/>
                    <a:pt x="218" y="104"/>
                  </a:cubicBezTo>
                  <a:cubicBezTo>
                    <a:pt x="219" y="103"/>
                    <a:pt x="219" y="103"/>
                    <a:pt x="218" y="103"/>
                  </a:cubicBezTo>
                  <a:cubicBezTo>
                    <a:pt x="221" y="103"/>
                    <a:pt x="224" y="103"/>
                    <a:pt x="227" y="102"/>
                  </a:cubicBezTo>
                  <a:cubicBezTo>
                    <a:pt x="226" y="102"/>
                    <a:pt x="226" y="101"/>
                    <a:pt x="226" y="101"/>
                  </a:cubicBezTo>
                  <a:close/>
                  <a:moveTo>
                    <a:pt x="228" y="101"/>
                  </a:moveTo>
                  <a:cubicBezTo>
                    <a:pt x="227" y="102"/>
                    <a:pt x="227" y="102"/>
                    <a:pt x="227" y="10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8" y="101"/>
                    <a:pt x="228" y="101"/>
                    <a:pt x="228" y="101"/>
                  </a:cubicBezTo>
                  <a:close/>
                  <a:moveTo>
                    <a:pt x="184" y="117"/>
                  </a:moveTo>
                  <a:cubicBezTo>
                    <a:pt x="181" y="118"/>
                    <a:pt x="179" y="119"/>
                    <a:pt x="176" y="120"/>
                  </a:cubicBezTo>
                  <a:cubicBezTo>
                    <a:pt x="177" y="119"/>
                    <a:pt x="177" y="120"/>
                    <a:pt x="176" y="120"/>
                  </a:cubicBezTo>
                  <a:cubicBezTo>
                    <a:pt x="174" y="120"/>
                    <a:pt x="174" y="120"/>
                    <a:pt x="174" y="120"/>
                  </a:cubicBezTo>
                  <a:cubicBezTo>
                    <a:pt x="177" y="119"/>
                    <a:pt x="179" y="118"/>
                    <a:pt x="181" y="117"/>
                  </a:cubicBezTo>
                  <a:cubicBezTo>
                    <a:pt x="181" y="117"/>
                    <a:pt x="182" y="117"/>
                    <a:pt x="183" y="116"/>
                  </a:cubicBezTo>
                  <a:cubicBezTo>
                    <a:pt x="184" y="116"/>
                    <a:pt x="184" y="116"/>
                    <a:pt x="184" y="117"/>
                  </a:cubicBezTo>
                  <a:cubicBezTo>
                    <a:pt x="186" y="116"/>
                    <a:pt x="186" y="116"/>
                    <a:pt x="186" y="116"/>
                  </a:cubicBezTo>
                  <a:cubicBezTo>
                    <a:pt x="184" y="116"/>
                    <a:pt x="180" y="117"/>
                    <a:pt x="180" y="117"/>
                  </a:cubicBezTo>
                  <a:cubicBezTo>
                    <a:pt x="174" y="120"/>
                    <a:pt x="167" y="123"/>
                    <a:pt x="161" y="125"/>
                  </a:cubicBezTo>
                  <a:cubicBezTo>
                    <a:pt x="160" y="126"/>
                    <a:pt x="160" y="126"/>
                    <a:pt x="159" y="126"/>
                  </a:cubicBezTo>
                  <a:cubicBezTo>
                    <a:pt x="158" y="127"/>
                    <a:pt x="158" y="127"/>
                    <a:pt x="158" y="127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9"/>
                    <a:pt x="154" y="129"/>
                    <a:pt x="154" y="129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55" y="129"/>
                    <a:pt x="155" y="129"/>
                    <a:pt x="154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5" y="132"/>
                    <a:pt x="144" y="133"/>
                    <a:pt x="143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3" y="137"/>
                    <a:pt x="133" y="134"/>
                    <a:pt x="129" y="132"/>
                  </a:cubicBezTo>
                  <a:cubicBezTo>
                    <a:pt x="120" y="124"/>
                    <a:pt x="107" y="124"/>
                    <a:pt x="96" y="127"/>
                  </a:cubicBezTo>
                  <a:cubicBezTo>
                    <a:pt x="91" y="129"/>
                    <a:pt x="86" y="131"/>
                    <a:pt x="81" y="133"/>
                  </a:cubicBezTo>
                  <a:cubicBezTo>
                    <a:pt x="79" y="134"/>
                    <a:pt x="75" y="135"/>
                    <a:pt x="75" y="136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58" y="123"/>
                    <a:pt x="49" y="115"/>
                    <a:pt x="40" y="107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0"/>
                    <a:pt x="33" y="99"/>
                    <a:pt x="32" y="99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3" y="67"/>
                    <a:pt x="20" y="56"/>
                    <a:pt x="18" y="45"/>
                  </a:cubicBezTo>
                  <a:cubicBezTo>
                    <a:pt x="16" y="36"/>
                    <a:pt x="10" y="19"/>
                    <a:pt x="8" y="11"/>
                  </a:cubicBezTo>
                  <a:cubicBezTo>
                    <a:pt x="3" y="0"/>
                    <a:pt x="1" y="7"/>
                    <a:pt x="1" y="8"/>
                  </a:cubicBezTo>
                  <a:cubicBezTo>
                    <a:pt x="0" y="15"/>
                    <a:pt x="3" y="20"/>
                    <a:pt x="5" y="34"/>
                  </a:cubicBezTo>
                  <a:cubicBezTo>
                    <a:pt x="4" y="28"/>
                    <a:pt x="10" y="43"/>
                    <a:pt x="10" y="52"/>
                  </a:cubicBezTo>
                  <a:cubicBezTo>
                    <a:pt x="11" y="66"/>
                    <a:pt x="20" y="84"/>
                    <a:pt x="23" y="101"/>
                  </a:cubicBezTo>
                  <a:cubicBezTo>
                    <a:pt x="28" y="109"/>
                    <a:pt x="30" y="109"/>
                    <a:pt x="34" y="113"/>
                  </a:cubicBezTo>
                  <a:cubicBezTo>
                    <a:pt x="44" y="123"/>
                    <a:pt x="54" y="131"/>
                    <a:pt x="65" y="138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1" y="143"/>
                    <a:pt x="71" y="143"/>
                    <a:pt x="71" y="143"/>
                  </a:cubicBezTo>
                  <a:cubicBezTo>
                    <a:pt x="73" y="143"/>
                    <a:pt x="65" y="142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94" y="136"/>
                    <a:pt x="100" y="134"/>
                    <a:pt x="106" y="133"/>
                  </a:cubicBezTo>
                  <a:cubicBezTo>
                    <a:pt x="113" y="132"/>
                    <a:pt x="118" y="132"/>
                    <a:pt x="123" y="134"/>
                  </a:cubicBezTo>
                  <a:cubicBezTo>
                    <a:pt x="129" y="135"/>
                    <a:pt x="124" y="140"/>
                    <a:pt x="136" y="140"/>
                  </a:cubicBezTo>
                  <a:cubicBezTo>
                    <a:pt x="136" y="140"/>
                    <a:pt x="140" y="138"/>
                    <a:pt x="142" y="137"/>
                  </a:cubicBezTo>
                  <a:cubicBezTo>
                    <a:pt x="143" y="136"/>
                    <a:pt x="145" y="136"/>
                    <a:pt x="146" y="136"/>
                  </a:cubicBezTo>
                  <a:cubicBezTo>
                    <a:pt x="148" y="135"/>
                    <a:pt x="150" y="134"/>
                    <a:pt x="153" y="132"/>
                  </a:cubicBezTo>
                  <a:cubicBezTo>
                    <a:pt x="154" y="132"/>
                    <a:pt x="154" y="133"/>
                    <a:pt x="154" y="132"/>
                  </a:cubicBezTo>
                  <a:cubicBezTo>
                    <a:pt x="158" y="131"/>
                    <a:pt x="160" y="129"/>
                    <a:pt x="162" y="128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75" y="122"/>
                    <a:pt x="180" y="119"/>
                    <a:pt x="184" y="117"/>
                  </a:cubicBezTo>
                  <a:close/>
                  <a:moveTo>
                    <a:pt x="128" y="131"/>
                  </a:moveTo>
                  <a:cubicBezTo>
                    <a:pt x="129" y="132"/>
                    <a:pt x="131" y="133"/>
                    <a:pt x="131" y="135"/>
                  </a:cubicBezTo>
                  <a:cubicBezTo>
                    <a:pt x="130" y="134"/>
                    <a:pt x="129" y="132"/>
                    <a:pt x="128" y="131"/>
                  </a:cubicBezTo>
                  <a:close/>
                  <a:moveTo>
                    <a:pt x="136" y="140"/>
                  </a:moveTo>
                  <a:cubicBezTo>
                    <a:pt x="137" y="140"/>
                    <a:pt x="137" y="140"/>
                    <a:pt x="137" y="140"/>
                  </a:cubicBezTo>
                  <a:cubicBezTo>
                    <a:pt x="143" y="138"/>
                    <a:pt x="147" y="136"/>
                    <a:pt x="151" y="134"/>
                  </a:cubicBezTo>
                  <a:cubicBezTo>
                    <a:pt x="147" y="136"/>
                    <a:pt x="143" y="138"/>
                    <a:pt x="137" y="140"/>
                  </a:cubicBezTo>
                  <a:cubicBezTo>
                    <a:pt x="137" y="140"/>
                    <a:pt x="137" y="140"/>
                    <a:pt x="136" y="14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5" name="Freeform 599"/>
            <p:cNvSpPr/>
            <p:nvPr/>
          </p:nvSpPr>
          <p:spPr bwMode="auto">
            <a:xfrm>
              <a:off x="6119813" y="4305301"/>
              <a:ext cx="4763" cy="63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6 h 2"/>
                <a:gd name="T4" fmla="*/ 2147483646 w 1"/>
                <a:gd name="T5" fmla="*/ 2147483646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6" name="Rectangle 600"/>
            <p:cNvSpPr>
              <a:spLocks noChangeArrowheads="1"/>
            </p:cNvSpPr>
            <p:nvPr/>
          </p:nvSpPr>
          <p:spPr bwMode="auto">
            <a:xfrm>
              <a:off x="6116638" y="43084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07" name="Freeform 601"/>
            <p:cNvSpPr/>
            <p:nvPr/>
          </p:nvSpPr>
          <p:spPr bwMode="auto">
            <a:xfrm>
              <a:off x="6116638" y="4308476"/>
              <a:ext cx="0" cy="3175"/>
            </a:xfrm>
            <a:custGeom>
              <a:avLst/>
              <a:gdLst>
                <a:gd name="T0" fmla="*/ 2147483646 h 1"/>
                <a:gd name="T1" fmla="*/ 0 h 1"/>
                <a:gd name="T2" fmla="*/ 2147483646 h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8" name="Freeform 602"/>
            <p:cNvSpPr/>
            <p:nvPr/>
          </p:nvSpPr>
          <p:spPr bwMode="auto">
            <a:xfrm>
              <a:off x="6116638" y="4308476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2147483646 w 2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9" name="Freeform 603"/>
            <p:cNvSpPr/>
            <p:nvPr/>
          </p:nvSpPr>
          <p:spPr bwMode="auto">
            <a:xfrm>
              <a:off x="6119813" y="4311651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2147483646 w 3"/>
                <a:gd name="T3" fmla="*/ 2147483646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0" name="Freeform 604"/>
            <p:cNvSpPr/>
            <p:nvPr/>
          </p:nvSpPr>
          <p:spPr bwMode="auto">
            <a:xfrm>
              <a:off x="6138863" y="4335463"/>
              <a:ext cx="11113" cy="36513"/>
            </a:xfrm>
            <a:custGeom>
              <a:avLst/>
              <a:gdLst>
                <a:gd name="T0" fmla="*/ 2147483646 w 3"/>
                <a:gd name="T1" fmla="*/ 2147483646 h 10"/>
                <a:gd name="T2" fmla="*/ 2147483646 w 3"/>
                <a:gd name="T3" fmla="*/ 2147483646 h 10"/>
                <a:gd name="T4" fmla="*/ 2147483646 w 3"/>
                <a:gd name="T5" fmla="*/ 2147483646 h 10"/>
                <a:gd name="T6" fmla="*/ 0 w 3"/>
                <a:gd name="T7" fmla="*/ 2147483646 h 10"/>
                <a:gd name="T8" fmla="*/ 2147483646 w 3"/>
                <a:gd name="T9" fmla="*/ 2147483646 h 10"/>
                <a:gd name="T10" fmla="*/ 2147483646 w 3"/>
                <a:gd name="T11" fmla="*/ 2147483646 h 10"/>
                <a:gd name="T12" fmla="*/ 2147483646 w 3"/>
                <a:gd name="T13" fmla="*/ 2147483646 h 10"/>
                <a:gd name="T14" fmla="*/ 2147483646 w 3"/>
                <a:gd name="T15" fmla="*/ 2147483646 h 10"/>
                <a:gd name="T16" fmla="*/ 2147483646 w 3"/>
                <a:gd name="T17" fmla="*/ 2147483646 h 10"/>
                <a:gd name="T18" fmla="*/ 2147483646 w 3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10">
                  <a:moveTo>
                    <a:pt x="2" y="6"/>
                  </a:moveTo>
                  <a:cubicBezTo>
                    <a:pt x="3" y="6"/>
                    <a:pt x="0" y="3"/>
                    <a:pt x="1" y="4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0" y="4"/>
                    <a:pt x="0" y="5"/>
                  </a:cubicBezTo>
                  <a:cubicBezTo>
                    <a:pt x="0" y="6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1" name="Freeform 605"/>
            <p:cNvSpPr/>
            <p:nvPr/>
          </p:nvSpPr>
          <p:spPr bwMode="auto">
            <a:xfrm>
              <a:off x="6130926" y="4305301"/>
              <a:ext cx="7938" cy="1428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0 w 2"/>
                <a:gd name="T5" fmla="*/ 2147483646 h 4"/>
                <a:gd name="T6" fmla="*/ 2147483646 w 2"/>
                <a:gd name="T7" fmla="*/ 2147483646 h 4"/>
                <a:gd name="T8" fmla="*/ 0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2" name="Freeform 606"/>
            <p:cNvSpPr/>
            <p:nvPr/>
          </p:nvSpPr>
          <p:spPr bwMode="auto">
            <a:xfrm>
              <a:off x="6138863" y="431641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147483646 w 2"/>
                <a:gd name="T3" fmla="*/ 0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3" name="Freeform 608"/>
            <p:cNvSpPr/>
            <p:nvPr/>
          </p:nvSpPr>
          <p:spPr bwMode="auto">
            <a:xfrm>
              <a:off x="5959475" y="4327526"/>
              <a:ext cx="195263" cy="120650"/>
            </a:xfrm>
            <a:custGeom>
              <a:avLst/>
              <a:gdLst>
                <a:gd name="T0" fmla="*/ 2147483646 w 52"/>
                <a:gd name="T1" fmla="*/ 2147483646 h 32"/>
                <a:gd name="T2" fmla="*/ 2147483646 w 52"/>
                <a:gd name="T3" fmla="*/ 2147483646 h 32"/>
                <a:gd name="T4" fmla="*/ 2147483646 w 52"/>
                <a:gd name="T5" fmla="*/ 2147483646 h 32"/>
                <a:gd name="T6" fmla="*/ 2147483646 w 52"/>
                <a:gd name="T7" fmla="*/ 2147483646 h 32"/>
                <a:gd name="T8" fmla="*/ 2147483646 w 52"/>
                <a:gd name="T9" fmla="*/ 2147483646 h 32"/>
                <a:gd name="T10" fmla="*/ 2147483646 w 52"/>
                <a:gd name="T11" fmla="*/ 2147483646 h 32"/>
                <a:gd name="T12" fmla="*/ 2147483646 w 52"/>
                <a:gd name="T13" fmla="*/ 2147483646 h 32"/>
                <a:gd name="T14" fmla="*/ 2147483646 w 52"/>
                <a:gd name="T15" fmla="*/ 2147483646 h 32"/>
                <a:gd name="T16" fmla="*/ 2147483646 w 52"/>
                <a:gd name="T17" fmla="*/ 2147483646 h 32"/>
                <a:gd name="T18" fmla="*/ 2147483646 w 52"/>
                <a:gd name="T19" fmla="*/ 2147483646 h 32"/>
                <a:gd name="T20" fmla="*/ 2147483646 w 52"/>
                <a:gd name="T21" fmla="*/ 2147483646 h 32"/>
                <a:gd name="T22" fmla="*/ 2147483646 w 52"/>
                <a:gd name="T23" fmla="*/ 2147483646 h 32"/>
                <a:gd name="T24" fmla="*/ 2147483646 w 52"/>
                <a:gd name="T25" fmla="*/ 2147483646 h 32"/>
                <a:gd name="T26" fmla="*/ 2147483646 w 52"/>
                <a:gd name="T27" fmla="*/ 2147483646 h 32"/>
                <a:gd name="T28" fmla="*/ 2147483646 w 52"/>
                <a:gd name="T29" fmla="*/ 2147483646 h 32"/>
                <a:gd name="T30" fmla="*/ 2147483646 w 52"/>
                <a:gd name="T31" fmla="*/ 2147483646 h 32"/>
                <a:gd name="T32" fmla="*/ 2147483646 w 52"/>
                <a:gd name="T33" fmla="*/ 2147483646 h 32"/>
                <a:gd name="T34" fmla="*/ 2147483646 w 52"/>
                <a:gd name="T35" fmla="*/ 2147483646 h 32"/>
                <a:gd name="T36" fmla="*/ 2147483646 w 52"/>
                <a:gd name="T37" fmla="*/ 2147483646 h 32"/>
                <a:gd name="T38" fmla="*/ 2147483646 w 52"/>
                <a:gd name="T39" fmla="*/ 2147483646 h 32"/>
                <a:gd name="T40" fmla="*/ 2147483646 w 52"/>
                <a:gd name="T41" fmla="*/ 2147483646 h 32"/>
                <a:gd name="T42" fmla="*/ 2147483646 w 52"/>
                <a:gd name="T43" fmla="*/ 2147483646 h 32"/>
                <a:gd name="T44" fmla="*/ 2147483646 w 52"/>
                <a:gd name="T45" fmla="*/ 2147483646 h 32"/>
                <a:gd name="T46" fmla="*/ 2147483646 w 52"/>
                <a:gd name="T47" fmla="*/ 2147483646 h 32"/>
                <a:gd name="T48" fmla="*/ 2147483646 w 52"/>
                <a:gd name="T49" fmla="*/ 2147483646 h 32"/>
                <a:gd name="T50" fmla="*/ 2147483646 w 52"/>
                <a:gd name="T51" fmla="*/ 2147483646 h 32"/>
                <a:gd name="T52" fmla="*/ 2147483646 w 52"/>
                <a:gd name="T53" fmla="*/ 2147483646 h 32"/>
                <a:gd name="T54" fmla="*/ 2147483646 w 52"/>
                <a:gd name="T55" fmla="*/ 2147483646 h 32"/>
                <a:gd name="T56" fmla="*/ 2147483646 w 52"/>
                <a:gd name="T57" fmla="*/ 2147483646 h 32"/>
                <a:gd name="T58" fmla="*/ 2147483646 w 52"/>
                <a:gd name="T59" fmla="*/ 2147483646 h 32"/>
                <a:gd name="T60" fmla="*/ 2147483646 w 52"/>
                <a:gd name="T61" fmla="*/ 2147483646 h 32"/>
                <a:gd name="T62" fmla="*/ 2147483646 w 52"/>
                <a:gd name="T63" fmla="*/ 2147483646 h 32"/>
                <a:gd name="T64" fmla="*/ 2147483646 w 52"/>
                <a:gd name="T65" fmla="*/ 2147483646 h 32"/>
                <a:gd name="T66" fmla="*/ 2147483646 w 52"/>
                <a:gd name="T67" fmla="*/ 2147483646 h 32"/>
                <a:gd name="T68" fmla="*/ 2147483646 w 52"/>
                <a:gd name="T69" fmla="*/ 2147483646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32">
                  <a:moveTo>
                    <a:pt x="43" y="0"/>
                  </a:moveTo>
                  <a:cubicBezTo>
                    <a:pt x="42" y="0"/>
                    <a:pt x="41" y="1"/>
                    <a:pt x="40" y="1"/>
                  </a:cubicBezTo>
                  <a:cubicBezTo>
                    <a:pt x="41" y="1"/>
                    <a:pt x="41" y="2"/>
                    <a:pt x="41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9" y="2"/>
                    <a:pt x="39" y="2"/>
                    <a:pt x="40" y="2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7" y="2"/>
                    <a:pt x="37" y="3"/>
                    <a:pt x="37" y="3"/>
                  </a:cubicBezTo>
                  <a:cubicBezTo>
                    <a:pt x="38" y="4"/>
                    <a:pt x="39" y="5"/>
                    <a:pt x="39" y="6"/>
                  </a:cubicBezTo>
                  <a:cubicBezTo>
                    <a:pt x="41" y="7"/>
                    <a:pt x="37" y="2"/>
                    <a:pt x="40" y="5"/>
                  </a:cubicBezTo>
                  <a:cubicBezTo>
                    <a:pt x="37" y="2"/>
                    <a:pt x="41" y="7"/>
                    <a:pt x="39" y="6"/>
                  </a:cubicBezTo>
                  <a:cubicBezTo>
                    <a:pt x="39" y="5"/>
                    <a:pt x="38" y="4"/>
                    <a:pt x="37" y="3"/>
                  </a:cubicBezTo>
                  <a:cubicBezTo>
                    <a:pt x="37" y="4"/>
                    <a:pt x="37" y="4"/>
                    <a:pt x="35" y="2"/>
                  </a:cubicBezTo>
                  <a:cubicBezTo>
                    <a:pt x="35" y="1"/>
                    <a:pt x="36" y="2"/>
                    <a:pt x="37" y="3"/>
                  </a:cubicBezTo>
                  <a:cubicBezTo>
                    <a:pt x="37" y="3"/>
                    <a:pt x="37" y="2"/>
                    <a:pt x="36" y="2"/>
                  </a:cubicBezTo>
                  <a:cubicBezTo>
                    <a:pt x="37" y="2"/>
                    <a:pt x="38" y="3"/>
                    <a:pt x="38" y="3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1"/>
                    <a:pt x="29" y="3"/>
                    <a:pt x="26" y="5"/>
                  </a:cubicBezTo>
                  <a:cubicBezTo>
                    <a:pt x="24" y="5"/>
                    <a:pt x="21" y="5"/>
                    <a:pt x="18" y="5"/>
                  </a:cubicBezTo>
                  <a:cubicBezTo>
                    <a:pt x="12" y="6"/>
                    <a:pt x="15" y="12"/>
                    <a:pt x="4" y="13"/>
                  </a:cubicBezTo>
                  <a:cubicBezTo>
                    <a:pt x="0" y="13"/>
                    <a:pt x="0" y="19"/>
                    <a:pt x="0" y="21"/>
                  </a:cubicBezTo>
                  <a:cubicBezTo>
                    <a:pt x="6" y="25"/>
                    <a:pt x="22" y="25"/>
                    <a:pt x="23" y="26"/>
                  </a:cubicBezTo>
                  <a:cubicBezTo>
                    <a:pt x="37" y="27"/>
                    <a:pt x="30" y="26"/>
                    <a:pt x="38" y="27"/>
                  </a:cubicBezTo>
                  <a:cubicBezTo>
                    <a:pt x="33" y="26"/>
                    <a:pt x="29" y="23"/>
                    <a:pt x="39" y="27"/>
                  </a:cubicBezTo>
                  <a:cubicBezTo>
                    <a:pt x="52" y="32"/>
                    <a:pt x="42" y="27"/>
                    <a:pt x="46" y="28"/>
                  </a:cubicBezTo>
                  <a:cubicBezTo>
                    <a:pt x="47" y="28"/>
                    <a:pt x="46" y="27"/>
                    <a:pt x="47" y="27"/>
                  </a:cubicBezTo>
                  <a:cubicBezTo>
                    <a:pt x="51" y="29"/>
                    <a:pt x="48" y="24"/>
                    <a:pt x="50" y="23"/>
                  </a:cubicBezTo>
                  <a:cubicBezTo>
                    <a:pt x="51" y="23"/>
                    <a:pt x="49" y="20"/>
                    <a:pt x="48" y="18"/>
                  </a:cubicBezTo>
                  <a:cubicBezTo>
                    <a:pt x="48" y="17"/>
                    <a:pt x="50" y="18"/>
                    <a:pt x="50" y="18"/>
                  </a:cubicBezTo>
                  <a:cubicBezTo>
                    <a:pt x="50" y="18"/>
                    <a:pt x="50" y="16"/>
                    <a:pt x="49" y="15"/>
                  </a:cubicBezTo>
                  <a:cubicBezTo>
                    <a:pt x="49" y="16"/>
                    <a:pt x="50" y="17"/>
                    <a:pt x="49" y="18"/>
                  </a:cubicBezTo>
                  <a:cubicBezTo>
                    <a:pt x="49" y="18"/>
                    <a:pt x="47" y="14"/>
                    <a:pt x="46" y="13"/>
                  </a:cubicBezTo>
                  <a:cubicBezTo>
                    <a:pt x="46" y="12"/>
                    <a:pt x="48" y="15"/>
                    <a:pt x="48" y="14"/>
                  </a:cubicBezTo>
                  <a:cubicBezTo>
                    <a:pt x="48" y="14"/>
                    <a:pt x="47" y="13"/>
                    <a:pt x="47" y="12"/>
                  </a:cubicBezTo>
                  <a:cubicBezTo>
                    <a:pt x="46" y="11"/>
                    <a:pt x="49" y="14"/>
                    <a:pt x="49" y="13"/>
                  </a:cubicBezTo>
                  <a:cubicBezTo>
                    <a:pt x="48" y="13"/>
                    <a:pt x="46" y="8"/>
                    <a:pt x="46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6" y="7"/>
                    <a:pt x="46" y="6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7"/>
                    <a:pt x="47" y="8"/>
                    <a:pt x="48" y="9"/>
                  </a:cubicBezTo>
                  <a:cubicBezTo>
                    <a:pt x="47" y="7"/>
                    <a:pt x="46" y="5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4"/>
                    <a:pt x="45" y="4"/>
                    <a:pt x="44" y="2"/>
                  </a:cubicBezTo>
                  <a:cubicBezTo>
                    <a:pt x="44" y="3"/>
                    <a:pt x="45" y="3"/>
                    <a:pt x="45" y="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1"/>
                    <a:pt x="43" y="0"/>
                    <a:pt x="45" y="2"/>
                  </a:cubicBezTo>
                  <a:cubicBezTo>
                    <a:pt x="45" y="2"/>
                    <a:pt x="44" y="1"/>
                    <a:pt x="44" y="1"/>
                  </a:cubicBezTo>
                  <a:cubicBezTo>
                    <a:pt x="45" y="1"/>
                    <a:pt x="45" y="2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1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" name="Freeform 609"/>
            <p:cNvSpPr/>
            <p:nvPr/>
          </p:nvSpPr>
          <p:spPr bwMode="auto">
            <a:xfrm>
              <a:off x="6105525" y="4330701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0 h 2"/>
                <a:gd name="T4" fmla="*/ 0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" name="Freeform 610"/>
            <p:cNvSpPr/>
            <p:nvPr/>
          </p:nvSpPr>
          <p:spPr bwMode="auto">
            <a:xfrm>
              <a:off x="6154738" y="4443414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2147483646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" name="Freeform 611"/>
            <p:cNvSpPr/>
            <p:nvPr/>
          </p:nvSpPr>
          <p:spPr bwMode="auto">
            <a:xfrm>
              <a:off x="6154738" y="4440239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" name="Freeform 612"/>
            <p:cNvSpPr/>
            <p:nvPr/>
          </p:nvSpPr>
          <p:spPr bwMode="auto">
            <a:xfrm>
              <a:off x="6149975" y="44434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" name="Freeform 613"/>
            <p:cNvSpPr/>
            <p:nvPr/>
          </p:nvSpPr>
          <p:spPr bwMode="auto">
            <a:xfrm>
              <a:off x="6149975" y="4443414"/>
              <a:ext cx="4763" cy="4763"/>
            </a:xfrm>
            <a:custGeom>
              <a:avLst/>
              <a:gdLst>
                <a:gd name="T0" fmla="*/ 0 w 3"/>
                <a:gd name="T1" fmla="*/ 2147483646 h 3"/>
                <a:gd name="T2" fmla="*/ 2147483646 w 3"/>
                <a:gd name="T3" fmla="*/ 0 h 3"/>
                <a:gd name="T4" fmla="*/ 2147483646 w 3"/>
                <a:gd name="T5" fmla="*/ 0 h 3"/>
                <a:gd name="T6" fmla="*/ 0 w 3"/>
                <a:gd name="T7" fmla="*/ 0 h 3"/>
                <a:gd name="T8" fmla="*/ 0 w 3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" name="Freeform 614"/>
            <p:cNvSpPr/>
            <p:nvPr/>
          </p:nvSpPr>
          <p:spPr bwMode="auto">
            <a:xfrm>
              <a:off x="6149975" y="4448176"/>
              <a:ext cx="0" cy="6350"/>
            </a:xfrm>
            <a:custGeom>
              <a:avLst/>
              <a:gdLst>
                <a:gd name="T0" fmla="*/ 0 h 4"/>
                <a:gd name="T1" fmla="*/ 2147483646 h 4"/>
                <a:gd name="T2" fmla="*/ 0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" name="Freeform 615"/>
            <p:cNvSpPr/>
            <p:nvPr/>
          </p:nvSpPr>
          <p:spPr bwMode="auto">
            <a:xfrm>
              <a:off x="6124575" y="4478339"/>
              <a:ext cx="22225" cy="33338"/>
            </a:xfrm>
            <a:custGeom>
              <a:avLst/>
              <a:gdLst>
                <a:gd name="T0" fmla="*/ 2147483646 w 6"/>
                <a:gd name="T1" fmla="*/ 2147483646 h 9"/>
                <a:gd name="T2" fmla="*/ 2147483646 w 6"/>
                <a:gd name="T3" fmla="*/ 2147483646 h 9"/>
                <a:gd name="T4" fmla="*/ 2147483646 w 6"/>
                <a:gd name="T5" fmla="*/ 2147483646 h 9"/>
                <a:gd name="T6" fmla="*/ 2147483646 w 6"/>
                <a:gd name="T7" fmla="*/ 2147483646 h 9"/>
                <a:gd name="T8" fmla="*/ 2147483646 w 6"/>
                <a:gd name="T9" fmla="*/ 2147483646 h 9"/>
                <a:gd name="T10" fmla="*/ 2147483646 w 6"/>
                <a:gd name="T11" fmla="*/ 2147483646 h 9"/>
                <a:gd name="T12" fmla="*/ 2147483646 w 6"/>
                <a:gd name="T13" fmla="*/ 2147483646 h 9"/>
                <a:gd name="T14" fmla="*/ 2147483646 w 6"/>
                <a:gd name="T15" fmla="*/ 2147483646 h 9"/>
                <a:gd name="T16" fmla="*/ 2147483646 w 6"/>
                <a:gd name="T17" fmla="*/ 2147483646 h 9"/>
                <a:gd name="T18" fmla="*/ 2147483646 w 6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9">
                  <a:moveTo>
                    <a:pt x="4" y="5"/>
                  </a:moveTo>
                  <a:cubicBezTo>
                    <a:pt x="4" y="6"/>
                    <a:pt x="5" y="2"/>
                    <a:pt x="4" y="3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2" y="6"/>
                    <a:pt x="3" y="2"/>
                    <a:pt x="3" y="3"/>
                  </a:cubicBezTo>
                  <a:cubicBezTo>
                    <a:pt x="2" y="4"/>
                    <a:pt x="0" y="9"/>
                    <a:pt x="1" y="8"/>
                  </a:cubicBezTo>
                  <a:cubicBezTo>
                    <a:pt x="2" y="8"/>
                    <a:pt x="2" y="7"/>
                    <a:pt x="3" y="7"/>
                  </a:cubicBezTo>
                  <a:cubicBezTo>
                    <a:pt x="4" y="5"/>
                    <a:pt x="5" y="4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4" y="5"/>
                    <a:pt x="4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" name="Freeform 616"/>
            <p:cNvSpPr/>
            <p:nvPr/>
          </p:nvSpPr>
          <p:spPr bwMode="auto">
            <a:xfrm>
              <a:off x="6157913" y="4448176"/>
              <a:ext cx="3175" cy="17463"/>
            </a:xfrm>
            <a:custGeom>
              <a:avLst/>
              <a:gdLst>
                <a:gd name="T0" fmla="*/ 2147483646 w 1"/>
                <a:gd name="T1" fmla="*/ 2147483646 h 5"/>
                <a:gd name="T2" fmla="*/ 2147483646 w 1"/>
                <a:gd name="T3" fmla="*/ 2147483646 h 5"/>
                <a:gd name="T4" fmla="*/ 0 w 1"/>
                <a:gd name="T5" fmla="*/ 2147483646 h 5"/>
                <a:gd name="T6" fmla="*/ 0 w 1"/>
                <a:gd name="T7" fmla="*/ 2147483646 h 5"/>
                <a:gd name="T8" fmla="*/ 0 w 1"/>
                <a:gd name="T9" fmla="*/ 2147483646 h 5"/>
                <a:gd name="T10" fmla="*/ 2147483646 w 1"/>
                <a:gd name="T11" fmla="*/ 2147483646 h 5"/>
                <a:gd name="T12" fmla="*/ 2147483646 w 1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3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" name="Freeform 617"/>
            <p:cNvSpPr/>
            <p:nvPr/>
          </p:nvSpPr>
          <p:spPr bwMode="auto">
            <a:xfrm>
              <a:off x="6157913" y="4462464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2147483646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" name="Freeform 618"/>
            <p:cNvSpPr/>
            <p:nvPr/>
          </p:nvSpPr>
          <p:spPr bwMode="auto">
            <a:xfrm>
              <a:off x="6026150" y="4338639"/>
              <a:ext cx="115888" cy="203200"/>
            </a:xfrm>
            <a:custGeom>
              <a:avLst/>
              <a:gdLst>
                <a:gd name="T0" fmla="*/ 2147483646 w 31"/>
                <a:gd name="T1" fmla="*/ 2147483646 h 54"/>
                <a:gd name="T2" fmla="*/ 2147483646 w 31"/>
                <a:gd name="T3" fmla="*/ 2147483646 h 54"/>
                <a:gd name="T4" fmla="*/ 2147483646 w 31"/>
                <a:gd name="T5" fmla="*/ 2147483646 h 54"/>
                <a:gd name="T6" fmla="*/ 2147483646 w 31"/>
                <a:gd name="T7" fmla="*/ 2147483646 h 54"/>
                <a:gd name="T8" fmla="*/ 2147483646 w 31"/>
                <a:gd name="T9" fmla="*/ 2147483646 h 54"/>
                <a:gd name="T10" fmla="*/ 2147483646 w 31"/>
                <a:gd name="T11" fmla="*/ 2147483646 h 54"/>
                <a:gd name="T12" fmla="*/ 2147483646 w 31"/>
                <a:gd name="T13" fmla="*/ 2147483646 h 54"/>
                <a:gd name="T14" fmla="*/ 2147483646 w 31"/>
                <a:gd name="T15" fmla="*/ 2147483646 h 54"/>
                <a:gd name="T16" fmla="*/ 2147483646 w 31"/>
                <a:gd name="T17" fmla="*/ 2147483646 h 54"/>
                <a:gd name="T18" fmla="*/ 2147483646 w 31"/>
                <a:gd name="T19" fmla="*/ 2147483646 h 54"/>
                <a:gd name="T20" fmla="*/ 2147483646 w 31"/>
                <a:gd name="T21" fmla="*/ 2147483646 h 54"/>
                <a:gd name="T22" fmla="*/ 2147483646 w 31"/>
                <a:gd name="T23" fmla="*/ 2147483646 h 54"/>
                <a:gd name="T24" fmla="*/ 2147483646 w 31"/>
                <a:gd name="T25" fmla="*/ 2147483646 h 54"/>
                <a:gd name="T26" fmla="*/ 2147483646 w 31"/>
                <a:gd name="T27" fmla="*/ 2147483646 h 54"/>
                <a:gd name="T28" fmla="*/ 2147483646 w 31"/>
                <a:gd name="T29" fmla="*/ 2147483646 h 54"/>
                <a:gd name="T30" fmla="*/ 2147483646 w 31"/>
                <a:gd name="T31" fmla="*/ 2147483646 h 54"/>
                <a:gd name="T32" fmla="*/ 2147483646 w 31"/>
                <a:gd name="T33" fmla="*/ 2147483646 h 54"/>
                <a:gd name="T34" fmla="*/ 2147483646 w 31"/>
                <a:gd name="T35" fmla="*/ 2147483646 h 54"/>
                <a:gd name="T36" fmla="*/ 2147483646 w 31"/>
                <a:gd name="T37" fmla="*/ 2147483646 h 54"/>
                <a:gd name="T38" fmla="*/ 2147483646 w 31"/>
                <a:gd name="T39" fmla="*/ 2147483646 h 54"/>
                <a:gd name="T40" fmla="*/ 2147483646 w 31"/>
                <a:gd name="T41" fmla="*/ 2147483646 h 54"/>
                <a:gd name="T42" fmla="*/ 2147483646 w 31"/>
                <a:gd name="T43" fmla="*/ 2147483646 h 54"/>
                <a:gd name="T44" fmla="*/ 2147483646 w 31"/>
                <a:gd name="T45" fmla="*/ 2147483646 h 54"/>
                <a:gd name="T46" fmla="*/ 2147483646 w 31"/>
                <a:gd name="T47" fmla="*/ 2147483646 h 54"/>
                <a:gd name="T48" fmla="*/ 2147483646 w 31"/>
                <a:gd name="T49" fmla="*/ 2147483646 h 54"/>
                <a:gd name="T50" fmla="*/ 2147483646 w 31"/>
                <a:gd name="T51" fmla="*/ 2147483646 h 54"/>
                <a:gd name="T52" fmla="*/ 2147483646 w 31"/>
                <a:gd name="T53" fmla="*/ 2147483646 h 54"/>
                <a:gd name="T54" fmla="*/ 2147483646 w 31"/>
                <a:gd name="T55" fmla="*/ 2147483646 h 54"/>
                <a:gd name="T56" fmla="*/ 2147483646 w 31"/>
                <a:gd name="T57" fmla="*/ 2147483646 h 54"/>
                <a:gd name="T58" fmla="*/ 2147483646 w 31"/>
                <a:gd name="T59" fmla="*/ 2147483646 h 54"/>
                <a:gd name="T60" fmla="*/ 2147483646 w 31"/>
                <a:gd name="T61" fmla="*/ 2147483646 h 54"/>
                <a:gd name="T62" fmla="*/ 2147483646 w 31"/>
                <a:gd name="T63" fmla="*/ 2147483646 h 54"/>
                <a:gd name="T64" fmla="*/ 2147483646 w 31"/>
                <a:gd name="T65" fmla="*/ 2147483646 h 54"/>
                <a:gd name="T66" fmla="*/ 2147483646 w 31"/>
                <a:gd name="T67" fmla="*/ 2147483646 h 54"/>
                <a:gd name="T68" fmla="*/ 2147483646 w 31"/>
                <a:gd name="T69" fmla="*/ 214748364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" h="54">
                  <a:moveTo>
                    <a:pt x="31" y="31"/>
                  </a:moveTo>
                  <a:cubicBezTo>
                    <a:pt x="30" y="31"/>
                    <a:pt x="30" y="31"/>
                    <a:pt x="29" y="30"/>
                  </a:cubicBezTo>
                  <a:cubicBezTo>
                    <a:pt x="29" y="31"/>
                    <a:pt x="28" y="32"/>
                    <a:pt x="28" y="32"/>
                  </a:cubicBezTo>
                  <a:cubicBezTo>
                    <a:pt x="29" y="31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0"/>
                    <a:pt x="28" y="30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7" y="30"/>
                    <a:pt x="27" y="30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26" y="30"/>
                    <a:pt x="26" y="28"/>
                    <a:pt x="27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1"/>
                    <a:pt x="25" y="32"/>
                    <a:pt x="25" y="33"/>
                  </a:cubicBezTo>
                  <a:cubicBezTo>
                    <a:pt x="25" y="34"/>
                    <a:pt x="27" y="29"/>
                    <a:pt x="26" y="32"/>
                  </a:cubicBezTo>
                  <a:cubicBezTo>
                    <a:pt x="27" y="29"/>
                    <a:pt x="25" y="34"/>
                    <a:pt x="25" y="33"/>
                  </a:cubicBezTo>
                  <a:cubicBezTo>
                    <a:pt x="25" y="32"/>
                    <a:pt x="26" y="31"/>
                    <a:pt x="26" y="29"/>
                  </a:cubicBezTo>
                  <a:cubicBezTo>
                    <a:pt x="25" y="30"/>
                    <a:pt x="26" y="29"/>
                    <a:pt x="26" y="27"/>
                  </a:cubicBezTo>
                  <a:cubicBezTo>
                    <a:pt x="27" y="26"/>
                    <a:pt x="26" y="28"/>
                    <a:pt x="26" y="29"/>
                  </a:cubicBezTo>
                  <a:cubicBezTo>
                    <a:pt x="26" y="29"/>
                    <a:pt x="26" y="29"/>
                    <a:pt x="27" y="28"/>
                  </a:cubicBezTo>
                  <a:cubicBezTo>
                    <a:pt x="26" y="28"/>
                    <a:pt x="26" y="30"/>
                    <a:pt x="26" y="30"/>
                  </a:cubicBezTo>
                  <a:cubicBezTo>
                    <a:pt x="26" y="29"/>
                    <a:pt x="27" y="28"/>
                    <a:pt x="27" y="28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5" y="23"/>
                    <a:pt x="23" y="23"/>
                    <a:pt x="22" y="20"/>
                  </a:cubicBezTo>
                  <a:cubicBezTo>
                    <a:pt x="21" y="19"/>
                    <a:pt x="20" y="17"/>
                    <a:pt x="20" y="14"/>
                  </a:cubicBezTo>
                  <a:cubicBezTo>
                    <a:pt x="20" y="9"/>
                    <a:pt x="15" y="13"/>
                    <a:pt x="16" y="3"/>
                  </a:cubicBezTo>
                  <a:cubicBezTo>
                    <a:pt x="16" y="0"/>
                    <a:pt x="14" y="1"/>
                    <a:pt x="13" y="1"/>
                  </a:cubicBezTo>
                  <a:cubicBezTo>
                    <a:pt x="9" y="6"/>
                    <a:pt x="5" y="22"/>
                    <a:pt x="5" y="23"/>
                  </a:cubicBezTo>
                  <a:cubicBezTo>
                    <a:pt x="1" y="37"/>
                    <a:pt x="4" y="30"/>
                    <a:pt x="2" y="38"/>
                  </a:cubicBezTo>
                  <a:cubicBezTo>
                    <a:pt x="3" y="33"/>
                    <a:pt x="6" y="30"/>
                    <a:pt x="4" y="39"/>
                  </a:cubicBezTo>
                  <a:cubicBezTo>
                    <a:pt x="0" y="53"/>
                    <a:pt x="5" y="43"/>
                    <a:pt x="6" y="47"/>
                  </a:cubicBezTo>
                  <a:cubicBezTo>
                    <a:pt x="6" y="48"/>
                    <a:pt x="7" y="47"/>
                    <a:pt x="7" y="48"/>
                  </a:cubicBezTo>
                  <a:cubicBezTo>
                    <a:pt x="8" y="54"/>
                    <a:pt x="12" y="49"/>
                    <a:pt x="15" y="51"/>
                  </a:cubicBezTo>
                  <a:cubicBezTo>
                    <a:pt x="16" y="51"/>
                    <a:pt x="18" y="48"/>
                    <a:pt x="19" y="46"/>
                  </a:cubicBezTo>
                  <a:cubicBezTo>
                    <a:pt x="20" y="46"/>
                    <a:pt x="20" y="48"/>
                    <a:pt x="20" y="48"/>
                  </a:cubicBezTo>
                  <a:cubicBezTo>
                    <a:pt x="21" y="48"/>
                    <a:pt x="22" y="47"/>
                    <a:pt x="23" y="46"/>
                  </a:cubicBezTo>
                  <a:cubicBezTo>
                    <a:pt x="22" y="46"/>
                    <a:pt x="21" y="47"/>
                    <a:pt x="20" y="47"/>
                  </a:cubicBezTo>
                  <a:cubicBezTo>
                    <a:pt x="20" y="48"/>
                    <a:pt x="22" y="43"/>
                    <a:pt x="23" y="42"/>
                  </a:cubicBezTo>
                  <a:cubicBezTo>
                    <a:pt x="23" y="41"/>
                    <a:pt x="22" y="45"/>
                    <a:pt x="23" y="45"/>
                  </a:cubicBezTo>
                  <a:cubicBezTo>
                    <a:pt x="23" y="45"/>
                    <a:pt x="24" y="43"/>
                    <a:pt x="24" y="42"/>
                  </a:cubicBezTo>
                  <a:cubicBezTo>
                    <a:pt x="25" y="41"/>
                    <a:pt x="23" y="45"/>
                    <a:pt x="24" y="45"/>
                  </a:cubicBezTo>
                  <a:cubicBezTo>
                    <a:pt x="24" y="44"/>
                    <a:pt x="26" y="39"/>
                    <a:pt x="26" y="40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0"/>
                    <a:pt x="27" y="39"/>
                    <a:pt x="28" y="38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9"/>
                    <a:pt x="27" y="40"/>
                    <a:pt x="27" y="42"/>
                  </a:cubicBezTo>
                  <a:cubicBezTo>
                    <a:pt x="28" y="40"/>
                    <a:pt x="29" y="38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29" y="36"/>
                    <a:pt x="30" y="33"/>
                  </a:cubicBezTo>
                  <a:cubicBezTo>
                    <a:pt x="30" y="34"/>
                    <a:pt x="29" y="35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3"/>
                    <a:pt x="31" y="32"/>
                    <a:pt x="30" y="34"/>
                  </a:cubicBezTo>
                  <a:cubicBezTo>
                    <a:pt x="30" y="34"/>
                    <a:pt x="31" y="34"/>
                    <a:pt x="31" y="33"/>
                  </a:cubicBezTo>
                  <a:cubicBezTo>
                    <a:pt x="31" y="34"/>
                    <a:pt x="30" y="35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1" y="34"/>
                    <a:pt x="31" y="31"/>
                    <a:pt x="31" y="3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" name="Freeform 619"/>
            <p:cNvSpPr/>
            <p:nvPr/>
          </p:nvSpPr>
          <p:spPr bwMode="auto">
            <a:xfrm>
              <a:off x="6127750" y="4451351"/>
              <a:ext cx="3175" cy="3175"/>
            </a:xfrm>
            <a:custGeom>
              <a:avLst/>
              <a:gdLst>
                <a:gd name="T0" fmla="*/ 2147483646 w 1"/>
                <a:gd name="T1" fmla="*/ 0 h 1"/>
                <a:gd name="T2" fmla="*/ 2147483646 w 1"/>
                <a:gd name="T3" fmla="*/ 0 h 1"/>
                <a:gd name="T4" fmla="*/ 2147483646 w 1"/>
                <a:gd name="T5" fmla="*/ 0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" name="Freeform 620"/>
            <p:cNvSpPr/>
            <p:nvPr/>
          </p:nvSpPr>
          <p:spPr bwMode="auto">
            <a:xfrm>
              <a:off x="6022975" y="4552951"/>
              <a:ext cx="7938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0 h 1"/>
                <a:gd name="T4" fmla="*/ 0 w 2"/>
                <a:gd name="T5" fmla="*/ 2147483646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6" name="Freeform 621"/>
            <p:cNvSpPr/>
            <p:nvPr/>
          </p:nvSpPr>
          <p:spPr bwMode="auto">
            <a:xfrm>
              <a:off x="6026150" y="4552951"/>
              <a:ext cx="4763" cy="0"/>
            </a:xfrm>
            <a:custGeom>
              <a:avLst/>
              <a:gdLst>
                <a:gd name="T0" fmla="*/ 2147483646 w 3"/>
                <a:gd name="T1" fmla="*/ 2147483646 w 3"/>
                <a:gd name="T2" fmla="*/ 0 w 3"/>
                <a:gd name="T3" fmla="*/ 2147483646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7" name="Freeform 622"/>
            <p:cNvSpPr/>
            <p:nvPr/>
          </p:nvSpPr>
          <p:spPr bwMode="auto">
            <a:xfrm>
              <a:off x="6026150" y="4552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8" name="Freeform 623"/>
            <p:cNvSpPr/>
            <p:nvPr/>
          </p:nvSpPr>
          <p:spPr bwMode="auto">
            <a:xfrm>
              <a:off x="6022975" y="4552951"/>
              <a:ext cx="3175" cy="0"/>
            </a:xfrm>
            <a:custGeom>
              <a:avLst/>
              <a:gdLst>
                <a:gd name="T0" fmla="*/ 0 w 2"/>
                <a:gd name="T1" fmla="*/ 2147483646 w 2"/>
                <a:gd name="T2" fmla="*/ 2147483646 w 2"/>
                <a:gd name="T3" fmla="*/ 2147483646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9" name="Freeform 624"/>
            <p:cNvSpPr/>
            <p:nvPr/>
          </p:nvSpPr>
          <p:spPr bwMode="auto">
            <a:xfrm>
              <a:off x="6018213" y="4552951"/>
              <a:ext cx="4763" cy="3175"/>
            </a:xfrm>
            <a:custGeom>
              <a:avLst/>
              <a:gdLst>
                <a:gd name="T0" fmla="*/ 2147483646 w 3"/>
                <a:gd name="T1" fmla="*/ 0 h 2"/>
                <a:gd name="T2" fmla="*/ 0 w 3"/>
                <a:gd name="T3" fmla="*/ 2147483646 h 2"/>
                <a:gd name="T4" fmla="*/ 2147483646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0" name="Freeform 625"/>
            <p:cNvSpPr/>
            <p:nvPr/>
          </p:nvSpPr>
          <p:spPr bwMode="auto">
            <a:xfrm>
              <a:off x="5954713" y="4560889"/>
              <a:ext cx="41275" cy="11113"/>
            </a:xfrm>
            <a:custGeom>
              <a:avLst/>
              <a:gdLst>
                <a:gd name="T0" fmla="*/ 2147483646 w 11"/>
                <a:gd name="T1" fmla="*/ 2147483646 h 3"/>
                <a:gd name="T2" fmla="*/ 2147483646 w 11"/>
                <a:gd name="T3" fmla="*/ 2147483646 h 3"/>
                <a:gd name="T4" fmla="*/ 2147483646 w 11"/>
                <a:gd name="T5" fmla="*/ 2147483646 h 3"/>
                <a:gd name="T6" fmla="*/ 2147483646 w 11"/>
                <a:gd name="T7" fmla="*/ 0 h 3"/>
                <a:gd name="T8" fmla="*/ 2147483646 w 11"/>
                <a:gd name="T9" fmla="*/ 0 h 3"/>
                <a:gd name="T10" fmla="*/ 2147483646 w 11"/>
                <a:gd name="T11" fmla="*/ 2147483646 h 3"/>
                <a:gd name="T12" fmla="*/ 2147483646 w 11"/>
                <a:gd name="T13" fmla="*/ 2147483646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5" y="2"/>
                  </a:moveTo>
                  <a:cubicBezTo>
                    <a:pt x="4" y="2"/>
                    <a:pt x="8" y="1"/>
                    <a:pt x="7" y="1"/>
                  </a:cubicBezTo>
                  <a:cubicBezTo>
                    <a:pt x="6" y="1"/>
                    <a:pt x="4" y="1"/>
                    <a:pt x="4" y="1"/>
                  </a:cubicBezTo>
                  <a:cubicBezTo>
                    <a:pt x="3" y="1"/>
                    <a:pt x="7" y="0"/>
                    <a:pt x="7" y="0"/>
                  </a:cubicBezTo>
                  <a:cubicBezTo>
                    <a:pt x="6" y="0"/>
                    <a:pt x="0" y="0"/>
                    <a:pt x="1" y="0"/>
                  </a:cubicBezTo>
                  <a:cubicBezTo>
                    <a:pt x="1" y="1"/>
                    <a:pt x="3" y="1"/>
                    <a:pt x="3" y="2"/>
                  </a:cubicBezTo>
                  <a:cubicBezTo>
                    <a:pt x="5" y="2"/>
                    <a:pt x="7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6" y="2"/>
                    <a:pt x="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1" name="Freeform 626"/>
            <p:cNvSpPr/>
            <p:nvPr/>
          </p:nvSpPr>
          <p:spPr bwMode="auto">
            <a:xfrm>
              <a:off x="6011863" y="4560889"/>
              <a:ext cx="14288" cy="6350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0 w 4"/>
                <a:gd name="T7" fmla="*/ 2147483646 h 2"/>
                <a:gd name="T8" fmla="*/ 2147483646 w 4"/>
                <a:gd name="T9" fmla="*/ 2147483646 h 2"/>
                <a:gd name="T10" fmla="*/ 0 w 4"/>
                <a:gd name="T11" fmla="*/ 2147483646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2" name="Freeform 627"/>
            <p:cNvSpPr/>
            <p:nvPr/>
          </p:nvSpPr>
          <p:spPr bwMode="auto">
            <a:xfrm>
              <a:off x="6011863" y="4567239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0 w 2"/>
                <a:gd name="T3" fmla="*/ 0 h 3"/>
                <a:gd name="T4" fmla="*/ 0 w 2"/>
                <a:gd name="T5" fmla="*/ 2147483646 h 3"/>
                <a:gd name="T6" fmla="*/ 2147483646 w 2"/>
                <a:gd name="T7" fmla="*/ 2147483646 h 3"/>
                <a:gd name="T8" fmla="*/ 2147483646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3" name="Freeform 628"/>
            <p:cNvSpPr/>
            <p:nvPr/>
          </p:nvSpPr>
          <p:spPr bwMode="auto">
            <a:xfrm>
              <a:off x="5894388" y="4432301"/>
              <a:ext cx="206375" cy="123825"/>
            </a:xfrm>
            <a:custGeom>
              <a:avLst/>
              <a:gdLst>
                <a:gd name="T0" fmla="*/ 2147483646 w 55"/>
                <a:gd name="T1" fmla="*/ 2147483646 h 33"/>
                <a:gd name="T2" fmla="*/ 2147483646 w 55"/>
                <a:gd name="T3" fmla="*/ 2147483646 h 33"/>
                <a:gd name="T4" fmla="*/ 2147483646 w 55"/>
                <a:gd name="T5" fmla="*/ 2147483646 h 33"/>
                <a:gd name="T6" fmla="*/ 2147483646 w 55"/>
                <a:gd name="T7" fmla="*/ 2147483646 h 33"/>
                <a:gd name="T8" fmla="*/ 2147483646 w 55"/>
                <a:gd name="T9" fmla="*/ 2147483646 h 33"/>
                <a:gd name="T10" fmla="*/ 2147483646 w 55"/>
                <a:gd name="T11" fmla="*/ 2147483646 h 33"/>
                <a:gd name="T12" fmla="*/ 2147483646 w 55"/>
                <a:gd name="T13" fmla="*/ 2147483646 h 33"/>
                <a:gd name="T14" fmla="*/ 2147483646 w 55"/>
                <a:gd name="T15" fmla="*/ 2147483646 h 33"/>
                <a:gd name="T16" fmla="*/ 2147483646 w 55"/>
                <a:gd name="T17" fmla="*/ 2147483646 h 33"/>
                <a:gd name="T18" fmla="*/ 2147483646 w 55"/>
                <a:gd name="T19" fmla="*/ 2147483646 h 33"/>
                <a:gd name="T20" fmla="*/ 2147483646 w 55"/>
                <a:gd name="T21" fmla="*/ 2147483646 h 33"/>
                <a:gd name="T22" fmla="*/ 2147483646 w 55"/>
                <a:gd name="T23" fmla="*/ 2147483646 h 33"/>
                <a:gd name="T24" fmla="*/ 2147483646 w 55"/>
                <a:gd name="T25" fmla="*/ 2147483646 h 33"/>
                <a:gd name="T26" fmla="*/ 2147483646 w 55"/>
                <a:gd name="T27" fmla="*/ 2147483646 h 33"/>
                <a:gd name="T28" fmla="*/ 2147483646 w 55"/>
                <a:gd name="T29" fmla="*/ 2147483646 h 33"/>
                <a:gd name="T30" fmla="*/ 2147483646 w 55"/>
                <a:gd name="T31" fmla="*/ 2147483646 h 33"/>
                <a:gd name="T32" fmla="*/ 2147483646 w 55"/>
                <a:gd name="T33" fmla="*/ 2147483646 h 33"/>
                <a:gd name="T34" fmla="*/ 2147483646 w 55"/>
                <a:gd name="T35" fmla="*/ 2147483646 h 33"/>
                <a:gd name="T36" fmla="*/ 2147483646 w 55"/>
                <a:gd name="T37" fmla="*/ 2147483646 h 33"/>
                <a:gd name="T38" fmla="*/ 2147483646 w 55"/>
                <a:gd name="T39" fmla="*/ 2147483646 h 33"/>
                <a:gd name="T40" fmla="*/ 2147483646 w 55"/>
                <a:gd name="T41" fmla="*/ 2147483646 h 33"/>
                <a:gd name="T42" fmla="*/ 2147483646 w 55"/>
                <a:gd name="T43" fmla="*/ 2147483646 h 33"/>
                <a:gd name="T44" fmla="*/ 2147483646 w 55"/>
                <a:gd name="T45" fmla="*/ 2147483646 h 33"/>
                <a:gd name="T46" fmla="*/ 2147483646 w 55"/>
                <a:gd name="T47" fmla="*/ 2147483646 h 33"/>
                <a:gd name="T48" fmla="*/ 2147483646 w 55"/>
                <a:gd name="T49" fmla="*/ 2147483646 h 33"/>
                <a:gd name="T50" fmla="*/ 2147483646 w 55"/>
                <a:gd name="T51" fmla="*/ 2147483646 h 33"/>
                <a:gd name="T52" fmla="*/ 2147483646 w 55"/>
                <a:gd name="T53" fmla="*/ 2147483646 h 33"/>
                <a:gd name="T54" fmla="*/ 2147483646 w 55"/>
                <a:gd name="T55" fmla="*/ 2147483646 h 33"/>
                <a:gd name="T56" fmla="*/ 2147483646 w 55"/>
                <a:gd name="T57" fmla="*/ 2147483646 h 33"/>
                <a:gd name="T58" fmla="*/ 2147483646 w 55"/>
                <a:gd name="T59" fmla="*/ 2147483646 h 33"/>
                <a:gd name="T60" fmla="*/ 2147483646 w 55"/>
                <a:gd name="T61" fmla="*/ 2147483646 h 33"/>
                <a:gd name="T62" fmla="*/ 2147483646 w 55"/>
                <a:gd name="T63" fmla="*/ 2147483646 h 33"/>
                <a:gd name="T64" fmla="*/ 2147483646 w 55"/>
                <a:gd name="T65" fmla="*/ 2147483646 h 33"/>
                <a:gd name="T66" fmla="*/ 2147483646 w 55"/>
                <a:gd name="T67" fmla="*/ 2147483646 h 33"/>
                <a:gd name="T68" fmla="*/ 2147483646 w 55"/>
                <a:gd name="T69" fmla="*/ 2147483646 h 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33">
                  <a:moveTo>
                    <a:pt x="31" y="31"/>
                  </a:moveTo>
                  <a:cubicBezTo>
                    <a:pt x="31" y="31"/>
                    <a:pt x="31" y="30"/>
                    <a:pt x="31" y="29"/>
                  </a:cubicBezTo>
                  <a:cubicBezTo>
                    <a:pt x="30" y="29"/>
                    <a:pt x="29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0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6"/>
                    <a:pt x="30" y="26"/>
                  </a:cubicBezTo>
                  <a:cubicBezTo>
                    <a:pt x="30" y="26"/>
                    <a:pt x="32" y="26"/>
                    <a:pt x="32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8" y="27"/>
                    <a:pt x="27" y="27"/>
                  </a:cubicBezTo>
                  <a:cubicBezTo>
                    <a:pt x="25" y="27"/>
                    <a:pt x="31" y="26"/>
                    <a:pt x="28" y="27"/>
                  </a:cubicBezTo>
                  <a:cubicBezTo>
                    <a:pt x="31" y="26"/>
                    <a:pt x="25" y="27"/>
                    <a:pt x="27" y="27"/>
                  </a:cubicBezTo>
                  <a:cubicBezTo>
                    <a:pt x="28" y="27"/>
                    <a:pt x="29" y="26"/>
                    <a:pt x="30" y="26"/>
                  </a:cubicBezTo>
                  <a:cubicBezTo>
                    <a:pt x="30" y="26"/>
                    <a:pt x="30" y="26"/>
                    <a:pt x="32" y="25"/>
                  </a:cubicBezTo>
                  <a:cubicBezTo>
                    <a:pt x="34" y="25"/>
                    <a:pt x="32" y="26"/>
                    <a:pt x="30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6"/>
                    <a:pt x="30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6" y="23"/>
                    <a:pt x="35" y="21"/>
                    <a:pt x="37" y="19"/>
                  </a:cubicBezTo>
                  <a:cubicBezTo>
                    <a:pt x="38" y="18"/>
                    <a:pt x="40" y="17"/>
                    <a:pt x="42" y="16"/>
                  </a:cubicBezTo>
                  <a:cubicBezTo>
                    <a:pt x="46" y="15"/>
                    <a:pt x="42" y="12"/>
                    <a:pt x="51" y="13"/>
                  </a:cubicBezTo>
                  <a:cubicBezTo>
                    <a:pt x="55" y="13"/>
                    <a:pt x="53" y="12"/>
                    <a:pt x="53" y="12"/>
                  </a:cubicBezTo>
                  <a:cubicBezTo>
                    <a:pt x="47" y="9"/>
                    <a:pt x="31" y="4"/>
                    <a:pt x="30" y="4"/>
                  </a:cubicBezTo>
                  <a:cubicBezTo>
                    <a:pt x="17" y="0"/>
                    <a:pt x="24" y="3"/>
                    <a:pt x="16" y="3"/>
                  </a:cubicBezTo>
                  <a:cubicBezTo>
                    <a:pt x="20" y="3"/>
                    <a:pt x="24" y="6"/>
                    <a:pt x="15" y="6"/>
                  </a:cubicBezTo>
                  <a:cubicBezTo>
                    <a:pt x="0" y="5"/>
                    <a:pt x="10" y="10"/>
                    <a:pt x="7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1" y="18"/>
                    <a:pt x="7" y="21"/>
                    <a:pt x="6" y="25"/>
                  </a:cubicBezTo>
                  <a:cubicBezTo>
                    <a:pt x="7" y="26"/>
                    <a:pt x="10" y="27"/>
                    <a:pt x="12" y="27"/>
                  </a:cubicBezTo>
                  <a:cubicBezTo>
                    <a:pt x="13" y="28"/>
                    <a:pt x="11" y="29"/>
                    <a:pt x="11" y="29"/>
                  </a:cubicBezTo>
                  <a:cubicBezTo>
                    <a:pt x="11" y="30"/>
                    <a:pt x="13" y="30"/>
                    <a:pt x="14" y="31"/>
                  </a:cubicBezTo>
                  <a:cubicBezTo>
                    <a:pt x="14" y="30"/>
                    <a:pt x="13" y="30"/>
                    <a:pt x="12" y="29"/>
                  </a:cubicBezTo>
                  <a:cubicBezTo>
                    <a:pt x="12" y="29"/>
                    <a:pt x="17" y="29"/>
                    <a:pt x="18" y="29"/>
                  </a:cubicBezTo>
                  <a:cubicBezTo>
                    <a:pt x="19" y="29"/>
                    <a:pt x="15" y="30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30"/>
                    <a:pt x="15" y="31"/>
                    <a:pt x="16" y="31"/>
                  </a:cubicBezTo>
                  <a:cubicBezTo>
                    <a:pt x="17" y="31"/>
                    <a:pt x="22" y="31"/>
                    <a:pt x="21" y="31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1" y="32"/>
                    <a:pt x="20" y="33"/>
                  </a:cubicBezTo>
                  <a:cubicBezTo>
                    <a:pt x="22" y="33"/>
                    <a:pt x="24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2"/>
                    <a:pt x="29" y="31"/>
                  </a:cubicBezTo>
                  <a:cubicBezTo>
                    <a:pt x="28" y="32"/>
                    <a:pt x="27" y="32"/>
                    <a:pt x="26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31" y="31"/>
                    <a:pt x="28" y="32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9" y="32"/>
                    <a:pt x="31" y="31"/>
                    <a:pt x="31" y="3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4" name="Freeform 629"/>
            <p:cNvSpPr/>
            <p:nvPr/>
          </p:nvSpPr>
          <p:spPr bwMode="auto">
            <a:xfrm>
              <a:off x="6003925" y="4537076"/>
              <a:ext cx="7938" cy="4763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" name="Freeform 630"/>
            <p:cNvSpPr/>
            <p:nvPr/>
          </p:nvSpPr>
          <p:spPr bwMode="auto">
            <a:xfrm>
              <a:off x="5954713" y="4413251"/>
              <a:ext cx="4763" cy="7938"/>
            </a:xfrm>
            <a:custGeom>
              <a:avLst/>
              <a:gdLst>
                <a:gd name="T0" fmla="*/ 2147483646 w 1"/>
                <a:gd name="T1" fmla="*/ 0 h 2"/>
                <a:gd name="T2" fmla="*/ 0 w 1"/>
                <a:gd name="T3" fmla="*/ 0 h 2"/>
                <a:gd name="T4" fmla="*/ 2147483646 w 1"/>
                <a:gd name="T5" fmla="*/ 2147483646 h 2"/>
                <a:gd name="T6" fmla="*/ 2147483646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6" name="Rectangle 631"/>
            <p:cNvSpPr>
              <a:spLocks noChangeArrowheads="1"/>
            </p:cNvSpPr>
            <p:nvPr/>
          </p:nvSpPr>
          <p:spPr bwMode="auto">
            <a:xfrm>
              <a:off x="5954713" y="44132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37" name="Freeform 632"/>
            <p:cNvSpPr/>
            <p:nvPr/>
          </p:nvSpPr>
          <p:spPr bwMode="auto">
            <a:xfrm>
              <a:off x="5954713" y="44180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8" name="Freeform 633"/>
            <p:cNvSpPr/>
            <p:nvPr/>
          </p:nvSpPr>
          <p:spPr bwMode="auto">
            <a:xfrm>
              <a:off x="5954713" y="4413251"/>
              <a:ext cx="0" cy="7938"/>
            </a:xfrm>
            <a:custGeom>
              <a:avLst/>
              <a:gdLst>
                <a:gd name="T0" fmla="*/ 2147483646 h 5"/>
                <a:gd name="T1" fmla="*/ 0 h 5"/>
                <a:gd name="T2" fmla="*/ 0 h 5"/>
                <a:gd name="T3" fmla="*/ 2147483646 h 5"/>
                <a:gd name="T4" fmla="*/ 2147483646 h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9" name="Freeform 634"/>
            <p:cNvSpPr/>
            <p:nvPr/>
          </p:nvSpPr>
          <p:spPr bwMode="auto">
            <a:xfrm>
              <a:off x="5954713" y="4421189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2147483646 w 3"/>
                <a:gd name="T3" fmla="*/ 2147483646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0" name="Freeform 635"/>
            <p:cNvSpPr/>
            <p:nvPr/>
          </p:nvSpPr>
          <p:spPr bwMode="auto">
            <a:xfrm>
              <a:off x="5962650" y="4448176"/>
              <a:ext cx="7938" cy="36513"/>
            </a:xfrm>
            <a:custGeom>
              <a:avLst/>
              <a:gdLst>
                <a:gd name="T0" fmla="*/ 2147483646 w 2"/>
                <a:gd name="T1" fmla="*/ 2147483646 h 10"/>
                <a:gd name="T2" fmla="*/ 2147483646 w 2"/>
                <a:gd name="T3" fmla="*/ 2147483646 h 10"/>
                <a:gd name="T4" fmla="*/ 2147483646 w 2"/>
                <a:gd name="T5" fmla="*/ 2147483646 h 10"/>
                <a:gd name="T6" fmla="*/ 0 w 2"/>
                <a:gd name="T7" fmla="*/ 2147483646 h 10"/>
                <a:gd name="T8" fmla="*/ 2147483646 w 2"/>
                <a:gd name="T9" fmla="*/ 2147483646 h 10"/>
                <a:gd name="T10" fmla="*/ 2147483646 w 2"/>
                <a:gd name="T11" fmla="*/ 2147483646 h 10"/>
                <a:gd name="T12" fmla="*/ 2147483646 w 2"/>
                <a:gd name="T13" fmla="*/ 2147483646 h 10"/>
                <a:gd name="T14" fmla="*/ 2147483646 w 2"/>
                <a:gd name="T15" fmla="*/ 2147483646 h 10"/>
                <a:gd name="T16" fmla="*/ 2147483646 w 2"/>
                <a:gd name="T17" fmla="*/ 2147483646 h 10"/>
                <a:gd name="T18" fmla="*/ 2147483646 w 2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10">
                  <a:moveTo>
                    <a:pt x="1" y="6"/>
                  </a:moveTo>
                  <a:cubicBezTo>
                    <a:pt x="1" y="6"/>
                    <a:pt x="1" y="3"/>
                    <a:pt x="1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0" y="3"/>
                    <a:pt x="0" y="4"/>
                  </a:cubicBezTo>
                  <a:cubicBezTo>
                    <a:pt x="0" y="5"/>
                    <a:pt x="0" y="10"/>
                    <a:pt x="1" y="10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1" y="6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5"/>
                    <a:pt x="1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1" name="Freeform 636"/>
            <p:cNvSpPr/>
            <p:nvPr/>
          </p:nvSpPr>
          <p:spPr bwMode="auto">
            <a:xfrm>
              <a:off x="5965825" y="4418014"/>
              <a:ext cx="4763" cy="14288"/>
            </a:xfrm>
            <a:custGeom>
              <a:avLst/>
              <a:gdLst>
                <a:gd name="T0" fmla="*/ 2147483646 w 1"/>
                <a:gd name="T1" fmla="*/ 2147483646 h 4"/>
                <a:gd name="T2" fmla="*/ 2147483646 w 1"/>
                <a:gd name="T3" fmla="*/ 2147483646 h 4"/>
                <a:gd name="T4" fmla="*/ 0 w 1"/>
                <a:gd name="T5" fmla="*/ 2147483646 h 4"/>
                <a:gd name="T6" fmla="*/ 0 w 1"/>
                <a:gd name="T7" fmla="*/ 2147483646 h 4"/>
                <a:gd name="T8" fmla="*/ 0 w 1"/>
                <a:gd name="T9" fmla="*/ 2147483646 h 4"/>
                <a:gd name="T10" fmla="*/ 2147483646 w 1"/>
                <a:gd name="T11" fmla="*/ 2147483646 h 4"/>
                <a:gd name="T12" fmla="*/ 2147483646 w 1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2" name="Rectangle 637"/>
            <p:cNvSpPr>
              <a:spLocks noChangeArrowheads="1"/>
            </p:cNvSpPr>
            <p:nvPr/>
          </p:nvSpPr>
          <p:spPr bwMode="auto">
            <a:xfrm>
              <a:off x="5970588" y="4429126"/>
              <a:ext cx="1588" cy="3175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3" name="Freeform 638"/>
            <p:cNvSpPr/>
            <p:nvPr/>
          </p:nvSpPr>
          <p:spPr bwMode="auto">
            <a:xfrm>
              <a:off x="5797550" y="4402139"/>
              <a:ext cx="161925" cy="150813"/>
            </a:xfrm>
            <a:custGeom>
              <a:avLst/>
              <a:gdLst>
                <a:gd name="T0" fmla="*/ 2147483646 w 43"/>
                <a:gd name="T1" fmla="*/ 2147483646 h 40"/>
                <a:gd name="T2" fmla="*/ 2147483646 w 43"/>
                <a:gd name="T3" fmla="*/ 2147483646 h 40"/>
                <a:gd name="T4" fmla="*/ 2147483646 w 43"/>
                <a:gd name="T5" fmla="*/ 2147483646 h 40"/>
                <a:gd name="T6" fmla="*/ 2147483646 w 43"/>
                <a:gd name="T7" fmla="*/ 2147483646 h 40"/>
                <a:gd name="T8" fmla="*/ 2147483646 w 43"/>
                <a:gd name="T9" fmla="*/ 2147483646 h 40"/>
                <a:gd name="T10" fmla="*/ 2147483646 w 43"/>
                <a:gd name="T11" fmla="*/ 2147483646 h 40"/>
                <a:gd name="T12" fmla="*/ 2147483646 w 43"/>
                <a:gd name="T13" fmla="*/ 2147483646 h 40"/>
                <a:gd name="T14" fmla="*/ 2147483646 w 43"/>
                <a:gd name="T15" fmla="*/ 2147483646 h 40"/>
                <a:gd name="T16" fmla="*/ 2147483646 w 43"/>
                <a:gd name="T17" fmla="*/ 2147483646 h 40"/>
                <a:gd name="T18" fmla="*/ 2147483646 w 43"/>
                <a:gd name="T19" fmla="*/ 2147483646 h 40"/>
                <a:gd name="T20" fmla="*/ 2147483646 w 43"/>
                <a:gd name="T21" fmla="*/ 2147483646 h 40"/>
                <a:gd name="T22" fmla="*/ 2147483646 w 43"/>
                <a:gd name="T23" fmla="*/ 2147483646 h 40"/>
                <a:gd name="T24" fmla="*/ 2147483646 w 43"/>
                <a:gd name="T25" fmla="*/ 2147483646 h 40"/>
                <a:gd name="T26" fmla="*/ 2147483646 w 43"/>
                <a:gd name="T27" fmla="*/ 2147483646 h 40"/>
                <a:gd name="T28" fmla="*/ 2147483646 w 43"/>
                <a:gd name="T29" fmla="*/ 2147483646 h 40"/>
                <a:gd name="T30" fmla="*/ 2147483646 w 43"/>
                <a:gd name="T31" fmla="*/ 2147483646 h 40"/>
                <a:gd name="T32" fmla="*/ 2147483646 w 43"/>
                <a:gd name="T33" fmla="*/ 2147483646 h 40"/>
                <a:gd name="T34" fmla="*/ 2147483646 w 43"/>
                <a:gd name="T35" fmla="*/ 2147483646 h 40"/>
                <a:gd name="T36" fmla="*/ 2147483646 w 43"/>
                <a:gd name="T37" fmla="*/ 2147483646 h 40"/>
                <a:gd name="T38" fmla="*/ 2147483646 w 43"/>
                <a:gd name="T39" fmla="*/ 2147483646 h 40"/>
                <a:gd name="T40" fmla="*/ 2147483646 w 43"/>
                <a:gd name="T41" fmla="*/ 2147483646 h 40"/>
                <a:gd name="T42" fmla="*/ 2147483646 w 43"/>
                <a:gd name="T43" fmla="*/ 2147483646 h 40"/>
                <a:gd name="T44" fmla="*/ 2147483646 w 43"/>
                <a:gd name="T45" fmla="*/ 2147483646 h 40"/>
                <a:gd name="T46" fmla="*/ 2147483646 w 43"/>
                <a:gd name="T47" fmla="*/ 2147483646 h 40"/>
                <a:gd name="T48" fmla="*/ 2147483646 w 43"/>
                <a:gd name="T49" fmla="*/ 2147483646 h 40"/>
                <a:gd name="T50" fmla="*/ 2147483646 w 43"/>
                <a:gd name="T51" fmla="*/ 2147483646 h 40"/>
                <a:gd name="T52" fmla="*/ 2147483646 w 43"/>
                <a:gd name="T53" fmla="*/ 2147483646 h 40"/>
                <a:gd name="T54" fmla="*/ 2147483646 w 43"/>
                <a:gd name="T55" fmla="*/ 2147483646 h 40"/>
                <a:gd name="T56" fmla="*/ 2147483646 w 43"/>
                <a:gd name="T57" fmla="*/ 2147483646 h 40"/>
                <a:gd name="T58" fmla="*/ 2147483646 w 43"/>
                <a:gd name="T59" fmla="*/ 2147483646 h 40"/>
                <a:gd name="T60" fmla="*/ 2147483646 w 43"/>
                <a:gd name="T61" fmla="*/ 2147483646 h 40"/>
                <a:gd name="T62" fmla="*/ 2147483646 w 43"/>
                <a:gd name="T63" fmla="*/ 2147483646 h 40"/>
                <a:gd name="T64" fmla="*/ 2147483646 w 43"/>
                <a:gd name="T65" fmla="*/ 2147483646 h 40"/>
                <a:gd name="T66" fmla="*/ 2147483646 w 43"/>
                <a:gd name="T67" fmla="*/ 2147483646 h 40"/>
                <a:gd name="T68" fmla="*/ 2147483646 w 43"/>
                <a:gd name="T69" fmla="*/ 2147483646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3" h="40">
                  <a:moveTo>
                    <a:pt x="41" y="8"/>
                  </a:moveTo>
                  <a:cubicBezTo>
                    <a:pt x="41" y="8"/>
                    <a:pt x="40" y="8"/>
                    <a:pt x="39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9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7"/>
                    <a:pt x="36" y="8"/>
                    <a:pt x="36" y="9"/>
                  </a:cubicBezTo>
                  <a:cubicBezTo>
                    <a:pt x="36" y="9"/>
                    <a:pt x="36" y="7"/>
                    <a:pt x="36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6" y="10"/>
                    <a:pt x="37" y="11"/>
                    <a:pt x="37" y="12"/>
                  </a:cubicBezTo>
                  <a:cubicBezTo>
                    <a:pt x="38" y="14"/>
                    <a:pt x="36" y="8"/>
                    <a:pt x="37" y="11"/>
                  </a:cubicBezTo>
                  <a:cubicBezTo>
                    <a:pt x="36" y="8"/>
                    <a:pt x="38" y="14"/>
                    <a:pt x="37" y="12"/>
                  </a:cubicBezTo>
                  <a:cubicBezTo>
                    <a:pt x="37" y="11"/>
                    <a:pt x="36" y="10"/>
                    <a:pt x="36" y="9"/>
                  </a:cubicBezTo>
                  <a:cubicBezTo>
                    <a:pt x="36" y="9"/>
                    <a:pt x="36" y="9"/>
                    <a:pt x="35" y="7"/>
                  </a:cubicBezTo>
                  <a:cubicBezTo>
                    <a:pt x="35" y="5"/>
                    <a:pt x="35" y="7"/>
                    <a:pt x="36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6" y="7"/>
                    <a:pt x="36" y="9"/>
                    <a:pt x="36" y="9"/>
                  </a:cubicBezTo>
                  <a:cubicBezTo>
                    <a:pt x="36" y="8"/>
                    <a:pt x="36" y="7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2" y="4"/>
                    <a:pt x="30" y="5"/>
                    <a:pt x="26" y="4"/>
                  </a:cubicBezTo>
                  <a:cubicBezTo>
                    <a:pt x="25" y="4"/>
                    <a:pt x="23" y="3"/>
                    <a:pt x="20" y="2"/>
                  </a:cubicBezTo>
                  <a:cubicBezTo>
                    <a:pt x="15" y="0"/>
                    <a:pt x="15" y="6"/>
                    <a:pt x="6" y="1"/>
                  </a:cubicBezTo>
                  <a:cubicBezTo>
                    <a:pt x="2" y="0"/>
                    <a:pt x="1" y="4"/>
                    <a:pt x="0" y="5"/>
                  </a:cubicBezTo>
                  <a:cubicBezTo>
                    <a:pt x="4" y="11"/>
                    <a:pt x="17" y="20"/>
                    <a:pt x="18" y="21"/>
                  </a:cubicBezTo>
                  <a:cubicBezTo>
                    <a:pt x="29" y="29"/>
                    <a:pt x="24" y="24"/>
                    <a:pt x="30" y="29"/>
                  </a:cubicBezTo>
                  <a:cubicBezTo>
                    <a:pt x="26" y="26"/>
                    <a:pt x="24" y="22"/>
                    <a:pt x="31" y="29"/>
                  </a:cubicBezTo>
                  <a:cubicBezTo>
                    <a:pt x="41" y="40"/>
                    <a:pt x="33" y="31"/>
                    <a:pt x="36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40" y="38"/>
                    <a:pt x="38" y="32"/>
                    <a:pt x="41" y="32"/>
                  </a:cubicBezTo>
                  <a:cubicBezTo>
                    <a:pt x="41" y="32"/>
                    <a:pt x="40" y="29"/>
                    <a:pt x="40" y="27"/>
                  </a:cubicBezTo>
                  <a:cubicBezTo>
                    <a:pt x="40" y="26"/>
                    <a:pt x="41" y="27"/>
                    <a:pt x="42" y="27"/>
                  </a:cubicBezTo>
                  <a:cubicBezTo>
                    <a:pt x="42" y="27"/>
                    <a:pt x="42" y="26"/>
                    <a:pt x="42" y="24"/>
                  </a:cubicBezTo>
                  <a:cubicBezTo>
                    <a:pt x="42" y="25"/>
                    <a:pt x="42" y="26"/>
                    <a:pt x="41" y="27"/>
                  </a:cubicBezTo>
                  <a:cubicBezTo>
                    <a:pt x="41" y="27"/>
                    <a:pt x="40" y="22"/>
                    <a:pt x="40" y="21"/>
                  </a:cubicBezTo>
                  <a:cubicBezTo>
                    <a:pt x="40" y="20"/>
                    <a:pt x="41" y="24"/>
                    <a:pt x="41" y="23"/>
                  </a:cubicBezTo>
                  <a:cubicBezTo>
                    <a:pt x="41" y="23"/>
                    <a:pt x="41" y="21"/>
                    <a:pt x="41" y="20"/>
                  </a:cubicBezTo>
                  <a:cubicBezTo>
                    <a:pt x="41" y="19"/>
                    <a:pt x="42" y="23"/>
                    <a:pt x="42" y="23"/>
                  </a:cubicBezTo>
                  <a:cubicBezTo>
                    <a:pt x="42" y="22"/>
                    <a:pt x="41" y="17"/>
                    <a:pt x="42" y="18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9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3"/>
                    <a:pt x="42" y="12"/>
                    <a:pt x="41" y="10"/>
                  </a:cubicBezTo>
                  <a:cubicBezTo>
                    <a:pt x="42" y="11"/>
                    <a:pt x="42" y="12"/>
                    <a:pt x="42" y="12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8"/>
                    <a:pt x="42" y="11"/>
                  </a:cubicBezTo>
                  <a:cubicBezTo>
                    <a:pt x="42" y="11"/>
                    <a:pt x="42" y="10"/>
                    <a:pt x="42" y="9"/>
                  </a:cubicBezTo>
                  <a:cubicBezTo>
                    <a:pt x="42" y="10"/>
                    <a:pt x="42" y="11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0"/>
                    <a:pt x="41" y="8"/>
                    <a:pt x="41" y="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4" name="Freeform 639"/>
            <p:cNvSpPr/>
            <p:nvPr/>
          </p:nvSpPr>
          <p:spPr bwMode="auto">
            <a:xfrm>
              <a:off x="5940425" y="4432301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5" name="Freeform 640"/>
            <p:cNvSpPr/>
            <p:nvPr/>
          </p:nvSpPr>
          <p:spPr bwMode="auto">
            <a:xfrm>
              <a:off x="5883275" y="4391026"/>
              <a:ext cx="0" cy="7938"/>
            </a:xfrm>
            <a:custGeom>
              <a:avLst/>
              <a:gdLst>
                <a:gd name="T0" fmla="*/ 2147483646 h 2"/>
                <a:gd name="T1" fmla="*/ 2147483646 h 2"/>
                <a:gd name="T2" fmla="*/ 2147483646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6" name="Rectangle 641"/>
            <p:cNvSpPr>
              <a:spLocks noChangeArrowheads="1"/>
            </p:cNvSpPr>
            <p:nvPr/>
          </p:nvSpPr>
          <p:spPr bwMode="auto">
            <a:xfrm>
              <a:off x="5883275" y="439896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47" name="Freeform 642"/>
            <p:cNvSpPr/>
            <p:nvPr/>
          </p:nvSpPr>
          <p:spPr bwMode="auto">
            <a:xfrm>
              <a:off x="5883275" y="4398964"/>
              <a:ext cx="4763" cy="0"/>
            </a:xfrm>
            <a:custGeom>
              <a:avLst/>
              <a:gdLst>
                <a:gd name="T0" fmla="*/ 2147483646 w 1"/>
                <a:gd name="T1" fmla="*/ 0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8" name="Freeform 643"/>
            <p:cNvSpPr/>
            <p:nvPr/>
          </p:nvSpPr>
          <p:spPr bwMode="auto">
            <a:xfrm>
              <a:off x="5883275" y="4394201"/>
              <a:ext cx="0" cy="4763"/>
            </a:xfrm>
            <a:custGeom>
              <a:avLst/>
              <a:gdLst>
                <a:gd name="T0" fmla="*/ 0 h 3"/>
                <a:gd name="T1" fmla="*/ 2147483646 h 3"/>
                <a:gd name="T2" fmla="*/ 2147483646 h 3"/>
                <a:gd name="T3" fmla="*/ 2147483646 h 3"/>
                <a:gd name="T4" fmla="*/ 0 h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9" name="Freeform 644"/>
            <p:cNvSpPr/>
            <p:nvPr/>
          </p:nvSpPr>
          <p:spPr bwMode="auto">
            <a:xfrm>
              <a:off x="5883275" y="4387851"/>
              <a:ext cx="0" cy="6350"/>
            </a:xfrm>
            <a:custGeom>
              <a:avLst/>
              <a:gdLst>
                <a:gd name="T0" fmla="*/ 2147483646 h 4"/>
                <a:gd name="T1" fmla="*/ 0 h 4"/>
                <a:gd name="T2" fmla="*/ 2147483646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0" name="Freeform 645"/>
            <p:cNvSpPr/>
            <p:nvPr/>
          </p:nvSpPr>
          <p:spPr bwMode="auto">
            <a:xfrm>
              <a:off x="5888038" y="4327526"/>
              <a:ext cx="14288" cy="38100"/>
            </a:xfrm>
            <a:custGeom>
              <a:avLst/>
              <a:gdLst>
                <a:gd name="T0" fmla="*/ 2147483646 w 4"/>
                <a:gd name="T1" fmla="*/ 2147483646 h 10"/>
                <a:gd name="T2" fmla="*/ 2147483646 w 4"/>
                <a:gd name="T3" fmla="*/ 2147483646 h 10"/>
                <a:gd name="T4" fmla="*/ 2147483646 w 4"/>
                <a:gd name="T5" fmla="*/ 2147483646 h 10"/>
                <a:gd name="T6" fmla="*/ 2147483646 w 4"/>
                <a:gd name="T7" fmla="*/ 2147483646 h 10"/>
                <a:gd name="T8" fmla="*/ 2147483646 w 4"/>
                <a:gd name="T9" fmla="*/ 2147483646 h 10"/>
                <a:gd name="T10" fmla="*/ 2147483646 w 4"/>
                <a:gd name="T11" fmla="*/ 2147483646 h 10"/>
                <a:gd name="T12" fmla="*/ 0 w 4"/>
                <a:gd name="T13" fmla="*/ 2147483646 h 10"/>
                <a:gd name="T14" fmla="*/ 0 w 4"/>
                <a:gd name="T15" fmla="*/ 2147483646 h 10"/>
                <a:gd name="T16" fmla="*/ 0 w 4"/>
                <a:gd name="T17" fmla="*/ 2147483646 h 10"/>
                <a:gd name="T18" fmla="*/ 2147483646 w 4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4"/>
                    <a:pt x="1" y="7"/>
                    <a:pt x="1" y="7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3"/>
                    <a:pt x="2" y="7"/>
                    <a:pt x="2" y="7"/>
                  </a:cubicBezTo>
                  <a:cubicBezTo>
                    <a:pt x="2" y="5"/>
                    <a:pt x="4" y="0"/>
                    <a:pt x="3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4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1" name="Freeform 646"/>
            <p:cNvSpPr/>
            <p:nvPr/>
          </p:nvSpPr>
          <p:spPr bwMode="auto">
            <a:xfrm>
              <a:off x="5876925" y="4376739"/>
              <a:ext cx="3175" cy="17463"/>
            </a:xfrm>
            <a:custGeom>
              <a:avLst/>
              <a:gdLst>
                <a:gd name="T0" fmla="*/ 0 w 1"/>
                <a:gd name="T1" fmla="*/ 2147483646 h 5"/>
                <a:gd name="T2" fmla="*/ 0 w 1"/>
                <a:gd name="T3" fmla="*/ 2147483646 h 5"/>
                <a:gd name="T4" fmla="*/ 2147483646 w 1"/>
                <a:gd name="T5" fmla="*/ 2147483646 h 5"/>
                <a:gd name="T6" fmla="*/ 2147483646 w 1"/>
                <a:gd name="T7" fmla="*/ 2147483646 h 5"/>
                <a:gd name="T8" fmla="*/ 2147483646 w 1"/>
                <a:gd name="T9" fmla="*/ 2147483646 h 5"/>
                <a:gd name="T10" fmla="*/ 0 w 1"/>
                <a:gd name="T11" fmla="*/ 2147483646 h 5"/>
                <a:gd name="T12" fmla="*/ 0 w 1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2" name="Freeform 647"/>
            <p:cNvSpPr/>
            <p:nvPr/>
          </p:nvSpPr>
          <p:spPr bwMode="auto">
            <a:xfrm>
              <a:off x="5876925" y="4376739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2147483646 h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3" name="Freeform 648"/>
            <p:cNvSpPr/>
            <p:nvPr/>
          </p:nvSpPr>
          <p:spPr bwMode="auto">
            <a:xfrm>
              <a:off x="5891213" y="4270376"/>
              <a:ext cx="109538" cy="203200"/>
            </a:xfrm>
            <a:custGeom>
              <a:avLst/>
              <a:gdLst>
                <a:gd name="T0" fmla="*/ 2147483646 w 29"/>
                <a:gd name="T1" fmla="*/ 2147483646 h 54"/>
                <a:gd name="T2" fmla="*/ 2147483646 w 29"/>
                <a:gd name="T3" fmla="*/ 2147483646 h 54"/>
                <a:gd name="T4" fmla="*/ 2147483646 w 29"/>
                <a:gd name="T5" fmla="*/ 2147483646 h 54"/>
                <a:gd name="T6" fmla="*/ 2147483646 w 29"/>
                <a:gd name="T7" fmla="*/ 2147483646 h 54"/>
                <a:gd name="T8" fmla="*/ 2147483646 w 29"/>
                <a:gd name="T9" fmla="*/ 2147483646 h 54"/>
                <a:gd name="T10" fmla="*/ 2147483646 w 29"/>
                <a:gd name="T11" fmla="*/ 2147483646 h 54"/>
                <a:gd name="T12" fmla="*/ 2147483646 w 29"/>
                <a:gd name="T13" fmla="*/ 2147483646 h 54"/>
                <a:gd name="T14" fmla="*/ 2147483646 w 29"/>
                <a:gd name="T15" fmla="*/ 2147483646 h 54"/>
                <a:gd name="T16" fmla="*/ 2147483646 w 29"/>
                <a:gd name="T17" fmla="*/ 2147483646 h 54"/>
                <a:gd name="T18" fmla="*/ 2147483646 w 29"/>
                <a:gd name="T19" fmla="*/ 2147483646 h 54"/>
                <a:gd name="T20" fmla="*/ 2147483646 w 29"/>
                <a:gd name="T21" fmla="*/ 2147483646 h 54"/>
                <a:gd name="T22" fmla="*/ 2147483646 w 29"/>
                <a:gd name="T23" fmla="*/ 2147483646 h 54"/>
                <a:gd name="T24" fmla="*/ 2147483646 w 29"/>
                <a:gd name="T25" fmla="*/ 2147483646 h 54"/>
                <a:gd name="T26" fmla="*/ 2147483646 w 29"/>
                <a:gd name="T27" fmla="*/ 2147483646 h 54"/>
                <a:gd name="T28" fmla="*/ 2147483646 w 29"/>
                <a:gd name="T29" fmla="*/ 2147483646 h 54"/>
                <a:gd name="T30" fmla="*/ 2147483646 w 29"/>
                <a:gd name="T31" fmla="*/ 2147483646 h 54"/>
                <a:gd name="T32" fmla="*/ 2147483646 w 29"/>
                <a:gd name="T33" fmla="*/ 2147483646 h 54"/>
                <a:gd name="T34" fmla="*/ 2147483646 w 29"/>
                <a:gd name="T35" fmla="*/ 2147483646 h 54"/>
                <a:gd name="T36" fmla="*/ 2147483646 w 29"/>
                <a:gd name="T37" fmla="*/ 2147483646 h 54"/>
                <a:gd name="T38" fmla="*/ 2147483646 w 29"/>
                <a:gd name="T39" fmla="*/ 2147483646 h 54"/>
                <a:gd name="T40" fmla="*/ 2147483646 w 29"/>
                <a:gd name="T41" fmla="*/ 2147483646 h 54"/>
                <a:gd name="T42" fmla="*/ 2147483646 w 29"/>
                <a:gd name="T43" fmla="*/ 2147483646 h 54"/>
                <a:gd name="T44" fmla="*/ 2147483646 w 29"/>
                <a:gd name="T45" fmla="*/ 2147483646 h 54"/>
                <a:gd name="T46" fmla="*/ 2147483646 w 29"/>
                <a:gd name="T47" fmla="*/ 2147483646 h 54"/>
                <a:gd name="T48" fmla="*/ 2147483646 w 29"/>
                <a:gd name="T49" fmla="*/ 2147483646 h 54"/>
                <a:gd name="T50" fmla="*/ 2147483646 w 29"/>
                <a:gd name="T51" fmla="*/ 2147483646 h 54"/>
                <a:gd name="T52" fmla="*/ 2147483646 w 29"/>
                <a:gd name="T53" fmla="*/ 2147483646 h 54"/>
                <a:gd name="T54" fmla="*/ 2147483646 w 29"/>
                <a:gd name="T55" fmla="*/ 2147483646 h 54"/>
                <a:gd name="T56" fmla="*/ 2147483646 w 29"/>
                <a:gd name="T57" fmla="*/ 2147483646 h 54"/>
                <a:gd name="T58" fmla="*/ 2147483646 w 29"/>
                <a:gd name="T59" fmla="*/ 2147483646 h 54"/>
                <a:gd name="T60" fmla="*/ 0 w 29"/>
                <a:gd name="T61" fmla="*/ 2147483646 h 54"/>
                <a:gd name="T62" fmla="*/ 2147483646 w 29"/>
                <a:gd name="T63" fmla="*/ 2147483646 h 54"/>
                <a:gd name="T64" fmla="*/ 2147483646 w 29"/>
                <a:gd name="T65" fmla="*/ 2147483646 h 54"/>
                <a:gd name="T66" fmla="*/ 0 w 29"/>
                <a:gd name="T67" fmla="*/ 2147483646 h 54"/>
                <a:gd name="T68" fmla="*/ 0 w 29"/>
                <a:gd name="T69" fmla="*/ 214748364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" h="54">
                  <a:moveTo>
                    <a:pt x="0" y="30"/>
                  </a:moveTo>
                  <a:cubicBezTo>
                    <a:pt x="1" y="30"/>
                    <a:pt x="1" y="30"/>
                    <a:pt x="2" y="31"/>
                  </a:cubicBezTo>
                  <a:cubicBezTo>
                    <a:pt x="2" y="30"/>
                    <a:pt x="2" y="29"/>
                    <a:pt x="2" y="30"/>
                  </a:cubicBezTo>
                  <a:cubicBezTo>
                    <a:pt x="2" y="30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2" y="31"/>
                    <a:pt x="2" y="30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3"/>
                    <a:pt x="4" y="32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0"/>
                    <a:pt x="4" y="29"/>
                    <a:pt x="5" y="28"/>
                  </a:cubicBezTo>
                  <a:cubicBezTo>
                    <a:pt x="5" y="26"/>
                    <a:pt x="4" y="32"/>
                    <a:pt x="4" y="28"/>
                  </a:cubicBezTo>
                  <a:cubicBezTo>
                    <a:pt x="4" y="32"/>
                    <a:pt x="5" y="26"/>
                    <a:pt x="5" y="28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5" y="30"/>
                    <a:pt x="5" y="31"/>
                    <a:pt x="5" y="33"/>
                  </a:cubicBezTo>
                  <a:cubicBezTo>
                    <a:pt x="4" y="35"/>
                    <a:pt x="4" y="33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2"/>
                    <a:pt x="4" y="31"/>
                    <a:pt x="4" y="31"/>
                  </a:cubicBezTo>
                  <a:cubicBezTo>
                    <a:pt x="4" y="32"/>
                    <a:pt x="4" y="33"/>
                    <a:pt x="3" y="3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7"/>
                    <a:pt x="8" y="37"/>
                    <a:pt x="10" y="39"/>
                  </a:cubicBezTo>
                  <a:cubicBezTo>
                    <a:pt x="11" y="40"/>
                    <a:pt x="13" y="41"/>
                    <a:pt x="14" y="43"/>
                  </a:cubicBezTo>
                  <a:cubicBezTo>
                    <a:pt x="18" y="48"/>
                    <a:pt x="19" y="42"/>
                    <a:pt x="24" y="51"/>
                  </a:cubicBezTo>
                  <a:cubicBezTo>
                    <a:pt x="26" y="54"/>
                    <a:pt x="28" y="51"/>
                    <a:pt x="29" y="51"/>
                  </a:cubicBezTo>
                  <a:cubicBezTo>
                    <a:pt x="28" y="44"/>
                    <a:pt x="22" y="29"/>
                    <a:pt x="22" y="28"/>
                  </a:cubicBezTo>
                  <a:cubicBezTo>
                    <a:pt x="17" y="15"/>
                    <a:pt x="19" y="22"/>
                    <a:pt x="16" y="15"/>
                  </a:cubicBezTo>
                  <a:cubicBezTo>
                    <a:pt x="17" y="19"/>
                    <a:pt x="17" y="23"/>
                    <a:pt x="15" y="14"/>
                  </a:cubicBezTo>
                  <a:cubicBezTo>
                    <a:pt x="11" y="0"/>
                    <a:pt x="13" y="12"/>
                    <a:pt x="12" y="8"/>
                  </a:cubicBezTo>
                  <a:cubicBezTo>
                    <a:pt x="11" y="7"/>
                    <a:pt x="11" y="8"/>
                    <a:pt x="11" y="8"/>
                  </a:cubicBezTo>
                  <a:cubicBezTo>
                    <a:pt x="10" y="3"/>
                    <a:pt x="11" y="9"/>
                    <a:pt x="9" y="8"/>
                  </a:cubicBezTo>
                  <a:cubicBezTo>
                    <a:pt x="8" y="8"/>
                    <a:pt x="8" y="11"/>
                    <a:pt x="7" y="13"/>
                  </a:cubicBezTo>
                  <a:cubicBezTo>
                    <a:pt x="7" y="14"/>
                    <a:pt x="7" y="12"/>
                    <a:pt x="6" y="12"/>
                  </a:cubicBezTo>
                  <a:cubicBezTo>
                    <a:pt x="6" y="12"/>
                    <a:pt x="6" y="13"/>
                    <a:pt x="5" y="15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7" y="12"/>
                    <a:pt x="6" y="17"/>
                    <a:pt x="5" y="18"/>
                  </a:cubicBezTo>
                  <a:cubicBezTo>
                    <a:pt x="5" y="19"/>
                    <a:pt x="5" y="15"/>
                    <a:pt x="5" y="16"/>
                  </a:cubicBezTo>
                  <a:cubicBezTo>
                    <a:pt x="5" y="16"/>
                    <a:pt x="5" y="17"/>
                    <a:pt x="4" y="19"/>
                  </a:cubicBezTo>
                  <a:cubicBezTo>
                    <a:pt x="4" y="19"/>
                    <a:pt x="5" y="16"/>
                    <a:pt x="5" y="16"/>
                  </a:cubicBezTo>
                  <a:cubicBezTo>
                    <a:pt x="4" y="17"/>
                    <a:pt x="3" y="22"/>
                    <a:pt x="3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1"/>
                    <a:pt x="2" y="22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2"/>
                    <a:pt x="2" y="21"/>
                    <a:pt x="3" y="19"/>
                  </a:cubicBezTo>
                  <a:cubicBezTo>
                    <a:pt x="2" y="22"/>
                    <a:pt x="1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0" y="30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7"/>
                    <a:pt x="0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4" name="Freeform 649"/>
            <p:cNvSpPr/>
            <p:nvPr/>
          </p:nvSpPr>
          <p:spPr bwMode="auto">
            <a:xfrm>
              <a:off x="5899150" y="4383089"/>
              <a:ext cx="3175" cy="4763"/>
            </a:xfrm>
            <a:custGeom>
              <a:avLst/>
              <a:gdLst>
                <a:gd name="T0" fmla="*/ 0 w 1"/>
                <a:gd name="T1" fmla="*/ 2147483646 h 1"/>
                <a:gd name="T2" fmla="*/ 0 w 1"/>
                <a:gd name="T3" fmla="*/ 2147483646 h 1"/>
                <a:gd name="T4" fmla="*/ 2147483646 w 1"/>
                <a:gd name="T5" fmla="*/ 2147483646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5" name="Rectangle 650"/>
            <p:cNvSpPr>
              <a:spLocks noChangeArrowheads="1"/>
            </p:cNvSpPr>
            <p:nvPr/>
          </p:nvSpPr>
          <p:spPr bwMode="auto">
            <a:xfrm>
              <a:off x="6015038" y="4368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6" name="Rectangle 651"/>
            <p:cNvSpPr>
              <a:spLocks noChangeArrowheads="1"/>
            </p:cNvSpPr>
            <p:nvPr/>
          </p:nvSpPr>
          <p:spPr bwMode="auto">
            <a:xfrm>
              <a:off x="6015038" y="4368801"/>
              <a:ext cx="1588" cy="3175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7" name="Freeform 652"/>
            <p:cNvSpPr/>
            <p:nvPr/>
          </p:nvSpPr>
          <p:spPr bwMode="auto">
            <a:xfrm>
              <a:off x="6015038" y="43719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8" name="Rectangle 653"/>
            <p:cNvSpPr>
              <a:spLocks noChangeArrowheads="1"/>
            </p:cNvSpPr>
            <p:nvPr/>
          </p:nvSpPr>
          <p:spPr bwMode="auto">
            <a:xfrm>
              <a:off x="6015038" y="43719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9" name="Freeform 654"/>
            <p:cNvSpPr/>
            <p:nvPr/>
          </p:nvSpPr>
          <p:spPr bwMode="auto">
            <a:xfrm>
              <a:off x="6015038" y="4371976"/>
              <a:ext cx="3175" cy="0"/>
            </a:xfrm>
            <a:custGeom>
              <a:avLst/>
              <a:gdLst>
                <a:gd name="T0" fmla="*/ 0 w 2"/>
                <a:gd name="T1" fmla="*/ 2147483646 w 2"/>
                <a:gd name="T2" fmla="*/ 0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0" name="Freeform 655"/>
            <p:cNvSpPr/>
            <p:nvPr/>
          </p:nvSpPr>
          <p:spPr bwMode="auto">
            <a:xfrm>
              <a:off x="6018213" y="4368801"/>
              <a:ext cx="0" cy="7938"/>
            </a:xfrm>
            <a:custGeom>
              <a:avLst/>
              <a:gdLst>
                <a:gd name="T0" fmla="*/ 2147483646 h 5"/>
                <a:gd name="T1" fmla="*/ 2147483646 h 5"/>
                <a:gd name="T2" fmla="*/ 2147483646 h 5"/>
                <a:gd name="T3" fmla="*/ 2147483646 h 5"/>
                <a:gd name="T4" fmla="*/ 2147483646 h 5"/>
                <a:gd name="T5" fmla="*/ 2147483646 h 5"/>
                <a:gd name="T6" fmla="*/ 0 h 5"/>
                <a:gd name="T7" fmla="*/ 0 h 5"/>
                <a:gd name="T8" fmla="*/ 0 h 5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1" name="Freeform 656"/>
            <p:cNvSpPr/>
            <p:nvPr/>
          </p:nvSpPr>
          <p:spPr bwMode="auto">
            <a:xfrm>
              <a:off x="6018213" y="436562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2" name="Rectangle 657"/>
            <p:cNvSpPr>
              <a:spLocks noChangeArrowheads="1"/>
            </p:cNvSpPr>
            <p:nvPr/>
          </p:nvSpPr>
          <p:spPr bwMode="auto">
            <a:xfrm>
              <a:off x="6018213" y="436562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3" name="Freeform 658"/>
            <p:cNvSpPr/>
            <p:nvPr/>
          </p:nvSpPr>
          <p:spPr bwMode="auto">
            <a:xfrm>
              <a:off x="6003925" y="4371976"/>
              <a:ext cx="19050" cy="60325"/>
            </a:xfrm>
            <a:custGeom>
              <a:avLst/>
              <a:gdLst>
                <a:gd name="T0" fmla="*/ 2147483646 w 5"/>
                <a:gd name="T1" fmla="*/ 2147483646 h 16"/>
                <a:gd name="T2" fmla="*/ 2147483646 w 5"/>
                <a:gd name="T3" fmla="*/ 2147483646 h 16"/>
                <a:gd name="T4" fmla="*/ 2147483646 w 5"/>
                <a:gd name="T5" fmla="*/ 2147483646 h 16"/>
                <a:gd name="T6" fmla="*/ 2147483646 w 5"/>
                <a:gd name="T7" fmla="*/ 2147483646 h 16"/>
                <a:gd name="T8" fmla="*/ 2147483646 w 5"/>
                <a:gd name="T9" fmla="*/ 2147483646 h 16"/>
                <a:gd name="T10" fmla="*/ 2147483646 w 5"/>
                <a:gd name="T11" fmla="*/ 2147483646 h 16"/>
                <a:gd name="T12" fmla="*/ 2147483646 w 5"/>
                <a:gd name="T13" fmla="*/ 2147483646 h 16"/>
                <a:gd name="T14" fmla="*/ 2147483646 w 5"/>
                <a:gd name="T15" fmla="*/ 2147483646 h 16"/>
                <a:gd name="T16" fmla="*/ 2147483646 w 5"/>
                <a:gd name="T17" fmla="*/ 2147483646 h 16"/>
                <a:gd name="T18" fmla="*/ 2147483646 w 5"/>
                <a:gd name="T19" fmla="*/ 2147483646 h 16"/>
                <a:gd name="T20" fmla="*/ 2147483646 w 5"/>
                <a:gd name="T21" fmla="*/ 2147483646 h 16"/>
                <a:gd name="T22" fmla="*/ 2147483646 w 5"/>
                <a:gd name="T23" fmla="*/ 2147483646 h 16"/>
                <a:gd name="T24" fmla="*/ 2147483646 w 5"/>
                <a:gd name="T25" fmla="*/ 2147483646 h 16"/>
                <a:gd name="T26" fmla="*/ 2147483646 w 5"/>
                <a:gd name="T27" fmla="*/ 2147483646 h 16"/>
                <a:gd name="T28" fmla="*/ 2147483646 w 5"/>
                <a:gd name="T29" fmla="*/ 2147483646 h 16"/>
                <a:gd name="T30" fmla="*/ 2147483646 w 5"/>
                <a:gd name="T31" fmla="*/ 2147483646 h 16"/>
                <a:gd name="T32" fmla="*/ 2147483646 w 5"/>
                <a:gd name="T33" fmla="*/ 2147483646 h 16"/>
                <a:gd name="T34" fmla="*/ 2147483646 w 5"/>
                <a:gd name="T35" fmla="*/ 2147483646 h 16"/>
                <a:gd name="T36" fmla="*/ 2147483646 w 5"/>
                <a:gd name="T37" fmla="*/ 2147483646 h 16"/>
                <a:gd name="T38" fmla="*/ 2147483646 w 5"/>
                <a:gd name="T39" fmla="*/ 2147483646 h 16"/>
                <a:gd name="T40" fmla="*/ 2147483646 w 5"/>
                <a:gd name="T41" fmla="*/ 2147483646 h 16"/>
                <a:gd name="T42" fmla="*/ 2147483646 w 5"/>
                <a:gd name="T43" fmla="*/ 2147483646 h 16"/>
                <a:gd name="T44" fmla="*/ 2147483646 w 5"/>
                <a:gd name="T45" fmla="*/ 2147483646 h 16"/>
                <a:gd name="T46" fmla="*/ 2147483646 w 5"/>
                <a:gd name="T47" fmla="*/ 2147483646 h 16"/>
                <a:gd name="T48" fmla="*/ 2147483646 w 5"/>
                <a:gd name="T49" fmla="*/ 2147483646 h 16"/>
                <a:gd name="T50" fmla="*/ 2147483646 w 5"/>
                <a:gd name="T51" fmla="*/ 2147483646 h 16"/>
                <a:gd name="T52" fmla="*/ 2147483646 w 5"/>
                <a:gd name="T53" fmla="*/ 2147483646 h 16"/>
                <a:gd name="T54" fmla="*/ 2147483646 w 5"/>
                <a:gd name="T55" fmla="*/ 2147483646 h 16"/>
                <a:gd name="T56" fmla="*/ 2147483646 w 5"/>
                <a:gd name="T57" fmla="*/ 2147483646 h 16"/>
                <a:gd name="T58" fmla="*/ 2147483646 w 5"/>
                <a:gd name="T59" fmla="*/ 2147483646 h 16"/>
                <a:gd name="T60" fmla="*/ 2147483646 w 5"/>
                <a:gd name="T61" fmla="*/ 2147483646 h 16"/>
                <a:gd name="T62" fmla="*/ 2147483646 w 5"/>
                <a:gd name="T63" fmla="*/ 2147483646 h 16"/>
                <a:gd name="T64" fmla="*/ 2147483646 w 5"/>
                <a:gd name="T65" fmla="*/ 2147483646 h 16"/>
                <a:gd name="T66" fmla="*/ 2147483646 w 5"/>
                <a:gd name="T67" fmla="*/ 2147483646 h 16"/>
                <a:gd name="T68" fmla="*/ 2147483646 w 5"/>
                <a:gd name="T69" fmla="*/ 0 h 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" h="16">
                  <a:moveTo>
                    <a:pt x="3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2"/>
                    <a:pt x="1" y="14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4" y="15"/>
                    <a:pt x="3" y="15"/>
                    <a:pt x="4" y="14"/>
                  </a:cubicBezTo>
                  <a:cubicBezTo>
                    <a:pt x="3" y="15"/>
                    <a:pt x="3" y="14"/>
                    <a:pt x="4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8"/>
                    <a:pt x="3" y="7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4" name="Rectangle 659"/>
            <p:cNvSpPr>
              <a:spLocks noChangeArrowheads="1"/>
            </p:cNvSpPr>
            <p:nvPr/>
          </p:nvSpPr>
          <p:spPr bwMode="auto">
            <a:xfrm>
              <a:off x="6015038" y="43799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5" name="Oval 660"/>
            <p:cNvSpPr>
              <a:spLocks noChangeArrowheads="1"/>
            </p:cNvSpPr>
            <p:nvPr/>
          </p:nvSpPr>
          <p:spPr bwMode="auto">
            <a:xfrm>
              <a:off x="6011863" y="4346576"/>
              <a:ext cx="19050" cy="222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6" name="Freeform 661"/>
            <p:cNvSpPr/>
            <p:nvPr/>
          </p:nvSpPr>
          <p:spPr bwMode="auto">
            <a:xfrm>
              <a:off x="5973763" y="4371976"/>
              <a:ext cx="0" cy="4763"/>
            </a:xfrm>
            <a:custGeom>
              <a:avLst/>
              <a:gdLst>
                <a:gd name="T0" fmla="*/ 0 h 3"/>
                <a:gd name="T1" fmla="*/ 2147483646 h 3"/>
                <a:gd name="T2" fmla="*/ 0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7" name="Rectangle 662"/>
            <p:cNvSpPr>
              <a:spLocks noChangeArrowheads="1"/>
            </p:cNvSpPr>
            <p:nvPr/>
          </p:nvSpPr>
          <p:spPr bwMode="auto">
            <a:xfrm>
              <a:off x="5973763" y="4376739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68" name="Freeform 663"/>
            <p:cNvSpPr/>
            <p:nvPr/>
          </p:nvSpPr>
          <p:spPr bwMode="auto">
            <a:xfrm>
              <a:off x="5973763" y="4376739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2147483646 w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9" name="Freeform 664"/>
            <p:cNvSpPr/>
            <p:nvPr/>
          </p:nvSpPr>
          <p:spPr bwMode="auto">
            <a:xfrm>
              <a:off x="5973763" y="4376739"/>
              <a:ext cx="3175" cy="0"/>
            </a:xfrm>
            <a:custGeom>
              <a:avLst/>
              <a:gdLst>
                <a:gd name="T0" fmla="*/ 2147483646 w 2"/>
                <a:gd name="T1" fmla="*/ 0 w 2"/>
                <a:gd name="T2" fmla="*/ 0 w 2"/>
                <a:gd name="T3" fmla="*/ 0 w 2"/>
                <a:gd name="T4" fmla="*/ 2147483646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0" name="Freeform 665"/>
            <p:cNvSpPr/>
            <p:nvPr/>
          </p:nvSpPr>
          <p:spPr bwMode="auto">
            <a:xfrm>
              <a:off x="5976938" y="437673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1" name="Freeform 666"/>
            <p:cNvSpPr/>
            <p:nvPr/>
          </p:nvSpPr>
          <p:spPr bwMode="auto">
            <a:xfrm>
              <a:off x="5976938" y="4371976"/>
              <a:ext cx="4763" cy="7938"/>
            </a:xfrm>
            <a:custGeom>
              <a:avLst/>
              <a:gdLst>
                <a:gd name="T0" fmla="*/ 2147483646 w 3"/>
                <a:gd name="T1" fmla="*/ 2147483646 h 5"/>
                <a:gd name="T2" fmla="*/ 0 w 3"/>
                <a:gd name="T3" fmla="*/ 2147483646 h 5"/>
                <a:gd name="T4" fmla="*/ 2147483646 w 3"/>
                <a:gd name="T5" fmla="*/ 2147483646 h 5"/>
                <a:gd name="T6" fmla="*/ 2147483646 w 3"/>
                <a:gd name="T7" fmla="*/ 2147483646 h 5"/>
                <a:gd name="T8" fmla="*/ 2147483646 w 3"/>
                <a:gd name="T9" fmla="*/ 2147483646 h 5"/>
                <a:gd name="T10" fmla="*/ 2147483646 w 3"/>
                <a:gd name="T11" fmla="*/ 2147483646 h 5"/>
                <a:gd name="T12" fmla="*/ 0 w 3"/>
                <a:gd name="T13" fmla="*/ 0 h 5"/>
                <a:gd name="T14" fmla="*/ 0 w 3"/>
                <a:gd name="T15" fmla="*/ 0 h 5"/>
                <a:gd name="T16" fmla="*/ 0 w 3"/>
                <a:gd name="T17" fmla="*/ 0 h 5"/>
                <a:gd name="T18" fmla="*/ 2147483646 w 3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2" name="Freeform 667"/>
            <p:cNvSpPr/>
            <p:nvPr/>
          </p:nvSpPr>
          <p:spPr bwMode="auto">
            <a:xfrm>
              <a:off x="5973763" y="4368801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3" name="Rectangle 668"/>
            <p:cNvSpPr>
              <a:spLocks noChangeArrowheads="1"/>
            </p:cNvSpPr>
            <p:nvPr/>
          </p:nvSpPr>
          <p:spPr bwMode="auto">
            <a:xfrm>
              <a:off x="5973763" y="43688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4" name="Freeform 669"/>
            <p:cNvSpPr/>
            <p:nvPr/>
          </p:nvSpPr>
          <p:spPr bwMode="auto">
            <a:xfrm>
              <a:off x="5976938" y="4376739"/>
              <a:ext cx="30163" cy="55563"/>
            </a:xfrm>
            <a:custGeom>
              <a:avLst/>
              <a:gdLst>
                <a:gd name="T0" fmla="*/ 0 w 8"/>
                <a:gd name="T1" fmla="*/ 2147483646 h 15"/>
                <a:gd name="T2" fmla="*/ 0 w 8"/>
                <a:gd name="T3" fmla="*/ 2147483646 h 15"/>
                <a:gd name="T4" fmla="*/ 0 w 8"/>
                <a:gd name="T5" fmla="*/ 2147483646 h 15"/>
                <a:gd name="T6" fmla="*/ 0 w 8"/>
                <a:gd name="T7" fmla="*/ 2147483646 h 15"/>
                <a:gd name="T8" fmla="*/ 0 w 8"/>
                <a:gd name="T9" fmla="*/ 2147483646 h 15"/>
                <a:gd name="T10" fmla="*/ 0 w 8"/>
                <a:gd name="T11" fmla="*/ 2147483646 h 15"/>
                <a:gd name="T12" fmla="*/ 0 w 8"/>
                <a:gd name="T13" fmla="*/ 2147483646 h 15"/>
                <a:gd name="T14" fmla="*/ 0 w 8"/>
                <a:gd name="T15" fmla="*/ 2147483646 h 15"/>
                <a:gd name="T16" fmla="*/ 0 w 8"/>
                <a:gd name="T17" fmla="*/ 2147483646 h 15"/>
                <a:gd name="T18" fmla="*/ 0 w 8"/>
                <a:gd name="T19" fmla="*/ 2147483646 h 15"/>
                <a:gd name="T20" fmla="*/ 0 w 8"/>
                <a:gd name="T21" fmla="*/ 2147483646 h 15"/>
                <a:gd name="T22" fmla="*/ 2147483646 w 8"/>
                <a:gd name="T23" fmla="*/ 2147483646 h 15"/>
                <a:gd name="T24" fmla="*/ 2147483646 w 8"/>
                <a:gd name="T25" fmla="*/ 2147483646 h 15"/>
                <a:gd name="T26" fmla="*/ 2147483646 w 8"/>
                <a:gd name="T27" fmla="*/ 2147483646 h 15"/>
                <a:gd name="T28" fmla="*/ 2147483646 w 8"/>
                <a:gd name="T29" fmla="*/ 2147483646 h 15"/>
                <a:gd name="T30" fmla="*/ 2147483646 w 8"/>
                <a:gd name="T31" fmla="*/ 2147483646 h 15"/>
                <a:gd name="T32" fmla="*/ 0 w 8"/>
                <a:gd name="T33" fmla="*/ 2147483646 h 15"/>
                <a:gd name="T34" fmla="*/ 2147483646 w 8"/>
                <a:gd name="T35" fmla="*/ 2147483646 h 15"/>
                <a:gd name="T36" fmla="*/ 2147483646 w 8"/>
                <a:gd name="T37" fmla="*/ 2147483646 h 15"/>
                <a:gd name="T38" fmla="*/ 2147483646 w 8"/>
                <a:gd name="T39" fmla="*/ 2147483646 h 15"/>
                <a:gd name="T40" fmla="*/ 2147483646 w 8"/>
                <a:gd name="T41" fmla="*/ 2147483646 h 15"/>
                <a:gd name="T42" fmla="*/ 2147483646 w 8"/>
                <a:gd name="T43" fmla="*/ 2147483646 h 15"/>
                <a:gd name="T44" fmla="*/ 2147483646 w 8"/>
                <a:gd name="T45" fmla="*/ 2147483646 h 15"/>
                <a:gd name="T46" fmla="*/ 2147483646 w 8"/>
                <a:gd name="T47" fmla="*/ 2147483646 h 15"/>
                <a:gd name="T48" fmla="*/ 2147483646 w 8"/>
                <a:gd name="T49" fmla="*/ 2147483646 h 15"/>
                <a:gd name="T50" fmla="*/ 2147483646 w 8"/>
                <a:gd name="T51" fmla="*/ 2147483646 h 15"/>
                <a:gd name="T52" fmla="*/ 2147483646 w 8"/>
                <a:gd name="T53" fmla="*/ 2147483646 h 15"/>
                <a:gd name="T54" fmla="*/ 2147483646 w 8"/>
                <a:gd name="T55" fmla="*/ 2147483646 h 15"/>
                <a:gd name="T56" fmla="*/ 2147483646 w 8"/>
                <a:gd name="T57" fmla="*/ 2147483646 h 15"/>
                <a:gd name="T58" fmla="*/ 2147483646 w 8"/>
                <a:gd name="T59" fmla="*/ 2147483646 h 15"/>
                <a:gd name="T60" fmla="*/ 0 w 8"/>
                <a:gd name="T61" fmla="*/ 0 h 15"/>
                <a:gd name="T62" fmla="*/ 0 w 8"/>
                <a:gd name="T63" fmla="*/ 2147483646 h 15"/>
                <a:gd name="T64" fmla="*/ 0 w 8"/>
                <a:gd name="T65" fmla="*/ 2147483646 h 15"/>
                <a:gd name="T66" fmla="*/ 0 w 8"/>
                <a:gd name="T67" fmla="*/ 0 h 15"/>
                <a:gd name="T68" fmla="*/ 0 w 8"/>
                <a:gd name="T69" fmla="*/ 0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15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6"/>
                    <a:pt x="2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8" y="13"/>
                    <a:pt x="7" y="13"/>
                    <a:pt x="7" y="12"/>
                  </a:cubicBezTo>
                  <a:cubicBezTo>
                    <a:pt x="7" y="13"/>
                    <a:pt x="6" y="12"/>
                    <a:pt x="7" y="11"/>
                  </a:cubicBezTo>
                  <a:cubicBezTo>
                    <a:pt x="7" y="10"/>
                    <a:pt x="6" y="10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5" name="Freeform 670"/>
            <p:cNvSpPr/>
            <p:nvPr/>
          </p:nvSpPr>
          <p:spPr bwMode="auto">
            <a:xfrm>
              <a:off x="5976938" y="4383089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6" name="Freeform 671"/>
            <p:cNvSpPr/>
            <p:nvPr/>
          </p:nvSpPr>
          <p:spPr bwMode="auto">
            <a:xfrm>
              <a:off x="5959475" y="4349751"/>
              <a:ext cx="25400" cy="22225"/>
            </a:xfrm>
            <a:custGeom>
              <a:avLst/>
              <a:gdLst>
                <a:gd name="T0" fmla="*/ 2147483646 w 7"/>
                <a:gd name="T1" fmla="*/ 2147483646 h 6"/>
                <a:gd name="T2" fmla="*/ 2147483646 w 7"/>
                <a:gd name="T3" fmla="*/ 2147483646 h 6"/>
                <a:gd name="T4" fmla="*/ 2147483646 w 7"/>
                <a:gd name="T5" fmla="*/ 2147483646 h 6"/>
                <a:gd name="T6" fmla="*/ 2147483646 w 7"/>
                <a:gd name="T7" fmla="*/ 2147483646 h 6"/>
                <a:gd name="T8" fmla="*/ 2147483646 w 7"/>
                <a:gd name="T9" fmla="*/ 214748364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6" y="2"/>
                  </a:moveTo>
                  <a:cubicBezTo>
                    <a:pt x="7" y="3"/>
                    <a:pt x="6" y="5"/>
                    <a:pt x="5" y="5"/>
                  </a:cubicBezTo>
                  <a:cubicBezTo>
                    <a:pt x="4" y="6"/>
                    <a:pt x="2" y="6"/>
                    <a:pt x="1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7" name="Rectangle 672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8" name="Rectangle 673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9" name="Freeform 674"/>
            <p:cNvSpPr/>
            <p:nvPr/>
          </p:nvSpPr>
          <p:spPr bwMode="auto">
            <a:xfrm>
              <a:off x="5940425" y="44100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0" name="Rectangle 675"/>
            <p:cNvSpPr>
              <a:spLocks noChangeArrowheads="1"/>
            </p:cNvSpPr>
            <p:nvPr/>
          </p:nvSpPr>
          <p:spPr bwMode="auto">
            <a:xfrm>
              <a:off x="5940425" y="44100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1" name="Freeform 676"/>
            <p:cNvSpPr/>
            <p:nvPr/>
          </p:nvSpPr>
          <p:spPr bwMode="auto">
            <a:xfrm>
              <a:off x="5940425" y="44100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2" name="Freeform 677"/>
            <p:cNvSpPr/>
            <p:nvPr/>
          </p:nvSpPr>
          <p:spPr bwMode="auto">
            <a:xfrm>
              <a:off x="5940425" y="4406901"/>
              <a:ext cx="6350" cy="3175"/>
            </a:xfrm>
            <a:custGeom>
              <a:avLst/>
              <a:gdLst>
                <a:gd name="T0" fmla="*/ 2147483646 w 4"/>
                <a:gd name="T1" fmla="*/ 0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2147483646 w 4"/>
                <a:gd name="T9" fmla="*/ 2147483646 h 2"/>
                <a:gd name="T10" fmla="*/ 2147483646 w 4"/>
                <a:gd name="T11" fmla="*/ 0 h 2"/>
                <a:gd name="T12" fmla="*/ 0 w 4"/>
                <a:gd name="T13" fmla="*/ 0 h 2"/>
                <a:gd name="T14" fmla="*/ 0 w 4"/>
                <a:gd name="T15" fmla="*/ 0 h 2"/>
                <a:gd name="T16" fmla="*/ 0 w 4"/>
                <a:gd name="T17" fmla="*/ 0 h 2"/>
                <a:gd name="T18" fmla="*/ 2147483646 w 4"/>
                <a:gd name="T19" fmla="*/ 0 h 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3" name="Freeform 678"/>
            <p:cNvSpPr/>
            <p:nvPr/>
          </p:nvSpPr>
          <p:spPr bwMode="auto">
            <a:xfrm>
              <a:off x="5935663" y="440690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4" name="Rectangle 679"/>
            <p:cNvSpPr>
              <a:spLocks noChangeArrowheads="1"/>
            </p:cNvSpPr>
            <p:nvPr/>
          </p:nvSpPr>
          <p:spPr bwMode="auto">
            <a:xfrm>
              <a:off x="5935663" y="44069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5" name="Freeform 680"/>
            <p:cNvSpPr/>
            <p:nvPr/>
          </p:nvSpPr>
          <p:spPr bwMode="auto">
            <a:xfrm>
              <a:off x="5943600" y="4410076"/>
              <a:ext cx="49213" cy="33338"/>
            </a:xfrm>
            <a:custGeom>
              <a:avLst/>
              <a:gdLst>
                <a:gd name="T0" fmla="*/ 2147483646 w 13"/>
                <a:gd name="T1" fmla="*/ 2147483646 h 9"/>
                <a:gd name="T2" fmla="*/ 2147483646 w 13"/>
                <a:gd name="T3" fmla="*/ 2147483646 h 9"/>
                <a:gd name="T4" fmla="*/ 2147483646 w 13"/>
                <a:gd name="T5" fmla="*/ 2147483646 h 9"/>
                <a:gd name="T6" fmla="*/ 2147483646 w 13"/>
                <a:gd name="T7" fmla="*/ 2147483646 h 9"/>
                <a:gd name="T8" fmla="*/ 2147483646 w 13"/>
                <a:gd name="T9" fmla="*/ 2147483646 h 9"/>
                <a:gd name="T10" fmla="*/ 2147483646 w 13"/>
                <a:gd name="T11" fmla="*/ 2147483646 h 9"/>
                <a:gd name="T12" fmla="*/ 2147483646 w 13"/>
                <a:gd name="T13" fmla="*/ 2147483646 h 9"/>
                <a:gd name="T14" fmla="*/ 2147483646 w 13"/>
                <a:gd name="T15" fmla="*/ 2147483646 h 9"/>
                <a:gd name="T16" fmla="*/ 2147483646 w 13"/>
                <a:gd name="T17" fmla="*/ 2147483646 h 9"/>
                <a:gd name="T18" fmla="*/ 2147483646 w 13"/>
                <a:gd name="T19" fmla="*/ 2147483646 h 9"/>
                <a:gd name="T20" fmla="*/ 2147483646 w 13"/>
                <a:gd name="T21" fmla="*/ 2147483646 h 9"/>
                <a:gd name="T22" fmla="*/ 2147483646 w 13"/>
                <a:gd name="T23" fmla="*/ 2147483646 h 9"/>
                <a:gd name="T24" fmla="*/ 2147483646 w 13"/>
                <a:gd name="T25" fmla="*/ 2147483646 h 9"/>
                <a:gd name="T26" fmla="*/ 2147483646 w 13"/>
                <a:gd name="T27" fmla="*/ 2147483646 h 9"/>
                <a:gd name="T28" fmla="*/ 2147483646 w 13"/>
                <a:gd name="T29" fmla="*/ 2147483646 h 9"/>
                <a:gd name="T30" fmla="*/ 2147483646 w 13"/>
                <a:gd name="T31" fmla="*/ 2147483646 h 9"/>
                <a:gd name="T32" fmla="*/ 2147483646 w 13"/>
                <a:gd name="T33" fmla="*/ 2147483646 h 9"/>
                <a:gd name="T34" fmla="*/ 2147483646 w 13"/>
                <a:gd name="T35" fmla="*/ 2147483646 h 9"/>
                <a:gd name="T36" fmla="*/ 2147483646 w 13"/>
                <a:gd name="T37" fmla="*/ 2147483646 h 9"/>
                <a:gd name="T38" fmla="*/ 2147483646 w 13"/>
                <a:gd name="T39" fmla="*/ 2147483646 h 9"/>
                <a:gd name="T40" fmla="*/ 2147483646 w 13"/>
                <a:gd name="T41" fmla="*/ 2147483646 h 9"/>
                <a:gd name="T42" fmla="*/ 2147483646 w 13"/>
                <a:gd name="T43" fmla="*/ 2147483646 h 9"/>
                <a:gd name="T44" fmla="*/ 2147483646 w 13"/>
                <a:gd name="T45" fmla="*/ 2147483646 h 9"/>
                <a:gd name="T46" fmla="*/ 2147483646 w 13"/>
                <a:gd name="T47" fmla="*/ 2147483646 h 9"/>
                <a:gd name="T48" fmla="*/ 2147483646 w 13"/>
                <a:gd name="T49" fmla="*/ 2147483646 h 9"/>
                <a:gd name="T50" fmla="*/ 2147483646 w 13"/>
                <a:gd name="T51" fmla="*/ 2147483646 h 9"/>
                <a:gd name="T52" fmla="*/ 2147483646 w 13"/>
                <a:gd name="T53" fmla="*/ 0 h 9"/>
                <a:gd name="T54" fmla="*/ 2147483646 w 13"/>
                <a:gd name="T55" fmla="*/ 0 h 9"/>
                <a:gd name="T56" fmla="*/ 2147483646 w 13"/>
                <a:gd name="T57" fmla="*/ 0 h 9"/>
                <a:gd name="T58" fmla="*/ 2147483646 w 13"/>
                <a:gd name="T59" fmla="*/ 0 h 9"/>
                <a:gd name="T60" fmla="*/ 0 w 13"/>
                <a:gd name="T61" fmla="*/ 0 h 9"/>
                <a:gd name="T62" fmla="*/ 0 w 13"/>
                <a:gd name="T63" fmla="*/ 0 h 9"/>
                <a:gd name="T64" fmla="*/ 0 w 13"/>
                <a:gd name="T65" fmla="*/ 0 h 9"/>
                <a:gd name="T66" fmla="*/ 0 w 13"/>
                <a:gd name="T67" fmla="*/ 0 h 9"/>
                <a:gd name="T68" fmla="*/ 0 w 13"/>
                <a:gd name="T69" fmla="*/ 2147483646 h 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" h="9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10" y="7"/>
                    <a:pt x="11" y="8"/>
                  </a:cubicBezTo>
                  <a:cubicBezTo>
                    <a:pt x="11" y="9"/>
                    <a:pt x="12" y="9"/>
                    <a:pt x="13" y="9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3" y="7"/>
                    <a:pt x="12" y="6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5" y="3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6" name="Rectangle 681"/>
            <p:cNvSpPr>
              <a:spLocks noChangeArrowheads="1"/>
            </p:cNvSpPr>
            <p:nvPr/>
          </p:nvSpPr>
          <p:spPr bwMode="auto">
            <a:xfrm>
              <a:off x="5946775" y="44180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87" name="Freeform 682"/>
            <p:cNvSpPr/>
            <p:nvPr/>
          </p:nvSpPr>
          <p:spPr bwMode="auto">
            <a:xfrm>
              <a:off x="5918200" y="4387851"/>
              <a:ext cx="22225" cy="25400"/>
            </a:xfrm>
            <a:custGeom>
              <a:avLst/>
              <a:gdLst>
                <a:gd name="T0" fmla="*/ 2147483646 w 6"/>
                <a:gd name="T1" fmla="*/ 2147483646 h 7"/>
                <a:gd name="T2" fmla="*/ 2147483646 w 6"/>
                <a:gd name="T3" fmla="*/ 2147483646 h 7"/>
                <a:gd name="T4" fmla="*/ 2147483646 w 6"/>
                <a:gd name="T5" fmla="*/ 2147483646 h 7"/>
                <a:gd name="T6" fmla="*/ 0 w 6"/>
                <a:gd name="T7" fmla="*/ 2147483646 h 7"/>
                <a:gd name="T8" fmla="*/ 2147483646 w 6"/>
                <a:gd name="T9" fmla="*/ 214748364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6" y="2"/>
                    <a:pt x="6" y="3"/>
                    <a:pt x="6" y="5"/>
                  </a:cubicBezTo>
                  <a:cubicBezTo>
                    <a:pt x="5" y="6"/>
                    <a:pt x="3" y="7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8" name="Freeform 683"/>
            <p:cNvSpPr/>
            <p:nvPr/>
          </p:nvSpPr>
          <p:spPr bwMode="auto">
            <a:xfrm>
              <a:off x="6859588" y="4184651"/>
              <a:ext cx="0" cy="7938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9" name="Rectangle 684"/>
            <p:cNvSpPr>
              <a:spLocks noChangeArrowheads="1"/>
            </p:cNvSpPr>
            <p:nvPr/>
          </p:nvSpPr>
          <p:spPr bwMode="auto">
            <a:xfrm>
              <a:off x="6856413" y="4184651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0" name="Freeform 685"/>
            <p:cNvSpPr/>
            <p:nvPr/>
          </p:nvSpPr>
          <p:spPr bwMode="auto">
            <a:xfrm>
              <a:off x="6853238" y="41846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1" name="Freeform 686"/>
            <p:cNvSpPr/>
            <p:nvPr/>
          </p:nvSpPr>
          <p:spPr bwMode="auto">
            <a:xfrm>
              <a:off x="6853238" y="4184651"/>
              <a:ext cx="3175" cy="7938"/>
            </a:xfrm>
            <a:custGeom>
              <a:avLst/>
              <a:gdLst>
                <a:gd name="T0" fmla="*/ 2147483646 w 2"/>
                <a:gd name="T1" fmla="*/ 2147483646 h 5"/>
                <a:gd name="T2" fmla="*/ 2147483646 w 2"/>
                <a:gd name="T3" fmla="*/ 0 h 5"/>
                <a:gd name="T4" fmla="*/ 2147483646 w 2"/>
                <a:gd name="T5" fmla="*/ 0 h 5"/>
                <a:gd name="T6" fmla="*/ 0 w 2"/>
                <a:gd name="T7" fmla="*/ 0 h 5"/>
                <a:gd name="T8" fmla="*/ 2147483646 w 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2" name="Freeform 687"/>
            <p:cNvSpPr/>
            <p:nvPr/>
          </p:nvSpPr>
          <p:spPr bwMode="auto">
            <a:xfrm>
              <a:off x="6853238" y="4192589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2147483646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3" name="Freeform 688"/>
            <p:cNvSpPr/>
            <p:nvPr/>
          </p:nvSpPr>
          <p:spPr bwMode="auto">
            <a:xfrm>
              <a:off x="6829425" y="4217989"/>
              <a:ext cx="26988" cy="34925"/>
            </a:xfrm>
            <a:custGeom>
              <a:avLst/>
              <a:gdLst>
                <a:gd name="T0" fmla="*/ 2147483646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2147483646 h 9"/>
                <a:gd name="T8" fmla="*/ 2147483646 w 7"/>
                <a:gd name="T9" fmla="*/ 2147483646 h 9"/>
                <a:gd name="T10" fmla="*/ 2147483646 w 7"/>
                <a:gd name="T11" fmla="*/ 2147483646 h 9"/>
                <a:gd name="T12" fmla="*/ 2147483646 w 7"/>
                <a:gd name="T13" fmla="*/ 2147483646 h 9"/>
                <a:gd name="T14" fmla="*/ 2147483646 w 7"/>
                <a:gd name="T15" fmla="*/ 2147483646 h 9"/>
                <a:gd name="T16" fmla="*/ 2147483646 w 7"/>
                <a:gd name="T17" fmla="*/ 2147483646 h 9"/>
                <a:gd name="T18" fmla="*/ 2147483646 w 7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9">
                  <a:moveTo>
                    <a:pt x="4" y="6"/>
                  </a:moveTo>
                  <a:cubicBezTo>
                    <a:pt x="4" y="6"/>
                    <a:pt x="5" y="2"/>
                    <a:pt x="4" y="3"/>
                  </a:cubicBezTo>
                  <a:cubicBezTo>
                    <a:pt x="4" y="4"/>
                    <a:pt x="3" y="6"/>
                    <a:pt x="3" y="6"/>
                  </a:cubicBezTo>
                  <a:cubicBezTo>
                    <a:pt x="2" y="7"/>
                    <a:pt x="3" y="3"/>
                    <a:pt x="2" y="3"/>
                  </a:cubicBezTo>
                  <a:cubicBezTo>
                    <a:pt x="2" y="4"/>
                    <a:pt x="0" y="9"/>
                    <a:pt x="1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6"/>
                    <a:pt x="5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5"/>
                    <a:pt x="4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4" name="Freeform 689"/>
            <p:cNvSpPr/>
            <p:nvPr/>
          </p:nvSpPr>
          <p:spPr bwMode="auto">
            <a:xfrm>
              <a:off x="6867525" y="4192589"/>
              <a:ext cx="7938" cy="14288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0 w 2"/>
                <a:gd name="T5" fmla="*/ 2147483646 h 4"/>
                <a:gd name="T6" fmla="*/ 0 w 2"/>
                <a:gd name="T7" fmla="*/ 2147483646 h 4"/>
                <a:gd name="T8" fmla="*/ 0 w 2"/>
                <a:gd name="T9" fmla="*/ 2147483646 h 4"/>
                <a:gd name="T10" fmla="*/ 2147483646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5" name="Rectangle 690"/>
            <p:cNvSpPr>
              <a:spLocks noChangeArrowheads="1"/>
            </p:cNvSpPr>
            <p:nvPr/>
          </p:nvSpPr>
          <p:spPr bwMode="auto">
            <a:xfrm>
              <a:off x="6870700" y="4206876"/>
              <a:ext cx="4763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6" name="Freeform 691"/>
            <p:cNvSpPr/>
            <p:nvPr/>
          </p:nvSpPr>
          <p:spPr bwMode="auto">
            <a:xfrm>
              <a:off x="6619875" y="4132264"/>
              <a:ext cx="225425" cy="184150"/>
            </a:xfrm>
            <a:custGeom>
              <a:avLst/>
              <a:gdLst>
                <a:gd name="T0" fmla="*/ 2147483646 w 60"/>
                <a:gd name="T1" fmla="*/ 2147483646 h 49"/>
                <a:gd name="T2" fmla="*/ 2147483646 w 60"/>
                <a:gd name="T3" fmla="*/ 2147483646 h 49"/>
                <a:gd name="T4" fmla="*/ 2147483646 w 60"/>
                <a:gd name="T5" fmla="*/ 2147483646 h 49"/>
                <a:gd name="T6" fmla="*/ 2147483646 w 60"/>
                <a:gd name="T7" fmla="*/ 2147483646 h 49"/>
                <a:gd name="T8" fmla="*/ 2147483646 w 60"/>
                <a:gd name="T9" fmla="*/ 2147483646 h 49"/>
                <a:gd name="T10" fmla="*/ 2147483646 w 60"/>
                <a:gd name="T11" fmla="*/ 2147483646 h 49"/>
                <a:gd name="T12" fmla="*/ 2147483646 w 60"/>
                <a:gd name="T13" fmla="*/ 2147483646 h 49"/>
                <a:gd name="T14" fmla="*/ 2147483646 w 60"/>
                <a:gd name="T15" fmla="*/ 2147483646 h 49"/>
                <a:gd name="T16" fmla="*/ 2147483646 w 60"/>
                <a:gd name="T17" fmla="*/ 2147483646 h 49"/>
                <a:gd name="T18" fmla="*/ 2147483646 w 60"/>
                <a:gd name="T19" fmla="*/ 2147483646 h 49"/>
                <a:gd name="T20" fmla="*/ 2147483646 w 60"/>
                <a:gd name="T21" fmla="*/ 2147483646 h 49"/>
                <a:gd name="T22" fmla="*/ 2147483646 w 60"/>
                <a:gd name="T23" fmla="*/ 2147483646 h 49"/>
                <a:gd name="T24" fmla="*/ 2147483646 w 60"/>
                <a:gd name="T25" fmla="*/ 2147483646 h 49"/>
                <a:gd name="T26" fmla="*/ 2147483646 w 60"/>
                <a:gd name="T27" fmla="*/ 2147483646 h 49"/>
                <a:gd name="T28" fmla="*/ 2147483646 w 60"/>
                <a:gd name="T29" fmla="*/ 2147483646 h 49"/>
                <a:gd name="T30" fmla="*/ 2147483646 w 60"/>
                <a:gd name="T31" fmla="*/ 2147483646 h 49"/>
                <a:gd name="T32" fmla="*/ 2147483646 w 60"/>
                <a:gd name="T33" fmla="*/ 2147483646 h 49"/>
                <a:gd name="T34" fmla="*/ 2147483646 w 60"/>
                <a:gd name="T35" fmla="*/ 2147483646 h 49"/>
                <a:gd name="T36" fmla="*/ 2147483646 w 60"/>
                <a:gd name="T37" fmla="*/ 2147483646 h 49"/>
                <a:gd name="T38" fmla="*/ 2147483646 w 60"/>
                <a:gd name="T39" fmla="*/ 2147483646 h 49"/>
                <a:gd name="T40" fmla="*/ 2147483646 w 60"/>
                <a:gd name="T41" fmla="*/ 2147483646 h 49"/>
                <a:gd name="T42" fmla="*/ 2147483646 w 60"/>
                <a:gd name="T43" fmla="*/ 2147483646 h 49"/>
                <a:gd name="T44" fmla="*/ 2147483646 w 60"/>
                <a:gd name="T45" fmla="*/ 2147483646 h 49"/>
                <a:gd name="T46" fmla="*/ 2147483646 w 60"/>
                <a:gd name="T47" fmla="*/ 2147483646 h 49"/>
                <a:gd name="T48" fmla="*/ 2147483646 w 60"/>
                <a:gd name="T49" fmla="*/ 2147483646 h 49"/>
                <a:gd name="T50" fmla="*/ 2147483646 w 60"/>
                <a:gd name="T51" fmla="*/ 2147483646 h 49"/>
                <a:gd name="T52" fmla="*/ 2147483646 w 60"/>
                <a:gd name="T53" fmla="*/ 2147483646 h 49"/>
                <a:gd name="T54" fmla="*/ 2147483646 w 60"/>
                <a:gd name="T55" fmla="*/ 2147483646 h 49"/>
                <a:gd name="T56" fmla="*/ 2147483646 w 60"/>
                <a:gd name="T57" fmla="*/ 2147483646 h 49"/>
                <a:gd name="T58" fmla="*/ 2147483646 w 60"/>
                <a:gd name="T59" fmla="*/ 2147483646 h 49"/>
                <a:gd name="T60" fmla="*/ 2147483646 w 60"/>
                <a:gd name="T61" fmla="*/ 2147483646 h 49"/>
                <a:gd name="T62" fmla="*/ 2147483646 w 60"/>
                <a:gd name="T63" fmla="*/ 2147483646 h 49"/>
                <a:gd name="T64" fmla="*/ 2147483646 w 60"/>
                <a:gd name="T65" fmla="*/ 2147483646 h 49"/>
                <a:gd name="T66" fmla="*/ 2147483646 w 60"/>
                <a:gd name="T67" fmla="*/ 2147483646 h 49"/>
                <a:gd name="T68" fmla="*/ 2147483646 w 60"/>
                <a:gd name="T69" fmla="*/ 2147483646 h 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" h="49">
                  <a:moveTo>
                    <a:pt x="59" y="18"/>
                  </a:moveTo>
                  <a:cubicBezTo>
                    <a:pt x="58" y="18"/>
                    <a:pt x="57" y="17"/>
                    <a:pt x="56" y="17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2" y="17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6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50" y="18"/>
                    <a:pt x="50" y="19"/>
                    <a:pt x="50" y="20"/>
                  </a:cubicBezTo>
                  <a:cubicBezTo>
                    <a:pt x="50" y="22"/>
                    <a:pt x="51" y="16"/>
                    <a:pt x="51" y="19"/>
                  </a:cubicBezTo>
                  <a:cubicBezTo>
                    <a:pt x="51" y="16"/>
                    <a:pt x="50" y="22"/>
                    <a:pt x="50" y="20"/>
                  </a:cubicBezTo>
                  <a:cubicBezTo>
                    <a:pt x="50" y="19"/>
                    <a:pt x="50" y="18"/>
                    <a:pt x="50" y="16"/>
                  </a:cubicBezTo>
                  <a:cubicBezTo>
                    <a:pt x="50" y="17"/>
                    <a:pt x="49" y="16"/>
                    <a:pt x="49" y="15"/>
                  </a:cubicBezTo>
                  <a:cubicBezTo>
                    <a:pt x="49" y="13"/>
                    <a:pt x="50" y="14"/>
                    <a:pt x="50" y="16"/>
                  </a:cubicBezTo>
                  <a:cubicBezTo>
                    <a:pt x="50" y="16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51" y="16"/>
                    <a:pt x="51" y="15"/>
                    <a:pt x="51" y="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5" y="11"/>
                    <a:pt x="41" y="11"/>
                    <a:pt x="37" y="10"/>
                  </a:cubicBezTo>
                  <a:cubicBezTo>
                    <a:pt x="34" y="9"/>
                    <a:pt x="32" y="7"/>
                    <a:pt x="29" y="6"/>
                  </a:cubicBezTo>
                  <a:cubicBezTo>
                    <a:pt x="23" y="2"/>
                    <a:pt x="20" y="8"/>
                    <a:pt x="10" y="2"/>
                  </a:cubicBezTo>
                  <a:cubicBezTo>
                    <a:pt x="6" y="0"/>
                    <a:pt x="2" y="5"/>
                    <a:pt x="0" y="7"/>
                  </a:cubicBezTo>
                  <a:cubicBezTo>
                    <a:pt x="1" y="14"/>
                    <a:pt x="14" y="25"/>
                    <a:pt x="14" y="26"/>
                  </a:cubicBezTo>
                  <a:cubicBezTo>
                    <a:pt x="24" y="37"/>
                    <a:pt x="20" y="30"/>
                    <a:pt x="25" y="36"/>
                  </a:cubicBezTo>
                  <a:cubicBezTo>
                    <a:pt x="22" y="33"/>
                    <a:pt x="22" y="28"/>
                    <a:pt x="27" y="36"/>
                  </a:cubicBezTo>
                  <a:cubicBezTo>
                    <a:pt x="34" y="49"/>
                    <a:pt x="30" y="38"/>
                    <a:pt x="34" y="41"/>
                  </a:cubicBezTo>
                  <a:cubicBezTo>
                    <a:pt x="34" y="42"/>
                    <a:pt x="35" y="41"/>
                    <a:pt x="35" y="41"/>
                  </a:cubicBezTo>
                  <a:cubicBezTo>
                    <a:pt x="39" y="46"/>
                    <a:pt x="41" y="39"/>
                    <a:pt x="45" y="40"/>
                  </a:cubicBezTo>
                  <a:cubicBezTo>
                    <a:pt x="46" y="40"/>
                    <a:pt x="47" y="37"/>
                    <a:pt x="48" y="35"/>
                  </a:cubicBezTo>
                  <a:cubicBezTo>
                    <a:pt x="48" y="34"/>
                    <a:pt x="49" y="36"/>
                    <a:pt x="50" y="36"/>
                  </a:cubicBezTo>
                  <a:cubicBezTo>
                    <a:pt x="50" y="36"/>
                    <a:pt x="51" y="35"/>
                    <a:pt x="52" y="33"/>
                  </a:cubicBezTo>
                  <a:cubicBezTo>
                    <a:pt x="51" y="34"/>
                    <a:pt x="51" y="35"/>
                    <a:pt x="50" y="35"/>
                  </a:cubicBezTo>
                  <a:cubicBezTo>
                    <a:pt x="49" y="35"/>
                    <a:pt x="50" y="30"/>
                    <a:pt x="51" y="29"/>
                  </a:cubicBezTo>
                  <a:cubicBezTo>
                    <a:pt x="51" y="28"/>
                    <a:pt x="51" y="33"/>
                    <a:pt x="51" y="32"/>
                  </a:cubicBezTo>
                  <a:cubicBezTo>
                    <a:pt x="52" y="32"/>
                    <a:pt x="52" y="30"/>
                    <a:pt x="53" y="29"/>
                  </a:cubicBezTo>
                  <a:cubicBezTo>
                    <a:pt x="53" y="28"/>
                    <a:pt x="53" y="32"/>
                    <a:pt x="53" y="32"/>
                  </a:cubicBezTo>
                  <a:cubicBezTo>
                    <a:pt x="53" y="31"/>
                    <a:pt x="54" y="26"/>
                    <a:pt x="55" y="27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6" y="26"/>
                    <a:pt x="56" y="24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6"/>
                    <a:pt x="56" y="27"/>
                    <a:pt x="56" y="28"/>
                  </a:cubicBezTo>
                  <a:cubicBezTo>
                    <a:pt x="57" y="26"/>
                    <a:pt x="58" y="24"/>
                    <a:pt x="59" y="23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3"/>
                    <a:pt x="58" y="22"/>
                    <a:pt x="58" y="20"/>
                  </a:cubicBezTo>
                  <a:cubicBezTo>
                    <a:pt x="58" y="21"/>
                    <a:pt x="58" y="22"/>
                    <a:pt x="58" y="22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9" y="18"/>
                    <a:pt x="59" y="21"/>
                  </a:cubicBezTo>
                  <a:cubicBezTo>
                    <a:pt x="59" y="21"/>
                    <a:pt x="59" y="20"/>
                    <a:pt x="59" y="20"/>
                  </a:cubicBezTo>
                  <a:cubicBezTo>
                    <a:pt x="59" y="20"/>
                    <a:pt x="59" y="21"/>
                    <a:pt x="59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59" y="18"/>
                    <a:pt x="59" y="1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7" name="Freeform 692"/>
            <p:cNvSpPr/>
            <p:nvPr/>
          </p:nvSpPr>
          <p:spPr bwMode="auto">
            <a:xfrm>
              <a:off x="6818313" y="4192589"/>
              <a:ext cx="4763" cy="6350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0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8" name="Freeform 693"/>
            <p:cNvSpPr/>
            <p:nvPr/>
          </p:nvSpPr>
          <p:spPr bwMode="auto">
            <a:xfrm>
              <a:off x="6754813" y="4357689"/>
              <a:ext cx="7938" cy="3175"/>
            </a:xfrm>
            <a:custGeom>
              <a:avLst/>
              <a:gdLst>
                <a:gd name="T0" fmla="*/ 2147483646 w 2"/>
                <a:gd name="T1" fmla="*/ 0 h 1"/>
                <a:gd name="T2" fmla="*/ 2147483646 w 2"/>
                <a:gd name="T3" fmla="*/ 0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9" name="Freeform 694"/>
            <p:cNvSpPr/>
            <p:nvPr/>
          </p:nvSpPr>
          <p:spPr bwMode="auto">
            <a:xfrm>
              <a:off x="6757988" y="4352926"/>
              <a:ext cx="4763" cy="0"/>
            </a:xfrm>
            <a:custGeom>
              <a:avLst/>
              <a:gdLst>
                <a:gd name="T0" fmla="*/ 2147483646 w 3"/>
                <a:gd name="T1" fmla="*/ 2147483646 w 3"/>
                <a:gd name="T2" fmla="*/ 0 w 3"/>
                <a:gd name="T3" fmla="*/ 2147483646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0" name="Freeform 695"/>
            <p:cNvSpPr/>
            <p:nvPr/>
          </p:nvSpPr>
          <p:spPr bwMode="auto">
            <a:xfrm>
              <a:off x="6754813" y="4352926"/>
              <a:ext cx="3175" cy="0"/>
            </a:xfrm>
            <a:custGeom>
              <a:avLst/>
              <a:gdLst>
                <a:gd name="T0" fmla="*/ 0 w 1"/>
                <a:gd name="T1" fmla="*/ 2147483646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1" name="Freeform 696"/>
            <p:cNvSpPr/>
            <p:nvPr/>
          </p:nvSpPr>
          <p:spPr bwMode="auto">
            <a:xfrm>
              <a:off x="6754813" y="4352926"/>
              <a:ext cx="3175" cy="4763"/>
            </a:xfrm>
            <a:custGeom>
              <a:avLst/>
              <a:gdLst>
                <a:gd name="T0" fmla="*/ 0 w 2"/>
                <a:gd name="T1" fmla="*/ 2147483646 h 3"/>
                <a:gd name="T2" fmla="*/ 2147483646 w 2"/>
                <a:gd name="T3" fmla="*/ 0 h 3"/>
                <a:gd name="T4" fmla="*/ 2147483646 w 2"/>
                <a:gd name="T5" fmla="*/ 0 h 3"/>
                <a:gd name="T6" fmla="*/ 2147483646 w 2"/>
                <a:gd name="T7" fmla="*/ 0 h 3"/>
                <a:gd name="T8" fmla="*/ 0 w 2"/>
                <a:gd name="T9" fmla="*/ 214748364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2" name="Freeform 697"/>
            <p:cNvSpPr/>
            <p:nvPr/>
          </p:nvSpPr>
          <p:spPr bwMode="auto">
            <a:xfrm>
              <a:off x="6751638" y="4357689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2147483646 w 2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3" name="Freeform 698"/>
            <p:cNvSpPr/>
            <p:nvPr/>
          </p:nvSpPr>
          <p:spPr bwMode="auto">
            <a:xfrm>
              <a:off x="6691313" y="4376739"/>
              <a:ext cx="41275" cy="11113"/>
            </a:xfrm>
            <a:custGeom>
              <a:avLst/>
              <a:gdLst>
                <a:gd name="T0" fmla="*/ 2147483646 w 11"/>
                <a:gd name="T1" fmla="*/ 2147483646 h 3"/>
                <a:gd name="T2" fmla="*/ 2147483646 w 11"/>
                <a:gd name="T3" fmla="*/ 2147483646 h 3"/>
                <a:gd name="T4" fmla="*/ 2147483646 w 11"/>
                <a:gd name="T5" fmla="*/ 2147483646 h 3"/>
                <a:gd name="T6" fmla="*/ 2147483646 w 11"/>
                <a:gd name="T7" fmla="*/ 0 h 3"/>
                <a:gd name="T8" fmla="*/ 2147483646 w 11"/>
                <a:gd name="T9" fmla="*/ 2147483646 h 3"/>
                <a:gd name="T10" fmla="*/ 2147483646 w 11"/>
                <a:gd name="T11" fmla="*/ 2147483646 h 3"/>
                <a:gd name="T12" fmla="*/ 2147483646 w 11"/>
                <a:gd name="T13" fmla="*/ 2147483646 h 3"/>
                <a:gd name="T14" fmla="*/ 2147483646 w 11"/>
                <a:gd name="T15" fmla="*/ 2147483646 h 3"/>
                <a:gd name="T16" fmla="*/ 2147483646 w 11"/>
                <a:gd name="T17" fmla="*/ 2147483646 h 3"/>
                <a:gd name="T18" fmla="*/ 2147483646 w 11"/>
                <a:gd name="T19" fmla="*/ 2147483646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3">
                  <a:moveTo>
                    <a:pt x="6" y="3"/>
                  </a:moveTo>
                  <a:cubicBezTo>
                    <a:pt x="5" y="3"/>
                    <a:pt x="8" y="1"/>
                    <a:pt x="8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7" y="0"/>
                    <a:pt x="6" y="0"/>
                  </a:cubicBezTo>
                  <a:cubicBezTo>
                    <a:pt x="5" y="0"/>
                    <a:pt x="0" y="2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6" y="3"/>
                    <a:pt x="8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4" name="Freeform 699"/>
            <p:cNvSpPr/>
            <p:nvPr/>
          </p:nvSpPr>
          <p:spPr bwMode="auto">
            <a:xfrm>
              <a:off x="6751638" y="4368801"/>
              <a:ext cx="14288" cy="11113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2147483646 h 3"/>
                <a:gd name="T6" fmla="*/ 0 w 4"/>
                <a:gd name="T7" fmla="*/ 2147483646 h 3"/>
                <a:gd name="T8" fmla="*/ 2147483646 w 4"/>
                <a:gd name="T9" fmla="*/ 2147483646 h 3"/>
                <a:gd name="T10" fmla="*/ 2147483646 w 4"/>
                <a:gd name="T11" fmla="*/ 2147483646 h 3"/>
                <a:gd name="T12" fmla="*/ 2147483646 w 4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5" name="Freeform 700"/>
            <p:cNvSpPr/>
            <p:nvPr/>
          </p:nvSpPr>
          <p:spPr bwMode="auto">
            <a:xfrm>
              <a:off x="6751638" y="4379914"/>
              <a:ext cx="3175" cy="0"/>
            </a:xfrm>
            <a:custGeom>
              <a:avLst/>
              <a:gdLst>
                <a:gd name="T0" fmla="*/ 2147483646 w 2"/>
                <a:gd name="T1" fmla="*/ 2147483646 w 2"/>
                <a:gd name="T2" fmla="*/ 0 w 2"/>
                <a:gd name="T3" fmla="*/ 2147483646 w 2"/>
                <a:gd name="T4" fmla="*/ 2147483646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" name="Freeform 701"/>
            <p:cNvSpPr/>
            <p:nvPr/>
          </p:nvSpPr>
          <p:spPr bwMode="auto">
            <a:xfrm>
              <a:off x="6586538" y="4187826"/>
              <a:ext cx="176213" cy="188913"/>
            </a:xfrm>
            <a:custGeom>
              <a:avLst/>
              <a:gdLst>
                <a:gd name="T0" fmla="*/ 2147483646 w 47"/>
                <a:gd name="T1" fmla="*/ 2147483646 h 50"/>
                <a:gd name="T2" fmla="*/ 2147483646 w 47"/>
                <a:gd name="T3" fmla="*/ 2147483646 h 50"/>
                <a:gd name="T4" fmla="*/ 2147483646 w 47"/>
                <a:gd name="T5" fmla="*/ 2147483646 h 50"/>
                <a:gd name="T6" fmla="*/ 2147483646 w 47"/>
                <a:gd name="T7" fmla="*/ 2147483646 h 50"/>
                <a:gd name="T8" fmla="*/ 2147483646 w 47"/>
                <a:gd name="T9" fmla="*/ 2147483646 h 50"/>
                <a:gd name="T10" fmla="*/ 2147483646 w 47"/>
                <a:gd name="T11" fmla="*/ 2147483646 h 50"/>
                <a:gd name="T12" fmla="*/ 2147483646 w 47"/>
                <a:gd name="T13" fmla="*/ 2147483646 h 50"/>
                <a:gd name="T14" fmla="*/ 2147483646 w 47"/>
                <a:gd name="T15" fmla="*/ 2147483646 h 50"/>
                <a:gd name="T16" fmla="*/ 2147483646 w 47"/>
                <a:gd name="T17" fmla="*/ 2147483646 h 50"/>
                <a:gd name="T18" fmla="*/ 2147483646 w 47"/>
                <a:gd name="T19" fmla="*/ 2147483646 h 50"/>
                <a:gd name="T20" fmla="*/ 2147483646 w 47"/>
                <a:gd name="T21" fmla="*/ 2147483646 h 50"/>
                <a:gd name="T22" fmla="*/ 2147483646 w 47"/>
                <a:gd name="T23" fmla="*/ 2147483646 h 50"/>
                <a:gd name="T24" fmla="*/ 2147483646 w 47"/>
                <a:gd name="T25" fmla="*/ 2147483646 h 50"/>
                <a:gd name="T26" fmla="*/ 2147483646 w 47"/>
                <a:gd name="T27" fmla="*/ 2147483646 h 50"/>
                <a:gd name="T28" fmla="*/ 2147483646 w 47"/>
                <a:gd name="T29" fmla="*/ 2147483646 h 50"/>
                <a:gd name="T30" fmla="*/ 2147483646 w 47"/>
                <a:gd name="T31" fmla="*/ 2147483646 h 50"/>
                <a:gd name="T32" fmla="*/ 2147483646 w 47"/>
                <a:gd name="T33" fmla="*/ 2147483646 h 50"/>
                <a:gd name="T34" fmla="*/ 2147483646 w 47"/>
                <a:gd name="T35" fmla="*/ 2147483646 h 50"/>
                <a:gd name="T36" fmla="*/ 2147483646 w 47"/>
                <a:gd name="T37" fmla="*/ 2147483646 h 50"/>
                <a:gd name="T38" fmla="*/ 2147483646 w 47"/>
                <a:gd name="T39" fmla="*/ 2147483646 h 50"/>
                <a:gd name="T40" fmla="*/ 2147483646 w 47"/>
                <a:gd name="T41" fmla="*/ 2147483646 h 50"/>
                <a:gd name="T42" fmla="*/ 2147483646 w 47"/>
                <a:gd name="T43" fmla="*/ 2147483646 h 50"/>
                <a:gd name="T44" fmla="*/ 2147483646 w 47"/>
                <a:gd name="T45" fmla="*/ 2147483646 h 50"/>
                <a:gd name="T46" fmla="*/ 2147483646 w 47"/>
                <a:gd name="T47" fmla="*/ 2147483646 h 50"/>
                <a:gd name="T48" fmla="*/ 2147483646 w 47"/>
                <a:gd name="T49" fmla="*/ 2147483646 h 50"/>
                <a:gd name="T50" fmla="*/ 2147483646 w 47"/>
                <a:gd name="T51" fmla="*/ 2147483646 h 50"/>
                <a:gd name="T52" fmla="*/ 2147483646 w 47"/>
                <a:gd name="T53" fmla="*/ 2147483646 h 50"/>
                <a:gd name="T54" fmla="*/ 2147483646 w 47"/>
                <a:gd name="T55" fmla="*/ 2147483646 h 50"/>
                <a:gd name="T56" fmla="*/ 2147483646 w 47"/>
                <a:gd name="T57" fmla="*/ 2147483646 h 50"/>
                <a:gd name="T58" fmla="*/ 2147483646 w 47"/>
                <a:gd name="T59" fmla="*/ 2147483646 h 50"/>
                <a:gd name="T60" fmla="*/ 2147483646 w 47"/>
                <a:gd name="T61" fmla="*/ 2147483646 h 50"/>
                <a:gd name="T62" fmla="*/ 2147483646 w 47"/>
                <a:gd name="T63" fmla="*/ 2147483646 h 50"/>
                <a:gd name="T64" fmla="*/ 2147483646 w 47"/>
                <a:gd name="T65" fmla="*/ 2147483646 h 50"/>
                <a:gd name="T66" fmla="*/ 2147483646 w 47"/>
                <a:gd name="T67" fmla="*/ 2147483646 h 50"/>
                <a:gd name="T68" fmla="*/ 2147483646 w 47"/>
                <a:gd name="T69" fmla="*/ 2147483646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7" h="50">
                  <a:moveTo>
                    <a:pt x="41" y="45"/>
                  </a:moveTo>
                  <a:cubicBezTo>
                    <a:pt x="41" y="44"/>
                    <a:pt x="40" y="43"/>
                    <a:pt x="40" y="42"/>
                  </a:cubicBezTo>
                  <a:cubicBezTo>
                    <a:pt x="39" y="42"/>
                    <a:pt x="39" y="43"/>
                    <a:pt x="39" y="4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0"/>
                    <a:pt x="38" y="40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38"/>
                    <a:pt x="40" y="37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37" y="39"/>
                    <a:pt x="36" y="39"/>
                    <a:pt x="35" y="40"/>
                  </a:cubicBezTo>
                  <a:cubicBezTo>
                    <a:pt x="34" y="41"/>
                    <a:pt x="39" y="38"/>
                    <a:pt x="36" y="40"/>
                  </a:cubicBezTo>
                  <a:cubicBezTo>
                    <a:pt x="39" y="38"/>
                    <a:pt x="34" y="41"/>
                    <a:pt x="35" y="40"/>
                  </a:cubicBezTo>
                  <a:cubicBezTo>
                    <a:pt x="36" y="39"/>
                    <a:pt x="37" y="39"/>
                    <a:pt x="38" y="38"/>
                  </a:cubicBezTo>
                  <a:cubicBezTo>
                    <a:pt x="37" y="38"/>
                    <a:pt x="37" y="38"/>
                    <a:pt x="39" y="36"/>
                  </a:cubicBezTo>
                  <a:cubicBezTo>
                    <a:pt x="41" y="36"/>
                    <a:pt x="39" y="37"/>
                    <a:pt x="38" y="38"/>
                  </a:cubicBezTo>
                  <a:cubicBezTo>
                    <a:pt x="38" y="38"/>
                    <a:pt x="39" y="38"/>
                    <a:pt x="40" y="37"/>
                  </a:cubicBezTo>
                  <a:cubicBezTo>
                    <a:pt x="39" y="38"/>
                    <a:pt x="38" y="38"/>
                    <a:pt x="38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2"/>
                    <a:pt x="39" y="30"/>
                    <a:pt x="39" y="26"/>
                  </a:cubicBezTo>
                  <a:cubicBezTo>
                    <a:pt x="39" y="24"/>
                    <a:pt x="40" y="22"/>
                    <a:pt x="41" y="19"/>
                  </a:cubicBezTo>
                  <a:cubicBezTo>
                    <a:pt x="44" y="14"/>
                    <a:pt x="38" y="13"/>
                    <a:pt x="45" y="5"/>
                  </a:cubicBezTo>
                  <a:cubicBezTo>
                    <a:pt x="47" y="3"/>
                    <a:pt x="44" y="1"/>
                    <a:pt x="43" y="0"/>
                  </a:cubicBezTo>
                  <a:cubicBezTo>
                    <a:pt x="36" y="1"/>
                    <a:pt x="23" y="10"/>
                    <a:pt x="22" y="11"/>
                  </a:cubicBezTo>
                  <a:cubicBezTo>
                    <a:pt x="10" y="19"/>
                    <a:pt x="17" y="16"/>
                    <a:pt x="11" y="22"/>
                  </a:cubicBezTo>
                  <a:cubicBezTo>
                    <a:pt x="15" y="18"/>
                    <a:pt x="20" y="18"/>
                    <a:pt x="12" y="24"/>
                  </a:cubicBezTo>
                  <a:cubicBezTo>
                    <a:pt x="0" y="32"/>
                    <a:pt x="11" y="29"/>
                    <a:pt x="9" y="33"/>
                  </a:cubicBezTo>
                  <a:cubicBezTo>
                    <a:pt x="8" y="34"/>
                    <a:pt x="9" y="34"/>
                    <a:pt x="9" y="35"/>
                  </a:cubicBezTo>
                  <a:cubicBezTo>
                    <a:pt x="7" y="41"/>
                    <a:pt x="13" y="41"/>
                    <a:pt x="15" y="46"/>
                  </a:cubicBezTo>
                  <a:cubicBezTo>
                    <a:pt x="15" y="47"/>
                    <a:pt x="19" y="46"/>
                    <a:pt x="21" y="46"/>
                  </a:cubicBezTo>
                  <a:cubicBezTo>
                    <a:pt x="22" y="46"/>
                    <a:pt x="21" y="48"/>
                    <a:pt x="21" y="48"/>
                  </a:cubicBezTo>
                  <a:cubicBezTo>
                    <a:pt x="22" y="49"/>
                    <a:pt x="23" y="49"/>
                    <a:pt x="25" y="49"/>
                  </a:cubicBezTo>
                  <a:cubicBezTo>
                    <a:pt x="24" y="49"/>
                    <a:pt x="23" y="49"/>
                    <a:pt x="22" y="48"/>
                  </a:cubicBezTo>
                  <a:cubicBezTo>
                    <a:pt x="21" y="48"/>
                    <a:pt x="26" y="46"/>
                    <a:pt x="27" y="46"/>
                  </a:cubicBezTo>
                  <a:cubicBezTo>
                    <a:pt x="28" y="46"/>
                    <a:pt x="25" y="48"/>
                    <a:pt x="26" y="48"/>
                  </a:cubicBezTo>
                  <a:cubicBezTo>
                    <a:pt x="26" y="48"/>
                    <a:pt x="27" y="47"/>
                    <a:pt x="28" y="47"/>
                  </a:cubicBezTo>
                  <a:cubicBezTo>
                    <a:pt x="29" y="47"/>
                    <a:pt x="26" y="49"/>
                    <a:pt x="26" y="49"/>
                  </a:cubicBezTo>
                  <a:cubicBezTo>
                    <a:pt x="28" y="49"/>
                    <a:pt x="32" y="47"/>
                    <a:pt x="31" y="47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3" y="48"/>
                    <a:pt x="35" y="47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2" y="49"/>
                    <a:pt x="31" y="49"/>
                  </a:cubicBezTo>
                  <a:cubicBezTo>
                    <a:pt x="34" y="49"/>
                    <a:pt x="36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7" y="48"/>
                    <a:pt x="37" y="47"/>
                    <a:pt x="39" y="45"/>
                  </a:cubicBezTo>
                  <a:cubicBezTo>
                    <a:pt x="38" y="46"/>
                    <a:pt x="38" y="47"/>
                    <a:pt x="37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0" y="45"/>
                    <a:pt x="41" y="45"/>
                    <a:pt x="39" y="47"/>
                  </a:cubicBezTo>
                  <a:cubicBezTo>
                    <a:pt x="39" y="47"/>
                    <a:pt x="40" y="46"/>
                    <a:pt x="40" y="46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0" y="47"/>
                    <a:pt x="41" y="45"/>
                    <a:pt x="41" y="4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7" name="Freeform 702"/>
            <p:cNvSpPr/>
            <p:nvPr/>
          </p:nvSpPr>
          <p:spPr bwMode="auto">
            <a:xfrm>
              <a:off x="6729413" y="4338639"/>
              <a:ext cx="6350" cy="3175"/>
            </a:xfrm>
            <a:custGeom>
              <a:avLst/>
              <a:gdLst>
                <a:gd name="T0" fmla="*/ 2147483646 w 2"/>
                <a:gd name="T1" fmla="*/ 2147483646 h 1"/>
                <a:gd name="T2" fmla="*/ 2147483646 w 2"/>
                <a:gd name="T3" fmla="*/ 2147483646 h 1"/>
                <a:gd name="T4" fmla="*/ 2147483646 w 2"/>
                <a:gd name="T5" fmla="*/ 0 h 1"/>
                <a:gd name="T6" fmla="*/ 2147483646 w 2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8" name="Freeform 703"/>
            <p:cNvSpPr/>
            <p:nvPr/>
          </p:nvSpPr>
          <p:spPr bwMode="auto">
            <a:xfrm>
              <a:off x="6518275" y="4346576"/>
              <a:ext cx="3175" cy="0"/>
            </a:xfrm>
            <a:custGeom>
              <a:avLst/>
              <a:gdLst>
                <a:gd name="T0" fmla="*/ 2147483646 w 1"/>
                <a:gd name="T1" fmla="*/ 2147483646 w 1"/>
                <a:gd name="T2" fmla="*/ 0 w 1"/>
                <a:gd name="T3" fmla="*/ 2147483646 w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9" name="Rectangle 704"/>
            <p:cNvSpPr>
              <a:spLocks noChangeArrowheads="1"/>
            </p:cNvSpPr>
            <p:nvPr/>
          </p:nvSpPr>
          <p:spPr bwMode="auto">
            <a:xfrm>
              <a:off x="6526213" y="43465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0" name="Freeform 705"/>
            <p:cNvSpPr/>
            <p:nvPr/>
          </p:nvSpPr>
          <p:spPr bwMode="auto">
            <a:xfrm>
              <a:off x="6521450" y="43418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1" name="Freeform 706"/>
            <p:cNvSpPr/>
            <p:nvPr/>
          </p:nvSpPr>
          <p:spPr bwMode="auto">
            <a:xfrm>
              <a:off x="6518275" y="4341814"/>
              <a:ext cx="7938" cy="4763"/>
            </a:xfrm>
            <a:custGeom>
              <a:avLst/>
              <a:gdLst>
                <a:gd name="T0" fmla="*/ 0 w 5"/>
                <a:gd name="T1" fmla="*/ 0 h 3"/>
                <a:gd name="T2" fmla="*/ 2147483646 w 5"/>
                <a:gd name="T3" fmla="*/ 2147483646 h 3"/>
                <a:gd name="T4" fmla="*/ 2147483646 w 5"/>
                <a:gd name="T5" fmla="*/ 2147483646 h 3"/>
                <a:gd name="T6" fmla="*/ 2147483646 w 5"/>
                <a:gd name="T7" fmla="*/ 0 h 3"/>
                <a:gd name="T8" fmla="*/ 0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2" name="Freeform 707"/>
            <p:cNvSpPr/>
            <p:nvPr/>
          </p:nvSpPr>
          <p:spPr bwMode="auto">
            <a:xfrm>
              <a:off x="6515100" y="4338639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0 w 2"/>
                <a:gd name="T3" fmla="*/ 0 h 2"/>
                <a:gd name="T4" fmla="*/ 2147483646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3" name="Freeform 708"/>
            <p:cNvSpPr/>
            <p:nvPr/>
          </p:nvSpPr>
          <p:spPr bwMode="auto">
            <a:xfrm>
              <a:off x="6465888" y="4297364"/>
              <a:ext cx="26988" cy="33338"/>
            </a:xfrm>
            <a:custGeom>
              <a:avLst/>
              <a:gdLst>
                <a:gd name="T0" fmla="*/ 2147483646 w 7"/>
                <a:gd name="T1" fmla="*/ 2147483646 h 9"/>
                <a:gd name="T2" fmla="*/ 2147483646 w 7"/>
                <a:gd name="T3" fmla="*/ 2147483646 h 9"/>
                <a:gd name="T4" fmla="*/ 2147483646 w 7"/>
                <a:gd name="T5" fmla="*/ 2147483646 h 9"/>
                <a:gd name="T6" fmla="*/ 2147483646 w 7"/>
                <a:gd name="T7" fmla="*/ 2147483646 h 9"/>
                <a:gd name="T8" fmla="*/ 0 w 7"/>
                <a:gd name="T9" fmla="*/ 2147483646 h 9"/>
                <a:gd name="T10" fmla="*/ 2147483646 w 7"/>
                <a:gd name="T11" fmla="*/ 2147483646 h 9"/>
                <a:gd name="T12" fmla="*/ 2147483646 w 7"/>
                <a:gd name="T13" fmla="*/ 2147483646 h 9"/>
                <a:gd name="T14" fmla="*/ 2147483646 w 7"/>
                <a:gd name="T15" fmla="*/ 2147483646 h 9"/>
                <a:gd name="T16" fmla="*/ 2147483646 w 7"/>
                <a:gd name="T17" fmla="*/ 2147483646 h 9"/>
                <a:gd name="T18" fmla="*/ 2147483646 w 7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9">
                  <a:moveTo>
                    <a:pt x="2" y="6"/>
                  </a:moveTo>
                  <a:cubicBezTo>
                    <a:pt x="2" y="5"/>
                    <a:pt x="5" y="7"/>
                    <a:pt x="5" y="7"/>
                  </a:cubicBezTo>
                  <a:cubicBezTo>
                    <a:pt x="4" y="6"/>
                    <a:pt x="2" y="5"/>
                    <a:pt x="3" y="4"/>
                  </a:cubicBezTo>
                  <a:cubicBezTo>
                    <a:pt x="2" y="4"/>
                    <a:pt x="6" y="5"/>
                    <a:pt x="5" y="5"/>
                  </a:cubicBezTo>
                  <a:cubicBezTo>
                    <a:pt x="4" y="4"/>
                    <a:pt x="0" y="0"/>
                    <a:pt x="0" y="1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2" y="6"/>
                    <a:pt x="3" y="7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3" y="7"/>
                    <a:pt x="2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4" name="Freeform 709"/>
            <p:cNvSpPr/>
            <p:nvPr/>
          </p:nvSpPr>
          <p:spPr bwMode="auto">
            <a:xfrm>
              <a:off x="6499225" y="4346576"/>
              <a:ext cx="15875" cy="6350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2147483646 h 2"/>
                <a:gd name="T4" fmla="*/ 2147483646 w 4"/>
                <a:gd name="T5" fmla="*/ 2147483646 h 2"/>
                <a:gd name="T6" fmla="*/ 2147483646 w 4"/>
                <a:gd name="T7" fmla="*/ 0 h 2"/>
                <a:gd name="T8" fmla="*/ 2147483646 w 4"/>
                <a:gd name="T9" fmla="*/ 2147483646 h 2"/>
                <a:gd name="T10" fmla="*/ 0 w 4"/>
                <a:gd name="T11" fmla="*/ 2147483646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5" name="Rectangle 710"/>
            <p:cNvSpPr>
              <a:spLocks noChangeArrowheads="1"/>
            </p:cNvSpPr>
            <p:nvPr/>
          </p:nvSpPr>
          <p:spPr bwMode="auto">
            <a:xfrm>
              <a:off x="6499225" y="4349751"/>
              <a:ext cx="1588" cy="3175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16" name="Freeform 711"/>
            <p:cNvSpPr/>
            <p:nvPr/>
          </p:nvSpPr>
          <p:spPr bwMode="auto">
            <a:xfrm>
              <a:off x="6465888" y="4151314"/>
              <a:ext cx="187325" cy="179388"/>
            </a:xfrm>
            <a:custGeom>
              <a:avLst/>
              <a:gdLst>
                <a:gd name="T0" fmla="*/ 2147483646 w 50"/>
                <a:gd name="T1" fmla="*/ 2147483646 h 48"/>
                <a:gd name="T2" fmla="*/ 2147483646 w 50"/>
                <a:gd name="T3" fmla="*/ 2147483646 h 48"/>
                <a:gd name="T4" fmla="*/ 2147483646 w 50"/>
                <a:gd name="T5" fmla="*/ 2147483646 h 48"/>
                <a:gd name="T6" fmla="*/ 2147483646 w 50"/>
                <a:gd name="T7" fmla="*/ 2147483646 h 48"/>
                <a:gd name="T8" fmla="*/ 2147483646 w 50"/>
                <a:gd name="T9" fmla="*/ 2147483646 h 48"/>
                <a:gd name="T10" fmla="*/ 2147483646 w 50"/>
                <a:gd name="T11" fmla="*/ 2147483646 h 48"/>
                <a:gd name="T12" fmla="*/ 2147483646 w 50"/>
                <a:gd name="T13" fmla="*/ 2147483646 h 48"/>
                <a:gd name="T14" fmla="*/ 2147483646 w 50"/>
                <a:gd name="T15" fmla="*/ 2147483646 h 48"/>
                <a:gd name="T16" fmla="*/ 2147483646 w 50"/>
                <a:gd name="T17" fmla="*/ 2147483646 h 48"/>
                <a:gd name="T18" fmla="*/ 2147483646 w 50"/>
                <a:gd name="T19" fmla="*/ 2147483646 h 48"/>
                <a:gd name="T20" fmla="*/ 2147483646 w 50"/>
                <a:gd name="T21" fmla="*/ 2147483646 h 48"/>
                <a:gd name="T22" fmla="*/ 2147483646 w 50"/>
                <a:gd name="T23" fmla="*/ 2147483646 h 48"/>
                <a:gd name="T24" fmla="*/ 2147483646 w 50"/>
                <a:gd name="T25" fmla="*/ 2147483646 h 48"/>
                <a:gd name="T26" fmla="*/ 2147483646 w 50"/>
                <a:gd name="T27" fmla="*/ 2147483646 h 48"/>
                <a:gd name="T28" fmla="*/ 2147483646 w 50"/>
                <a:gd name="T29" fmla="*/ 2147483646 h 48"/>
                <a:gd name="T30" fmla="*/ 2147483646 w 50"/>
                <a:gd name="T31" fmla="*/ 2147483646 h 48"/>
                <a:gd name="T32" fmla="*/ 2147483646 w 50"/>
                <a:gd name="T33" fmla="*/ 2147483646 h 48"/>
                <a:gd name="T34" fmla="*/ 2147483646 w 50"/>
                <a:gd name="T35" fmla="*/ 2147483646 h 48"/>
                <a:gd name="T36" fmla="*/ 2147483646 w 50"/>
                <a:gd name="T37" fmla="*/ 2147483646 h 48"/>
                <a:gd name="T38" fmla="*/ 2147483646 w 50"/>
                <a:gd name="T39" fmla="*/ 2147483646 h 48"/>
                <a:gd name="T40" fmla="*/ 2147483646 w 50"/>
                <a:gd name="T41" fmla="*/ 2147483646 h 48"/>
                <a:gd name="T42" fmla="*/ 2147483646 w 50"/>
                <a:gd name="T43" fmla="*/ 2147483646 h 48"/>
                <a:gd name="T44" fmla="*/ 2147483646 w 50"/>
                <a:gd name="T45" fmla="*/ 2147483646 h 48"/>
                <a:gd name="T46" fmla="*/ 2147483646 w 50"/>
                <a:gd name="T47" fmla="*/ 2147483646 h 48"/>
                <a:gd name="T48" fmla="*/ 2147483646 w 50"/>
                <a:gd name="T49" fmla="*/ 2147483646 h 48"/>
                <a:gd name="T50" fmla="*/ 2147483646 w 50"/>
                <a:gd name="T51" fmla="*/ 2147483646 h 48"/>
                <a:gd name="T52" fmla="*/ 2147483646 w 50"/>
                <a:gd name="T53" fmla="*/ 2147483646 h 48"/>
                <a:gd name="T54" fmla="*/ 2147483646 w 50"/>
                <a:gd name="T55" fmla="*/ 2147483646 h 48"/>
                <a:gd name="T56" fmla="*/ 2147483646 w 50"/>
                <a:gd name="T57" fmla="*/ 2147483646 h 48"/>
                <a:gd name="T58" fmla="*/ 2147483646 w 50"/>
                <a:gd name="T59" fmla="*/ 2147483646 h 48"/>
                <a:gd name="T60" fmla="*/ 2147483646 w 50"/>
                <a:gd name="T61" fmla="*/ 2147483646 h 48"/>
                <a:gd name="T62" fmla="*/ 2147483646 w 50"/>
                <a:gd name="T63" fmla="*/ 2147483646 h 48"/>
                <a:gd name="T64" fmla="*/ 2147483646 w 50"/>
                <a:gd name="T65" fmla="*/ 2147483646 h 48"/>
                <a:gd name="T66" fmla="*/ 2147483646 w 50"/>
                <a:gd name="T67" fmla="*/ 2147483646 h 48"/>
                <a:gd name="T68" fmla="*/ 2147483646 w 50"/>
                <a:gd name="T69" fmla="*/ 2147483646 h 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" h="48">
                  <a:moveTo>
                    <a:pt x="13" y="48"/>
                  </a:moveTo>
                  <a:cubicBezTo>
                    <a:pt x="13" y="47"/>
                    <a:pt x="14" y="46"/>
                    <a:pt x="15" y="45"/>
                  </a:cubicBezTo>
                  <a:cubicBezTo>
                    <a:pt x="14" y="45"/>
                    <a:pt x="13" y="44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3"/>
                    <a:pt x="16" y="43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9" y="43"/>
                  </a:cubicBezTo>
                  <a:cubicBezTo>
                    <a:pt x="18" y="42"/>
                    <a:pt x="18" y="42"/>
                    <a:pt x="17" y="41"/>
                  </a:cubicBezTo>
                  <a:cubicBezTo>
                    <a:pt x="16" y="41"/>
                    <a:pt x="15" y="40"/>
                    <a:pt x="14" y="40"/>
                  </a:cubicBezTo>
                  <a:cubicBezTo>
                    <a:pt x="13" y="39"/>
                    <a:pt x="17" y="42"/>
                    <a:pt x="14" y="40"/>
                  </a:cubicBezTo>
                  <a:cubicBezTo>
                    <a:pt x="17" y="42"/>
                    <a:pt x="13" y="39"/>
                    <a:pt x="14" y="40"/>
                  </a:cubicBezTo>
                  <a:cubicBezTo>
                    <a:pt x="15" y="40"/>
                    <a:pt x="16" y="41"/>
                    <a:pt x="17" y="41"/>
                  </a:cubicBezTo>
                  <a:cubicBezTo>
                    <a:pt x="17" y="41"/>
                    <a:pt x="18" y="41"/>
                    <a:pt x="19" y="42"/>
                  </a:cubicBezTo>
                  <a:cubicBezTo>
                    <a:pt x="20" y="43"/>
                    <a:pt x="19" y="42"/>
                    <a:pt x="17" y="41"/>
                  </a:cubicBezTo>
                  <a:cubicBezTo>
                    <a:pt x="18" y="42"/>
                    <a:pt x="18" y="42"/>
                    <a:pt x="19" y="43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4" y="42"/>
                    <a:pt x="25" y="39"/>
                    <a:pt x="29" y="38"/>
                  </a:cubicBezTo>
                  <a:cubicBezTo>
                    <a:pt x="31" y="37"/>
                    <a:pt x="33" y="37"/>
                    <a:pt x="36" y="38"/>
                  </a:cubicBezTo>
                  <a:cubicBezTo>
                    <a:pt x="41" y="39"/>
                    <a:pt x="39" y="33"/>
                    <a:pt x="47" y="40"/>
                  </a:cubicBezTo>
                  <a:cubicBezTo>
                    <a:pt x="49" y="43"/>
                    <a:pt x="49" y="40"/>
                    <a:pt x="50" y="39"/>
                  </a:cubicBezTo>
                  <a:cubicBezTo>
                    <a:pt x="47" y="33"/>
                    <a:pt x="39" y="19"/>
                    <a:pt x="39" y="18"/>
                  </a:cubicBezTo>
                  <a:cubicBezTo>
                    <a:pt x="31" y="7"/>
                    <a:pt x="34" y="14"/>
                    <a:pt x="27" y="9"/>
                  </a:cubicBezTo>
                  <a:cubicBezTo>
                    <a:pt x="31" y="12"/>
                    <a:pt x="31" y="17"/>
                    <a:pt x="24" y="10"/>
                  </a:cubicBezTo>
                  <a:cubicBezTo>
                    <a:pt x="13" y="0"/>
                    <a:pt x="17" y="12"/>
                    <a:pt x="13" y="11"/>
                  </a:cubicBezTo>
                  <a:cubicBezTo>
                    <a:pt x="11" y="11"/>
                    <a:pt x="11" y="12"/>
                    <a:pt x="10" y="12"/>
                  </a:cubicBezTo>
                  <a:cubicBezTo>
                    <a:pt x="3" y="13"/>
                    <a:pt x="4" y="20"/>
                    <a:pt x="1" y="24"/>
                  </a:cubicBezTo>
                  <a:cubicBezTo>
                    <a:pt x="0" y="25"/>
                    <a:pt x="2" y="28"/>
                    <a:pt x="3" y="30"/>
                  </a:cubicBezTo>
                  <a:cubicBezTo>
                    <a:pt x="3" y="31"/>
                    <a:pt x="1" y="30"/>
                    <a:pt x="1" y="31"/>
                  </a:cubicBezTo>
                  <a:cubicBezTo>
                    <a:pt x="0" y="32"/>
                    <a:pt x="1" y="33"/>
                    <a:pt x="2" y="35"/>
                  </a:cubicBezTo>
                  <a:cubicBezTo>
                    <a:pt x="2" y="34"/>
                    <a:pt x="1" y="33"/>
                    <a:pt x="1" y="31"/>
                  </a:cubicBezTo>
                  <a:cubicBezTo>
                    <a:pt x="2" y="31"/>
                    <a:pt x="5" y="35"/>
                    <a:pt x="6" y="35"/>
                  </a:cubicBezTo>
                  <a:cubicBezTo>
                    <a:pt x="6" y="36"/>
                    <a:pt x="3" y="34"/>
                    <a:pt x="3" y="35"/>
                  </a:cubicBezTo>
                  <a:cubicBezTo>
                    <a:pt x="3" y="35"/>
                    <a:pt x="4" y="36"/>
                    <a:pt x="5" y="37"/>
                  </a:cubicBezTo>
                  <a:cubicBezTo>
                    <a:pt x="6" y="38"/>
                    <a:pt x="2" y="36"/>
                    <a:pt x="3" y="36"/>
                  </a:cubicBezTo>
                  <a:cubicBezTo>
                    <a:pt x="3" y="37"/>
                    <a:pt x="7" y="40"/>
                    <a:pt x="6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9" y="45"/>
                    <a:pt x="11" y="46"/>
                  </a:cubicBezTo>
                  <a:cubicBezTo>
                    <a:pt x="10" y="46"/>
                    <a:pt x="9" y="45"/>
                    <a:pt x="9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2" y="46"/>
                    <a:pt x="13" y="47"/>
                    <a:pt x="10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0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3" y="48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" name="Freeform 712"/>
            <p:cNvSpPr/>
            <p:nvPr/>
          </p:nvSpPr>
          <p:spPr bwMode="auto">
            <a:xfrm>
              <a:off x="6521450" y="4311651"/>
              <a:ext cx="4763" cy="4763"/>
            </a:xfrm>
            <a:custGeom>
              <a:avLst/>
              <a:gdLst>
                <a:gd name="T0" fmla="*/ 0 w 1"/>
                <a:gd name="T1" fmla="*/ 2147483646 h 1"/>
                <a:gd name="T2" fmla="*/ 0 w 1"/>
                <a:gd name="T3" fmla="*/ 2147483646 h 1"/>
                <a:gd name="T4" fmla="*/ 2147483646 w 1"/>
                <a:gd name="T5" fmla="*/ 2147483646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" name="Freeform 713"/>
            <p:cNvSpPr/>
            <p:nvPr/>
          </p:nvSpPr>
          <p:spPr bwMode="auto">
            <a:xfrm>
              <a:off x="6581775" y="4143376"/>
              <a:ext cx="4763" cy="3175"/>
            </a:xfrm>
            <a:custGeom>
              <a:avLst/>
              <a:gdLst>
                <a:gd name="T0" fmla="*/ 2147483646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2147483646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" name="Rectangle 714"/>
            <p:cNvSpPr>
              <a:spLocks noChangeArrowheads="1"/>
            </p:cNvSpPr>
            <p:nvPr/>
          </p:nvSpPr>
          <p:spPr bwMode="auto">
            <a:xfrm>
              <a:off x="6581775" y="413861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20" name="Freeform 715"/>
            <p:cNvSpPr/>
            <p:nvPr/>
          </p:nvSpPr>
          <p:spPr bwMode="auto">
            <a:xfrm>
              <a:off x="6578600" y="41433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" name="Freeform 716"/>
            <p:cNvSpPr/>
            <p:nvPr/>
          </p:nvSpPr>
          <p:spPr bwMode="auto">
            <a:xfrm>
              <a:off x="6578600" y="4138614"/>
              <a:ext cx="3175" cy="7938"/>
            </a:xfrm>
            <a:custGeom>
              <a:avLst/>
              <a:gdLst>
                <a:gd name="T0" fmla="*/ 0 w 2"/>
                <a:gd name="T1" fmla="*/ 2147483646 h 5"/>
                <a:gd name="T2" fmla="*/ 2147483646 w 2"/>
                <a:gd name="T3" fmla="*/ 2147483646 h 5"/>
                <a:gd name="T4" fmla="*/ 2147483646 w 2"/>
                <a:gd name="T5" fmla="*/ 0 h 5"/>
                <a:gd name="T6" fmla="*/ 0 w 2"/>
                <a:gd name="T7" fmla="*/ 2147483646 h 5"/>
                <a:gd name="T8" fmla="*/ 0 w 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" name="Freeform 717"/>
            <p:cNvSpPr/>
            <p:nvPr/>
          </p:nvSpPr>
          <p:spPr bwMode="auto">
            <a:xfrm>
              <a:off x="6575425" y="4146551"/>
              <a:ext cx="3175" cy="4763"/>
            </a:xfrm>
            <a:custGeom>
              <a:avLst/>
              <a:gdLst>
                <a:gd name="T0" fmla="*/ 2147483646 w 2"/>
                <a:gd name="T1" fmla="*/ 0 h 3"/>
                <a:gd name="T2" fmla="*/ 0 w 2"/>
                <a:gd name="T3" fmla="*/ 2147483646 h 3"/>
                <a:gd name="T4" fmla="*/ 2147483646 w 2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" name="Freeform 718"/>
            <p:cNvSpPr/>
            <p:nvPr/>
          </p:nvSpPr>
          <p:spPr bwMode="auto">
            <a:xfrm>
              <a:off x="6537325" y="4173539"/>
              <a:ext cx="30163" cy="25400"/>
            </a:xfrm>
            <a:custGeom>
              <a:avLst/>
              <a:gdLst>
                <a:gd name="T0" fmla="*/ 2147483646 w 8"/>
                <a:gd name="T1" fmla="*/ 2147483646 h 7"/>
                <a:gd name="T2" fmla="*/ 2147483646 w 8"/>
                <a:gd name="T3" fmla="*/ 2147483646 h 7"/>
                <a:gd name="T4" fmla="*/ 2147483646 w 8"/>
                <a:gd name="T5" fmla="*/ 2147483646 h 7"/>
                <a:gd name="T6" fmla="*/ 2147483646 w 8"/>
                <a:gd name="T7" fmla="*/ 2147483646 h 7"/>
                <a:gd name="T8" fmla="*/ 0 w 8"/>
                <a:gd name="T9" fmla="*/ 2147483646 h 7"/>
                <a:gd name="T10" fmla="*/ 2147483646 w 8"/>
                <a:gd name="T11" fmla="*/ 2147483646 h 7"/>
                <a:gd name="T12" fmla="*/ 2147483646 w 8"/>
                <a:gd name="T13" fmla="*/ 2147483646 h 7"/>
                <a:gd name="T14" fmla="*/ 2147483646 w 8"/>
                <a:gd name="T15" fmla="*/ 2147483646 h 7"/>
                <a:gd name="T16" fmla="*/ 2147483646 w 8"/>
                <a:gd name="T17" fmla="*/ 2147483646 h 7"/>
                <a:gd name="T18" fmla="*/ 2147483646 w 8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cubicBezTo>
                    <a:pt x="4" y="5"/>
                    <a:pt x="6" y="2"/>
                    <a:pt x="5" y="2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2" y="5"/>
                    <a:pt x="4" y="1"/>
                    <a:pt x="4" y="2"/>
                  </a:cubicBezTo>
                  <a:cubicBezTo>
                    <a:pt x="3" y="3"/>
                    <a:pt x="0" y="7"/>
                    <a:pt x="0" y="7"/>
                  </a:cubicBezTo>
                  <a:cubicBezTo>
                    <a:pt x="1" y="7"/>
                    <a:pt x="2" y="6"/>
                    <a:pt x="3" y="6"/>
                  </a:cubicBezTo>
                  <a:cubicBezTo>
                    <a:pt x="4" y="5"/>
                    <a:pt x="6" y="3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" name="Freeform 719"/>
            <p:cNvSpPr/>
            <p:nvPr/>
          </p:nvSpPr>
          <p:spPr bwMode="auto">
            <a:xfrm>
              <a:off x="6581775" y="4151314"/>
              <a:ext cx="11113" cy="14288"/>
            </a:xfrm>
            <a:custGeom>
              <a:avLst/>
              <a:gdLst>
                <a:gd name="T0" fmla="*/ 2147483646 w 3"/>
                <a:gd name="T1" fmla="*/ 2147483646 h 4"/>
                <a:gd name="T2" fmla="*/ 2147483646 w 3"/>
                <a:gd name="T3" fmla="*/ 2147483646 h 4"/>
                <a:gd name="T4" fmla="*/ 2147483646 w 3"/>
                <a:gd name="T5" fmla="*/ 2147483646 h 4"/>
                <a:gd name="T6" fmla="*/ 0 w 3"/>
                <a:gd name="T7" fmla="*/ 2147483646 h 4"/>
                <a:gd name="T8" fmla="*/ 2147483646 w 3"/>
                <a:gd name="T9" fmla="*/ 2147483646 h 4"/>
                <a:gd name="T10" fmla="*/ 2147483646 w 3"/>
                <a:gd name="T11" fmla="*/ 2147483646 h 4"/>
                <a:gd name="T12" fmla="*/ 2147483646 w 3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4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" name="Freeform 720"/>
            <p:cNvSpPr/>
            <p:nvPr/>
          </p:nvSpPr>
          <p:spPr bwMode="auto">
            <a:xfrm>
              <a:off x="6586538" y="4165601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6" name="Freeform 721"/>
            <p:cNvSpPr/>
            <p:nvPr/>
          </p:nvSpPr>
          <p:spPr bwMode="auto">
            <a:xfrm>
              <a:off x="6413500" y="4019551"/>
              <a:ext cx="153988" cy="209550"/>
            </a:xfrm>
            <a:custGeom>
              <a:avLst/>
              <a:gdLst>
                <a:gd name="T0" fmla="*/ 2147483646 w 41"/>
                <a:gd name="T1" fmla="*/ 2147483646 h 56"/>
                <a:gd name="T2" fmla="*/ 2147483646 w 41"/>
                <a:gd name="T3" fmla="*/ 2147483646 h 56"/>
                <a:gd name="T4" fmla="*/ 2147483646 w 41"/>
                <a:gd name="T5" fmla="*/ 2147483646 h 56"/>
                <a:gd name="T6" fmla="*/ 2147483646 w 41"/>
                <a:gd name="T7" fmla="*/ 2147483646 h 56"/>
                <a:gd name="T8" fmla="*/ 2147483646 w 41"/>
                <a:gd name="T9" fmla="*/ 2147483646 h 56"/>
                <a:gd name="T10" fmla="*/ 2147483646 w 41"/>
                <a:gd name="T11" fmla="*/ 2147483646 h 56"/>
                <a:gd name="T12" fmla="*/ 2147483646 w 41"/>
                <a:gd name="T13" fmla="*/ 2147483646 h 56"/>
                <a:gd name="T14" fmla="*/ 2147483646 w 41"/>
                <a:gd name="T15" fmla="*/ 2147483646 h 56"/>
                <a:gd name="T16" fmla="*/ 2147483646 w 41"/>
                <a:gd name="T17" fmla="*/ 2147483646 h 56"/>
                <a:gd name="T18" fmla="*/ 2147483646 w 41"/>
                <a:gd name="T19" fmla="*/ 2147483646 h 56"/>
                <a:gd name="T20" fmla="*/ 2147483646 w 41"/>
                <a:gd name="T21" fmla="*/ 2147483646 h 56"/>
                <a:gd name="T22" fmla="*/ 2147483646 w 41"/>
                <a:gd name="T23" fmla="*/ 2147483646 h 56"/>
                <a:gd name="T24" fmla="*/ 2147483646 w 41"/>
                <a:gd name="T25" fmla="*/ 2147483646 h 56"/>
                <a:gd name="T26" fmla="*/ 2147483646 w 41"/>
                <a:gd name="T27" fmla="*/ 2147483646 h 56"/>
                <a:gd name="T28" fmla="*/ 2147483646 w 41"/>
                <a:gd name="T29" fmla="*/ 2147483646 h 56"/>
                <a:gd name="T30" fmla="*/ 2147483646 w 41"/>
                <a:gd name="T31" fmla="*/ 2147483646 h 56"/>
                <a:gd name="T32" fmla="*/ 2147483646 w 41"/>
                <a:gd name="T33" fmla="*/ 2147483646 h 56"/>
                <a:gd name="T34" fmla="*/ 2147483646 w 41"/>
                <a:gd name="T35" fmla="*/ 2147483646 h 56"/>
                <a:gd name="T36" fmla="*/ 2147483646 w 41"/>
                <a:gd name="T37" fmla="*/ 2147483646 h 56"/>
                <a:gd name="T38" fmla="*/ 2147483646 w 41"/>
                <a:gd name="T39" fmla="*/ 2147483646 h 56"/>
                <a:gd name="T40" fmla="*/ 2147483646 w 41"/>
                <a:gd name="T41" fmla="*/ 2147483646 h 56"/>
                <a:gd name="T42" fmla="*/ 2147483646 w 41"/>
                <a:gd name="T43" fmla="*/ 2147483646 h 56"/>
                <a:gd name="T44" fmla="*/ 2147483646 w 41"/>
                <a:gd name="T45" fmla="*/ 2147483646 h 56"/>
                <a:gd name="T46" fmla="*/ 2147483646 w 41"/>
                <a:gd name="T47" fmla="*/ 2147483646 h 56"/>
                <a:gd name="T48" fmla="*/ 2147483646 w 41"/>
                <a:gd name="T49" fmla="*/ 2147483646 h 56"/>
                <a:gd name="T50" fmla="*/ 2147483646 w 41"/>
                <a:gd name="T51" fmla="*/ 2147483646 h 56"/>
                <a:gd name="T52" fmla="*/ 2147483646 w 41"/>
                <a:gd name="T53" fmla="*/ 2147483646 h 56"/>
                <a:gd name="T54" fmla="*/ 2147483646 w 41"/>
                <a:gd name="T55" fmla="*/ 2147483646 h 56"/>
                <a:gd name="T56" fmla="*/ 2147483646 w 41"/>
                <a:gd name="T57" fmla="*/ 2147483646 h 56"/>
                <a:gd name="T58" fmla="*/ 2147483646 w 41"/>
                <a:gd name="T59" fmla="*/ 2147483646 h 56"/>
                <a:gd name="T60" fmla="*/ 2147483646 w 41"/>
                <a:gd name="T61" fmla="*/ 2147483646 h 56"/>
                <a:gd name="T62" fmla="*/ 2147483646 w 41"/>
                <a:gd name="T63" fmla="*/ 2147483646 h 56"/>
                <a:gd name="T64" fmla="*/ 2147483646 w 41"/>
                <a:gd name="T65" fmla="*/ 2147483646 h 56"/>
                <a:gd name="T66" fmla="*/ 2147483646 w 41"/>
                <a:gd name="T67" fmla="*/ 2147483646 h 56"/>
                <a:gd name="T68" fmla="*/ 2147483646 w 41"/>
                <a:gd name="T69" fmla="*/ 2147483646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" h="56">
                  <a:moveTo>
                    <a:pt x="41" y="35"/>
                  </a:moveTo>
                  <a:cubicBezTo>
                    <a:pt x="40" y="35"/>
                    <a:pt x="39" y="34"/>
                    <a:pt x="38" y="33"/>
                  </a:cubicBezTo>
                  <a:cubicBezTo>
                    <a:pt x="38" y="34"/>
                    <a:pt x="37" y="35"/>
                    <a:pt x="37" y="34"/>
                  </a:cubicBezTo>
                  <a:cubicBezTo>
                    <a:pt x="38" y="34"/>
                    <a:pt x="38" y="33"/>
                    <a:pt x="38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6" y="32"/>
                    <a:pt x="36" y="32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1"/>
                    <a:pt x="34" y="31"/>
                  </a:cubicBezTo>
                  <a:cubicBezTo>
                    <a:pt x="34" y="31"/>
                    <a:pt x="35" y="30"/>
                    <a:pt x="35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4" y="32"/>
                    <a:pt x="33" y="33"/>
                    <a:pt x="33" y="34"/>
                  </a:cubicBezTo>
                  <a:cubicBezTo>
                    <a:pt x="32" y="36"/>
                    <a:pt x="35" y="31"/>
                    <a:pt x="34" y="34"/>
                  </a:cubicBezTo>
                  <a:cubicBezTo>
                    <a:pt x="35" y="31"/>
                    <a:pt x="32" y="36"/>
                    <a:pt x="33" y="34"/>
                  </a:cubicBezTo>
                  <a:cubicBezTo>
                    <a:pt x="33" y="33"/>
                    <a:pt x="34" y="32"/>
                    <a:pt x="34" y="31"/>
                  </a:cubicBezTo>
                  <a:cubicBezTo>
                    <a:pt x="34" y="32"/>
                    <a:pt x="34" y="31"/>
                    <a:pt x="34" y="29"/>
                  </a:cubicBezTo>
                  <a:cubicBezTo>
                    <a:pt x="35" y="28"/>
                    <a:pt x="35" y="29"/>
                    <a:pt x="34" y="31"/>
                  </a:cubicBezTo>
                  <a:cubicBezTo>
                    <a:pt x="34" y="31"/>
                    <a:pt x="35" y="30"/>
                    <a:pt x="35" y="30"/>
                  </a:cubicBezTo>
                  <a:cubicBezTo>
                    <a:pt x="35" y="30"/>
                    <a:pt x="34" y="31"/>
                    <a:pt x="34" y="31"/>
                  </a:cubicBezTo>
                  <a:cubicBezTo>
                    <a:pt x="35" y="31"/>
                    <a:pt x="35" y="30"/>
                    <a:pt x="36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3" y="24"/>
                    <a:pt x="30" y="23"/>
                    <a:pt x="27" y="20"/>
                  </a:cubicBezTo>
                  <a:cubicBezTo>
                    <a:pt x="26" y="19"/>
                    <a:pt x="24" y="16"/>
                    <a:pt x="23" y="14"/>
                  </a:cubicBezTo>
                  <a:cubicBezTo>
                    <a:pt x="19" y="8"/>
                    <a:pt x="15" y="13"/>
                    <a:pt x="10" y="3"/>
                  </a:cubicBezTo>
                  <a:cubicBezTo>
                    <a:pt x="7" y="0"/>
                    <a:pt x="3" y="2"/>
                    <a:pt x="2" y="3"/>
                  </a:cubicBezTo>
                  <a:cubicBezTo>
                    <a:pt x="0" y="9"/>
                    <a:pt x="4" y="25"/>
                    <a:pt x="4" y="26"/>
                  </a:cubicBezTo>
                  <a:cubicBezTo>
                    <a:pt x="7" y="40"/>
                    <a:pt x="6" y="32"/>
                    <a:pt x="8" y="40"/>
                  </a:cubicBezTo>
                  <a:cubicBezTo>
                    <a:pt x="7" y="36"/>
                    <a:pt x="9" y="31"/>
                    <a:pt x="10" y="41"/>
                  </a:cubicBezTo>
                  <a:cubicBezTo>
                    <a:pt x="10" y="56"/>
                    <a:pt x="12" y="44"/>
                    <a:pt x="13" y="48"/>
                  </a:cubicBezTo>
                  <a:cubicBezTo>
                    <a:pt x="13" y="49"/>
                    <a:pt x="14" y="48"/>
                    <a:pt x="14" y="49"/>
                  </a:cubicBezTo>
                  <a:cubicBezTo>
                    <a:pt x="14" y="54"/>
                    <a:pt x="18" y="49"/>
                    <a:pt x="20" y="51"/>
                  </a:cubicBezTo>
                  <a:cubicBezTo>
                    <a:pt x="21" y="51"/>
                    <a:pt x="23" y="48"/>
                    <a:pt x="25" y="47"/>
                  </a:cubicBezTo>
                  <a:cubicBezTo>
                    <a:pt x="26" y="47"/>
                    <a:pt x="25" y="49"/>
                    <a:pt x="26" y="49"/>
                  </a:cubicBezTo>
                  <a:cubicBezTo>
                    <a:pt x="26" y="49"/>
                    <a:pt x="28" y="48"/>
                    <a:pt x="29" y="47"/>
                  </a:cubicBezTo>
                  <a:cubicBezTo>
                    <a:pt x="28" y="47"/>
                    <a:pt x="27" y="48"/>
                    <a:pt x="26" y="48"/>
                  </a:cubicBezTo>
                  <a:cubicBezTo>
                    <a:pt x="26" y="48"/>
                    <a:pt x="29" y="44"/>
                    <a:pt x="30" y="43"/>
                  </a:cubicBezTo>
                  <a:cubicBezTo>
                    <a:pt x="30" y="42"/>
                    <a:pt x="28" y="46"/>
                    <a:pt x="29" y="46"/>
                  </a:cubicBezTo>
                  <a:cubicBezTo>
                    <a:pt x="29" y="46"/>
                    <a:pt x="30" y="44"/>
                    <a:pt x="31" y="44"/>
                  </a:cubicBezTo>
                  <a:cubicBezTo>
                    <a:pt x="32" y="43"/>
                    <a:pt x="30" y="46"/>
                    <a:pt x="30" y="46"/>
                  </a:cubicBezTo>
                  <a:cubicBezTo>
                    <a:pt x="31" y="45"/>
                    <a:pt x="33" y="41"/>
                    <a:pt x="33" y="42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6" y="42"/>
                    <a:pt x="37" y="41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40"/>
                    <a:pt x="38" y="39"/>
                    <a:pt x="39" y="37"/>
                  </a:cubicBezTo>
                  <a:cubicBezTo>
                    <a:pt x="39" y="38"/>
                    <a:pt x="38" y="39"/>
                    <a:pt x="38" y="39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39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8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0" y="37"/>
                    <a:pt x="41" y="35"/>
                    <a:pt x="41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" name="Freeform 722"/>
            <p:cNvSpPr/>
            <p:nvPr/>
          </p:nvSpPr>
          <p:spPr bwMode="auto">
            <a:xfrm>
              <a:off x="6548438" y="4138614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2147483646 h 2"/>
                <a:gd name="T4" fmla="*/ 2147483646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8" name="Freeform 723"/>
            <p:cNvSpPr/>
            <p:nvPr/>
          </p:nvSpPr>
          <p:spPr bwMode="auto">
            <a:xfrm>
              <a:off x="6529388" y="4038601"/>
              <a:ext cx="4763" cy="6350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2147483646 w 1"/>
                <a:gd name="T5" fmla="*/ 2147483646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9" name="Freeform 724"/>
            <p:cNvSpPr/>
            <p:nvPr/>
          </p:nvSpPr>
          <p:spPr bwMode="auto">
            <a:xfrm>
              <a:off x="6529388" y="4044951"/>
              <a:ext cx="4763" cy="0"/>
            </a:xfrm>
            <a:custGeom>
              <a:avLst/>
              <a:gdLst>
                <a:gd name="T0" fmla="*/ 0 w 3"/>
                <a:gd name="T1" fmla="*/ 0 w 3"/>
                <a:gd name="T2" fmla="*/ 2147483646 w 3"/>
                <a:gd name="T3" fmla="*/ 0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0" name="Freeform 725"/>
            <p:cNvSpPr/>
            <p:nvPr/>
          </p:nvSpPr>
          <p:spPr bwMode="auto">
            <a:xfrm>
              <a:off x="6534150" y="40449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1" name="Freeform 726"/>
            <p:cNvSpPr/>
            <p:nvPr/>
          </p:nvSpPr>
          <p:spPr bwMode="auto">
            <a:xfrm>
              <a:off x="6534150" y="4041776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0 w 2"/>
                <a:gd name="T5" fmla="*/ 2147483646 h 2"/>
                <a:gd name="T6" fmla="*/ 0 w 2"/>
                <a:gd name="T7" fmla="*/ 2147483646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2" name="Freeform 727"/>
            <p:cNvSpPr/>
            <p:nvPr/>
          </p:nvSpPr>
          <p:spPr bwMode="auto">
            <a:xfrm>
              <a:off x="6537325" y="4038601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0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3" name="Freeform 728"/>
            <p:cNvSpPr/>
            <p:nvPr/>
          </p:nvSpPr>
          <p:spPr bwMode="auto">
            <a:xfrm>
              <a:off x="6556375" y="4003676"/>
              <a:ext cx="36513" cy="15875"/>
            </a:xfrm>
            <a:custGeom>
              <a:avLst/>
              <a:gdLst>
                <a:gd name="T0" fmla="*/ 2147483646 w 10"/>
                <a:gd name="T1" fmla="*/ 2147483646 h 4"/>
                <a:gd name="T2" fmla="*/ 2147483646 w 10"/>
                <a:gd name="T3" fmla="*/ 2147483646 h 4"/>
                <a:gd name="T4" fmla="*/ 2147483646 w 10"/>
                <a:gd name="T5" fmla="*/ 2147483646 h 4"/>
                <a:gd name="T6" fmla="*/ 2147483646 w 10"/>
                <a:gd name="T7" fmla="*/ 2147483646 h 4"/>
                <a:gd name="T8" fmla="*/ 2147483646 w 10"/>
                <a:gd name="T9" fmla="*/ 2147483646 h 4"/>
                <a:gd name="T10" fmla="*/ 2147483646 w 10"/>
                <a:gd name="T11" fmla="*/ 2147483646 h 4"/>
                <a:gd name="T12" fmla="*/ 2147483646 w 10"/>
                <a:gd name="T13" fmla="*/ 2147483646 h 4"/>
                <a:gd name="T14" fmla="*/ 2147483646 w 10"/>
                <a:gd name="T15" fmla="*/ 2147483646 h 4"/>
                <a:gd name="T16" fmla="*/ 2147483646 w 10"/>
                <a:gd name="T17" fmla="*/ 2147483646 h 4"/>
                <a:gd name="T18" fmla="*/ 2147483646 w 10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4">
                  <a:moveTo>
                    <a:pt x="5" y="1"/>
                  </a:moveTo>
                  <a:cubicBezTo>
                    <a:pt x="6" y="1"/>
                    <a:pt x="3" y="4"/>
                    <a:pt x="4" y="3"/>
                  </a:cubicBezTo>
                  <a:cubicBezTo>
                    <a:pt x="5" y="3"/>
                    <a:pt x="6" y="2"/>
                    <a:pt x="6" y="2"/>
                  </a:cubicBezTo>
                  <a:cubicBezTo>
                    <a:pt x="7" y="2"/>
                    <a:pt x="4" y="4"/>
                    <a:pt x="5" y="4"/>
                  </a:cubicBezTo>
                  <a:cubicBezTo>
                    <a:pt x="6" y="3"/>
                    <a:pt x="10" y="1"/>
                    <a:pt x="10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4" name="Freeform 729"/>
            <p:cNvSpPr/>
            <p:nvPr/>
          </p:nvSpPr>
          <p:spPr bwMode="auto">
            <a:xfrm>
              <a:off x="6526213" y="4022726"/>
              <a:ext cx="14288" cy="11113"/>
            </a:xfrm>
            <a:custGeom>
              <a:avLst/>
              <a:gdLst>
                <a:gd name="T0" fmla="*/ 2147483646 w 4"/>
                <a:gd name="T1" fmla="*/ 2147483646 h 3"/>
                <a:gd name="T2" fmla="*/ 2147483646 w 4"/>
                <a:gd name="T3" fmla="*/ 2147483646 h 3"/>
                <a:gd name="T4" fmla="*/ 2147483646 w 4"/>
                <a:gd name="T5" fmla="*/ 2147483646 h 3"/>
                <a:gd name="T6" fmla="*/ 2147483646 w 4"/>
                <a:gd name="T7" fmla="*/ 2147483646 h 3"/>
                <a:gd name="T8" fmla="*/ 2147483646 w 4"/>
                <a:gd name="T9" fmla="*/ 2147483646 h 3"/>
                <a:gd name="T10" fmla="*/ 2147483646 w 4"/>
                <a:gd name="T11" fmla="*/ 0 h 3"/>
                <a:gd name="T12" fmla="*/ 2147483646 w 4"/>
                <a:gd name="T13" fmla="*/ 2147483646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3"/>
                    <a:pt x="1" y="3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5" name="Rectangle 730"/>
            <p:cNvSpPr>
              <a:spLocks noChangeArrowheads="1"/>
            </p:cNvSpPr>
            <p:nvPr/>
          </p:nvSpPr>
          <p:spPr bwMode="auto">
            <a:xfrm>
              <a:off x="6537325" y="40227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36" name="Freeform 731"/>
            <p:cNvSpPr/>
            <p:nvPr/>
          </p:nvSpPr>
          <p:spPr bwMode="auto">
            <a:xfrm>
              <a:off x="6548438" y="4000501"/>
              <a:ext cx="123825" cy="192088"/>
            </a:xfrm>
            <a:custGeom>
              <a:avLst/>
              <a:gdLst>
                <a:gd name="T0" fmla="*/ 2147483646 w 33"/>
                <a:gd name="T1" fmla="*/ 2147483646 h 51"/>
                <a:gd name="T2" fmla="*/ 2147483646 w 33"/>
                <a:gd name="T3" fmla="*/ 2147483646 h 51"/>
                <a:gd name="T4" fmla="*/ 2147483646 w 33"/>
                <a:gd name="T5" fmla="*/ 2147483646 h 51"/>
                <a:gd name="T6" fmla="*/ 2147483646 w 33"/>
                <a:gd name="T7" fmla="*/ 2147483646 h 51"/>
                <a:gd name="T8" fmla="*/ 2147483646 w 33"/>
                <a:gd name="T9" fmla="*/ 2147483646 h 51"/>
                <a:gd name="T10" fmla="*/ 2147483646 w 33"/>
                <a:gd name="T11" fmla="*/ 2147483646 h 51"/>
                <a:gd name="T12" fmla="*/ 2147483646 w 33"/>
                <a:gd name="T13" fmla="*/ 2147483646 h 51"/>
                <a:gd name="T14" fmla="*/ 2147483646 w 33"/>
                <a:gd name="T15" fmla="*/ 2147483646 h 51"/>
                <a:gd name="T16" fmla="*/ 2147483646 w 33"/>
                <a:gd name="T17" fmla="*/ 2147483646 h 51"/>
                <a:gd name="T18" fmla="*/ 2147483646 w 33"/>
                <a:gd name="T19" fmla="*/ 2147483646 h 51"/>
                <a:gd name="T20" fmla="*/ 2147483646 w 33"/>
                <a:gd name="T21" fmla="*/ 2147483646 h 51"/>
                <a:gd name="T22" fmla="*/ 2147483646 w 33"/>
                <a:gd name="T23" fmla="*/ 2147483646 h 51"/>
                <a:gd name="T24" fmla="*/ 2147483646 w 33"/>
                <a:gd name="T25" fmla="*/ 2147483646 h 51"/>
                <a:gd name="T26" fmla="*/ 2147483646 w 33"/>
                <a:gd name="T27" fmla="*/ 2147483646 h 51"/>
                <a:gd name="T28" fmla="*/ 2147483646 w 33"/>
                <a:gd name="T29" fmla="*/ 2147483646 h 51"/>
                <a:gd name="T30" fmla="*/ 2147483646 w 33"/>
                <a:gd name="T31" fmla="*/ 2147483646 h 51"/>
                <a:gd name="T32" fmla="*/ 2147483646 w 33"/>
                <a:gd name="T33" fmla="*/ 2147483646 h 51"/>
                <a:gd name="T34" fmla="*/ 2147483646 w 33"/>
                <a:gd name="T35" fmla="*/ 2147483646 h 51"/>
                <a:gd name="T36" fmla="*/ 2147483646 w 33"/>
                <a:gd name="T37" fmla="*/ 2147483646 h 51"/>
                <a:gd name="T38" fmla="*/ 2147483646 w 33"/>
                <a:gd name="T39" fmla="*/ 2147483646 h 51"/>
                <a:gd name="T40" fmla="*/ 2147483646 w 33"/>
                <a:gd name="T41" fmla="*/ 2147483646 h 51"/>
                <a:gd name="T42" fmla="*/ 2147483646 w 33"/>
                <a:gd name="T43" fmla="*/ 2147483646 h 51"/>
                <a:gd name="T44" fmla="*/ 2147483646 w 33"/>
                <a:gd name="T45" fmla="*/ 2147483646 h 51"/>
                <a:gd name="T46" fmla="*/ 2147483646 w 33"/>
                <a:gd name="T47" fmla="*/ 2147483646 h 51"/>
                <a:gd name="T48" fmla="*/ 2147483646 w 33"/>
                <a:gd name="T49" fmla="*/ 2147483646 h 51"/>
                <a:gd name="T50" fmla="*/ 2147483646 w 33"/>
                <a:gd name="T51" fmla="*/ 2147483646 h 51"/>
                <a:gd name="T52" fmla="*/ 2147483646 w 33"/>
                <a:gd name="T53" fmla="*/ 2147483646 h 51"/>
                <a:gd name="T54" fmla="*/ 2147483646 w 33"/>
                <a:gd name="T55" fmla="*/ 2147483646 h 51"/>
                <a:gd name="T56" fmla="*/ 2147483646 w 33"/>
                <a:gd name="T57" fmla="*/ 2147483646 h 51"/>
                <a:gd name="T58" fmla="*/ 2147483646 w 33"/>
                <a:gd name="T59" fmla="*/ 2147483646 h 51"/>
                <a:gd name="T60" fmla="*/ 2147483646 w 33"/>
                <a:gd name="T61" fmla="*/ 2147483646 h 51"/>
                <a:gd name="T62" fmla="*/ 2147483646 w 33"/>
                <a:gd name="T63" fmla="*/ 2147483646 h 51"/>
                <a:gd name="T64" fmla="*/ 2147483646 w 33"/>
                <a:gd name="T65" fmla="*/ 2147483646 h 51"/>
                <a:gd name="T66" fmla="*/ 2147483646 w 33"/>
                <a:gd name="T67" fmla="*/ 2147483646 h 51"/>
                <a:gd name="T68" fmla="*/ 2147483646 w 33"/>
                <a:gd name="T69" fmla="*/ 2147483646 h 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" h="51">
                  <a:moveTo>
                    <a:pt x="0" y="11"/>
                  </a:moveTo>
                  <a:cubicBezTo>
                    <a:pt x="1" y="11"/>
                    <a:pt x="1" y="12"/>
                    <a:pt x="1" y="13"/>
                  </a:cubicBezTo>
                  <a:cubicBezTo>
                    <a:pt x="2" y="12"/>
                    <a:pt x="3" y="12"/>
                    <a:pt x="2" y="12"/>
                  </a:cubicBezTo>
                  <a:cubicBezTo>
                    <a:pt x="2" y="13"/>
                    <a:pt x="2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3" y="14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2" y="17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7" y="12"/>
                    <a:pt x="3" y="16"/>
                    <a:pt x="5" y="13"/>
                  </a:cubicBezTo>
                  <a:cubicBezTo>
                    <a:pt x="3" y="16"/>
                    <a:pt x="7" y="12"/>
                    <a:pt x="6" y="13"/>
                  </a:cubicBezTo>
                  <a:cubicBezTo>
                    <a:pt x="5" y="14"/>
                    <a:pt x="4" y="15"/>
                    <a:pt x="4" y="16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1" y="18"/>
                    <a:pt x="2" y="17"/>
                    <a:pt x="4" y="16"/>
                  </a:cubicBezTo>
                  <a:cubicBezTo>
                    <a:pt x="3" y="16"/>
                    <a:pt x="3" y="16"/>
                    <a:pt x="2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22"/>
                    <a:pt x="3" y="23"/>
                    <a:pt x="5" y="27"/>
                  </a:cubicBezTo>
                  <a:cubicBezTo>
                    <a:pt x="5" y="29"/>
                    <a:pt x="5" y="31"/>
                    <a:pt x="5" y="34"/>
                  </a:cubicBezTo>
                  <a:cubicBezTo>
                    <a:pt x="6" y="40"/>
                    <a:pt x="11" y="37"/>
                    <a:pt x="10" y="48"/>
                  </a:cubicBezTo>
                  <a:cubicBezTo>
                    <a:pt x="10" y="51"/>
                    <a:pt x="13" y="51"/>
                    <a:pt x="15" y="51"/>
                  </a:cubicBezTo>
                  <a:cubicBezTo>
                    <a:pt x="19" y="46"/>
                    <a:pt x="24" y="30"/>
                    <a:pt x="24" y="29"/>
                  </a:cubicBezTo>
                  <a:cubicBezTo>
                    <a:pt x="29" y="16"/>
                    <a:pt x="26" y="23"/>
                    <a:pt x="28" y="15"/>
                  </a:cubicBezTo>
                  <a:cubicBezTo>
                    <a:pt x="27" y="20"/>
                    <a:pt x="23" y="23"/>
                    <a:pt x="27" y="14"/>
                  </a:cubicBezTo>
                  <a:cubicBezTo>
                    <a:pt x="33" y="0"/>
                    <a:pt x="26" y="10"/>
                    <a:pt x="27" y="6"/>
                  </a:cubicBezTo>
                  <a:cubicBezTo>
                    <a:pt x="28" y="5"/>
                    <a:pt x="27" y="6"/>
                    <a:pt x="27" y="5"/>
                  </a:cubicBezTo>
                  <a:cubicBezTo>
                    <a:pt x="29" y="1"/>
                    <a:pt x="24" y="5"/>
                    <a:pt x="24" y="2"/>
                  </a:cubicBezTo>
                  <a:cubicBezTo>
                    <a:pt x="23" y="2"/>
                    <a:pt x="20" y="4"/>
                    <a:pt x="18" y="4"/>
                  </a:cubicBezTo>
                  <a:cubicBezTo>
                    <a:pt x="17" y="5"/>
                    <a:pt x="18" y="3"/>
                    <a:pt x="18" y="3"/>
                  </a:cubicBezTo>
                  <a:cubicBezTo>
                    <a:pt x="18" y="2"/>
                    <a:pt x="17" y="3"/>
                    <a:pt x="15" y="3"/>
                  </a:cubicBezTo>
                  <a:cubicBezTo>
                    <a:pt x="16" y="3"/>
                    <a:pt x="17" y="3"/>
                    <a:pt x="18" y="3"/>
                  </a:cubicBezTo>
                  <a:cubicBezTo>
                    <a:pt x="18" y="3"/>
                    <a:pt x="14" y="6"/>
                    <a:pt x="13" y="7"/>
                  </a:cubicBezTo>
                  <a:cubicBezTo>
                    <a:pt x="12" y="7"/>
                    <a:pt x="15" y="4"/>
                    <a:pt x="14" y="5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1" y="6"/>
                    <a:pt x="14" y="4"/>
                    <a:pt x="14" y="4"/>
                  </a:cubicBezTo>
                  <a:cubicBezTo>
                    <a:pt x="13" y="4"/>
                    <a:pt x="9" y="7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8"/>
                    <a:pt x="2" y="10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11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" name="Freeform 732"/>
            <p:cNvSpPr/>
            <p:nvPr/>
          </p:nvSpPr>
          <p:spPr bwMode="auto">
            <a:xfrm>
              <a:off x="6556375" y="4049714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8" name="Freeform 733"/>
            <p:cNvSpPr/>
            <p:nvPr/>
          </p:nvSpPr>
          <p:spPr bwMode="auto">
            <a:xfrm>
              <a:off x="6691313" y="4143376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0 w 2"/>
                <a:gd name="T5" fmla="*/ 2147483646 h 2"/>
                <a:gd name="T6" fmla="*/ 2147483646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9" name="Rectangle 734"/>
            <p:cNvSpPr>
              <a:spLocks noChangeArrowheads="1"/>
            </p:cNvSpPr>
            <p:nvPr/>
          </p:nvSpPr>
          <p:spPr bwMode="auto">
            <a:xfrm>
              <a:off x="6691313" y="41465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40" name="Freeform 735"/>
            <p:cNvSpPr/>
            <p:nvPr/>
          </p:nvSpPr>
          <p:spPr bwMode="auto">
            <a:xfrm>
              <a:off x="6691313" y="41465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1" name="Rectangle 736"/>
            <p:cNvSpPr>
              <a:spLocks noChangeArrowheads="1"/>
            </p:cNvSpPr>
            <p:nvPr/>
          </p:nvSpPr>
          <p:spPr bwMode="auto">
            <a:xfrm>
              <a:off x="6691313" y="41465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42" name="Freeform 737"/>
            <p:cNvSpPr/>
            <p:nvPr/>
          </p:nvSpPr>
          <p:spPr bwMode="auto">
            <a:xfrm>
              <a:off x="6691313" y="41465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3" name="Freeform 738"/>
            <p:cNvSpPr/>
            <p:nvPr/>
          </p:nvSpPr>
          <p:spPr bwMode="auto">
            <a:xfrm>
              <a:off x="6688138" y="4146551"/>
              <a:ext cx="6350" cy="7938"/>
            </a:xfrm>
            <a:custGeom>
              <a:avLst/>
              <a:gdLst>
                <a:gd name="T0" fmla="*/ 2147483646 w 4"/>
                <a:gd name="T1" fmla="*/ 2147483646 h 5"/>
                <a:gd name="T2" fmla="*/ 2147483646 w 4"/>
                <a:gd name="T3" fmla="*/ 2147483646 h 5"/>
                <a:gd name="T4" fmla="*/ 2147483646 w 4"/>
                <a:gd name="T5" fmla="*/ 2147483646 h 5"/>
                <a:gd name="T6" fmla="*/ 0 w 4"/>
                <a:gd name="T7" fmla="*/ 2147483646 h 5"/>
                <a:gd name="T8" fmla="*/ 0 w 4"/>
                <a:gd name="T9" fmla="*/ 2147483646 h 5"/>
                <a:gd name="T10" fmla="*/ 2147483646 w 4"/>
                <a:gd name="T11" fmla="*/ 2147483646 h 5"/>
                <a:gd name="T12" fmla="*/ 2147483646 w 4"/>
                <a:gd name="T13" fmla="*/ 0 h 5"/>
                <a:gd name="T14" fmla="*/ 2147483646 w 4"/>
                <a:gd name="T15" fmla="*/ 0 h 5"/>
                <a:gd name="T16" fmla="*/ 2147483646 w 4"/>
                <a:gd name="T17" fmla="*/ 0 h 5"/>
                <a:gd name="T18" fmla="*/ 2147483646 w 4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4" name="Freeform 739"/>
            <p:cNvSpPr/>
            <p:nvPr/>
          </p:nvSpPr>
          <p:spPr bwMode="auto">
            <a:xfrm>
              <a:off x="6699250" y="41433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5" name="Rectangle 740"/>
            <p:cNvSpPr>
              <a:spLocks noChangeArrowheads="1"/>
            </p:cNvSpPr>
            <p:nvPr/>
          </p:nvSpPr>
          <p:spPr bwMode="auto">
            <a:xfrm>
              <a:off x="6699250" y="4143376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46" name="Freeform 741"/>
            <p:cNvSpPr/>
            <p:nvPr/>
          </p:nvSpPr>
          <p:spPr bwMode="auto">
            <a:xfrm>
              <a:off x="6623050" y="4151314"/>
              <a:ext cx="65088" cy="55563"/>
            </a:xfrm>
            <a:custGeom>
              <a:avLst/>
              <a:gdLst>
                <a:gd name="T0" fmla="*/ 2147483646 w 17"/>
                <a:gd name="T1" fmla="*/ 0 h 15"/>
                <a:gd name="T2" fmla="*/ 2147483646 w 17"/>
                <a:gd name="T3" fmla="*/ 0 h 15"/>
                <a:gd name="T4" fmla="*/ 2147483646 w 17"/>
                <a:gd name="T5" fmla="*/ 2147483646 h 15"/>
                <a:gd name="T6" fmla="*/ 2147483646 w 17"/>
                <a:gd name="T7" fmla="*/ 2147483646 h 15"/>
                <a:gd name="T8" fmla="*/ 2147483646 w 17"/>
                <a:gd name="T9" fmla="*/ 2147483646 h 15"/>
                <a:gd name="T10" fmla="*/ 2147483646 w 17"/>
                <a:gd name="T11" fmla="*/ 2147483646 h 15"/>
                <a:gd name="T12" fmla="*/ 2147483646 w 17"/>
                <a:gd name="T13" fmla="*/ 2147483646 h 15"/>
                <a:gd name="T14" fmla="*/ 2147483646 w 17"/>
                <a:gd name="T15" fmla="*/ 2147483646 h 15"/>
                <a:gd name="T16" fmla="*/ 2147483646 w 17"/>
                <a:gd name="T17" fmla="*/ 2147483646 h 15"/>
                <a:gd name="T18" fmla="*/ 2147483646 w 17"/>
                <a:gd name="T19" fmla="*/ 2147483646 h 15"/>
                <a:gd name="T20" fmla="*/ 2147483646 w 17"/>
                <a:gd name="T21" fmla="*/ 2147483646 h 15"/>
                <a:gd name="T22" fmla="*/ 2147483646 w 17"/>
                <a:gd name="T23" fmla="*/ 2147483646 h 15"/>
                <a:gd name="T24" fmla="*/ 2147483646 w 17"/>
                <a:gd name="T25" fmla="*/ 2147483646 h 15"/>
                <a:gd name="T26" fmla="*/ 2147483646 w 17"/>
                <a:gd name="T27" fmla="*/ 2147483646 h 15"/>
                <a:gd name="T28" fmla="*/ 2147483646 w 17"/>
                <a:gd name="T29" fmla="*/ 2147483646 h 15"/>
                <a:gd name="T30" fmla="*/ 2147483646 w 17"/>
                <a:gd name="T31" fmla="*/ 2147483646 h 15"/>
                <a:gd name="T32" fmla="*/ 2147483646 w 17"/>
                <a:gd name="T33" fmla="*/ 2147483646 h 15"/>
                <a:gd name="T34" fmla="*/ 2147483646 w 17"/>
                <a:gd name="T35" fmla="*/ 2147483646 h 15"/>
                <a:gd name="T36" fmla="*/ 2147483646 w 17"/>
                <a:gd name="T37" fmla="*/ 2147483646 h 15"/>
                <a:gd name="T38" fmla="*/ 2147483646 w 17"/>
                <a:gd name="T39" fmla="*/ 2147483646 h 15"/>
                <a:gd name="T40" fmla="*/ 2147483646 w 17"/>
                <a:gd name="T41" fmla="*/ 2147483646 h 15"/>
                <a:gd name="T42" fmla="*/ 2147483646 w 17"/>
                <a:gd name="T43" fmla="*/ 2147483646 h 15"/>
                <a:gd name="T44" fmla="*/ 2147483646 w 17"/>
                <a:gd name="T45" fmla="*/ 2147483646 h 15"/>
                <a:gd name="T46" fmla="*/ 2147483646 w 17"/>
                <a:gd name="T47" fmla="*/ 2147483646 h 15"/>
                <a:gd name="T48" fmla="*/ 2147483646 w 17"/>
                <a:gd name="T49" fmla="*/ 2147483646 h 15"/>
                <a:gd name="T50" fmla="*/ 2147483646 w 17"/>
                <a:gd name="T51" fmla="*/ 2147483646 h 15"/>
                <a:gd name="T52" fmla="*/ 2147483646 w 17"/>
                <a:gd name="T53" fmla="*/ 2147483646 h 15"/>
                <a:gd name="T54" fmla="*/ 2147483646 w 17"/>
                <a:gd name="T55" fmla="*/ 2147483646 h 15"/>
                <a:gd name="T56" fmla="*/ 2147483646 w 17"/>
                <a:gd name="T57" fmla="*/ 2147483646 h 15"/>
                <a:gd name="T58" fmla="*/ 2147483646 w 17"/>
                <a:gd name="T59" fmla="*/ 2147483646 h 15"/>
                <a:gd name="T60" fmla="*/ 2147483646 w 17"/>
                <a:gd name="T61" fmla="*/ 0 h 15"/>
                <a:gd name="T62" fmla="*/ 2147483646 w 17"/>
                <a:gd name="T63" fmla="*/ 0 h 15"/>
                <a:gd name="T64" fmla="*/ 2147483646 w 17"/>
                <a:gd name="T65" fmla="*/ 0 h 15"/>
                <a:gd name="T66" fmla="*/ 2147483646 w 17"/>
                <a:gd name="T67" fmla="*/ 0 h 15"/>
                <a:gd name="T68" fmla="*/ 2147483646 w 17"/>
                <a:gd name="T69" fmla="*/ 0 h 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7" h="15"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4" y="10"/>
                    <a:pt x="2" y="11"/>
                  </a:cubicBezTo>
                  <a:cubicBezTo>
                    <a:pt x="1" y="12"/>
                    <a:pt x="1" y="13"/>
                    <a:pt x="0" y="14"/>
                  </a:cubicBezTo>
                  <a:cubicBezTo>
                    <a:pt x="0" y="15"/>
                    <a:pt x="2" y="15"/>
                    <a:pt x="2" y="15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6" y="12"/>
                    <a:pt x="6" y="11"/>
                    <a:pt x="8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1" y="6"/>
                    <a:pt x="1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" name="Freeform 742"/>
            <p:cNvSpPr/>
            <p:nvPr/>
          </p:nvSpPr>
          <p:spPr bwMode="auto">
            <a:xfrm>
              <a:off x="6675438" y="4154489"/>
              <a:ext cx="4763" cy="0"/>
            </a:xfrm>
            <a:custGeom>
              <a:avLst/>
              <a:gdLst>
                <a:gd name="T0" fmla="*/ 2147483646 w 3"/>
                <a:gd name="T1" fmla="*/ 2147483646 w 3"/>
                <a:gd name="T2" fmla="*/ 0 w 3"/>
                <a:gd name="T3" fmla="*/ 2147483646 w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8" name="Freeform 743"/>
            <p:cNvSpPr/>
            <p:nvPr/>
          </p:nvSpPr>
          <p:spPr bwMode="auto">
            <a:xfrm>
              <a:off x="6691313" y="4121151"/>
              <a:ext cx="33338" cy="30163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2147483646 w 9"/>
                <a:gd name="T5" fmla="*/ 2147483646 h 8"/>
                <a:gd name="T6" fmla="*/ 2147483646 w 9"/>
                <a:gd name="T7" fmla="*/ 2147483646 h 8"/>
                <a:gd name="T8" fmla="*/ 2147483646 w 9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8" y="7"/>
                  </a:moveTo>
                  <a:cubicBezTo>
                    <a:pt x="6" y="8"/>
                    <a:pt x="4" y="8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2"/>
                    <a:pt x="9" y="5"/>
                    <a:pt x="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9" name="Freeform 744"/>
            <p:cNvSpPr/>
            <p:nvPr/>
          </p:nvSpPr>
          <p:spPr bwMode="auto">
            <a:xfrm>
              <a:off x="6646863" y="4110039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0" name="Rectangle 745"/>
            <p:cNvSpPr>
              <a:spLocks noChangeArrowheads="1"/>
            </p:cNvSpPr>
            <p:nvPr/>
          </p:nvSpPr>
          <p:spPr bwMode="auto">
            <a:xfrm>
              <a:off x="66468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51" name="Freeform 746"/>
            <p:cNvSpPr/>
            <p:nvPr/>
          </p:nvSpPr>
          <p:spPr bwMode="auto">
            <a:xfrm>
              <a:off x="6642100" y="4113214"/>
              <a:ext cx="4763" cy="0"/>
            </a:xfrm>
            <a:custGeom>
              <a:avLst/>
              <a:gdLst>
                <a:gd name="T0" fmla="*/ 0 w 3"/>
                <a:gd name="T1" fmla="*/ 2147483646 w 3"/>
                <a:gd name="T2" fmla="*/ 0 w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2" name="Rectangle 747"/>
            <p:cNvSpPr>
              <a:spLocks noChangeArrowheads="1"/>
            </p:cNvSpPr>
            <p:nvPr/>
          </p:nvSpPr>
          <p:spPr bwMode="auto">
            <a:xfrm>
              <a:off x="66468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53" name="Freeform 748"/>
            <p:cNvSpPr/>
            <p:nvPr/>
          </p:nvSpPr>
          <p:spPr bwMode="auto">
            <a:xfrm>
              <a:off x="6646863" y="4113214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4" name="Freeform 749"/>
            <p:cNvSpPr/>
            <p:nvPr/>
          </p:nvSpPr>
          <p:spPr bwMode="auto">
            <a:xfrm>
              <a:off x="6646863" y="4113214"/>
              <a:ext cx="3175" cy="7938"/>
            </a:xfrm>
            <a:custGeom>
              <a:avLst/>
              <a:gdLst>
                <a:gd name="T0" fmla="*/ 2147483646 w 2"/>
                <a:gd name="T1" fmla="*/ 2147483646 h 5"/>
                <a:gd name="T2" fmla="*/ 0 w 2"/>
                <a:gd name="T3" fmla="*/ 2147483646 h 5"/>
                <a:gd name="T4" fmla="*/ 0 w 2"/>
                <a:gd name="T5" fmla="*/ 2147483646 h 5"/>
                <a:gd name="T6" fmla="*/ 0 w 2"/>
                <a:gd name="T7" fmla="*/ 2147483646 h 5"/>
                <a:gd name="T8" fmla="*/ 0 w 2"/>
                <a:gd name="T9" fmla="*/ 2147483646 h 5"/>
                <a:gd name="T10" fmla="*/ 2147483646 w 2"/>
                <a:gd name="T11" fmla="*/ 2147483646 h 5"/>
                <a:gd name="T12" fmla="*/ 2147483646 w 2"/>
                <a:gd name="T13" fmla="*/ 0 h 5"/>
                <a:gd name="T14" fmla="*/ 2147483646 w 2"/>
                <a:gd name="T15" fmla="*/ 0 h 5"/>
                <a:gd name="T16" fmla="*/ 2147483646 w 2"/>
                <a:gd name="T17" fmla="*/ 0 h 5"/>
                <a:gd name="T18" fmla="*/ 2147483646 w 2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5" name="Freeform 750"/>
            <p:cNvSpPr/>
            <p:nvPr/>
          </p:nvSpPr>
          <p:spPr bwMode="auto">
            <a:xfrm>
              <a:off x="6650038" y="4105276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6" name="Rectangle 751"/>
            <p:cNvSpPr>
              <a:spLocks noChangeArrowheads="1"/>
            </p:cNvSpPr>
            <p:nvPr/>
          </p:nvSpPr>
          <p:spPr bwMode="auto">
            <a:xfrm>
              <a:off x="6650038" y="4105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57" name="Freeform 752"/>
            <p:cNvSpPr/>
            <p:nvPr/>
          </p:nvSpPr>
          <p:spPr bwMode="auto">
            <a:xfrm>
              <a:off x="6616700" y="4116389"/>
              <a:ext cx="30163" cy="82550"/>
            </a:xfrm>
            <a:custGeom>
              <a:avLst/>
              <a:gdLst>
                <a:gd name="T0" fmla="*/ 2147483646 w 8"/>
                <a:gd name="T1" fmla="*/ 2147483646 h 22"/>
                <a:gd name="T2" fmla="*/ 2147483646 w 8"/>
                <a:gd name="T3" fmla="*/ 2147483646 h 22"/>
                <a:gd name="T4" fmla="*/ 2147483646 w 8"/>
                <a:gd name="T5" fmla="*/ 2147483646 h 22"/>
                <a:gd name="T6" fmla="*/ 2147483646 w 8"/>
                <a:gd name="T7" fmla="*/ 2147483646 h 22"/>
                <a:gd name="T8" fmla="*/ 2147483646 w 8"/>
                <a:gd name="T9" fmla="*/ 2147483646 h 22"/>
                <a:gd name="T10" fmla="*/ 2147483646 w 8"/>
                <a:gd name="T11" fmla="*/ 2147483646 h 22"/>
                <a:gd name="T12" fmla="*/ 2147483646 w 8"/>
                <a:gd name="T13" fmla="*/ 2147483646 h 22"/>
                <a:gd name="T14" fmla="*/ 2147483646 w 8"/>
                <a:gd name="T15" fmla="*/ 2147483646 h 22"/>
                <a:gd name="T16" fmla="*/ 2147483646 w 8"/>
                <a:gd name="T17" fmla="*/ 2147483646 h 22"/>
                <a:gd name="T18" fmla="*/ 2147483646 w 8"/>
                <a:gd name="T19" fmla="*/ 2147483646 h 22"/>
                <a:gd name="T20" fmla="*/ 2147483646 w 8"/>
                <a:gd name="T21" fmla="*/ 2147483646 h 22"/>
                <a:gd name="T22" fmla="*/ 2147483646 w 8"/>
                <a:gd name="T23" fmla="*/ 2147483646 h 22"/>
                <a:gd name="T24" fmla="*/ 2147483646 w 8"/>
                <a:gd name="T25" fmla="*/ 2147483646 h 22"/>
                <a:gd name="T26" fmla="*/ 2147483646 w 8"/>
                <a:gd name="T27" fmla="*/ 2147483646 h 22"/>
                <a:gd name="T28" fmla="*/ 2147483646 w 8"/>
                <a:gd name="T29" fmla="*/ 2147483646 h 22"/>
                <a:gd name="T30" fmla="*/ 2147483646 w 8"/>
                <a:gd name="T31" fmla="*/ 2147483646 h 22"/>
                <a:gd name="T32" fmla="*/ 2147483646 w 8"/>
                <a:gd name="T33" fmla="*/ 2147483646 h 22"/>
                <a:gd name="T34" fmla="*/ 2147483646 w 8"/>
                <a:gd name="T35" fmla="*/ 2147483646 h 22"/>
                <a:gd name="T36" fmla="*/ 2147483646 w 8"/>
                <a:gd name="T37" fmla="*/ 2147483646 h 22"/>
                <a:gd name="T38" fmla="*/ 2147483646 w 8"/>
                <a:gd name="T39" fmla="*/ 2147483646 h 22"/>
                <a:gd name="T40" fmla="*/ 2147483646 w 8"/>
                <a:gd name="T41" fmla="*/ 2147483646 h 22"/>
                <a:gd name="T42" fmla="*/ 2147483646 w 8"/>
                <a:gd name="T43" fmla="*/ 2147483646 h 22"/>
                <a:gd name="T44" fmla="*/ 2147483646 w 8"/>
                <a:gd name="T45" fmla="*/ 2147483646 h 22"/>
                <a:gd name="T46" fmla="*/ 2147483646 w 8"/>
                <a:gd name="T47" fmla="*/ 2147483646 h 22"/>
                <a:gd name="T48" fmla="*/ 2147483646 w 8"/>
                <a:gd name="T49" fmla="*/ 2147483646 h 22"/>
                <a:gd name="T50" fmla="*/ 2147483646 w 8"/>
                <a:gd name="T51" fmla="*/ 2147483646 h 22"/>
                <a:gd name="T52" fmla="*/ 2147483646 w 8"/>
                <a:gd name="T53" fmla="*/ 2147483646 h 22"/>
                <a:gd name="T54" fmla="*/ 2147483646 w 8"/>
                <a:gd name="T55" fmla="*/ 2147483646 h 22"/>
                <a:gd name="T56" fmla="*/ 2147483646 w 8"/>
                <a:gd name="T57" fmla="*/ 2147483646 h 22"/>
                <a:gd name="T58" fmla="*/ 2147483646 w 8"/>
                <a:gd name="T59" fmla="*/ 2147483646 h 22"/>
                <a:gd name="T60" fmla="*/ 2147483646 w 8"/>
                <a:gd name="T61" fmla="*/ 0 h 22"/>
                <a:gd name="T62" fmla="*/ 2147483646 w 8"/>
                <a:gd name="T63" fmla="*/ 2147483646 h 22"/>
                <a:gd name="T64" fmla="*/ 2147483646 w 8"/>
                <a:gd name="T65" fmla="*/ 2147483646 h 22"/>
                <a:gd name="T66" fmla="*/ 2147483646 w 8"/>
                <a:gd name="T67" fmla="*/ 0 h 22"/>
                <a:gd name="T68" fmla="*/ 2147483646 w 8"/>
                <a:gd name="T69" fmla="*/ 0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2">
                  <a:moveTo>
                    <a:pt x="7" y="0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6"/>
                    <a:pt x="3" y="7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4"/>
                    <a:pt x="1" y="16"/>
                    <a:pt x="1" y="18"/>
                  </a:cubicBezTo>
                  <a:cubicBezTo>
                    <a:pt x="0" y="19"/>
                    <a:pt x="1" y="20"/>
                    <a:pt x="1" y="21"/>
                  </a:cubicBezTo>
                  <a:cubicBezTo>
                    <a:pt x="1" y="22"/>
                    <a:pt x="2" y="21"/>
                    <a:pt x="2" y="21"/>
                  </a:cubicBezTo>
                  <a:cubicBezTo>
                    <a:pt x="4" y="21"/>
                    <a:pt x="3" y="20"/>
                    <a:pt x="4" y="19"/>
                  </a:cubicBezTo>
                  <a:cubicBezTo>
                    <a:pt x="3" y="20"/>
                    <a:pt x="3" y="18"/>
                    <a:pt x="4" y="18"/>
                  </a:cubicBezTo>
                  <a:cubicBezTo>
                    <a:pt x="5" y="17"/>
                    <a:pt x="4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5" y="9"/>
                    <a:pt x="6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" name="Freeform 753"/>
            <p:cNvSpPr/>
            <p:nvPr/>
          </p:nvSpPr>
          <p:spPr bwMode="auto">
            <a:xfrm>
              <a:off x="6638925" y="4124326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9" name="Freeform 754"/>
            <p:cNvSpPr/>
            <p:nvPr/>
          </p:nvSpPr>
          <p:spPr bwMode="auto">
            <a:xfrm>
              <a:off x="6638925" y="4079876"/>
              <a:ext cx="33338" cy="30163"/>
            </a:xfrm>
            <a:custGeom>
              <a:avLst/>
              <a:gdLst>
                <a:gd name="T0" fmla="*/ 2147483646 w 9"/>
                <a:gd name="T1" fmla="*/ 2147483646 h 8"/>
                <a:gd name="T2" fmla="*/ 2147483646 w 9"/>
                <a:gd name="T3" fmla="*/ 2147483646 h 8"/>
                <a:gd name="T4" fmla="*/ 0 w 9"/>
                <a:gd name="T5" fmla="*/ 2147483646 h 8"/>
                <a:gd name="T6" fmla="*/ 2147483646 w 9"/>
                <a:gd name="T7" fmla="*/ 0 h 8"/>
                <a:gd name="T8" fmla="*/ 2147483646 w 9"/>
                <a:gd name="T9" fmla="*/ 214748364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8" y="5"/>
                  </a:moveTo>
                  <a:cubicBezTo>
                    <a:pt x="8" y="7"/>
                    <a:pt x="6" y="8"/>
                    <a:pt x="4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9" y="3"/>
                    <a:pt x="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0" name="Rectangle 755"/>
            <p:cNvSpPr>
              <a:spLocks noChangeArrowheads="1"/>
            </p:cNvSpPr>
            <p:nvPr/>
          </p:nvSpPr>
          <p:spPr bwMode="auto">
            <a:xfrm>
              <a:off x="6570663" y="4113214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61" name="Freeform 756"/>
            <p:cNvSpPr/>
            <p:nvPr/>
          </p:nvSpPr>
          <p:spPr bwMode="auto">
            <a:xfrm>
              <a:off x="6570663" y="4113214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147483646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2" name="Freeform 757"/>
            <p:cNvSpPr/>
            <p:nvPr/>
          </p:nvSpPr>
          <p:spPr bwMode="auto">
            <a:xfrm>
              <a:off x="6570663" y="411638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3" name="Freeform 758"/>
            <p:cNvSpPr/>
            <p:nvPr/>
          </p:nvSpPr>
          <p:spPr bwMode="auto">
            <a:xfrm>
              <a:off x="6570663" y="4116389"/>
              <a:ext cx="4763" cy="0"/>
            </a:xfrm>
            <a:custGeom>
              <a:avLst/>
              <a:gdLst>
                <a:gd name="T0" fmla="*/ 2147483646 w 3"/>
                <a:gd name="T1" fmla="*/ 0 w 3"/>
                <a:gd name="T2" fmla="*/ 0 w 3"/>
                <a:gd name="T3" fmla="*/ 0 w 3"/>
                <a:gd name="T4" fmla="*/ 2147483646 w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4" name="Freeform 759"/>
            <p:cNvSpPr/>
            <p:nvPr/>
          </p:nvSpPr>
          <p:spPr bwMode="auto">
            <a:xfrm>
              <a:off x="6575425" y="4113214"/>
              <a:ext cx="0" cy="3175"/>
            </a:xfrm>
            <a:custGeom>
              <a:avLst/>
              <a:gdLst>
                <a:gd name="T0" fmla="*/ 2147483646 h 2"/>
                <a:gd name="T1" fmla="*/ 0 h 2"/>
                <a:gd name="T2" fmla="*/ 2147483646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5" name="Freeform 760"/>
            <p:cNvSpPr/>
            <p:nvPr/>
          </p:nvSpPr>
          <p:spPr bwMode="auto">
            <a:xfrm>
              <a:off x="6575425" y="4113214"/>
              <a:ext cx="3175" cy="7938"/>
            </a:xfrm>
            <a:custGeom>
              <a:avLst/>
              <a:gdLst>
                <a:gd name="T0" fmla="*/ 2147483646 w 2"/>
                <a:gd name="T1" fmla="*/ 2147483646 h 5"/>
                <a:gd name="T2" fmla="*/ 0 w 2"/>
                <a:gd name="T3" fmla="*/ 2147483646 h 5"/>
                <a:gd name="T4" fmla="*/ 2147483646 w 2"/>
                <a:gd name="T5" fmla="*/ 2147483646 h 5"/>
                <a:gd name="T6" fmla="*/ 2147483646 w 2"/>
                <a:gd name="T7" fmla="*/ 2147483646 h 5"/>
                <a:gd name="T8" fmla="*/ 2147483646 w 2"/>
                <a:gd name="T9" fmla="*/ 2147483646 h 5"/>
                <a:gd name="T10" fmla="*/ 2147483646 w 2"/>
                <a:gd name="T11" fmla="*/ 2147483646 h 5"/>
                <a:gd name="T12" fmla="*/ 0 w 2"/>
                <a:gd name="T13" fmla="*/ 0 h 5"/>
                <a:gd name="T14" fmla="*/ 0 w 2"/>
                <a:gd name="T15" fmla="*/ 0 h 5"/>
                <a:gd name="T16" fmla="*/ 0 w 2"/>
                <a:gd name="T17" fmla="*/ 0 h 5"/>
                <a:gd name="T18" fmla="*/ 2147483646 w 2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6" name="Freeform 761"/>
            <p:cNvSpPr/>
            <p:nvPr/>
          </p:nvSpPr>
          <p:spPr bwMode="auto">
            <a:xfrm>
              <a:off x="6570663" y="4105276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2147483646 w 3"/>
                <a:gd name="T3" fmla="*/ 0 h 3"/>
                <a:gd name="T4" fmla="*/ 2147483646 w 3"/>
                <a:gd name="T5" fmla="*/ 2147483646 h 3"/>
                <a:gd name="T6" fmla="*/ 2147483646 w 3"/>
                <a:gd name="T7" fmla="*/ 2147483646 h 3"/>
                <a:gd name="T8" fmla="*/ 2147483646 w 3"/>
                <a:gd name="T9" fmla="*/ 2147483646 h 3"/>
                <a:gd name="T10" fmla="*/ 2147483646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7" name="Rectangle 762"/>
            <p:cNvSpPr>
              <a:spLocks noChangeArrowheads="1"/>
            </p:cNvSpPr>
            <p:nvPr/>
          </p:nvSpPr>
          <p:spPr bwMode="auto">
            <a:xfrm>
              <a:off x="6575425" y="41052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68" name="Freeform 763"/>
            <p:cNvSpPr/>
            <p:nvPr/>
          </p:nvSpPr>
          <p:spPr bwMode="auto">
            <a:xfrm>
              <a:off x="6575425" y="4116389"/>
              <a:ext cx="28575" cy="82550"/>
            </a:xfrm>
            <a:custGeom>
              <a:avLst/>
              <a:gdLst>
                <a:gd name="T0" fmla="*/ 0 w 8"/>
                <a:gd name="T1" fmla="*/ 2147483646 h 22"/>
                <a:gd name="T2" fmla="*/ 0 w 8"/>
                <a:gd name="T3" fmla="*/ 2147483646 h 22"/>
                <a:gd name="T4" fmla="*/ 0 w 8"/>
                <a:gd name="T5" fmla="*/ 2147483646 h 22"/>
                <a:gd name="T6" fmla="*/ 0 w 8"/>
                <a:gd name="T7" fmla="*/ 2147483646 h 22"/>
                <a:gd name="T8" fmla="*/ 0 w 8"/>
                <a:gd name="T9" fmla="*/ 2147483646 h 22"/>
                <a:gd name="T10" fmla="*/ 0 w 8"/>
                <a:gd name="T11" fmla="*/ 2147483646 h 22"/>
                <a:gd name="T12" fmla="*/ 0 w 8"/>
                <a:gd name="T13" fmla="*/ 2147483646 h 22"/>
                <a:gd name="T14" fmla="*/ 0 w 8"/>
                <a:gd name="T15" fmla="*/ 2147483646 h 22"/>
                <a:gd name="T16" fmla="*/ 0 w 8"/>
                <a:gd name="T17" fmla="*/ 2147483646 h 22"/>
                <a:gd name="T18" fmla="*/ 0 w 8"/>
                <a:gd name="T19" fmla="*/ 2147483646 h 22"/>
                <a:gd name="T20" fmla="*/ 0 w 8"/>
                <a:gd name="T21" fmla="*/ 2147483646 h 22"/>
                <a:gd name="T22" fmla="*/ 0 w 8"/>
                <a:gd name="T23" fmla="*/ 2147483646 h 22"/>
                <a:gd name="T24" fmla="*/ 2147483646 w 8"/>
                <a:gd name="T25" fmla="*/ 2147483646 h 22"/>
                <a:gd name="T26" fmla="*/ 0 w 8"/>
                <a:gd name="T27" fmla="*/ 2147483646 h 22"/>
                <a:gd name="T28" fmla="*/ 0 w 8"/>
                <a:gd name="T29" fmla="*/ 2147483646 h 22"/>
                <a:gd name="T30" fmla="*/ 0 w 8"/>
                <a:gd name="T31" fmla="*/ 2147483646 h 22"/>
                <a:gd name="T32" fmla="*/ 0 w 8"/>
                <a:gd name="T33" fmla="*/ 2147483646 h 22"/>
                <a:gd name="T34" fmla="*/ 2147483646 w 8"/>
                <a:gd name="T35" fmla="*/ 2147483646 h 22"/>
                <a:gd name="T36" fmla="*/ 2147483646 w 8"/>
                <a:gd name="T37" fmla="*/ 2147483646 h 22"/>
                <a:gd name="T38" fmla="*/ 2147483646 w 8"/>
                <a:gd name="T39" fmla="*/ 2147483646 h 22"/>
                <a:gd name="T40" fmla="*/ 2147483646 w 8"/>
                <a:gd name="T41" fmla="*/ 2147483646 h 22"/>
                <a:gd name="T42" fmla="*/ 2147483646 w 8"/>
                <a:gd name="T43" fmla="*/ 2147483646 h 22"/>
                <a:gd name="T44" fmla="*/ 2147483646 w 8"/>
                <a:gd name="T45" fmla="*/ 2147483646 h 22"/>
                <a:gd name="T46" fmla="*/ 2147483646 w 8"/>
                <a:gd name="T47" fmla="*/ 2147483646 h 22"/>
                <a:gd name="T48" fmla="*/ 2147483646 w 8"/>
                <a:gd name="T49" fmla="*/ 2147483646 h 22"/>
                <a:gd name="T50" fmla="*/ 2147483646 w 8"/>
                <a:gd name="T51" fmla="*/ 2147483646 h 22"/>
                <a:gd name="T52" fmla="*/ 2147483646 w 8"/>
                <a:gd name="T53" fmla="*/ 2147483646 h 22"/>
                <a:gd name="T54" fmla="*/ 2147483646 w 8"/>
                <a:gd name="T55" fmla="*/ 2147483646 h 22"/>
                <a:gd name="T56" fmla="*/ 2147483646 w 8"/>
                <a:gd name="T57" fmla="*/ 2147483646 h 22"/>
                <a:gd name="T58" fmla="*/ 2147483646 w 8"/>
                <a:gd name="T59" fmla="*/ 2147483646 h 22"/>
                <a:gd name="T60" fmla="*/ 0 w 8"/>
                <a:gd name="T61" fmla="*/ 2147483646 h 22"/>
                <a:gd name="T62" fmla="*/ 0 w 8"/>
                <a:gd name="T63" fmla="*/ 2147483646 h 22"/>
                <a:gd name="T64" fmla="*/ 0 w 8"/>
                <a:gd name="T65" fmla="*/ 2147483646 h 22"/>
                <a:gd name="T66" fmla="*/ 0 w 8"/>
                <a:gd name="T67" fmla="*/ 2147483646 h 22"/>
                <a:gd name="T68" fmla="*/ 0 w 8"/>
                <a:gd name="T69" fmla="*/ 2147483646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" h="22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9"/>
                    <a:pt x="2" y="1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6"/>
                    <a:pt x="4" y="17"/>
                    <a:pt x="4" y="19"/>
                  </a:cubicBezTo>
                  <a:cubicBezTo>
                    <a:pt x="5" y="20"/>
                    <a:pt x="6" y="21"/>
                    <a:pt x="6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16"/>
                    <a:pt x="6" y="15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9" name="Freeform 764"/>
            <p:cNvSpPr/>
            <p:nvPr/>
          </p:nvSpPr>
          <p:spPr bwMode="auto">
            <a:xfrm>
              <a:off x="6575425" y="4127501"/>
              <a:ext cx="0" cy="4763"/>
            </a:xfrm>
            <a:custGeom>
              <a:avLst/>
              <a:gdLst>
                <a:gd name="T0" fmla="*/ 0 h 3"/>
                <a:gd name="T1" fmla="*/ 0 h 3"/>
                <a:gd name="T2" fmla="*/ 2147483646 h 3"/>
                <a:gd name="T3" fmla="*/ 0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0" name="Freeform 765"/>
            <p:cNvSpPr/>
            <p:nvPr/>
          </p:nvSpPr>
          <p:spPr bwMode="auto">
            <a:xfrm>
              <a:off x="6551613" y="4079876"/>
              <a:ext cx="34925" cy="33338"/>
            </a:xfrm>
            <a:custGeom>
              <a:avLst/>
              <a:gdLst>
                <a:gd name="T0" fmla="*/ 2147483646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0 h 9"/>
                <a:gd name="T8" fmla="*/ 2147483646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9" y="4"/>
                    <a:pt x="9" y="7"/>
                    <a:pt x="7" y="8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1"/>
                    <a:pt x="3" y="0"/>
                  </a:cubicBezTo>
                  <a:cubicBezTo>
                    <a:pt x="5" y="0"/>
                    <a:pt x="8" y="0"/>
                    <a:pt x="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1" name="Freeform 766"/>
            <p:cNvSpPr/>
            <p:nvPr/>
          </p:nvSpPr>
          <p:spPr bwMode="auto">
            <a:xfrm>
              <a:off x="6053138" y="5011739"/>
              <a:ext cx="3175" cy="317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2147483646 h 1"/>
                <a:gd name="T4" fmla="*/ 0 w 1"/>
                <a:gd name="T5" fmla="*/ 0 h 1"/>
                <a:gd name="T6" fmla="*/ 2147483646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2" name="Rectangle 767"/>
            <p:cNvSpPr>
              <a:spLocks noChangeArrowheads="1"/>
            </p:cNvSpPr>
            <p:nvPr/>
          </p:nvSpPr>
          <p:spPr bwMode="auto">
            <a:xfrm>
              <a:off x="6059488" y="5014914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73" name="Freeform 768"/>
            <p:cNvSpPr/>
            <p:nvPr/>
          </p:nvSpPr>
          <p:spPr bwMode="auto">
            <a:xfrm>
              <a:off x="6059488" y="501173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4" name="Freeform 769"/>
            <p:cNvSpPr/>
            <p:nvPr/>
          </p:nvSpPr>
          <p:spPr bwMode="auto">
            <a:xfrm>
              <a:off x="6056313" y="5006976"/>
              <a:ext cx="3175" cy="7938"/>
            </a:xfrm>
            <a:custGeom>
              <a:avLst/>
              <a:gdLst>
                <a:gd name="T0" fmla="*/ 0 w 2"/>
                <a:gd name="T1" fmla="*/ 0 h 5"/>
                <a:gd name="T2" fmla="*/ 2147483646 w 2"/>
                <a:gd name="T3" fmla="*/ 2147483646 h 5"/>
                <a:gd name="T4" fmla="*/ 2147483646 w 2"/>
                <a:gd name="T5" fmla="*/ 2147483646 h 5"/>
                <a:gd name="T6" fmla="*/ 2147483646 w 2"/>
                <a:gd name="T7" fmla="*/ 2147483646 h 5"/>
                <a:gd name="T8" fmla="*/ 0 w 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5" name="Freeform 770"/>
            <p:cNvSpPr/>
            <p:nvPr/>
          </p:nvSpPr>
          <p:spPr bwMode="auto">
            <a:xfrm>
              <a:off x="6053138" y="5003801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0 w 2"/>
                <a:gd name="T3" fmla="*/ 0 h 2"/>
                <a:gd name="T4" fmla="*/ 2147483646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6" name="Freeform 771"/>
            <p:cNvSpPr/>
            <p:nvPr/>
          </p:nvSpPr>
          <p:spPr bwMode="auto">
            <a:xfrm>
              <a:off x="6030913" y="4943476"/>
              <a:ext cx="14288" cy="41275"/>
            </a:xfrm>
            <a:custGeom>
              <a:avLst/>
              <a:gdLst>
                <a:gd name="T0" fmla="*/ 0 w 4"/>
                <a:gd name="T1" fmla="*/ 2147483646 h 11"/>
                <a:gd name="T2" fmla="*/ 2147483646 w 4"/>
                <a:gd name="T3" fmla="*/ 2147483646 h 11"/>
                <a:gd name="T4" fmla="*/ 2147483646 w 4"/>
                <a:gd name="T5" fmla="*/ 2147483646 h 11"/>
                <a:gd name="T6" fmla="*/ 2147483646 w 4"/>
                <a:gd name="T7" fmla="*/ 2147483646 h 11"/>
                <a:gd name="T8" fmla="*/ 2147483646 w 4"/>
                <a:gd name="T9" fmla="*/ 2147483646 h 11"/>
                <a:gd name="T10" fmla="*/ 0 w 4"/>
                <a:gd name="T11" fmla="*/ 2147483646 h 11"/>
                <a:gd name="T12" fmla="*/ 2147483646 w 4"/>
                <a:gd name="T13" fmla="*/ 2147483646 h 11"/>
                <a:gd name="T14" fmla="*/ 0 w 4"/>
                <a:gd name="T15" fmla="*/ 2147483646 h 11"/>
                <a:gd name="T16" fmla="*/ 2147483646 w 4"/>
                <a:gd name="T17" fmla="*/ 2147483646 h 11"/>
                <a:gd name="T18" fmla="*/ 0 w 4"/>
                <a:gd name="T19" fmla="*/ 214748364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1">
                  <a:moveTo>
                    <a:pt x="0" y="6"/>
                  </a:moveTo>
                  <a:cubicBezTo>
                    <a:pt x="0" y="5"/>
                    <a:pt x="2" y="8"/>
                    <a:pt x="2" y="8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3" y="5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7" name="Freeform 772"/>
            <p:cNvSpPr/>
            <p:nvPr/>
          </p:nvSpPr>
          <p:spPr bwMode="auto">
            <a:xfrm>
              <a:off x="6034088" y="5003801"/>
              <a:ext cx="7938" cy="15875"/>
            </a:xfrm>
            <a:custGeom>
              <a:avLst/>
              <a:gdLst>
                <a:gd name="T0" fmla="*/ 2147483646 w 2"/>
                <a:gd name="T1" fmla="*/ 2147483646 h 4"/>
                <a:gd name="T2" fmla="*/ 2147483646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0 h 4"/>
                <a:gd name="T8" fmla="*/ 2147483646 w 2"/>
                <a:gd name="T9" fmla="*/ 2147483646 h 4"/>
                <a:gd name="T10" fmla="*/ 0 w 2"/>
                <a:gd name="T11" fmla="*/ 2147483646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1" y="3"/>
                    <a:pt x="1" y="2"/>
                    <a:pt x="1" y="2"/>
                  </a:cubicBezTo>
                  <a:cubicBezTo>
                    <a:pt x="2" y="4"/>
                    <a:pt x="2" y="3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8" name="Freeform 773"/>
            <p:cNvSpPr/>
            <p:nvPr/>
          </p:nvSpPr>
          <p:spPr bwMode="auto">
            <a:xfrm>
              <a:off x="6030913" y="5006976"/>
              <a:ext cx="3175" cy="0"/>
            </a:xfrm>
            <a:custGeom>
              <a:avLst/>
              <a:gdLst>
                <a:gd name="T0" fmla="*/ 0 w 2"/>
                <a:gd name="T1" fmla="*/ 2147483646 w 2"/>
                <a:gd name="T2" fmla="*/ 0 w 2"/>
                <a:gd name="T3" fmla="*/ 0 w 2"/>
                <a:gd name="T4" fmla="*/ 0 w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9" name="Freeform 774"/>
            <p:cNvSpPr/>
            <p:nvPr/>
          </p:nvSpPr>
          <p:spPr bwMode="auto">
            <a:xfrm>
              <a:off x="6042025" y="4841876"/>
              <a:ext cx="212725" cy="153988"/>
            </a:xfrm>
            <a:custGeom>
              <a:avLst/>
              <a:gdLst>
                <a:gd name="T0" fmla="*/ 2147483646 w 57"/>
                <a:gd name="T1" fmla="*/ 2147483646 h 41"/>
                <a:gd name="T2" fmla="*/ 2147483646 w 57"/>
                <a:gd name="T3" fmla="*/ 2147483646 h 41"/>
                <a:gd name="T4" fmla="*/ 2147483646 w 57"/>
                <a:gd name="T5" fmla="*/ 2147483646 h 41"/>
                <a:gd name="T6" fmla="*/ 2147483646 w 57"/>
                <a:gd name="T7" fmla="*/ 2147483646 h 41"/>
                <a:gd name="T8" fmla="*/ 2147483646 w 57"/>
                <a:gd name="T9" fmla="*/ 2147483646 h 41"/>
                <a:gd name="T10" fmla="*/ 2147483646 w 57"/>
                <a:gd name="T11" fmla="*/ 2147483646 h 41"/>
                <a:gd name="T12" fmla="*/ 2147483646 w 57"/>
                <a:gd name="T13" fmla="*/ 2147483646 h 41"/>
                <a:gd name="T14" fmla="*/ 2147483646 w 57"/>
                <a:gd name="T15" fmla="*/ 2147483646 h 41"/>
                <a:gd name="T16" fmla="*/ 2147483646 w 57"/>
                <a:gd name="T17" fmla="*/ 2147483646 h 41"/>
                <a:gd name="T18" fmla="*/ 2147483646 w 57"/>
                <a:gd name="T19" fmla="*/ 2147483646 h 41"/>
                <a:gd name="T20" fmla="*/ 2147483646 w 57"/>
                <a:gd name="T21" fmla="*/ 2147483646 h 41"/>
                <a:gd name="T22" fmla="*/ 2147483646 w 57"/>
                <a:gd name="T23" fmla="*/ 2147483646 h 41"/>
                <a:gd name="T24" fmla="*/ 2147483646 w 57"/>
                <a:gd name="T25" fmla="*/ 2147483646 h 41"/>
                <a:gd name="T26" fmla="*/ 2147483646 w 57"/>
                <a:gd name="T27" fmla="*/ 2147483646 h 41"/>
                <a:gd name="T28" fmla="*/ 2147483646 w 57"/>
                <a:gd name="T29" fmla="*/ 2147483646 h 41"/>
                <a:gd name="T30" fmla="*/ 2147483646 w 57"/>
                <a:gd name="T31" fmla="*/ 2147483646 h 41"/>
                <a:gd name="T32" fmla="*/ 2147483646 w 57"/>
                <a:gd name="T33" fmla="*/ 2147483646 h 41"/>
                <a:gd name="T34" fmla="*/ 2147483646 w 57"/>
                <a:gd name="T35" fmla="*/ 2147483646 h 41"/>
                <a:gd name="T36" fmla="*/ 2147483646 w 57"/>
                <a:gd name="T37" fmla="*/ 2147483646 h 41"/>
                <a:gd name="T38" fmla="*/ 2147483646 w 57"/>
                <a:gd name="T39" fmla="*/ 2147483646 h 41"/>
                <a:gd name="T40" fmla="*/ 2147483646 w 57"/>
                <a:gd name="T41" fmla="*/ 2147483646 h 41"/>
                <a:gd name="T42" fmla="*/ 2147483646 w 57"/>
                <a:gd name="T43" fmla="*/ 2147483646 h 41"/>
                <a:gd name="T44" fmla="*/ 2147483646 w 57"/>
                <a:gd name="T45" fmla="*/ 2147483646 h 41"/>
                <a:gd name="T46" fmla="*/ 2147483646 w 57"/>
                <a:gd name="T47" fmla="*/ 2147483646 h 41"/>
                <a:gd name="T48" fmla="*/ 2147483646 w 57"/>
                <a:gd name="T49" fmla="*/ 2147483646 h 41"/>
                <a:gd name="T50" fmla="*/ 2147483646 w 57"/>
                <a:gd name="T51" fmla="*/ 2147483646 h 41"/>
                <a:gd name="T52" fmla="*/ 2147483646 w 57"/>
                <a:gd name="T53" fmla="*/ 2147483646 h 41"/>
                <a:gd name="T54" fmla="*/ 2147483646 w 57"/>
                <a:gd name="T55" fmla="*/ 2147483646 h 41"/>
                <a:gd name="T56" fmla="*/ 2147483646 w 57"/>
                <a:gd name="T57" fmla="*/ 2147483646 h 41"/>
                <a:gd name="T58" fmla="*/ 2147483646 w 57"/>
                <a:gd name="T59" fmla="*/ 2147483646 h 41"/>
                <a:gd name="T60" fmla="*/ 2147483646 w 57"/>
                <a:gd name="T61" fmla="*/ 2147483646 h 41"/>
                <a:gd name="T62" fmla="*/ 2147483646 w 57"/>
                <a:gd name="T63" fmla="*/ 2147483646 h 41"/>
                <a:gd name="T64" fmla="*/ 2147483646 w 57"/>
                <a:gd name="T65" fmla="*/ 2147483646 h 41"/>
                <a:gd name="T66" fmla="*/ 2147483646 w 57"/>
                <a:gd name="T67" fmla="*/ 2147483646 h 41"/>
                <a:gd name="T68" fmla="*/ 2147483646 w 57"/>
                <a:gd name="T69" fmla="*/ 2147483646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7" h="41">
                  <a:moveTo>
                    <a:pt x="5" y="41"/>
                  </a:moveTo>
                  <a:cubicBezTo>
                    <a:pt x="6" y="40"/>
                    <a:pt x="7" y="39"/>
                    <a:pt x="9" y="39"/>
                  </a:cubicBezTo>
                  <a:cubicBezTo>
                    <a:pt x="8" y="38"/>
                    <a:pt x="8" y="37"/>
                    <a:pt x="8" y="38"/>
                  </a:cubicBezTo>
                  <a:cubicBezTo>
                    <a:pt x="9" y="38"/>
                    <a:pt x="9" y="39"/>
                    <a:pt x="9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7"/>
                    <a:pt x="14" y="37"/>
                  </a:cubicBezTo>
                  <a:cubicBezTo>
                    <a:pt x="14" y="36"/>
                    <a:pt x="13" y="36"/>
                    <a:pt x="13" y="35"/>
                  </a:cubicBezTo>
                  <a:cubicBezTo>
                    <a:pt x="12" y="35"/>
                    <a:pt x="12" y="34"/>
                    <a:pt x="11" y="33"/>
                  </a:cubicBezTo>
                  <a:cubicBezTo>
                    <a:pt x="10" y="32"/>
                    <a:pt x="13" y="37"/>
                    <a:pt x="11" y="34"/>
                  </a:cubicBezTo>
                  <a:cubicBezTo>
                    <a:pt x="13" y="37"/>
                    <a:pt x="10" y="32"/>
                    <a:pt x="11" y="33"/>
                  </a:cubicBezTo>
                  <a:cubicBezTo>
                    <a:pt x="12" y="34"/>
                    <a:pt x="12" y="35"/>
                    <a:pt x="13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16" y="38"/>
                    <a:pt x="15" y="37"/>
                    <a:pt x="13" y="35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4" y="37"/>
                    <a:pt x="13" y="36"/>
                    <a:pt x="13" y="3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20" y="37"/>
                    <a:pt x="23" y="34"/>
                    <a:pt x="28" y="32"/>
                  </a:cubicBezTo>
                  <a:cubicBezTo>
                    <a:pt x="30" y="31"/>
                    <a:pt x="33" y="31"/>
                    <a:pt x="36" y="30"/>
                  </a:cubicBezTo>
                  <a:cubicBezTo>
                    <a:pt x="43" y="29"/>
                    <a:pt x="41" y="22"/>
                    <a:pt x="53" y="21"/>
                  </a:cubicBezTo>
                  <a:cubicBezTo>
                    <a:pt x="57" y="20"/>
                    <a:pt x="57" y="13"/>
                    <a:pt x="57" y="11"/>
                  </a:cubicBezTo>
                  <a:cubicBezTo>
                    <a:pt x="52" y="6"/>
                    <a:pt x="35" y="5"/>
                    <a:pt x="34" y="5"/>
                  </a:cubicBezTo>
                  <a:cubicBezTo>
                    <a:pt x="20" y="3"/>
                    <a:pt x="28" y="5"/>
                    <a:pt x="19" y="4"/>
                  </a:cubicBezTo>
                  <a:cubicBezTo>
                    <a:pt x="24" y="5"/>
                    <a:pt x="28" y="9"/>
                    <a:pt x="18" y="6"/>
                  </a:cubicBezTo>
                  <a:cubicBezTo>
                    <a:pt x="5" y="0"/>
                    <a:pt x="14" y="7"/>
                    <a:pt x="10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3" y="6"/>
                    <a:pt x="6" y="12"/>
                    <a:pt x="2" y="14"/>
                  </a:cubicBezTo>
                  <a:cubicBezTo>
                    <a:pt x="1" y="15"/>
                    <a:pt x="3" y="18"/>
                    <a:pt x="3" y="20"/>
                  </a:cubicBezTo>
                  <a:cubicBezTo>
                    <a:pt x="3" y="21"/>
                    <a:pt x="1" y="20"/>
                    <a:pt x="1" y="20"/>
                  </a:cubicBezTo>
                  <a:cubicBezTo>
                    <a:pt x="0" y="21"/>
                    <a:pt x="0" y="22"/>
                    <a:pt x="1" y="24"/>
                  </a:cubicBezTo>
                  <a:cubicBezTo>
                    <a:pt x="1" y="23"/>
                    <a:pt x="1" y="22"/>
                    <a:pt x="1" y="21"/>
                  </a:cubicBezTo>
                  <a:cubicBezTo>
                    <a:pt x="2" y="20"/>
                    <a:pt x="4" y="25"/>
                    <a:pt x="4" y="26"/>
                  </a:cubicBezTo>
                  <a:cubicBezTo>
                    <a:pt x="5" y="27"/>
                    <a:pt x="2" y="24"/>
                    <a:pt x="2" y="25"/>
                  </a:cubicBezTo>
                  <a:cubicBezTo>
                    <a:pt x="2" y="25"/>
                    <a:pt x="3" y="26"/>
                    <a:pt x="3" y="28"/>
                  </a:cubicBezTo>
                  <a:cubicBezTo>
                    <a:pt x="3" y="28"/>
                    <a:pt x="1" y="25"/>
                    <a:pt x="1" y="26"/>
                  </a:cubicBezTo>
                  <a:cubicBezTo>
                    <a:pt x="1" y="27"/>
                    <a:pt x="4" y="31"/>
                    <a:pt x="3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3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2"/>
                    <a:pt x="2" y="31"/>
                    <a:pt x="1" y="30"/>
                  </a:cubicBezTo>
                  <a:cubicBezTo>
                    <a:pt x="2" y="33"/>
                    <a:pt x="2" y="35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6"/>
                    <a:pt x="3" y="36"/>
                    <a:pt x="5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3" y="38"/>
                  </a:cubicBezTo>
                  <a:cubicBezTo>
                    <a:pt x="3" y="38"/>
                    <a:pt x="4" y="39"/>
                    <a:pt x="4" y="39"/>
                  </a:cubicBezTo>
                  <a:cubicBezTo>
                    <a:pt x="4" y="39"/>
                    <a:pt x="3" y="38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9"/>
                    <a:pt x="5" y="41"/>
                    <a:pt x="5" y="4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0" name="Freeform 775"/>
            <p:cNvSpPr/>
            <p:nvPr/>
          </p:nvSpPr>
          <p:spPr bwMode="auto">
            <a:xfrm>
              <a:off x="6078538" y="4976814"/>
              <a:ext cx="4763" cy="7938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2147483646 w 1"/>
                <a:gd name="T5" fmla="*/ 2147483646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1" name="Freeform 776"/>
            <p:cNvSpPr/>
            <p:nvPr/>
          </p:nvSpPr>
          <p:spPr bwMode="auto">
            <a:xfrm>
              <a:off x="6018213" y="4816476"/>
              <a:ext cx="4763" cy="3175"/>
            </a:xfrm>
            <a:custGeom>
              <a:avLst/>
              <a:gdLst>
                <a:gd name="T0" fmla="*/ 0 w 1"/>
                <a:gd name="T1" fmla="*/ 2147483646 h 1"/>
                <a:gd name="T2" fmla="*/ 2147483646 w 1"/>
                <a:gd name="T3" fmla="*/ 2147483646 h 1"/>
                <a:gd name="T4" fmla="*/ 2147483646 w 1"/>
                <a:gd name="T5" fmla="*/ 0 h 1"/>
                <a:gd name="T6" fmla="*/ 0 w 1"/>
                <a:gd name="T7" fmla="*/ 2147483646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2" name="Freeform 777"/>
            <p:cNvSpPr/>
            <p:nvPr/>
          </p:nvSpPr>
          <p:spPr bwMode="auto">
            <a:xfrm>
              <a:off x="6022975" y="4819651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3" name="Freeform 778"/>
            <p:cNvSpPr/>
            <p:nvPr/>
          </p:nvSpPr>
          <p:spPr bwMode="auto">
            <a:xfrm>
              <a:off x="6026150" y="48196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4" name="Freeform 779"/>
            <p:cNvSpPr/>
            <p:nvPr/>
          </p:nvSpPr>
          <p:spPr bwMode="auto">
            <a:xfrm>
              <a:off x="6022975" y="4816476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2147483646 h 2"/>
                <a:gd name="T4" fmla="*/ 0 w 2"/>
                <a:gd name="T5" fmla="*/ 2147483646 h 2"/>
                <a:gd name="T6" fmla="*/ 2147483646 w 2"/>
                <a:gd name="T7" fmla="*/ 2147483646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5" name="Freeform 780"/>
            <p:cNvSpPr/>
            <p:nvPr/>
          </p:nvSpPr>
          <p:spPr bwMode="auto">
            <a:xfrm>
              <a:off x="6026150" y="4811714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2147483646 h 3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6" name="Freeform 781"/>
            <p:cNvSpPr/>
            <p:nvPr/>
          </p:nvSpPr>
          <p:spPr bwMode="auto">
            <a:xfrm>
              <a:off x="6030913" y="4756151"/>
              <a:ext cx="25400" cy="30163"/>
            </a:xfrm>
            <a:custGeom>
              <a:avLst/>
              <a:gdLst>
                <a:gd name="T0" fmla="*/ 2147483646 w 7"/>
                <a:gd name="T1" fmla="*/ 2147483646 h 8"/>
                <a:gd name="T2" fmla="*/ 2147483646 w 7"/>
                <a:gd name="T3" fmla="*/ 2147483646 h 8"/>
                <a:gd name="T4" fmla="*/ 2147483646 w 7"/>
                <a:gd name="T5" fmla="*/ 2147483646 h 8"/>
                <a:gd name="T6" fmla="*/ 2147483646 w 7"/>
                <a:gd name="T7" fmla="*/ 2147483646 h 8"/>
                <a:gd name="T8" fmla="*/ 2147483646 w 7"/>
                <a:gd name="T9" fmla="*/ 0 h 8"/>
                <a:gd name="T10" fmla="*/ 2147483646 w 7"/>
                <a:gd name="T11" fmla="*/ 2147483646 h 8"/>
                <a:gd name="T12" fmla="*/ 0 w 7"/>
                <a:gd name="T13" fmla="*/ 2147483646 h 8"/>
                <a:gd name="T14" fmla="*/ 0 w 7"/>
                <a:gd name="T15" fmla="*/ 2147483646 h 8"/>
                <a:gd name="T16" fmla="*/ 0 w 7"/>
                <a:gd name="T17" fmla="*/ 2147483646 h 8"/>
                <a:gd name="T18" fmla="*/ 2147483646 w 7"/>
                <a:gd name="T19" fmla="*/ 2147483646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8">
                  <a:moveTo>
                    <a:pt x="2" y="3"/>
                  </a:moveTo>
                  <a:cubicBezTo>
                    <a:pt x="3" y="2"/>
                    <a:pt x="2" y="6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2"/>
                    <a:pt x="3" y="6"/>
                    <a:pt x="4" y="6"/>
                  </a:cubicBezTo>
                  <a:cubicBezTo>
                    <a:pt x="4" y="5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7" name="Freeform 782"/>
            <p:cNvSpPr/>
            <p:nvPr/>
          </p:nvSpPr>
          <p:spPr bwMode="auto">
            <a:xfrm>
              <a:off x="6011863" y="4797426"/>
              <a:ext cx="3175" cy="19050"/>
            </a:xfrm>
            <a:custGeom>
              <a:avLst/>
              <a:gdLst>
                <a:gd name="T0" fmla="*/ 0 w 1"/>
                <a:gd name="T1" fmla="*/ 2147483646 h 5"/>
                <a:gd name="T2" fmla="*/ 0 w 1"/>
                <a:gd name="T3" fmla="*/ 2147483646 h 5"/>
                <a:gd name="T4" fmla="*/ 2147483646 w 1"/>
                <a:gd name="T5" fmla="*/ 2147483646 h 5"/>
                <a:gd name="T6" fmla="*/ 2147483646 w 1"/>
                <a:gd name="T7" fmla="*/ 2147483646 h 5"/>
                <a:gd name="T8" fmla="*/ 2147483646 w 1"/>
                <a:gd name="T9" fmla="*/ 2147483646 h 5"/>
                <a:gd name="T10" fmla="*/ 0 w 1"/>
                <a:gd name="T11" fmla="*/ 0 h 5"/>
                <a:gd name="T12" fmla="*/ 0 w 1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" h="5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" name="Rectangle 783"/>
            <p:cNvSpPr>
              <a:spLocks noChangeArrowheads="1"/>
            </p:cNvSpPr>
            <p:nvPr/>
          </p:nvSpPr>
          <p:spPr bwMode="auto">
            <a:xfrm>
              <a:off x="6011863" y="479742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89" name="Freeform 784"/>
            <p:cNvSpPr/>
            <p:nvPr/>
          </p:nvSpPr>
          <p:spPr bwMode="auto">
            <a:xfrm>
              <a:off x="6037263" y="4737101"/>
              <a:ext cx="150813" cy="206375"/>
            </a:xfrm>
            <a:custGeom>
              <a:avLst/>
              <a:gdLst>
                <a:gd name="T0" fmla="*/ 2147483646 w 40"/>
                <a:gd name="T1" fmla="*/ 2147483646 h 55"/>
                <a:gd name="T2" fmla="*/ 2147483646 w 40"/>
                <a:gd name="T3" fmla="*/ 2147483646 h 55"/>
                <a:gd name="T4" fmla="*/ 2147483646 w 40"/>
                <a:gd name="T5" fmla="*/ 2147483646 h 55"/>
                <a:gd name="T6" fmla="*/ 2147483646 w 40"/>
                <a:gd name="T7" fmla="*/ 2147483646 h 55"/>
                <a:gd name="T8" fmla="*/ 2147483646 w 40"/>
                <a:gd name="T9" fmla="*/ 2147483646 h 55"/>
                <a:gd name="T10" fmla="*/ 2147483646 w 40"/>
                <a:gd name="T11" fmla="*/ 2147483646 h 55"/>
                <a:gd name="T12" fmla="*/ 2147483646 w 40"/>
                <a:gd name="T13" fmla="*/ 2147483646 h 55"/>
                <a:gd name="T14" fmla="*/ 2147483646 w 40"/>
                <a:gd name="T15" fmla="*/ 2147483646 h 55"/>
                <a:gd name="T16" fmla="*/ 2147483646 w 40"/>
                <a:gd name="T17" fmla="*/ 2147483646 h 55"/>
                <a:gd name="T18" fmla="*/ 2147483646 w 40"/>
                <a:gd name="T19" fmla="*/ 2147483646 h 55"/>
                <a:gd name="T20" fmla="*/ 2147483646 w 40"/>
                <a:gd name="T21" fmla="*/ 2147483646 h 55"/>
                <a:gd name="T22" fmla="*/ 2147483646 w 40"/>
                <a:gd name="T23" fmla="*/ 2147483646 h 55"/>
                <a:gd name="T24" fmla="*/ 2147483646 w 40"/>
                <a:gd name="T25" fmla="*/ 2147483646 h 55"/>
                <a:gd name="T26" fmla="*/ 2147483646 w 40"/>
                <a:gd name="T27" fmla="*/ 2147483646 h 55"/>
                <a:gd name="T28" fmla="*/ 2147483646 w 40"/>
                <a:gd name="T29" fmla="*/ 2147483646 h 55"/>
                <a:gd name="T30" fmla="*/ 2147483646 w 40"/>
                <a:gd name="T31" fmla="*/ 2147483646 h 55"/>
                <a:gd name="T32" fmla="*/ 2147483646 w 40"/>
                <a:gd name="T33" fmla="*/ 2147483646 h 55"/>
                <a:gd name="T34" fmla="*/ 2147483646 w 40"/>
                <a:gd name="T35" fmla="*/ 2147483646 h 55"/>
                <a:gd name="T36" fmla="*/ 2147483646 w 40"/>
                <a:gd name="T37" fmla="*/ 2147483646 h 55"/>
                <a:gd name="T38" fmla="*/ 2147483646 w 40"/>
                <a:gd name="T39" fmla="*/ 2147483646 h 55"/>
                <a:gd name="T40" fmla="*/ 2147483646 w 40"/>
                <a:gd name="T41" fmla="*/ 2147483646 h 55"/>
                <a:gd name="T42" fmla="*/ 2147483646 w 40"/>
                <a:gd name="T43" fmla="*/ 2147483646 h 55"/>
                <a:gd name="T44" fmla="*/ 2147483646 w 40"/>
                <a:gd name="T45" fmla="*/ 2147483646 h 55"/>
                <a:gd name="T46" fmla="*/ 2147483646 w 40"/>
                <a:gd name="T47" fmla="*/ 2147483646 h 55"/>
                <a:gd name="T48" fmla="*/ 2147483646 w 40"/>
                <a:gd name="T49" fmla="*/ 2147483646 h 55"/>
                <a:gd name="T50" fmla="*/ 2147483646 w 40"/>
                <a:gd name="T51" fmla="*/ 2147483646 h 55"/>
                <a:gd name="T52" fmla="*/ 2147483646 w 40"/>
                <a:gd name="T53" fmla="*/ 2147483646 h 55"/>
                <a:gd name="T54" fmla="*/ 2147483646 w 40"/>
                <a:gd name="T55" fmla="*/ 2147483646 h 55"/>
                <a:gd name="T56" fmla="*/ 2147483646 w 40"/>
                <a:gd name="T57" fmla="*/ 2147483646 h 55"/>
                <a:gd name="T58" fmla="*/ 2147483646 w 40"/>
                <a:gd name="T59" fmla="*/ 2147483646 h 55"/>
                <a:gd name="T60" fmla="*/ 2147483646 w 40"/>
                <a:gd name="T61" fmla="*/ 2147483646 h 55"/>
                <a:gd name="T62" fmla="*/ 2147483646 w 40"/>
                <a:gd name="T63" fmla="*/ 2147483646 h 55"/>
                <a:gd name="T64" fmla="*/ 2147483646 w 40"/>
                <a:gd name="T65" fmla="*/ 2147483646 h 55"/>
                <a:gd name="T66" fmla="*/ 0 w 40"/>
                <a:gd name="T67" fmla="*/ 2147483646 h 55"/>
                <a:gd name="T68" fmla="*/ 0 w 40"/>
                <a:gd name="T69" fmla="*/ 2147483646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" h="55">
                  <a:moveTo>
                    <a:pt x="0" y="19"/>
                  </a:moveTo>
                  <a:cubicBezTo>
                    <a:pt x="1" y="19"/>
                    <a:pt x="2" y="20"/>
                    <a:pt x="2" y="20"/>
                  </a:cubicBezTo>
                  <a:cubicBezTo>
                    <a:pt x="3" y="20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6" y="23"/>
                    <a:pt x="7" y="22"/>
                    <a:pt x="7" y="22"/>
                  </a:cubicBezTo>
                  <a:cubicBezTo>
                    <a:pt x="7" y="21"/>
                    <a:pt x="7" y="19"/>
                    <a:pt x="8" y="19"/>
                  </a:cubicBezTo>
                  <a:cubicBezTo>
                    <a:pt x="8" y="17"/>
                    <a:pt x="6" y="22"/>
                    <a:pt x="7" y="19"/>
                  </a:cubicBezTo>
                  <a:cubicBezTo>
                    <a:pt x="6" y="22"/>
                    <a:pt x="8" y="17"/>
                    <a:pt x="8" y="19"/>
                  </a:cubicBezTo>
                  <a:cubicBezTo>
                    <a:pt x="7" y="19"/>
                    <a:pt x="7" y="21"/>
                    <a:pt x="7" y="22"/>
                  </a:cubicBezTo>
                  <a:cubicBezTo>
                    <a:pt x="7" y="21"/>
                    <a:pt x="7" y="22"/>
                    <a:pt x="7" y="24"/>
                  </a:cubicBezTo>
                  <a:cubicBezTo>
                    <a:pt x="6" y="25"/>
                    <a:pt x="6" y="24"/>
                    <a:pt x="7" y="22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3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9"/>
                    <a:pt x="11" y="29"/>
                    <a:pt x="13" y="32"/>
                  </a:cubicBezTo>
                  <a:cubicBezTo>
                    <a:pt x="15" y="34"/>
                    <a:pt x="16" y="36"/>
                    <a:pt x="16" y="39"/>
                  </a:cubicBezTo>
                  <a:cubicBezTo>
                    <a:pt x="18" y="44"/>
                    <a:pt x="23" y="41"/>
                    <a:pt x="23" y="51"/>
                  </a:cubicBezTo>
                  <a:cubicBezTo>
                    <a:pt x="23" y="55"/>
                    <a:pt x="26" y="54"/>
                    <a:pt x="27" y="54"/>
                  </a:cubicBezTo>
                  <a:cubicBezTo>
                    <a:pt x="31" y="49"/>
                    <a:pt x="36" y="33"/>
                    <a:pt x="36" y="32"/>
                  </a:cubicBezTo>
                  <a:cubicBezTo>
                    <a:pt x="40" y="19"/>
                    <a:pt x="37" y="26"/>
                    <a:pt x="38" y="17"/>
                  </a:cubicBezTo>
                  <a:cubicBezTo>
                    <a:pt x="38" y="22"/>
                    <a:pt x="34" y="25"/>
                    <a:pt x="36" y="16"/>
                  </a:cubicBezTo>
                  <a:cubicBezTo>
                    <a:pt x="40" y="2"/>
                    <a:pt x="33" y="12"/>
                    <a:pt x="32" y="7"/>
                  </a:cubicBezTo>
                  <a:cubicBezTo>
                    <a:pt x="32" y="6"/>
                    <a:pt x="31" y="6"/>
                    <a:pt x="31" y="6"/>
                  </a:cubicBezTo>
                  <a:cubicBezTo>
                    <a:pt x="29" y="0"/>
                    <a:pt x="24" y="4"/>
                    <a:pt x="19" y="1"/>
                  </a:cubicBezTo>
                  <a:cubicBezTo>
                    <a:pt x="18" y="1"/>
                    <a:pt x="16" y="4"/>
                    <a:pt x="14" y="5"/>
                  </a:cubicBezTo>
                  <a:cubicBezTo>
                    <a:pt x="14" y="6"/>
                    <a:pt x="13" y="3"/>
                    <a:pt x="13" y="3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11" y="5"/>
                    <a:pt x="12" y="4"/>
                    <a:pt x="13" y="4"/>
                  </a:cubicBezTo>
                  <a:cubicBezTo>
                    <a:pt x="13" y="4"/>
                    <a:pt x="10" y="8"/>
                    <a:pt x="10" y="9"/>
                  </a:cubicBezTo>
                  <a:cubicBezTo>
                    <a:pt x="9" y="10"/>
                    <a:pt x="10" y="6"/>
                    <a:pt x="10" y="7"/>
                  </a:cubicBezTo>
                  <a:cubicBezTo>
                    <a:pt x="10" y="7"/>
                    <a:pt x="9" y="8"/>
                    <a:pt x="8" y="9"/>
                  </a:cubicBezTo>
                  <a:cubicBezTo>
                    <a:pt x="8" y="10"/>
                    <a:pt x="9" y="6"/>
                    <a:pt x="9" y="6"/>
                  </a:cubicBezTo>
                  <a:cubicBezTo>
                    <a:pt x="8" y="7"/>
                    <a:pt x="6" y="12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2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0"/>
                    <a:pt x="5" y="9"/>
                  </a:cubicBezTo>
                  <a:cubicBezTo>
                    <a:pt x="3" y="11"/>
                    <a:pt x="2" y="13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5"/>
                    <a:pt x="1" y="17"/>
                  </a:cubicBezTo>
                  <a:cubicBezTo>
                    <a:pt x="1" y="16"/>
                    <a:pt x="1" y="15"/>
                    <a:pt x="2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0" y="19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0" name="Freeform 785"/>
            <p:cNvSpPr/>
            <p:nvPr/>
          </p:nvSpPr>
          <p:spPr bwMode="auto">
            <a:xfrm>
              <a:off x="6048375" y="4811714"/>
              <a:ext cx="7938" cy="4763"/>
            </a:xfrm>
            <a:custGeom>
              <a:avLst/>
              <a:gdLst>
                <a:gd name="T0" fmla="*/ 2147483646 w 2"/>
                <a:gd name="T1" fmla="*/ 0 h 1"/>
                <a:gd name="T2" fmla="*/ 0 w 2"/>
                <a:gd name="T3" fmla="*/ 2147483646 h 1"/>
                <a:gd name="T4" fmla="*/ 2147483646 w 2"/>
                <a:gd name="T5" fmla="*/ 2147483646 h 1"/>
                <a:gd name="T6" fmla="*/ 2147483646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1" name="Freeform 786"/>
            <p:cNvSpPr/>
            <p:nvPr/>
          </p:nvSpPr>
          <p:spPr bwMode="auto">
            <a:xfrm>
              <a:off x="6210300" y="4673601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6 h 1"/>
                <a:gd name="T4" fmla="*/ 2147483646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2" name="Rectangle 787"/>
            <p:cNvSpPr>
              <a:spLocks noChangeArrowheads="1"/>
            </p:cNvSpPr>
            <p:nvPr/>
          </p:nvSpPr>
          <p:spPr bwMode="auto">
            <a:xfrm>
              <a:off x="6210300" y="4676776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93" name="Freeform 788"/>
            <p:cNvSpPr/>
            <p:nvPr/>
          </p:nvSpPr>
          <p:spPr bwMode="auto">
            <a:xfrm>
              <a:off x="6210300" y="4676776"/>
              <a:ext cx="3175" cy="3175"/>
            </a:xfrm>
            <a:custGeom>
              <a:avLst/>
              <a:gdLst>
                <a:gd name="T0" fmla="*/ 2147483646 w 1"/>
                <a:gd name="T1" fmla="*/ 2147483646 h 1"/>
                <a:gd name="T2" fmla="*/ 2147483646 w 1"/>
                <a:gd name="T3" fmla="*/ 0 h 1"/>
                <a:gd name="T4" fmla="*/ 2147483646 w 1"/>
                <a:gd name="T5" fmla="*/ 2147483646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4" name="Freeform 789"/>
            <p:cNvSpPr/>
            <p:nvPr/>
          </p:nvSpPr>
          <p:spPr bwMode="auto">
            <a:xfrm>
              <a:off x="6210300" y="4676776"/>
              <a:ext cx="7938" cy="0"/>
            </a:xfrm>
            <a:custGeom>
              <a:avLst/>
              <a:gdLst>
                <a:gd name="T0" fmla="*/ 2147483646 w 5"/>
                <a:gd name="T1" fmla="*/ 0 w 5"/>
                <a:gd name="T2" fmla="*/ 0 w 5"/>
                <a:gd name="T3" fmla="*/ 2147483646 w 5"/>
                <a:gd name="T4" fmla="*/ 2147483646 w 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5" name="Freeform 790"/>
            <p:cNvSpPr/>
            <p:nvPr/>
          </p:nvSpPr>
          <p:spPr bwMode="auto">
            <a:xfrm>
              <a:off x="6218238" y="4673601"/>
              <a:ext cx="3175" cy="3175"/>
            </a:xfrm>
            <a:custGeom>
              <a:avLst/>
              <a:gdLst>
                <a:gd name="T0" fmla="*/ 0 w 2"/>
                <a:gd name="T1" fmla="*/ 2147483646 h 2"/>
                <a:gd name="T2" fmla="*/ 2147483646 w 2"/>
                <a:gd name="T3" fmla="*/ 0 h 2"/>
                <a:gd name="T4" fmla="*/ 0 w 2"/>
                <a:gd name="T5" fmla="*/ 2147483646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6" name="Freeform 791"/>
            <p:cNvSpPr/>
            <p:nvPr/>
          </p:nvSpPr>
          <p:spPr bwMode="auto">
            <a:xfrm>
              <a:off x="6243638" y="4657726"/>
              <a:ext cx="38100" cy="19050"/>
            </a:xfrm>
            <a:custGeom>
              <a:avLst/>
              <a:gdLst>
                <a:gd name="T0" fmla="*/ 2147483646 w 10"/>
                <a:gd name="T1" fmla="*/ 2147483646 h 5"/>
                <a:gd name="T2" fmla="*/ 2147483646 w 10"/>
                <a:gd name="T3" fmla="*/ 2147483646 h 5"/>
                <a:gd name="T4" fmla="*/ 2147483646 w 10"/>
                <a:gd name="T5" fmla="*/ 2147483646 h 5"/>
                <a:gd name="T6" fmla="*/ 2147483646 w 10"/>
                <a:gd name="T7" fmla="*/ 2147483646 h 5"/>
                <a:gd name="T8" fmla="*/ 2147483646 w 10"/>
                <a:gd name="T9" fmla="*/ 2147483646 h 5"/>
                <a:gd name="T10" fmla="*/ 2147483646 w 10"/>
                <a:gd name="T11" fmla="*/ 2147483646 h 5"/>
                <a:gd name="T12" fmla="*/ 2147483646 w 10"/>
                <a:gd name="T13" fmla="*/ 2147483646 h 5"/>
                <a:gd name="T14" fmla="*/ 2147483646 w 10"/>
                <a:gd name="T15" fmla="*/ 0 h 5"/>
                <a:gd name="T16" fmla="*/ 2147483646 w 10"/>
                <a:gd name="T17" fmla="*/ 2147483646 h 5"/>
                <a:gd name="T18" fmla="*/ 2147483646 w 10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5">
                  <a:moveTo>
                    <a:pt x="6" y="2"/>
                  </a:moveTo>
                  <a:cubicBezTo>
                    <a:pt x="6" y="2"/>
                    <a:pt x="2" y="3"/>
                    <a:pt x="3" y="3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7" y="3"/>
                    <a:pt x="3" y="5"/>
                    <a:pt x="4" y="4"/>
                  </a:cubicBezTo>
                  <a:cubicBezTo>
                    <a:pt x="5" y="5"/>
                    <a:pt x="10" y="5"/>
                    <a:pt x="10" y="4"/>
                  </a:cubicBezTo>
                  <a:cubicBezTo>
                    <a:pt x="9" y="3"/>
                    <a:pt x="8" y="3"/>
                    <a:pt x="7" y="2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7" name="Freeform 792"/>
            <p:cNvSpPr/>
            <p:nvPr/>
          </p:nvSpPr>
          <p:spPr bwMode="auto">
            <a:xfrm>
              <a:off x="6210300" y="4657726"/>
              <a:ext cx="15875" cy="7938"/>
            </a:xfrm>
            <a:custGeom>
              <a:avLst/>
              <a:gdLst>
                <a:gd name="T0" fmla="*/ 2147483646 w 4"/>
                <a:gd name="T1" fmla="*/ 2147483646 h 2"/>
                <a:gd name="T2" fmla="*/ 2147483646 w 4"/>
                <a:gd name="T3" fmla="*/ 0 h 2"/>
                <a:gd name="T4" fmla="*/ 2147483646 w 4"/>
                <a:gd name="T5" fmla="*/ 2147483646 h 2"/>
                <a:gd name="T6" fmla="*/ 2147483646 w 4"/>
                <a:gd name="T7" fmla="*/ 2147483646 h 2"/>
                <a:gd name="T8" fmla="*/ 2147483646 w 4"/>
                <a:gd name="T9" fmla="*/ 2147483646 h 2"/>
                <a:gd name="T10" fmla="*/ 2147483646 w 4"/>
                <a:gd name="T11" fmla="*/ 0 h 2"/>
                <a:gd name="T12" fmla="*/ 2147483646 w 4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" name="Freeform 793"/>
            <p:cNvSpPr/>
            <p:nvPr/>
          </p:nvSpPr>
          <p:spPr bwMode="auto">
            <a:xfrm>
              <a:off x="6226175" y="4654551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h 2"/>
                <a:gd name="T4" fmla="*/ 0 h 2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9" name="Freeform 794"/>
            <p:cNvSpPr/>
            <p:nvPr/>
          </p:nvSpPr>
          <p:spPr bwMode="auto">
            <a:xfrm>
              <a:off x="6135688" y="4676776"/>
              <a:ext cx="206375" cy="165100"/>
            </a:xfrm>
            <a:custGeom>
              <a:avLst/>
              <a:gdLst>
                <a:gd name="T0" fmla="*/ 2147483646 w 55"/>
                <a:gd name="T1" fmla="*/ 2147483646 h 44"/>
                <a:gd name="T2" fmla="*/ 2147483646 w 55"/>
                <a:gd name="T3" fmla="*/ 2147483646 h 44"/>
                <a:gd name="T4" fmla="*/ 2147483646 w 55"/>
                <a:gd name="T5" fmla="*/ 2147483646 h 44"/>
                <a:gd name="T6" fmla="*/ 2147483646 w 55"/>
                <a:gd name="T7" fmla="*/ 2147483646 h 44"/>
                <a:gd name="T8" fmla="*/ 2147483646 w 55"/>
                <a:gd name="T9" fmla="*/ 2147483646 h 44"/>
                <a:gd name="T10" fmla="*/ 2147483646 w 55"/>
                <a:gd name="T11" fmla="*/ 2147483646 h 44"/>
                <a:gd name="T12" fmla="*/ 2147483646 w 55"/>
                <a:gd name="T13" fmla="*/ 2147483646 h 44"/>
                <a:gd name="T14" fmla="*/ 2147483646 w 55"/>
                <a:gd name="T15" fmla="*/ 2147483646 h 44"/>
                <a:gd name="T16" fmla="*/ 2147483646 w 55"/>
                <a:gd name="T17" fmla="*/ 2147483646 h 44"/>
                <a:gd name="T18" fmla="*/ 2147483646 w 55"/>
                <a:gd name="T19" fmla="*/ 2147483646 h 44"/>
                <a:gd name="T20" fmla="*/ 2147483646 w 55"/>
                <a:gd name="T21" fmla="*/ 2147483646 h 44"/>
                <a:gd name="T22" fmla="*/ 2147483646 w 55"/>
                <a:gd name="T23" fmla="*/ 2147483646 h 44"/>
                <a:gd name="T24" fmla="*/ 2147483646 w 55"/>
                <a:gd name="T25" fmla="*/ 2147483646 h 44"/>
                <a:gd name="T26" fmla="*/ 2147483646 w 55"/>
                <a:gd name="T27" fmla="*/ 2147483646 h 44"/>
                <a:gd name="T28" fmla="*/ 2147483646 w 55"/>
                <a:gd name="T29" fmla="*/ 2147483646 h 44"/>
                <a:gd name="T30" fmla="*/ 2147483646 w 55"/>
                <a:gd name="T31" fmla="*/ 2147483646 h 44"/>
                <a:gd name="T32" fmla="*/ 2147483646 w 55"/>
                <a:gd name="T33" fmla="*/ 2147483646 h 44"/>
                <a:gd name="T34" fmla="*/ 2147483646 w 55"/>
                <a:gd name="T35" fmla="*/ 2147483646 h 44"/>
                <a:gd name="T36" fmla="*/ 2147483646 w 55"/>
                <a:gd name="T37" fmla="*/ 2147483646 h 44"/>
                <a:gd name="T38" fmla="*/ 2147483646 w 55"/>
                <a:gd name="T39" fmla="*/ 2147483646 h 44"/>
                <a:gd name="T40" fmla="*/ 2147483646 w 55"/>
                <a:gd name="T41" fmla="*/ 2147483646 h 44"/>
                <a:gd name="T42" fmla="*/ 2147483646 w 55"/>
                <a:gd name="T43" fmla="*/ 2147483646 h 44"/>
                <a:gd name="T44" fmla="*/ 2147483646 w 55"/>
                <a:gd name="T45" fmla="*/ 2147483646 h 44"/>
                <a:gd name="T46" fmla="*/ 2147483646 w 55"/>
                <a:gd name="T47" fmla="*/ 2147483646 h 44"/>
                <a:gd name="T48" fmla="*/ 2147483646 w 55"/>
                <a:gd name="T49" fmla="*/ 2147483646 h 44"/>
                <a:gd name="T50" fmla="*/ 2147483646 w 55"/>
                <a:gd name="T51" fmla="*/ 2147483646 h 44"/>
                <a:gd name="T52" fmla="*/ 2147483646 w 55"/>
                <a:gd name="T53" fmla="*/ 2147483646 h 44"/>
                <a:gd name="T54" fmla="*/ 2147483646 w 55"/>
                <a:gd name="T55" fmla="*/ 2147483646 h 44"/>
                <a:gd name="T56" fmla="*/ 2147483646 w 55"/>
                <a:gd name="T57" fmla="*/ 2147483646 h 44"/>
                <a:gd name="T58" fmla="*/ 2147483646 w 55"/>
                <a:gd name="T59" fmla="*/ 2147483646 h 44"/>
                <a:gd name="T60" fmla="*/ 2147483646 w 55"/>
                <a:gd name="T61" fmla="*/ 0 h 44"/>
                <a:gd name="T62" fmla="*/ 2147483646 w 55"/>
                <a:gd name="T63" fmla="*/ 2147483646 h 44"/>
                <a:gd name="T64" fmla="*/ 2147483646 w 55"/>
                <a:gd name="T65" fmla="*/ 2147483646 h 44"/>
                <a:gd name="T66" fmla="*/ 2147483646 w 55"/>
                <a:gd name="T67" fmla="*/ 2147483646 h 44"/>
                <a:gd name="T68" fmla="*/ 2147483646 w 55"/>
                <a:gd name="T69" fmla="*/ 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5" h="44">
                  <a:moveTo>
                    <a:pt x="25" y="2"/>
                  </a:moveTo>
                  <a:cubicBezTo>
                    <a:pt x="25" y="3"/>
                    <a:pt x="25" y="4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8" y="9"/>
                    <a:pt x="28" y="9"/>
                  </a:cubicBezTo>
                  <a:cubicBezTo>
                    <a:pt x="30" y="8"/>
                    <a:pt x="25" y="9"/>
                    <a:pt x="28" y="8"/>
                  </a:cubicBezTo>
                  <a:cubicBezTo>
                    <a:pt x="25" y="9"/>
                    <a:pt x="30" y="8"/>
                    <a:pt x="28" y="9"/>
                  </a:cubicBezTo>
                  <a:cubicBezTo>
                    <a:pt x="28" y="9"/>
                    <a:pt x="26" y="9"/>
                    <a:pt x="25" y="9"/>
                  </a:cubicBezTo>
                  <a:cubicBezTo>
                    <a:pt x="26" y="9"/>
                    <a:pt x="25" y="10"/>
                    <a:pt x="23" y="10"/>
                  </a:cubicBezTo>
                  <a:cubicBezTo>
                    <a:pt x="22" y="10"/>
                    <a:pt x="23" y="10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0" y="13"/>
                    <a:pt x="21" y="16"/>
                    <a:pt x="19" y="19"/>
                  </a:cubicBezTo>
                  <a:cubicBezTo>
                    <a:pt x="17" y="21"/>
                    <a:pt x="16" y="22"/>
                    <a:pt x="13" y="24"/>
                  </a:cubicBezTo>
                  <a:cubicBezTo>
                    <a:pt x="9" y="26"/>
                    <a:pt x="13" y="29"/>
                    <a:pt x="3" y="29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7" y="35"/>
                    <a:pt x="23" y="40"/>
                    <a:pt x="24" y="40"/>
                  </a:cubicBezTo>
                  <a:cubicBezTo>
                    <a:pt x="37" y="44"/>
                    <a:pt x="30" y="41"/>
                    <a:pt x="39" y="41"/>
                  </a:cubicBezTo>
                  <a:cubicBezTo>
                    <a:pt x="34" y="41"/>
                    <a:pt x="30" y="37"/>
                    <a:pt x="40" y="38"/>
                  </a:cubicBezTo>
                  <a:cubicBezTo>
                    <a:pt x="55" y="38"/>
                    <a:pt x="45" y="32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54" y="22"/>
                    <a:pt x="49" y="17"/>
                    <a:pt x="49" y="12"/>
                  </a:cubicBezTo>
                  <a:cubicBezTo>
                    <a:pt x="49" y="11"/>
                    <a:pt x="46" y="10"/>
                    <a:pt x="44" y="9"/>
                  </a:cubicBezTo>
                  <a:cubicBezTo>
                    <a:pt x="43" y="8"/>
                    <a:pt x="45" y="7"/>
                    <a:pt x="45" y="7"/>
                  </a:cubicBezTo>
                  <a:cubicBezTo>
                    <a:pt x="45" y="6"/>
                    <a:pt x="43" y="5"/>
                    <a:pt x="41" y="4"/>
                  </a:cubicBezTo>
                  <a:cubicBezTo>
                    <a:pt x="42" y="5"/>
                    <a:pt x="43" y="6"/>
                    <a:pt x="44" y="7"/>
                  </a:cubicBezTo>
                  <a:cubicBezTo>
                    <a:pt x="44" y="7"/>
                    <a:pt x="39" y="7"/>
                    <a:pt x="38" y="6"/>
                  </a:cubicBezTo>
                  <a:cubicBezTo>
                    <a:pt x="37" y="6"/>
                    <a:pt x="41" y="5"/>
                    <a:pt x="40" y="5"/>
                  </a:cubicBezTo>
                  <a:cubicBezTo>
                    <a:pt x="40" y="5"/>
                    <a:pt x="39" y="5"/>
                    <a:pt x="37" y="4"/>
                  </a:cubicBezTo>
                  <a:cubicBezTo>
                    <a:pt x="37" y="4"/>
                    <a:pt x="40" y="4"/>
                    <a:pt x="40" y="4"/>
                  </a:cubicBezTo>
                  <a:cubicBezTo>
                    <a:pt x="39" y="3"/>
                    <a:pt x="34" y="4"/>
                    <a:pt x="35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3" y="2"/>
                    <a:pt x="32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5" y="2"/>
                    <a:pt x="36" y="1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29" y="1"/>
                    <a:pt x="27" y="2"/>
                  </a:cubicBezTo>
                  <a:cubicBezTo>
                    <a:pt x="28" y="2"/>
                    <a:pt x="29" y="1"/>
                    <a:pt x="29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2"/>
                    <a:pt x="25" y="2"/>
                    <a:pt x="28" y="1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7" y="1"/>
                    <a:pt x="28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5" y="2"/>
                    <a:pt x="25" y="2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0" name="Freeform 795"/>
            <p:cNvSpPr/>
            <p:nvPr/>
          </p:nvSpPr>
          <p:spPr bwMode="auto">
            <a:xfrm>
              <a:off x="6229350" y="4699001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2147483646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1" name="Freeform 796"/>
            <p:cNvSpPr/>
            <p:nvPr/>
          </p:nvSpPr>
          <p:spPr bwMode="auto">
            <a:xfrm>
              <a:off x="6292850" y="4864101"/>
              <a:ext cx="3175" cy="7938"/>
            </a:xfrm>
            <a:custGeom>
              <a:avLst/>
              <a:gdLst>
                <a:gd name="T0" fmla="*/ 0 w 1"/>
                <a:gd name="T1" fmla="*/ 2147483646 h 2"/>
                <a:gd name="T2" fmla="*/ 2147483646 w 1"/>
                <a:gd name="T3" fmla="*/ 2147483646 h 2"/>
                <a:gd name="T4" fmla="*/ 0 w 1"/>
                <a:gd name="T5" fmla="*/ 0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2" name="Freeform 797"/>
            <p:cNvSpPr/>
            <p:nvPr/>
          </p:nvSpPr>
          <p:spPr bwMode="auto">
            <a:xfrm>
              <a:off x="6296025" y="4868864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3" name="Freeform 798"/>
            <p:cNvSpPr/>
            <p:nvPr/>
          </p:nvSpPr>
          <p:spPr bwMode="auto">
            <a:xfrm>
              <a:off x="6296025" y="4868864"/>
              <a:ext cx="4763" cy="0"/>
            </a:xfrm>
            <a:custGeom>
              <a:avLst/>
              <a:gdLst>
                <a:gd name="T0" fmla="*/ 2147483646 w 1"/>
                <a:gd name="T1" fmla="*/ 0 w 1"/>
                <a:gd name="T2" fmla="*/ 2147483646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4" name="Freeform 799"/>
            <p:cNvSpPr/>
            <p:nvPr/>
          </p:nvSpPr>
          <p:spPr bwMode="auto">
            <a:xfrm>
              <a:off x="6296025" y="4864101"/>
              <a:ext cx="0" cy="4763"/>
            </a:xfrm>
            <a:custGeom>
              <a:avLst/>
              <a:gdLst>
                <a:gd name="T0" fmla="*/ 0 h 3"/>
                <a:gd name="T1" fmla="*/ 2147483646 h 3"/>
                <a:gd name="T2" fmla="*/ 2147483646 h 3"/>
                <a:gd name="T3" fmla="*/ 2147483646 h 3"/>
                <a:gd name="T4" fmla="*/ 0 h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5" name="Freeform 800"/>
            <p:cNvSpPr/>
            <p:nvPr/>
          </p:nvSpPr>
          <p:spPr bwMode="auto">
            <a:xfrm>
              <a:off x="6296025" y="4857751"/>
              <a:ext cx="0" cy="6350"/>
            </a:xfrm>
            <a:custGeom>
              <a:avLst/>
              <a:gdLst>
                <a:gd name="T0" fmla="*/ 2147483646 h 4"/>
                <a:gd name="T1" fmla="*/ 0 h 4"/>
                <a:gd name="T2" fmla="*/ 2147483646 h 4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6" name="Freeform 801"/>
            <p:cNvSpPr/>
            <p:nvPr/>
          </p:nvSpPr>
          <p:spPr bwMode="auto">
            <a:xfrm>
              <a:off x="6281738" y="4797426"/>
              <a:ext cx="14288" cy="36513"/>
            </a:xfrm>
            <a:custGeom>
              <a:avLst/>
              <a:gdLst>
                <a:gd name="T0" fmla="*/ 2147483646 w 4"/>
                <a:gd name="T1" fmla="*/ 2147483646 h 10"/>
                <a:gd name="T2" fmla="*/ 2147483646 w 4"/>
                <a:gd name="T3" fmla="*/ 2147483646 h 10"/>
                <a:gd name="T4" fmla="*/ 2147483646 w 4"/>
                <a:gd name="T5" fmla="*/ 2147483646 h 10"/>
                <a:gd name="T6" fmla="*/ 2147483646 w 4"/>
                <a:gd name="T7" fmla="*/ 2147483646 h 10"/>
                <a:gd name="T8" fmla="*/ 2147483646 w 4"/>
                <a:gd name="T9" fmla="*/ 0 h 10"/>
                <a:gd name="T10" fmla="*/ 2147483646 w 4"/>
                <a:gd name="T11" fmla="*/ 2147483646 h 10"/>
                <a:gd name="T12" fmla="*/ 2147483646 w 4"/>
                <a:gd name="T13" fmla="*/ 2147483646 h 10"/>
                <a:gd name="T14" fmla="*/ 0 w 4"/>
                <a:gd name="T15" fmla="*/ 2147483646 h 10"/>
                <a:gd name="T16" fmla="*/ 2147483646 w 4"/>
                <a:gd name="T17" fmla="*/ 2147483646 h 10"/>
                <a:gd name="T18" fmla="*/ 2147483646 w 4"/>
                <a:gd name="T19" fmla="*/ 2147483646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0">
                  <a:moveTo>
                    <a:pt x="1" y="4"/>
                  </a:moveTo>
                  <a:cubicBezTo>
                    <a:pt x="1" y="4"/>
                    <a:pt x="2" y="8"/>
                    <a:pt x="2" y="7"/>
                  </a:cubicBezTo>
                  <a:cubicBezTo>
                    <a:pt x="2" y="6"/>
                    <a:pt x="2" y="4"/>
                    <a:pt x="3" y="4"/>
                  </a:cubicBezTo>
                  <a:cubicBezTo>
                    <a:pt x="3" y="3"/>
                    <a:pt x="4" y="7"/>
                    <a:pt x="4" y="6"/>
                  </a:cubicBezTo>
                  <a:cubicBezTo>
                    <a:pt x="4" y="5"/>
                    <a:pt x="4" y="0"/>
                    <a:pt x="3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5"/>
                    <a:pt x="1" y="7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7" name="Freeform 802"/>
            <p:cNvSpPr/>
            <p:nvPr/>
          </p:nvSpPr>
          <p:spPr bwMode="auto">
            <a:xfrm>
              <a:off x="6278563" y="4852989"/>
              <a:ext cx="6350" cy="15875"/>
            </a:xfrm>
            <a:custGeom>
              <a:avLst/>
              <a:gdLst>
                <a:gd name="T0" fmla="*/ 2147483646 w 2"/>
                <a:gd name="T1" fmla="*/ 2147483646 h 4"/>
                <a:gd name="T2" fmla="*/ 0 w 2"/>
                <a:gd name="T3" fmla="*/ 2147483646 h 4"/>
                <a:gd name="T4" fmla="*/ 2147483646 w 2"/>
                <a:gd name="T5" fmla="*/ 2147483646 h 4"/>
                <a:gd name="T6" fmla="*/ 2147483646 w 2"/>
                <a:gd name="T7" fmla="*/ 0 h 4"/>
                <a:gd name="T8" fmla="*/ 2147483646 w 2"/>
                <a:gd name="T9" fmla="*/ 2147483646 h 4"/>
                <a:gd name="T10" fmla="*/ 0 w 2"/>
                <a:gd name="T11" fmla="*/ 0 h 4"/>
                <a:gd name="T12" fmla="*/ 2147483646 w 2"/>
                <a:gd name="T13" fmla="*/ 2147483646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8" name="Freeform 803"/>
            <p:cNvSpPr/>
            <p:nvPr/>
          </p:nvSpPr>
          <p:spPr bwMode="auto">
            <a:xfrm>
              <a:off x="6278563" y="4852989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0 h 3"/>
                <a:gd name="T3" fmla="*/ 0 h 3"/>
                <a:gd name="T4" fmla="*/ 2147483646 h 3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" name="Freeform 804"/>
            <p:cNvSpPr/>
            <p:nvPr/>
          </p:nvSpPr>
          <p:spPr bwMode="auto">
            <a:xfrm>
              <a:off x="6296025" y="4721226"/>
              <a:ext cx="200025" cy="155575"/>
            </a:xfrm>
            <a:custGeom>
              <a:avLst/>
              <a:gdLst>
                <a:gd name="T0" fmla="*/ 2147483646 w 53"/>
                <a:gd name="T1" fmla="*/ 2147483646 h 41"/>
                <a:gd name="T2" fmla="*/ 2147483646 w 53"/>
                <a:gd name="T3" fmla="*/ 2147483646 h 41"/>
                <a:gd name="T4" fmla="*/ 2147483646 w 53"/>
                <a:gd name="T5" fmla="*/ 2147483646 h 41"/>
                <a:gd name="T6" fmla="*/ 2147483646 w 53"/>
                <a:gd name="T7" fmla="*/ 2147483646 h 41"/>
                <a:gd name="T8" fmla="*/ 2147483646 w 53"/>
                <a:gd name="T9" fmla="*/ 2147483646 h 41"/>
                <a:gd name="T10" fmla="*/ 2147483646 w 53"/>
                <a:gd name="T11" fmla="*/ 2147483646 h 41"/>
                <a:gd name="T12" fmla="*/ 2147483646 w 53"/>
                <a:gd name="T13" fmla="*/ 2147483646 h 41"/>
                <a:gd name="T14" fmla="*/ 2147483646 w 53"/>
                <a:gd name="T15" fmla="*/ 2147483646 h 41"/>
                <a:gd name="T16" fmla="*/ 2147483646 w 53"/>
                <a:gd name="T17" fmla="*/ 2147483646 h 41"/>
                <a:gd name="T18" fmla="*/ 2147483646 w 53"/>
                <a:gd name="T19" fmla="*/ 2147483646 h 41"/>
                <a:gd name="T20" fmla="*/ 2147483646 w 53"/>
                <a:gd name="T21" fmla="*/ 2147483646 h 41"/>
                <a:gd name="T22" fmla="*/ 2147483646 w 53"/>
                <a:gd name="T23" fmla="*/ 2147483646 h 41"/>
                <a:gd name="T24" fmla="*/ 2147483646 w 53"/>
                <a:gd name="T25" fmla="*/ 2147483646 h 41"/>
                <a:gd name="T26" fmla="*/ 2147483646 w 53"/>
                <a:gd name="T27" fmla="*/ 2147483646 h 41"/>
                <a:gd name="T28" fmla="*/ 2147483646 w 53"/>
                <a:gd name="T29" fmla="*/ 2147483646 h 41"/>
                <a:gd name="T30" fmla="*/ 2147483646 w 53"/>
                <a:gd name="T31" fmla="*/ 2147483646 h 41"/>
                <a:gd name="T32" fmla="*/ 2147483646 w 53"/>
                <a:gd name="T33" fmla="*/ 2147483646 h 41"/>
                <a:gd name="T34" fmla="*/ 2147483646 w 53"/>
                <a:gd name="T35" fmla="*/ 2147483646 h 41"/>
                <a:gd name="T36" fmla="*/ 2147483646 w 53"/>
                <a:gd name="T37" fmla="*/ 2147483646 h 41"/>
                <a:gd name="T38" fmla="*/ 2147483646 w 53"/>
                <a:gd name="T39" fmla="*/ 2147483646 h 41"/>
                <a:gd name="T40" fmla="*/ 2147483646 w 53"/>
                <a:gd name="T41" fmla="*/ 2147483646 h 41"/>
                <a:gd name="T42" fmla="*/ 2147483646 w 53"/>
                <a:gd name="T43" fmla="*/ 2147483646 h 41"/>
                <a:gd name="T44" fmla="*/ 2147483646 w 53"/>
                <a:gd name="T45" fmla="*/ 2147483646 h 41"/>
                <a:gd name="T46" fmla="*/ 2147483646 w 53"/>
                <a:gd name="T47" fmla="*/ 2147483646 h 41"/>
                <a:gd name="T48" fmla="*/ 2147483646 w 53"/>
                <a:gd name="T49" fmla="*/ 2147483646 h 41"/>
                <a:gd name="T50" fmla="*/ 2147483646 w 53"/>
                <a:gd name="T51" fmla="*/ 2147483646 h 41"/>
                <a:gd name="T52" fmla="*/ 2147483646 w 53"/>
                <a:gd name="T53" fmla="*/ 2147483646 h 41"/>
                <a:gd name="T54" fmla="*/ 2147483646 w 53"/>
                <a:gd name="T55" fmla="*/ 2147483646 h 41"/>
                <a:gd name="T56" fmla="*/ 2147483646 w 53"/>
                <a:gd name="T57" fmla="*/ 2147483646 h 41"/>
                <a:gd name="T58" fmla="*/ 2147483646 w 53"/>
                <a:gd name="T59" fmla="*/ 2147483646 h 41"/>
                <a:gd name="T60" fmla="*/ 0 w 53"/>
                <a:gd name="T61" fmla="*/ 2147483646 h 41"/>
                <a:gd name="T62" fmla="*/ 2147483646 w 53"/>
                <a:gd name="T63" fmla="*/ 2147483646 h 41"/>
                <a:gd name="T64" fmla="*/ 2147483646 w 53"/>
                <a:gd name="T65" fmla="*/ 2147483646 h 41"/>
                <a:gd name="T66" fmla="*/ 2147483646 w 53"/>
                <a:gd name="T67" fmla="*/ 2147483646 h 41"/>
                <a:gd name="T68" fmla="*/ 0 w 53"/>
                <a:gd name="T69" fmla="*/ 2147483646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" h="41">
                  <a:moveTo>
                    <a:pt x="2" y="35"/>
                  </a:moveTo>
                  <a:cubicBezTo>
                    <a:pt x="3" y="34"/>
                    <a:pt x="4" y="34"/>
                    <a:pt x="5" y="35"/>
                  </a:cubicBezTo>
                  <a:cubicBezTo>
                    <a:pt x="5" y="34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2"/>
                    <a:pt x="9" y="31"/>
                    <a:pt x="8" y="31"/>
                  </a:cubicBezTo>
                  <a:cubicBezTo>
                    <a:pt x="8" y="29"/>
                    <a:pt x="9" y="34"/>
                    <a:pt x="8" y="31"/>
                  </a:cubicBezTo>
                  <a:cubicBezTo>
                    <a:pt x="9" y="34"/>
                    <a:pt x="8" y="29"/>
                    <a:pt x="8" y="31"/>
                  </a:cubicBezTo>
                  <a:cubicBezTo>
                    <a:pt x="9" y="31"/>
                    <a:pt x="9" y="32"/>
                    <a:pt x="9" y="34"/>
                  </a:cubicBezTo>
                  <a:cubicBezTo>
                    <a:pt x="9" y="33"/>
                    <a:pt x="10" y="33"/>
                    <a:pt x="11" y="35"/>
                  </a:cubicBezTo>
                  <a:cubicBezTo>
                    <a:pt x="11" y="37"/>
                    <a:pt x="10" y="35"/>
                    <a:pt x="9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9" y="34"/>
                    <a:pt x="9" y="34"/>
                  </a:cubicBezTo>
                  <a:cubicBezTo>
                    <a:pt x="9" y="34"/>
                    <a:pt x="9" y="35"/>
                    <a:pt x="9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4" y="38"/>
                    <a:pt x="17" y="37"/>
                    <a:pt x="21" y="37"/>
                  </a:cubicBezTo>
                  <a:cubicBezTo>
                    <a:pt x="24" y="37"/>
                    <a:pt x="26" y="38"/>
                    <a:pt x="29" y="39"/>
                  </a:cubicBezTo>
                  <a:cubicBezTo>
                    <a:pt x="35" y="41"/>
                    <a:pt x="36" y="35"/>
                    <a:pt x="46" y="39"/>
                  </a:cubicBezTo>
                  <a:cubicBezTo>
                    <a:pt x="50" y="40"/>
                    <a:pt x="52" y="36"/>
                    <a:pt x="53" y="34"/>
                  </a:cubicBezTo>
                  <a:cubicBezTo>
                    <a:pt x="50" y="28"/>
                    <a:pt x="36" y="19"/>
                    <a:pt x="36" y="18"/>
                  </a:cubicBezTo>
                  <a:cubicBezTo>
                    <a:pt x="24" y="9"/>
                    <a:pt x="30" y="15"/>
                    <a:pt x="23" y="10"/>
                  </a:cubicBezTo>
                  <a:cubicBezTo>
                    <a:pt x="27" y="13"/>
                    <a:pt x="28" y="18"/>
                    <a:pt x="22" y="11"/>
                  </a:cubicBezTo>
                  <a:cubicBezTo>
                    <a:pt x="12" y="0"/>
                    <a:pt x="18" y="10"/>
                    <a:pt x="15" y="7"/>
                  </a:cubicBezTo>
                  <a:cubicBezTo>
                    <a:pt x="14" y="6"/>
                    <a:pt x="14" y="7"/>
                    <a:pt x="13" y="7"/>
                  </a:cubicBezTo>
                  <a:cubicBezTo>
                    <a:pt x="10" y="3"/>
                    <a:pt x="10" y="10"/>
                    <a:pt x="7" y="10"/>
                  </a:cubicBezTo>
                  <a:cubicBezTo>
                    <a:pt x="6" y="10"/>
                    <a:pt x="6" y="13"/>
                    <a:pt x="6" y="15"/>
                  </a:cubicBezTo>
                  <a:cubicBezTo>
                    <a:pt x="6" y="16"/>
                    <a:pt x="5" y="15"/>
                    <a:pt x="4" y="15"/>
                  </a:cubicBezTo>
                  <a:cubicBezTo>
                    <a:pt x="4" y="15"/>
                    <a:pt x="3" y="16"/>
                    <a:pt x="3" y="18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15"/>
                    <a:pt x="5" y="20"/>
                    <a:pt x="5" y="21"/>
                  </a:cubicBezTo>
                  <a:cubicBezTo>
                    <a:pt x="5" y="22"/>
                    <a:pt x="4" y="18"/>
                    <a:pt x="4" y="19"/>
                  </a:cubicBezTo>
                  <a:cubicBezTo>
                    <a:pt x="4" y="19"/>
                    <a:pt x="4" y="21"/>
                    <a:pt x="4" y="22"/>
                  </a:cubicBezTo>
                  <a:cubicBezTo>
                    <a:pt x="4" y="23"/>
                    <a:pt x="3" y="19"/>
                    <a:pt x="3" y="20"/>
                  </a:cubicBezTo>
                  <a:cubicBezTo>
                    <a:pt x="3" y="21"/>
                    <a:pt x="3" y="25"/>
                    <a:pt x="3" y="24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2" y="26"/>
                    <a:pt x="2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1" y="26"/>
                    <a:pt x="1" y="2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2" y="32"/>
                  </a:cubicBezTo>
                  <a:cubicBezTo>
                    <a:pt x="2" y="32"/>
                    <a:pt x="1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1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0" name="Freeform 805"/>
            <p:cNvSpPr/>
            <p:nvPr/>
          </p:nvSpPr>
          <p:spPr bwMode="auto">
            <a:xfrm>
              <a:off x="6319838" y="4846639"/>
              <a:ext cx="3175" cy="6350"/>
            </a:xfrm>
            <a:custGeom>
              <a:avLst/>
              <a:gdLst>
                <a:gd name="T0" fmla="*/ 0 w 1"/>
                <a:gd name="T1" fmla="*/ 2147483646 h 2"/>
                <a:gd name="T2" fmla="*/ 0 w 1"/>
                <a:gd name="T3" fmla="*/ 2147483646 h 2"/>
                <a:gd name="T4" fmla="*/ 2147483646 w 1"/>
                <a:gd name="T5" fmla="*/ 2147483646 h 2"/>
                <a:gd name="T6" fmla="*/ 0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1" name="Freeform 806"/>
            <p:cNvSpPr/>
            <p:nvPr/>
          </p:nvSpPr>
          <p:spPr bwMode="auto">
            <a:xfrm>
              <a:off x="6397625" y="4910139"/>
              <a:ext cx="4763" cy="7938"/>
            </a:xfrm>
            <a:custGeom>
              <a:avLst/>
              <a:gdLst>
                <a:gd name="T0" fmla="*/ 2147483646 w 1"/>
                <a:gd name="T1" fmla="*/ 2147483646 h 2"/>
                <a:gd name="T2" fmla="*/ 0 w 1"/>
                <a:gd name="T3" fmla="*/ 0 h 2"/>
                <a:gd name="T4" fmla="*/ 0 w 1"/>
                <a:gd name="T5" fmla="*/ 2147483646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2" name="Rectangle 807"/>
            <p:cNvSpPr>
              <a:spLocks noChangeArrowheads="1"/>
            </p:cNvSpPr>
            <p:nvPr/>
          </p:nvSpPr>
          <p:spPr bwMode="auto">
            <a:xfrm>
              <a:off x="6397625" y="4910139"/>
              <a:ext cx="1588" cy="1588"/>
            </a:xfrm>
            <a:prstGeom prst="rect">
              <a:avLst/>
            </a:pr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13" name="Freeform 809"/>
            <p:cNvSpPr/>
            <p:nvPr/>
          </p:nvSpPr>
          <p:spPr bwMode="auto">
            <a:xfrm>
              <a:off x="6394450" y="491331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4" name="Freeform 810"/>
            <p:cNvSpPr/>
            <p:nvPr/>
          </p:nvSpPr>
          <p:spPr bwMode="auto">
            <a:xfrm>
              <a:off x="6394450" y="4910138"/>
              <a:ext cx="3175" cy="7938"/>
            </a:xfrm>
            <a:custGeom>
              <a:avLst/>
              <a:gdLst>
                <a:gd name="T0" fmla="*/ 0 w 2"/>
                <a:gd name="T1" fmla="*/ 2147483646 h 5"/>
                <a:gd name="T2" fmla="*/ 2147483646 w 2"/>
                <a:gd name="T3" fmla="*/ 0 h 5"/>
                <a:gd name="T4" fmla="*/ 2147483646 w 2"/>
                <a:gd name="T5" fmla="*/ 0 h 5"/>
                <a:gd name="T6" fmla="*/ 0 w 2"/>
                <a:gd name="T7" fmla="*/ 2147483646 h 5"/>
                <a:gd name="T8" fmla="*/ 0 w 2"/>
                <a:gd name="T9" fmla="*/ 2147483646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5" name="Freeform 811"/>
            <p:cNvSpPr/>
            <p:nvPr/>
          </p:nvSpPr>
          <p:spPr bwMode="auto">
            <a:xfrm>
              <a:off x="6394450" y="4918076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6" name="Freeform 812"/>
            <p:cNvSpPr/>
            <p:nvPr/>
          </p:nvSpPr>
          <p:spPr bwMode="auto">
            <a:xfrm>
              <a:off x="6375400" y="4948238"/>
              <a:ext cx="19050" cy="33338"/>
            </a:xfrm>
            <a:custGeom>
              <a:avLst/>
              <a:gdLst>
                <a:gd name="T0" fmla="*/ 2147483646 w 5"/>
                <a:gd name="T1" fmla="*/ 2147483646 h 9"/>
                <a:gd name="T2" fmla="*/ 2147483646 w 5"/>
                <a:gd name="T3" fmla="*/ 2147483646 h 9"/>
                <a:gd name="T4" fmla="*/ 2147483646 w 5"/>
                <a:gd name="T5" fmla="*/ 2147483646 h 9"/>
                <a:gd name="T6" fmla="*/ 2147483646 w 5"/>
                <a:gd name="T7" fmla="*/ 2147483646 h 9"/>
                <a:gd name="T8" fmla="*/ 0 w 5"/>
                <a:gd name="T9" fmla="*/ 2147483646 h 9"/>
                <a:gd name="T10" fmla="*/ 2147483646 w 5"/>
                <a:gd name="T11" fmla="*/ 2147483646 h 9"/>
                <a:gd name="T12" fmla="*/ 2147483646 w 5"/>
                <a:gd name="T13" fmla="*/ 2147483646 h 9"/>
                <a:gd name="T14" fmla="*/ 2147483646 w 5"/>
                <a:gd name="T15" fmla="*/ 2147483646 h 9"/>
                <a:gd name="T16" fmla="*/ 2147483646 w 5"/>
                <a:gd name="T17" fmla="*/ 2147483646 h 9"/>
                <a:gd name="T18" fmla="*/ 2147483646 w 5"/>
                <a:gd name="T19" fmla="*/ 2147483646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9">
                  <a:moveTo>
                    <a:pt x="3" y="5"/>
                  </a:moveTo>
                  <a:cubicBezTo>
                    <a:pt x="3" y="6"/>
                    <a:pt x="4" y="2"/>
                    <a:pt x="3" y="3"/>
                  </a:cubicBezTo>
                  <a:cubicBezTo>
                    <a:pt x="3" y="4"/>
                    <a:pt x="2" y="6"/>
                    <a:pt x="2" y="5"/>
                  </a:cubicBezTo>
                  <a:cubicBezTo>
                    <a:pt x="2" y="6"/>
                    <a:pt x="2" y="2"/>
                    <a:pt x="2" y="3"/>
                  </a:cubicBezTo>
                  <a:cubicBezTo>
                    <a:pt x="1" y="4"/>
                    <a:pt x="0" y="9"/>
                    <a:pt x="0" y="9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3" y="5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7" name="Freeform 813"/>
            <p:cNvSpPr/>
            <p:nvPr/>
          </p:nvSpPr>
          <p:spPr bwMode="auto">
            <a:xfrm>
              <a:off x="6402388" y="4918076"/>
              <a:ext cx="6350" cy="17463"/>
            </a:xfrm>
            <a:custGeom>
              <a:avLst/>
              <a:gdLst>
                <a:gd name="T0" fmla="*/ 2147483646 w 2"/>
                <a:gd name="T1" fmla="*/ 2147483646 h 5"/>
                <a:gd name="T2" fmla="*/ 2147483646 w 2"/>
                <a:gd name="T3" fmla="*/ 2147483646 h 5"/>
                <a:gd name="T4" fmla="*/ 2147483646 w 2"/>
                <a:gd name="T5" fmla="*/ 2147483646 h 5"/>
                <a:gd name="T6" fmla="*/ 0 w 2"/>
                <a:gd name="T7" fmla="*/ 2147483646 h 5"/>
                <a:gd name="T8" fmla="*/ 2147483646 w 2"/>
                <a:gd name="T9" fmla="*/ 2147483646 h 5"/>
                <a:gd name="T10" fmla="*/ 2147483646 w 2"/>
                <a:gd name="T11" fmla="*/ 2147483646 h 5"/>
                <a:gd name="T12" fmla="*/ 2147483646 w 2"/>
                <a:gd name="T13" fmla="*/ 2147483646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5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8" name="Freeform 814"/>
            <p:cNvSpPr/>
            <p:nvPr/>
          </p:nvSpPr>
          <p:spPr bwMode="auto">
            <a:xfrm>
              <a:off x="6405563" y="4932363"/>
              <a:ext cx="3175" cy="3175"/>
            </a:xfrm>
            <a:custGeom>
              <a:avLst/>
              <a:gdLst>
                <a:gd name="T0" fmla="*/ 2147483646 w 2"/>
                <a:gd name="T1" fmla="*/ 0 h 2"/>
                <a:gd name="T2" fmla="*/ 0 w 2"/>
                <a:gd name="T3" fmla="*/ 0 h 2"/>
                <a:gd name="T4" fmla="*/ 0 w 2"/>
                <a:gd name="T5" fmla="*/ 2147483646 h 2"/>
                <a:gd name="T6" fmla="*/ 2147483646 w 2"/>
                <a:gd name="T7" fmla="*/ 0 h 2"/>
                <a:gd name="T8" fmla="*/ 2147483646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" name="Freeform 815"/>
            <p:cNvSpPr/>
            <p:nvPr/>
          </p:nvSpPr>
          <p:spPr bwMode="auto">
            <a:xfrm>
              <a:off x="6248400" y="4833938"/>
              <a:ext cx="138113" cy="203200"/>
            </a:xfrm>
            <a:custGeom>
              <a:avLst/>
              <a:gdLst>
                <a:gd name="T0" fmla="*/ 2147483646 w 37"/>
                <a:gd name="T1" fmla="*/ 2147483646 h 54"/>
                <a:gd name="T2" fmla="*/ 2147483646 w 37"/>
                <a:gd name="T3" fmla="*/ 2147483646 h 54"/>
                <a:gd name="T4" fmla="*/ 2147483646 w 37"/>
                <a:gd name="T5" fmla="*/ 2147483646 h 54"/>
                <a:gd name="T6" fmla="*/ 2147483646 w 37"/>
                <a:gd name="T7" fmla="*/ 2147483646 h 54"/>
                <a:gd name="T8" fmla="*/ 2147483646 w 37"/>
                <a:gd name="T9" fmla="*/ 2147483646 h 54"/>
                <a:gd name="T10" fmla="*/ 2147483646 w 37"/>
                <a:gd name="T11" fmla="*/ 2147483646 h 54"/>
                <a:gd name="T12" fmla="*/ 2147483646 w 37"/>
                <a:gd name="T13" fmla="*/ 2147483646 h 54"/>
                <a:gd name="T14" fmla="*/ 2147483646 w 37"/>
                <a:gd name="T15" fmla="*/ 2147483646 h 54"/>
                <a:gd name="T16" fmla="*/ 2147483646 w 37"/>
                <a:gd name="T17" fmla="*/ 2147483646 h 54"/>
                <a:gd name="T18" fmla="*/ 2147483646 w 37"/>
                <a:gd name="T19" fmla="*/ 2147483646 h 54"/>
                <a:gd name="T20" fmla="*/ 2147483646 w 37"/>
                <a:gd name="T21" fmla="*/ 2147483646 h 54"/>
                <a:gd name="T22" fmla="*/ 2147483646 w 37"/>
                <a:gd name="T23" fmla="*/ 2147483646 h 54"/>
                <a:gd name="T24" fmla="*/ 2147483646 w 37"/>
                <a:gd name="T25" fmla="*/ 2147483646 h 54"/>
                <a:gd name="T26" fmla="*/ 2147483646 w 37"/>
                <a:gd name="T27" fmla="*/ 2147483646 h 54"/>
                <a:gd name="T28" fmla="*/ 2147483646 w 37"/>
                <a:gd name="T29" fmla="*/ 2147483646 h 54"/>
                <a:gd name="T30" fmla="*/ 2147483646 w 37"/>
                <a:gd name="T31" fmla="*/ 2147483646 h 54"/>
                <a:gd name="T32" fmla="*/ 2147483646 w 37"/>
                <a:gd name="T33" fmla="*/ 2147483646 h 54"/>
                <a:gd name="T34" fmla="*/ 2147483646 w 37"/>
                <a:gd name="T35" fmla="*/ 2147483646 h 54"/>
                <a:gd name="T36" fmla="*/ 2147483646 w 37"/>
                <a:gd name="T37" fmla="*/ 2147483646 h 54"/>
                <a:gd name="T38" fmla="*/ 2147483646 w 37"/>
                <a:gd name="T39" fmla="*/ 2147483646 h 54"/>
                <a:gd name="T40" fmla="*/ 2147483646 w 37"/>
                <a:gd name="T41" fmla="*/ 2147483646 h 54"/>
                <a:gd name="T42" fmla="*/ 2147483646 w 37"/>
                <a:gd name="T43" fmla="*/ 2147483646 h 54"/>
                <a:gd name="T44" fmla="*/ 2147483646 w 37"/>
                <a:gd name="T45" fmla="*/ 2147483646 h 54"/>
                <a:gd name="T46" fmla="*/ 2147483646 w 37"/>
                <a:gd name="T47" fmla="*/ 2147483646 h 54"/>
                <a:gd name="T48" fmla="*/ 2147483646 w 37"/>
                <a:gd name="T49" fmla="*/ 2147483646 h 54"/>
                <a:gd name="T50" fmla="*/ 2147483646 w 37"/>
                <a:gd name="T51" fmla="*/ 2147483646 h 54"/>
                <a:gd name="T52" fmla="*/ 2147483646 w 37"/>
                <a:gd name="T53" fmla="*/ 2147483646 h 54"/>
                <a:gd name="T54" fmla="*/ 2147483646 w 37"/>
                <a:gd name="T55" fmla="*/ 2147483646 h 54"/>
                <a:gd name="T56" fmla="*/ 2147483646 w 37"/>
                <a:gd name="T57" fmla="*/ 2147483646 h 54"/>
                <a:gd name="T58" fmla="*/ 2147483646 w 37"/>
                <a:gd name="T59" fmla="*/ 2147483646 h 54"/>
                <a:gd name="T60" fmla="*/ 2147483646 w 37"/>
                <a:gd name="T61" fmla="*/ 2147483646 h 54"/>
                <a:gd name="T62" fmla="*/ 2147483646 w 37"/>
                <a:gd name="T63" fmla="*/ 2147483646 h 54"/>
                <a:gd name="T64" fmla="*/ 2147483646 w 37"/>
                <a:gd name="T65" fmla="*/ 2147483646 h 54"/>
                <a:gd name="T66" fmla="*/ 2147483646 w 37"/>
                <a:gd name="T67" fmla="*/ 2147483646 h 54"/>
                <a:gd name="T68" fmla="*/ 2147483646 w 37"/>
                <a:gd name="T69" fmla="*/ 2147483646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7" h="54">
                  <a:moveTo>
                    <a:pt x="37" y="24"/>
                  </a:moveTo>
                  <a:cubicBezTo>
                    <a:pt x="36" y="24"/>
                    <a:pt x="36" y="24"/>
                    <a:pt x="35" y="23"/>
                  </a:cubicBezTo>
                  <a:cubicBezTo>
                    <a:pt x="35" y="24"/>
                    <a:pt x="34" y="25"/>
                    <a:pt x="34" y="25"/>
                  </a:cubicBezTo>
                  <a:cubicBezTo>
                    <a:pt x="35" y="24"/>
                    <a:pt x="35" y="23"/>
                    <a:pt x="35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32" y="23"/>
                    <a:pt x="32" y="22"/>
                    <a:pt x="32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1" y="24"/>
                    <a:pt x="31" y="25"/>
                    <a:pt x="31" y="26"/>
                  </a:cubicBezTo>
                  <a:cubicBezTo>
                    <a:pt x="31" y="28"/>
                    <a:pt x="32" y="22"/>
                    <a:pt x="31" y="26"/>
                  </a:cubicBezTo>
                  <a:cubicBezTo>
                    <a:pt x="32" y="22"/>
                    <a:pt x="31" y="28"/>
                    <a:pt x="31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19"/>
                    <a:pt x="31" y="21"/>
                    <a:pt x="31" y="23"/>
                  </a:cubicBezTo>
                  <a:cubicBezTo>
                    <a:pt x="31" y="23"/>
                    <a:pt x="31" y="22"/>
                    <a:pt x="32" y="21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17"/>
                    <a:pt x="26" y="17"/>
                    <a:pt x="23" y="15"/>
                  </a:cubicBezTo>
                  <a:cubicBezTo>
                    <a:pt x="22" y="14"/>
                    <a:pt x="20" y="12"/>
                    <a:pt x="18" y="10"/>
                  </a:cubicBezTo>
                  <a:cubicBezTo>
                    <a:pt x="14" y="5"/>
                    <a:pt x="12" y="11"/>
                    <a:pt x="6" y="3"/>
                  </a:cubicBezTo>
                  <a:cubicBezTo>
                    <a:pt x="4" y="0"/>
                    <a:pt x="1" y="2"/>
                    <a:pt x="0" y="3"/>
                  </a:cubicBezTo>
                  <a:cubicBezTo>
                    <a:pt x="0" y="9"/>
                    <a:pt x="6" y="25"/>
                    <a:pt x="7" y="26"/>
                  </a:cubicBezTo>
                  <a:cubicBezTo>
                    <a:pt x="11" y="39"/>
                    <a:pt x="10" y="31"/>
                    <a:pt x="13" y="39"/>
                  </a:cubicBezTo>
                  <a:cubicBezTo>
                    <a:pt x="11" y="35"/>
                    <a:pt x="12" y="30"/>
                    <a:pt x="15" y="39"/>
                  </a:cubicBezTo>
                  <a:cubicBezTo>
                    <a:pt x="18" y="54"/>
                    <a:pt x="18" y="42"/>
                    <a:pt x="19" y="45"/>
                  </a:cubicBezTo>
                  <a:cubicBezTo>
                    <a:pt x="19" y="46"/>
                    <a:pt x="20" y="46"/>
                    <a:pt x="20" y="46"/>
                  </a:cubicBezTo>
                  <a:cubicBezTo>
                    <a:pt x="21" y="51"/>
                    <a:pt x="22" y="44"/>
                    <a:pt x="25" y="46"/>
                  </a:cubicBezTo>
                  <a:cubicBezTo>
                    <a:pt x="26" y="46"/>
                    <a:pt x="27" y="43"/>
                    <a:pt x="28" y="41"/>
                  </a:cubicBezTo>
                  <a:cubicBezTo>
                    <a:pt x="28" y="40"/>
                    <a:pt x="28" y="42"/>
                    <a:pt x="29" y="42"/>
                  </a:cubicBezTo>
                  <a:cubicBezTo>
                    <a:pt x="29" y="42"/>
                    <a:pt x="30" y="41"/>
                    <a:pt x="31" y="39"/>
                  </a:cubicBezTo>
                  <a:cubicBezTo>
                    <a:pt x="30" y="40"/>
                    <a:pt x="29" y="41"/>
                    <a:pt x="29" y="41"/>
                  </a:cubicBezTo>
                  <a:cubicBezTo>
                    <a:pt x="28" y="42"/>
                    <a:pt x="30" y="37"/>
                    <a:pt x="30" y="36"/>
                  </a:cubicBezTo>
                  <a:cubicBezTo>
                    <a:pt x="30" y="35"/>
                    <a:pt x="30" y="39"/>
                    <a:pt x="30" y="38"/>
                  </a:cubicBezTo>
                  <a:cubicBezTo>
                    <a:pt x="30" y="38"/>
                    <a:pt x="31" y="37"/>
                    <a:pt x="31" y="36"/>
                  </a:cubicBezTo>
                  <a:cubicBezTo>
                    <a:pt x="32" y="35"/>
                    <a:pt x="31" y="39"/>
                    <a:pt x="31" y="38"/>
                  </a:cubicBezTo>
                  <a:cubicBezTo>
                    <a:pt x="32" y="37"/>
                    <a:pt x="33" y="33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2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2"/>
                    <a:pt x="34" y="34"/>
                    <a:pt x="34" y="35"/>
                  </a:cubicBezTo>
                  <a:cubicBezTo>
                    <a:pt x="35" y="33"/>
                    <a:pt x="36" y="31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29"/>
                    <a:pt x="36" y="29"/>
                    <a:pt x="36" y="26"/>
                  </a:cubicBezTo>
                  <a:cubicBezTo>
                    <a:pt x="36" y="27"/>
                    <a:pt x="36" y="28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6"/>
                    <a:pt x="37" y="25"/>
                    <a:pt x="37" y="27"/>
                  </a:cubicBezTo>
                  <a:cubicBezTo>
                    <a:pt x="37" y="27"/>
                    <a:pt x="37" y="27"/>
                    <a:pt x="37" y="26"/>
                  </a:cubicBezTo>
                  <a:cubicBezTo>
                    <a:pt x="37" y="27"/>
                    <a:pt x="37" y="28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7"/>
                    <a:pt x="37" y="24"/>
                    <a:pt x="37" y="24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" name="Freeform 816"/>
            <p:cNvSpPr/>
            <p:nvPr/>
          </p:nvSpPr>
          <p:spPr bwMode="auto">
            <a:xfrm>
              <a:off x="6372225" y="4921251"/>
              <a:ext cx="3175" cy="7938"/>
            </a:xfrm>
            <a:custGeom>
              <a:avLst/>
              <a:gdLst>
                <a:gd name="T0" fmla="*/ 2147483646 w 1"/>
                <a:gd name="T1" fmla="*/ 2147483646 h 2"/>
                <a:gd name="T2" fmla="*/ 2147483646 w 1"/>
                <a:gd name="T3" fmla="*/ 0 h 2"/>
                <a:gd name="T4" fmla="*/ 0 w 1"/>
                <a:gd name="T5" fmla="*/ 0 h 2"/>
                <a:gd name="T6" fmla="*/ 2147483646 w 1"/>
                <a:gd name="T7" fmla="*/ 2147483646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B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" name="Rectangle 817"/>
            <p:cNvSpPr>
              <a:spLocks noChangeArrowheads="1"/>
            </p:cNvSpPr>
            <p:nvPr/>
          </p:nvSpPr>
          <p:spPr bwMode="auto">
            <a:xfrm>
              <a:off x="6210300" y="494030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2" name="Rectangle 818"/>
            <p:cNvSpPr>
              <a:spLocks noChangeArrowheads="1"/>
            </p:cNvSpPr>
            <p:nvPr/>
          </p:nvSpPr>
          <p:spPr bwMode="auto">
            <a:xfrm>
              <a:off x="6210300" y="4935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3" name="Freeform 819"/>
            <p:cNvSpPr/>
            <p:nvPr/>
          </p:nvSpPr>
          <p:spPr bwMode="auto">
            <a:xfrm>
              <a:off x="6210300" y="49355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" name="Rectangle 820"/>
            <p:cNvSpPr>
              <a:spLocks noChangeArrowheads="1"/>
            </p:cNvSpPr>
            <p:nvPr/>
          </p:nvSpPr>
          <p:spPr bwMode="auto">
            <a:xfrm>
              <a:off x="6210300" y="49355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5" name="Freeform 821"/>
            <p:cNvSpPr/>
            <p:nvPr/>
          </p:nvSpPr>
          <p:spPr bwMode="auto">
            <a:xfrm>
              <a:off x="6210300" y="493553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" name="Freeform 822"/>
            <p:cNvSpPr/>
            <p:nvPr/>
          </p:nvSpPr>
          <p:spPr bwMode="auto">
            <a:xfrm>
              <a:off x="6207125" y="4929188"/>
              <a:ext cx="3175" cy="11113"/>
            </a:xfrm>
            <a:custGeom>
              <a:avLst/>
              <a:gdLst>
                <a:gd name="T0" fmla="*/ 0 w 2"/>
                <a:gd name="T1" fmla="*/ 2147483646 h 7"/>
                <a:gd name="T2" fmla="*/ 0 w 2"/>
                <a:gd name="T3" fmla="*/ 2147483646 h 7"/>
                <a:gd name="T4" fmla="*/ 0 w 2"/>
                <a:gd name="T5" fmla="*/ 2147483646 h 7"/>
                <a:gd name="T6" fmla="*/ 2147483646 w 2"/>
                <a:gd name="T7" fmla="*/ 2147483646 h 7"/>
                <a:gd name="T8" fmla="*/ 0 w 2"/>
                <a:gd name="T9" fmla="*/ 0 h 7"/>
                <a:gd name="T10" fmla="*/ 0 w 2"/>
                <a:gd name="T11" fmla="*/ 2147483646 h 7"/>
                <a:gd name="T12" fmla="*/ 0 w 2"/>
                <a:gd name="T13" fmla="*/ 2147483646 h 7"/>
                <a:gd name="T14" fmla="*/ 0 w 2"/>
                <a:gd name="T15" fmla="*/ 2147483646 h 7"/>
                <a:gd name="T16" fmla="*/ 0 w 2"/>
                <a:gd name="T17" fmla="*/ 2147483646 h 7"/>
                <a:gd name="T18" fmla="*/ 0 w 2"/>
                <a:gd name="T19" fmla="*/ 2147483646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7">
                  <a:moveTo>
                    <a:pt x="0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" name="Freeform 823"/>
            <p:cNvSpPr/>
            <p:nvPr/>
          </p:nvSpPr>
          <p:spPr bwMode="auto">
            <a:xfrm>
              <a:off x="6207125" y="4943476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0 h 3"/>
                <a:gd name="T3" fmla="*/ 0 h 3"/>
                <a:gd name="T4" fmla="*/ 0 h 3"/>
                <a:gd name="T5" fmla="*/ 2147483646 h 3"/>
                <a:gd name="T6" fmla="*/ 2147483646 h 3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" name="Rectangle 824"/>
            <p:cNvSpPr>
              <a:spLocks noChangeArrowheads="1"/>
            </p:cNvSpPr>
            <p:nvPr/>
          </p:nvSpPr>
          <p:spPr bwMode="auto">
            <a:xfrm>
              <a:off x="6207125" y="494823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29" name="Freeform 825"/>
            <p:cNvSpPr/>
            <p:nvPr/>
          </p:nvSpPr>
          <p:spPr bwMode="auto">
            <a:xfrm>
              <a:off x="6210300" y="4849813"/>
              <a:ext cx="15875" cy="82550"/>
            </a:xfrm>
            <a:custGeom>
              <a:avLst/>
              <a:gdLst>
                <a:gd name="T0" fmla="*/ 2147483646 w 4"/>
                <a:gd name="T1" fmla="*/ 2147483646 h 22"/>
                <a:gd name="T2" fmla="*/ 2147483646 w 4"/>
                <a:gd name="T3" fmla="*/ 2147483646 h 22"/>
                <a:gd name="T4" fmla="*/ 2147483646 w 4"/>
                <a:gd name="T5" fmla="*/ 2147483646 h 22"/>
                <a:gd name="T6" fmla="*/ 2147483646 w 4"/>
                <a:gd name="T7" fmla="*/ 2147483646 h 22"/>
                <a:gd name="T8" fmla="*/ 2147483646 w 4"/>
                <a:gd name="T9" fmla="*/ 2147483646 h 22"/>
                <a:gd name="T10" fmla="*/ 2147483646 w 4"/>
                <a:gd name="T11" fmla="*/ 2147483646 h 22"/>
                <a:gd name="T12" fmla="*/ 2147483646 w 4"/>
                <a:gd name="T13" fmla="*/ 2147483646 h 22"/>
                <a:gd name="T14" fmla="*/ 2147483646 w 4"/>
                <a:gd name="T15" fmla="*/ 2147483646 h 22"/>
                <a:gd name="T16" fmla="*/ 2147483646 w 4"/>
                <a:gd name="T17" fmla="*/ 2147483646 h 22"/>
                <a:gd name="T18" fmla="*/ 2147483646 w 4"/>
                <a:gd name="T19" fmla="*/ 2147483646 h 22"/>
                <a:gd name="T20" fmla="*/ 2147483646 w 4"/>
                <a:gd name="T21" fmla="*/ 2147483646 h 22"/>
                <a:gd name="T22" fmla="*/ 2147483646 w 4"/>
                <a:gd name="T23" fmla="*/ 2147483646 h 22"/>
                <a:gd name="T24" fmla="*/ 2147483646 w 4"/>
                <a:gd name="T25" fmla="*/ 2147483646 h 22"/>
                <a:gd name="T26" fmla="*/ 2147483646 w 4"/>
                <a:gd name="T27" fmla="*/ 2147483646 h 22"/>
                <a:gd name="T28" fmla="*/ 2147483646 w 4"/>
                <a:gd name="T29" fmla="*/ 2147483646 h 22"/>
                <a:gd name="T30" fmla="*/ 2147483646 w 4"/>
                <a:gd name="T31" fmla="*/ 2147483646 h 22"/>
                <a:gd name="T32" fmla="*/ 2147483646 w 4"/>
                <a:gd name="T33" fmla="*/ 2147483646 h 22"/>
                <a:gd name="T34" fmla="*/ 2147483646 w 4"/>
                <a:gd name="T35" fmla="*/ 2147483646 h 22"/>
                <a:gd name="T36" fmla="*/ 2147483646 w 4"/>
                <a:gd name="T37" fmla="*/ 2147483646 h 22"/>
                <a:gd name="T38" fmla="*/ 2147483646 w 4"/>
                <a:gd name="T39" fmla="*/ 0 h 22"/>
                <a:gd name="T40" fmla="*/ 2147483646 w 4"/>
                <a:gd name="T41" fmla="*/ 2147483646 h 22"/>
                <a:gd name="T42" fmla="*/ 2147483646 w 4"/>
                <a:gd name="T43" fmla="*/ 2147483646 h 22"/>
                <a:gd name="T44" fmla="*/ 0 w 4"/>
                <a:gd name="T45" fmla="*/ 2147483646 h 22"/>
                <a:gd name="T46" fmla="*/ 0 w 4"/>
                <a:gd name="T47" fmla="*/ 2147483646 h 22"/>
                <a:gd name="T48" fmla="*/ 0 w 4"/>
                <a:gd name="T49" fmla="*/ 2147483646 h 22"/>
                <a:gd name="T50" fmla="*/ 0 w 4"/>
                <a:gd name="T51" fmla="*/ 2147483646 h 22"/>
                <a:gd name="T52" fmla="*/ 0 w 4"/>
                <a:gd name="T53" fmla="*/ 2147483646 h 22"/>
                <a:gd name="T54" fmla="*/ 0 w 4"/>
                <a:gd name="T55" fmla="*/ 2147483646 h 22"/>
                <a:gd name="T56" fmla="*/ 0 w 4"/>
                <a:gd name="T57" fmla="*/ 2147483646 h 22"/>
                <a:gd name="T58" fmla="*/ 0 w 4"/>
                <a:gd name="T59" fmla="*/ 2147483646 h 22"/>
                <a:gd name="T60" fmla="*/ 0 w 4"/>
                <a:gd name="T61" fmla="*/ 2147483646 h 22"/>
                <a:gd name="T62" fmla="*/ 0 w 4"/>
                <a:gd name="T63" fmla="*/ 2147483646 h 22"/>
                <a:gd name="T64" fmla="*/ 0 w 4"/>
                <a:gd name="T65" fmla="*/ 2147483646 h 22"/>
                <a:gd name="T66" fmla="*/ 0 w 4"/>
                <a:gd name="T67" fmla="*/ 2147483646 h 22"/>
                <a:gd name="T68" fmla="*/ 0 w 4"/>
                <a:gd name="T69" fmla="*/ 2147483646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" h="22">
                  <a:moveTo>
                    <a:pt x="0" y="22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6"/>
                    <a:pt x="3" y="14"/>
                    <a:pt x="3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7"/>
                    <a:pt x="4" y="6"/>
                    <a:pt x="4" y="3"/>
                  </a:cubicBezTo>
                  <a:cubicBezTo>
                    <a:pt x="4" y="3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2" y="2"/>
                    <a:pt x="1" y="3"/>
                  </a:cubicBezTo>
                  <a:cubicBezTo>
                    <a:pt x="1" y="2"/>
                    <a:pt x="2" y="3"/>
                    <a:pt x="1" y="4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1" y="13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" name="Freeform 826"/>
            <p:cNvSpPr/>
            <p:nvPr/>
          </p:nvSpPr>
          <p:spPr bwMode="auto">
            <a:xfrm>
              <a:off x="6213475" y="4921251"/>
              <a:ext cx="0" cy="3175"/>
            </a:xfrm>
            <a:custGeom>
              <a:avLst/>
              <a:gdLst>
                <a:gd name="T0" fmla="*/ 2147483646 h 2"/>
                <a:gd name="T1" fmla="*/ 2147483646 h 2"/>
                <a:gd name="T2" fmla="*/ 0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" name="Freeform 827"/>
            <p:cNvSpPr/>
            <p:nvPr/>
          </p:nvSpPr>
          <p:spPr bwMode="auto">
            <a:xfrm>
              <a:off x="6188075" y="4940301"/>
              <a:ext cx="30163" cy="33338"/>
            </a:xfrm>
            <a:custGeom>
              <a:avLst/>
              <a:gdLst>
                <a:gd name="T0" fmla="*/ 0 w 8"/>
                <a:gd name="T1" fmla="*/ 2147483646 h 9"/>
                <a:gd name="T2" fmla="*/ 2147483646 w 8"/>
                <a:gd name="T3" fmla="*/ 0 h 9"/>
                <a:gd name="T4" fmla="*/ 2147483646 w 8"/>
                <a:gd name="T5" fmla="*/ 2147483646 h 9"/>
                <a:gd name="T6" fmla="*/ 2147483646 w 8"/>
                <a:gd name="T7" fmla="*/ 2147483646 h 9"/>
                <a:gd name="T8" fmla="*/ 0 w 8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0" y="2"/>
                    <a:pt x="2" y="0"/>
                    <a:pt x="4" y="0"/>
                  </a:cubicBezTo>
                  <a:cubicBezTo>
                    <a:pt x="7" y="1"/>
                    <a:pt x="8" y="2"/>
                    <a:pt x="8" y="5"/>
                  </a:cubicBezTo>
                  <a:cubicBezTo>
                    <a:pt x="8" y="7"/>
                    <a:pt x="6" y="9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" name="Freeform 828"/>
            <p:cNvSpPr/>
            <p:nvPr/>
          </p:nvSpPr>
          <p:spPr bwMode="auto">
            <a:xfrm>
              <a:off x="6267450" y="4932363"/>
              <a:ext cx="0" cy="3175"/>
            </a:xfrm>
            <a:custGeom>
              <a:avLst/>
              <a:gdLst>
                <a:gd name="T0" fmla="*/ 2147483646 h 2"/>
                <a:gd name="T1" fmla="*/ 0 h 2"/>
                <a:gd name="T2" fmla="*/ 2147483646 h 2"/>
                <a:gd name="T3" fmla="*/ 2147483646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" name="Rectangle 829"/>
            <p:cNvSpPr>
              <a:spLocks noChangeArrowheads="1"/>
            </p:cNvSpPr>
            <p:nvPr/>
          </p:nvSpPr>
          <p:spPr bwMode="auto">
            <a:xfrm>
              <a:off x="6267450" y="4932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34" name="Freeform 830"/>
            <p:cNvSpPr/>
            <p:nvPr/>
          </p:nvSpPr>
          <p:spPr bwMode="auto">
            <a:xfrm>
              <a:off x="6267450" y="49323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" name="Rectangle 831"/>
            <p:cNvSpPr>
              <a:spLocks noChangeArrowheads="1"/>
            </p:cNvSpPr>
            <p:nvPr/>
          </p:nvSpPr>
          <p:spPr bwMode="auto">
            <a:xfrm>
              <a:off x="6267450" y="4932363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36" name="Freeform 832"/>
            <p:cNvSpPr/>
            <p:nvPr/>
          </p:nvSpPr>
          <p:spPr bwMode="auto">
            <a:xfrm>
              <a:off x="6267450" y="49323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7" name="Freeform 833"/>
            <p:cNvSpPr/>
            <p:nvPr/>
          </p:nvSpPr>
          <p:spPr bwMode="auto">
            <a:xfrm>
              <a:off x="6262688" y="4929188"/>
              <a:ext cx="4763" cy="6350"/>
            </a:xfrm>
            <a:custGeom>
              <a:avLst/>
              <a:gdLst>
                <a:gd name="T0" fmla="*/ 0 w 3"/>
                <a:gd name="T1" fmla="*/ 2147483646 h 4"/>
                <a:gd name="T2" fmla="*/ 0 w 3"/>
                <a:gd name="T3" fmla="*/ 2147483646 h 4"/>
                <a:gd name="T4" fmla="*/ 0 w 3"/>
                <a:gd name="T5" fmla="*/ 0 h 4"/>
                <a:gd name="T6" fmla="*/ 0 w 3"/>
                <a:gd name="T7" fmla="*/ 0 h 4"/>
                <a:gd name="T8" fmla="*/ 0 w 3"/>
                <a:gd name="T9" fmla="*/ 0 h 4"/>
                <a:gd name="T10" fmla="*/ 0 w 3"/>
                <a:gd name="T11" fmla="*/ 2147483646 h 4"/>
                <a:gd name="T12" fmla="*/ 0 w 3"/>
                <a:gd name="T13" fmla="*/ 2147483646 h 4"/>
                <a:gd name="T14" fmla="*/ 0 w 3"/>
                <a:gd name="T15" fmla="*/ 2147483646 h 4"/>
                <a:gd name="T16" fmla="*/ 2147483646 w 3"/>
                <a:gd name="T17" fmla="*/ 2147483646 h 4"/>
                <a:gd name="T18" fmla="*/ 0 w 3"/>
                <a:gd name="T19" fmla="*/ 2147483646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8" name="Freeform 834"/>
            <p:cNvSpPr/>
            <p:nvPr/>
          </p:nvSpPr>
          <p:spPr bwMode="auto">
            <a:xfrm>
              <a:off x="6267450" y="4940301"/>
              <a:ext cx="3175" cy="3175"/>
            </a:xfrm>
            <a:custGeom>
              <a:avLst/>
              <a:gdLst>
                <a:gd name="T0" fmla="*/ 2147483646 w 2"/>
                <a:gd name="T1" fmla="*/ 2147483646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2147483646 h 2"/>
                <a:gd name="T12" fmla="*/ 2147483646 w 2"/>
                <a:gd name="T13" fmla="*/ 2147483646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" name="Rectangle 835"/>
            <p:cNvSpPr>
              <a:spLocks noChangeArrowheads="1"/>
            </p:cNvSpPr>
            <p:nvPr/>
          </p:nvSpPr>
          <p:spPr bwMode="auto">
            <a:xfrm>
              <a:off x="6267450" y="4943476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40" name="Freeform 836"/>
            <p:cNvSpPr/>
            <p:nvPr/>
          </p:nvSpPr>
          <p:spPr bwMode="auto">
            <a:xfrm>
              <a:off x="6226175" y="4849813"/>
              <a:ext cx="41275" cy="79375"/>
            </a:xfrm>
            <a:custGeom>
              <a:avLst/>
              <a:gdLst>
                <a:gd name="T0" fmla="*/ 2147483646 w 11"/>
                <a:gd name="T1" fmla="*/ 2147483646 h 21"/>
                <a:gd name="T2" fmla="*/ 2147483646 w 11"/>
                <a:gd name="T3" fmla="*/ 2147483646 h 21"/>
                <a:gd name="T4" fmla="*/ 2147483646 w 11"/>
                <a:gd name="T5" fmla="*/ 2147483646 h 21"/>
                <a:gd name="T6" fmla="*/ 2147483646 w 11"/>
                <a:gd name="T7" fmla="*/ 2147483646 h 21"/>
                <a:gd name="T8" fmla="*/ 2147483646 w 11"/>
                <a:gd name="T9" fmla="*/ 2147483646 h 21"/>
                <a:gd name="T10" fmla="*/ 2147483646 w 11"/>
                <a:gd name="T11" fmla="*/ 2147483646 h 21"/>
                <a:gd name="T12" fmla="*/ 2147483646 w 11"/>
                <a:gd name="T13" fmla="*/ 2147483646 h 21"/>
                <a:gd name="T14" fmla="*/ 2147483646 w 11"/>
                <a:gd name="T15" fmla="*/ 2147483646 h 21"/>
                <a:gd name="T16" fmla="*/ 2147483646 w 11"/>
                <a:gd name="T17" fmla="*/ 2147483646 h 21"/>
                <a:gd name="T18" fmla="*/ 2147483646 w 11"/>
                <a:gd name="T19" fmla="*/ 2147483646 h 21"/>
                <a:gd name="T20" fmla="*/ 2147483646 w 11"/>
                <a:gd name="T21" fmla="*/ 2147483646 h 21"/>
                <a:gd name="T22" fmla="*/ 2147483646 w 11"/>
                <a:gd name="T23" fmla="*/ 2147483646 h 21"/>
                <a:gd name="T24" fmla="*/ 2147483646 w 11"/>
                <a:gd name="T25" fmla="*/ 2147483646 h 21"/>
                <a:gd name="T26" fmla="*/ 2147483646 w 11"/>
                <a:gd name="T27" fmla="*/ 2147483646 h 21"/>
                <a:gd name="T28" fmla="*/ 2147483646 w 11"/>
                <a:gd name="T29" fmla="*/ 2147483646 h 21"/>
                <a:gd name="T30" fmla="*/ 2147483646 w 11"/>
                <a:gd name="T31" fmla="*/ 2147483646 h 21"/>
                <a:gd name="T32" fmla="*/ 2147483646 w 11"/>
                <a:gd name="T33" fmla="*/ 2147483646 h 21"/>
                <a:gd name="T34" fmla="*/ 2147483646 w 11"/>
                <a:gd name="T35" fmla="*/ 2147483646 h 21"/>
                <a:gd name="T36" fmla="*/ 2147483646 w 11"/>
                <a:gd name="T37" fmla="*/ 2147483646 h 21"/>
                <a:gd name="T38" fmla="*/ 2147483646 w 11"/>
                <a:gd name="T39" fmla="*/ 2147483646 h 21"/>
                <a:gd name="T40" fmla="*/ 2147483646 w 11"/>
                <a:gd name="T41" fmla="*/ 2147483646 h 21"/>
                <a:gd name="T42" fmla="*/ 2147483646 w 11"/>
                <a:gd name="T43" fmla="*/ 2147483646 h 21"/>
                <a:gd name="T44" fmla="*/ 2147483646 w 11"/>
                <a:gd name="T45" fmla="*/ 2147483646 h 21"/>
                <a:gd name="T46" fmla="*/ 2147483646 w 11"/>
                <a:gd name="T47" fmla="*/ 2147483646 h 21"/>
                <a:gd name="T48" fmla="*/ 2147483646 w 11"/>
                <a:gd name="T49" fmla="*/ 2147483646 h 21"/>
                <a:gd name="T50" fmla="*/ 2147483646 w 11"/>
                <a:gd name="T51" fmla="*/ 2147483646 h 21"/>
                <a:gd name="T52" fmla="*/ 2147483646 w 11"/>
                <a:gd name="T53" fmla="*/ 2147483646 h 21"/>
                <a:gd name="T54" fmla="*/ 2147483646 w 11"/>
                <a:gd name="T55" fmla="*/ 2147483646 h 21"/>
                <a:gd name="T56" fmla="*/ 2147483646 w 11"/>
                <a:gd name="T57" fmla="*/ 2147483646 h 21"/>
                <a:gd name="T58" fmla="*/ 2147483646 w 11"/>
                <a:gd name="T59" fmla="*/ 2147483646 h 21"/>
                <a:gd name="T60" fmla="*/ 2147483646 w 11"/>
                <a:gd name="T61" fmla="*/ 2147483646 h 21"/>
                <a:gd name="T62" fmla="*/ 2147483646 w 11"/>
                <a:gd name="T63" fmla="*/ 2147483646 h 21"/>
                <a:gd name="T64" fmla="*/ 2147483646 w 11"/>
                <a:gd name="T65" fmla="*/ 2147483646 h 21"/>
                <a:gd name="T66" fmla="*/ 2147483646 w 11"/>
                <a:gd name="T67" fmla="*/ 2147483646 h 21"/>
                <a:gd name="T68" fmla="*/ 2147483646 w 11"/>
                <a:gd name="T69" fmla="*/ 2147483646 h 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4"/>
                    <a:pt x="9" y="13"/>
                    <a:pt x="8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6"/>
                    <a:pt x="5" y="5"/>
                    <a:pt x="4" y="3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2" y="0"/>
                    <a:pt x="1" y="2"/>
                    <a:pt x="1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7"/>
                    <a:pt x="4" y="7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2"/>
                    <a:pt x="7" y="13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lnTo>
                    <a:pt x="11" y="21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1" name="Freeform 837"/>
            <p:cNvSpPr/>
            <p:nvPr/>
          </p:nvSpPr>
          <p:spPr bwMode="auto">
            <a:xfrm>
              <a:off x="6262688" y="4918076"/>
              <a:ext cx="0" cy="3175"/>
            </a:xfrm>
            <a:custGeom>
              <a:avLst/>
              <a:gdLst>
                <a:gd name="T0" fmla="*/ 0 h 2"/>
                <a:gd name="T1" fmla="*/ 2147483646 h 2"/>
                <a:gd name="T2" fmla="*/ 0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2" name="Freeform 838"/>
            <p:cNvSpPr/>
            <p:nvPr/>
          </p:nvSpPr>
          <p:spPr bwMode="auto">
            <a:xfrm>
              <a:off x="6254750" y="4935538"/>
              <a:ext cx="34925" cy="34925"/>
            </a:xfrm>
            <a:custGeom>
              <a:avLst/>
              <a:gdLst>
                <a:gd name="T0" fmla="*/ 2147483646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2147483646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9" y="4"/>
                    <a:pt x="8" y="7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3" name="Freeform 839"/>
            <p:cNvSpPr/>
            <p:nvPr/>
          </p:nvSpPr>
          <p:spPr bwMode="auto">
            <a:xfrm>
              <a:off x="6323013" y="4883151"/>
              <a:ext cx="0" cy="4763"/>
            </a:xfrm>
            <a:custGeom>
              <a:avLst/>
              <a:gdLst>
                <a:gd name="T0" fmla="*/ 2147483646 h 3"/>
                <a:gd name="T1" fmla="*/ 0 h 3"/>
                <a:gd name="T2" fmla="*/ 2147483646 h 3"/>
                <a:gd name="T3" fmla="*/ 2147483646 h 3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4" name="Rectangle 840"/>
            <p:cNvSpPr>
              <a:spLocks noChangeArrowheads="1"/>
            </p:cNvSpPr>
            <p:nvPr/>
          </p:nvSpPr>
          <p:spPr bwMode="auto">
            <a:xfrm>
              <a:off x="6323013" y="4883151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45" name="Freeform 841"/>
            <p:cNvSpPr/>
            <p:nvPr/>
          </p:nvSpPr>
          <p:spPr bwMode="auto">
            <a:xfrm>
              <a:off x="6319838" y="48831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6" name="Rectangle 842"/>
            <p:cNvSpPr>
              <a:spLocks noChangeArrowheads="1"/>
            </p:cNvSpPr>
            <p:nvPr/>
          </p:nvSpPr>
          <p:spPr bwMode="auto">
            <a:xfrm>
              <a:off x="6319838" y="4883151"/>
              <a:ext cx="3175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47" name="Freeform 843"/>
            <p:cNvSpPr/>
            <p:nvPr/>
          </p:nvSpPr>
          <p:spPr bwMode="auto">
            <a:xfrm>
              <a:off x="6319838" y="4883151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8" name="Freeform 844"/>
            <p:cNvSpPr/>
            <p:nvPr/>
          </p:nvSpPr>
          <p:spPr bwMode="auto">
            <a:xfrm>
              <a:off x="6311900" y="4883151"/>
              <a:ext cx="7938" cy="7938"/>
            </a:xfrm>
            <a:custGeom>
              <a:avLst/>
              <a:gdLst>
                <a:gd name="T0" fmla="*/ 2147483646 w 5"/>
                <a:gd name="T1" fmla="*/ 2147483646 h 5"/>
                <a:gd name="T2" fmla="*/ 2147483646 w 5"/>
                <a:gd name="T3" fmla="*/ 2147483646 h 5"/>
                <a:gd name="T4" fmla="*/ 2147483646 w 5"/>
                <a:gd name="T5" fmla="*/ 0 h 5"/>
                <a:gd name="T6" fmla="*/ 2147483646 w 5"/>
                <a:gd name="T7" fmla="*/ 0 h 5"/>
                <a:gd name="T8" fmla="*/ 0 w 5"/>
                <a:gd name="T9" fmla="*/ 0 h 5"/>
                <a:gd name="T10" fmla="*/ 2147483646 w 5"/>
                <a:gd name="T11" fmla="*/ 2147483646 h 5"/>
                <a:gd name="T12" fmla="*/ 2147483646 w 5"/>
                <a:gd name="T13" fmla="*/ 2147483646 h 5"/>
                <a:gd name="T14" fmla="*/ 2147483646 w 5"/>
                <a:gd name="T15" fmla="*/ 2147483646 h 5"/>
                <a:gd name="T16" fmla="*/ 2147483646 w 5"/>
                <a:gd name="T17" fmla="*/ 2147483646 h 5"/>
                <a:gd name="T18" fmla="*/ 2147483646 w 5"/>
                <a:gd name="T19" fmla="*/ 21474836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9" name="Freeform 845"/>
            <p:cNvSpPr/>
            <p:nvPr/>
          </p:nvSpPr>
          <p:spPr bwMode="auto">
            <a:xfrm>
              <a:off x="6326188" y="4891088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0" name="Rectangle 846"/>
            <p:cNvSpPr>
              <a:spLocks noChangeArrowheads="1"/>
            </p:cNvSpPr>
            <p:nvPr/>
          </p:nvSpPr>
          <p:spPr bwMode="auto">
            <a:xfrm>
              <a:off x="6326188" y="4891088"/>
              <a:ext cx="1588" cy="1588"/>
            </a:xfrm>
            <a:prstGeom prst="rect">
              <a:avLst/>
            </a:pr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851" name="Freeform 847"/>
            <p:cNvSpPr/>
            <p:nvPr/>
          </p:nvSpPr>
          <p:spPr bwMode="auto">
            <a:xfrm>
              <a:off x="6243638" y="4833938"/>
              <a:ext cx="71438" cy="49213"/>
            </a:xfrm>
            <a:custGeom>
              <a:avLst/>
              <a:gdLst>
                <a:gd name="T0" fmla="*/ 2147483646 w 19"/>
                <a:gd name="T1" fmla="*/ 2147483646 h 13"/>
                <a:gd name="T2" fmla="*/ 2147483646 w 19"/>
                <a:gd name="T3" fmla="*/ 2147483646 h 13"/>
                <a:gd name="T4" fmla="*/ 2147483646 w 19"/>
                <a:gd name="T5" fmla="*/ 2147483646 h 13"/>
                <a:gd name="T6" fmla="*/ 2147483646 w 19"/>
                <a:gd name="T7" fmla="*/ 2147483646 h 13"/>
                <a:gd name="T8" fmla="*/ 2147483646 w 19"/>
                <a:gd name="T9" fmla="*/ 2147483646 h 13"/>
                <a:gd name="T10" fmla="*/ 2147483646 w 19"/>
                <a:gd name="T11" fmla="*/ 2147483646 h 13"/>
                <a:gd name="T12" fmla="*/ 2147483646 w 19"/>
                <a:gd name="T13" fmla="*/ 2147483646 h 13"/>
                <a:gd name="T14" fmla="*/ 2147483646 w 19"/>
                <a:gd name="T15" fmla="*/ 2147483646 h 13"/>
                <a:gd name="T16" fmla="*/ 2147483646 w 19"/>
                <a:gd name="T17" fmla="*/ 2147483646 h 13"/>
                <a:gd name="T18" fmla="*/ 2147483646 w 19"/>
                <a:gd name="T19" fmla="*/ 2147483646 h 13"/>
                <a:gd name="T20" fmla="*/ 2147483646 w 19"/>
                <a:gd name="T21" fmla="*/ 2147483646 h 13"/>
                <a:gd name="T22" fmla="*/ 2147483646 w 19"/>
                <a:gd name="T23" fmla="*/ 2147483646 h 13"/>
                <a:gd name="T24" fmla="*/ 2147483646 w 19"/>
                <a:gd name="T25" fmla="*/ 2147483646 h 13"/>
                <a:gd name="T26" fmla="*/ 2147483646 w 19"/>
                <a:gd name="T27" fmla="*/ 2147483646 h 13"/>
                <a:gd name="T28" fmla="*/ 2147483646 w 19"/>
                <a:gd name="T29" fmla="*/ 2147483646 h 13"/>
                <a:gd name="T30" fmla="*/ 2147483646 w 19"/>
                <a:gd name="T31" fmla="*/ 2147483646 h 13"/>
                <a:gd name="T32" fmla="*/ 2147483646 w 19"/>
                <a:gd name="T33" fmla="*/ 2147483646 h 13"/>
                <a:gd name="T34" fmla="*/ 2147483646 w 19"/>
                <a:gd name="T35" fmla="*/ 2147483646 h 13"/>
                <a:gd name="T36" fmla="*/ 2147483646 w 19"/>
                <a:gd name="T37" fmla="*/ 2147483646 h 13"/>
                <a:gd name="T38" fmla="*/ 0 w 19"/>
                <a:gd name="T39" fmla="*/ 2147483646 h 13"/>
                <a:gd name="T40" fmla="*/ 2147483646 w 19"/>
                <a:gd name="T41" fmla="*/ 2147483646 h 13"/>
                <a:gd name="T42" fmla="*/ 2147483646 w 19"/>
                <a:gd name="T43" fmla="*/ 2147483646 h 13"/>
                <a:gd name="T44" fmla="*/ 2147483646 w 19"/>
                <a:gd name="T45" fmla="*/ 2147483646 h 13"/>
                <a:gd name="T46" fmla="*/ 2147483646 w 19"/>
                <a:gd name="T47" fmla="*/ 2147483646 h 13"/>
                <a:gd name="T48" fmla="*/ 2147483646 w 19"/>
                <a:gd name="T49" fmla="*/ 2147483646 h 13"/>
                <a:gd name="T50" fmla="*/ 2147483646 w 19"/>
                <a:gd name="T51" fmla="*/ 2147483646 h 13"/>
                <a:gd name="T52" fmla="*/ 2147483646 w 19"/>
                <a:gd name="T53" fmla="*/ 2147483646 h 13"/>
                <a:gd name="T54" fmla="*/ 2147483646 w 19"/>
                <a:gd name="T55" fmla="*/ 2147483646 h 13"/>
                <a:gd name="T56" fmla="*/ 2147483646 w 19"/>
                <a:gd name="T57" fmla="*/ 2147483646 h 13"/>
                <a:gd name="T58" fmla="*/ 2147483646 w 19"/>
                <a:gd name="T59" fmla="*/ 2147483646 h 13"/>
                <a:gd name="T60" fmla="*/ 2147483646 w 19"/>
                <a:gd name="T61" fmla="*/ 2147483646 h 13"/>
                <a:gd name="T62" fmla="*/ 2147483646 w 19"/>
                <a:gd name="T63" fmla="*/ 2147483646 h 13"/>
                <a:gd name="T64" fmla="*/ 2147483646 w 19"/>
                <a:gd name="T65" fmla="*/ 2147483646 h 13"/>
                <a:gd name="T66" fmla="*/ 2147483646 w 19"/>
                <a:gd name="T67" fmla="*/ 2147483646 h 13"/>
                <a:gd name="T68" fmla="*/ 2147483646 w 19"/>
                <a:gd name="T69" fmla="*/ 2147483646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" h="13">
                  <a:moveTo>
                    <a:pt x="19" y="12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8"/>
                    <a:pt x="13" y="7"/>
                    <a:pt x="12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6" y="3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4" y="6"/>
                    <a:pt x="6" y="5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2" y="8"/>
                    <a:pt x="13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2" name="Freeform 848"/>
            <p:cNvSpPr/>
            <p:nvPr/>
          </p:nvSpPr>
          <p:spPr bwMode="auto">
            <a:xfrm>
              <a:off x="6308725" y="4872038"/>
              <a:ext cx="3175" cy="4763"/>
            </a:xfrm>
            <a:custGeom>
              <a:avLst/>
              <a:gdLst>
                <a:gd name="T0" fmla="*/ 2147483646 w 2"/>
                <a:gd name="T1" fmla="*/ 2147483646 h 3"/>
                <a:gd name="T2" fmla="*/ 2147483646 w 2"/>
                <a:gd name="T3" fmla="*/ 2147483646 h 3"/>
                <a:gd name="T4" fmla="*/ 0 w 2"/>
                <a:gd name="T5" fmla="*/ 0 h 3"/>
                <a:gd name="T6" fmla="*/ 2147483646 w 2"/>
                <a:gd name="T7" fmla="*/ 2147483646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5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3" name="Freeform 849"/>
            <p:cNvSpPr/>
            <p:nvPr/>
          </p:nvSpPr>
          <p:spPr bwMode="auto">
            <a:xfrm>
              <a:off x="6319838" y="4883151"/>
              <a:ext cx="33338" cy="34925"/>
            </a:xfrm>
            <a:custGeom>
              <a:avLst/>
              <a:gdLst>
                <a:gd name="T0" fmla="*/ 2147483646 w 9"/>
                <a:gd name="T1" fmla="*/ 2147483646 h 9"/>
                <a:gd name="T2" fmla="*/ 2147483646 w 9"/>
                <a:gd name="T3" fmla="*/ 2147483646 h 9"/>
                <a:gd name="T4" fmla="*/ 2147483646 w 9"/>
                <a:gd name="T5" fmla="*/ 0 h 9"/>
                <a:gd name="T6" fmla="*/ 2147483646 w 9"/>
                <a:gd name="T7" fmla="*/ 2147483646 h 9"/>
                <a:gd name="T8" fmla="*/ 2147483646 w 9"/>
                <a:gd name="T9" fmla="*/ 214748364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3" y="8"/>
                  </a:moveTo>
                  <a:cubicBezTo>
                    <a:pt x="1" y="7"/>
                    <a:pt x="0" y="4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8" y="1"/>
                    <a:pt x="9" y="4"/>
                    <a:pt x="8" y="6"/>
                  </a:cubicBezTo>
                  <a:cubicBezTo>
                    <a:pt x="7" y="8"/>
                    <a:pt x="5" y="9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54" name="Picture 869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675" y="4111626"/>
              <a:ext cx="252413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5" name="文本框 854"/>
          <p:cNvSpPr txBox="1"/>
          <p:nvPr/>
        </p:nvSpPr>
        <p:spPr>
          <a:xfrm>
            <a:off x="551806" y="2520655"/>
            <a:ext cx="9079832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latin typeface="叶根友毛笔行书2.0版" panose="02010601030101010101" charset="-122"/>
                <a:ea typeface="叶根友毛笔行书2.0版" panose="02010601030101010101" charset="-122"/>
              </a:rPr>
              <a:t>感谢聆听</a:t>
            </a:r>
            <a:endParaRPr lang="zh-CN" altLang="en-US" sz="8000" dirty="0"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856" name="任意多边形 855"/>
          <p:cNvSpPr/>
          <p:nvPr/>
        </p:nvSpPr>
        <p:spPr>
          <a:xfrm>
            <a:off x="10222230" y="4424680"/>
            <a:ext cx="768985" cy="1332230"/>
          </a:xfrm>
          <a:custGeom>
            <a:avLst/>
            <a:gdLst>
              <a:gd name="connsiteX0" fmla="*/ 327220 w 1130330"/>
              <a:gd name="connsiteY0" fmla="*/ 96252 h 1700463"/>
              <a:gd name="connsiteX1" fmla="*/ 54504 w 1130330"/>
              <a:gd name="connsiteY1" fmla="*/ 1010652 h 1700463"/>
              <a:gd name="connsiteX2" fmla="*/ 86588 w 1130330"/>
              <a:gd name="connsiteY2" fmla="*/ 1042737 h 1700463"/>
              <a:gd name="connsiteX3" fmla="*/ 102630 w 1130330"/>
              <a:gd name="connsiteY3" fmla="*/ 1106905 h 1700463"/>
              <a:gd name="connsiteX4" fmla="*/ 150757 w 1130330"/>
              <a:gd name="connsiteY4" fmla="*/ 1187116 h 1700463"/>
              <a:gd name="connsiteX5" fmla="*/ 311178 w 1130330"/>
              <a:gd name="connsiteY5" fmla="*/ 1331495 h 1700463"/>
              <a:gd name="connsiteX6" fmla="*/ 375346 w 1130330"/>
              <a:gd name="connsiteY6" fmla="*/ 1363579 h 1700463"/>
              <a:gd name="connsiteX7" fmla="*/ 503683 w 1130330"/>
              <a:gd name="connsiteY7" fmla="*/ 1411705 h 1700463"/>
              <a:gd name="connsiteX8" fmla="*/ 567851 w 1130330"/>
              <a:gd name="connsiteY8" fmla="*/ 1507958 h 1700463"/>
              <a:gd name="connsiteX9" fmla="*/ 599936 w 1130330"/>
              <a:gd name="connsiteY9" fmla="*/ 1556084 h 1700463"/>
              <a:gd name="connsiteX10" fmla="*/ 615978 w 1130330"/>
              <a:gd name="connsiteY10" fmla="*/ 1620252 h 1700463"/>
              <a:gd name="connsiteX11" fmla="*/ 712230 w 1130330"/>
              <a:gd name="connsiteY11" fmla="*/ 1700463 h 1700463"/>
              <a:gd name="connsiteX12" fmla="*/ 840567 w 1130330"/>
              <a:gd name="connsiteY12" fmla="*/ 1684421 h 1700463"/>
              <a:gd name="connsiteX13" fmla="*/ 936820 w 1130330"/>
              <a:gd name="connsiteY13" fmla="*/ 1652337 h 1700463"/>
              <a:gd name="connsiteX14" fmla="*/ 1065157 w 1130330"/>
              <a:gd name="connsiteY14" fmla="*/ 1540042 h 1700463"/>
              <a:gd name="connsiteX15" fmla="*/ 1097241 w 1130330"/>
              <a:gd name="connsiteY15" fmla="*/ 1475873 h 1700463"/>
              <a:gd name="connsiteX16" fmla="*/ 1129325 w 1130330"/>
              <a:gd name="connsiteY16" fmla="*/ 1427747 h 1700463"/>
              <a:gd name="connsiteX17" fmla="*/ 1113283 w 1130330"/>
              <a:gd name="connsiteY17" fmla="*/ 1171073 h 1700463"/>
              <a:gd name="connsiteX18" fmla="*/ 1097241 w 1130330"/>
              <a:gd name="connsiteY18" fmla="*/ 1122947 h 1700463"/>
              <a:gd name="connsiteX19" fmla="*/ 1033072 w 1130330"/>
              <a:gd name="connsiteY19" fmla="*/ 1074821 h 1700463"/>
              <a:gd name="connsiteX20" fmla="*/ 936820 w 1130330"/>
              <a:gd name="connsiteY20" fmla="*/ 994610 h 1700463"/>
              <a:gd name="connsiteX21" fmla="*/ 888693 w 1130330"/>
              <a:gd name="connsiteY21" fmla="*/ 898358 h 1700463"/>
              <a:gd name="connsiteX22" fmla="*/ 920778 w 1130330"/>
              <a:gd name="connsiteY22" fmla="*/ 593558 h 1700463"/>
              <a:gd name="connsiteX23" fmla="*/ 872651 w 1130330"/>
              <a:gd name="connsiteY23" fmla="*/ 272716 h 1700463"/>
              <a:gd name="connsiteX24" fmla="*/ 840567 w 1130330"/>
              <a:gd name="connsiteY24" fmla="*/ 240631 h 1700463"/>
              <a:gd name="connsiteX25" fmla="*/ 728272 w 1130330"/>
              <a:gd name="connsiteY25" fmla="*/ 80210 h 1700463"/>
              <a:gd name="connsiteX26" fmla="*/ 696188 w 1130330"/>
              <a:gd name="connsiteY26" fmla="*/ 32084 h 1700463"/>
              <a:gd name="connsiteX27" fmla="*/ 551809 w 1130330"/>
              <a:gd name="connsiteY27" fmla="*/ 0 h 1700463"/>
              <a:gd name="connsiteX28" fmla="*/ 439514 w 1130330"/>
              <a:gd name="connsiteY28" fmla="*/ 16042 h 1700463"/>
              <a:gd name="connsiteX29" fmla="*/ 391388 w 1130330"/>
              <a:gd name="connsiteY29" fmla="*/ 32084 h 1700463"/>
              <a:gd name="connsiteX30" fmla="*/ 327220 w 1130330"/>
              <a:gd name="connsiteY30" fmla="*/ 48126 h 1700463"/>
              <a:gd name="connsiteX31" fmla="*/ 279093 w 1130330"/>
              <a:gd name="connsiteY31" fmla="*/ 80210 h 1700463"/>
              <a:gd name="connsiteX32" fmla="*/ 311178 w 1130330"/>
              <a:gd name="connsiteY32" fmla="*/ 192505 h 170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30330" h="1700463">
                <a:moveTo>
                  <a:pt x="327220" y="96252"/>
                </a:moveTo>
                <a:cubicBezTo>
                  <a:pt x="116564" y="601828"/>
                  <a:pt x="-105215" y="659267"/>
                  <a:pt x="54504" y="1010652"/>
                </a:cubicBezTo>
                <a:cubicBezTo>
                  <a:pt x="60763" y="1024421"/>
                  <a:pt x="75893" y="1032042"/>
                  <a:pt x="86588" y="1042737"/>
                </a:cubicBezTo>
                <a:cubicBezTo>
                  <a:pt x="91935" y="1064126"/>
                  <a:pt x="93676" y="1086758"/>
                  <a:pt x="102630" y="1106905"/>
                </a:cubicBezTo>
                <a:cubicBezTo>
                  <a:pt x="115294" y="1135398"/>
                  <a:pt x="130796" y="1163162"/>
                  <a:pt x="150757" y="1187116"/>
                </a:cubicBezTo>
                <a:cubicBezTo>
                  <a:pt x="198272" y="1244134"/>
                  <a:pt x="247566" y="1295145"/>
                  <a:pt x="311178" y="1331495"/>
                </a:cubicBezTo>
                <a:cubicBezTo>
                  <a:pt x="331941" y="1343360"/>
                  <a:pt x="352955" y="1355182"/>
                  <a:pt x="375346" y="1363579"/>
                </a:cubicBezTo>
                <a:cubicBezTo>
                  <a:pt x="550088" y="1429107"/>
                  <a:pt x="325023" y="1322376"/>
                  <a:pt x="503683" y="1411705"/>
                </a:cubicBezTo>
                <a:lnTo>
                  <a:pt x="567851" y="1507958"/>
                </a:lnTo>
                <a:lnTo>
                  <a:pt x="599936" y="1556084"/>
                </a:lnTo>
                <a:cubicBezTo>
                  <a:pt x="605283" y="1577473"/>
                  <a:pt x="605039" y="1601109"/>
                  <a:pt x="615978" y="1620252"/>
                </a:cubicBezTo>
                <a:cubicBezTo>
                  <a:pt x="634982" y="1653509"/>
                  <a:pt x="681562" y="1680018"/>
                  <a:pt x="712230" y="1700463"/>
                </a:cubicBezTo>
                <a:cubicBezTo>
                  <a:pt x="755009" y="1695116"/>
                  <a:pt x="798412" y="1693454"/>
                  <a:pt x="840567" y="1684421"/>
                </a:cubicBezTo>
                <a:cubicBezTo>
                  <a:pt x="873636" y="1677335"/>
                  <a:pt x="936820" y="1652337"/>
                  <a:pt x="936820" y="1652337"/>
                </a:cubicBezTo>
                <a:cubicBezTo>
                  <a:pt x="1030663" y="1558493"/>
                  <a:pt x="985569" y="1593100"/>
                  <a:pt x="1065157" y="1540042"/>
                </a:cubicBezTo>
                <a:cubicBezTo>
                  <a:pt x="1075852" y="1518652"/>
                  <a:pt x="1085376" y="1496636"/>
                  <a:pt x="1097241" y="1475873"/>
                </a:cubicBezTo>
                <a:cubicBezTo>
                  <a:pt x="1106807" y="1459133"/>
                  <a:pt x="1128312" y="1447000"/>
                  <a:pt x="1129325" y="1427747"/>
                </a:cubicBezTo>
                <a:cubicBezTo>
                  <a:pt x="1133831" y="1342141"/>
                  <a:pt x="1122257" y="1256327"/>
                  <a:pt x="1113283" y="1171073"/>
                </a:cubicBezTo>
                <a:cubicBezTo>
                  <a:pt x="1111513" y="1154256"/>
                  <a:pt x="1108066" y="1135937"/>
                  <a:pt x="1097241" y="1122947"/>
                </a:cubicBezTo>
                <a:cubicBezTo>
                  <a:pt x="1080124" y="1102407"/>
                  <a:pt x="1053372" y="1092221"/>
                  <a:pt x="1033072" y="1074821"/>
                </a:cubicBezTo>
                <a:cubicBezTo>
                  <a:pt x="924984" y="982175"/>
                  <a:pt x="1043195" y="1065529"/>
                  <a:pt x="936820" y="994610"/>
                </a:cubicBezTo>
                <a:cubicBezTo>
                  <a:pt x="920600" y="970280"/>
                  <a:pt x="888693" y="931564"/>
                  <a:pt x="888693" y="898358"/>
                </a:cubicBezTo>
                <a:cubicBezTo>
                  <a:pt x="888693" y="768606"/>
                  <a:pt x="901922" y="706693"/>
                  <a:pt x="920778" y="593558"/>
                </a:cubicBezTo>
                <a:cubicBezTo>
                  <a:pt x="911948" y="452282"/>
                  <a:pt x="940646" y="374708"/>
                  <a:pt x="872651" y="272716"/>
                </a:cubicBezTo>
                <a:cubicBezTo>
                  <a:pt x="864261" y="260131"/>
                  <a:pt x="851262" y="251326"/>
                  <a:pt x="840567" y="240631"/>
                </a:cubicBezTo>
                <a:cubicBezTo>
                  <a:pt x="802651" y="88967"/>
                  <a:pt x="862484" y="281527"/>
                  <a:pt x="728272" y="80210"/>
                </a:cubicBezTo>
                <a:cubicBezTo>
                  <a:pt x="717577" y="64168"/>
                  <a:pt x="711243" y="44128"/>
                  <a:pt x="696188" y="32084"/>
                </a:cubicBezTo>
                <a:cubicBezTo>
                  <a:pt x="675403" y="15456"/>
                  <a:pt x="552794" y="164"/>
                  <a:pt x="551809" y="0"/>
                </a:cubicBezTo>
                <a:cubicBezTo>
                  <a:pt x="514377" y="5347"/>
                  <a:pt x="476591" y="8627"/>
                  <a:pt x="439514" y="16042"/>
                </a:cubicBezTo>
                <a:cubicBezTo>
                  <a:pt x="422933" y="19358"/>
                  <a:pt x="407647" y="27439"/>
                  <a:pt x="391388" y="32084"/>
                </a:cubicBezTo>
                <a:cubicBezTo>
                  <a:pt x="370189" y="38141"/>
                  <a:pt x="348609" y="42779"/>
                  <a:pt x="327220" y="48126"/>
                </a:cubicBezTo>
                <a:cubicBezTo>
                  <a:pt x="311178" y="58821"/>
                  <a:pt x="283769" y="61505"/>
                  <a:pt x="279093" y="80210"/>
                </a:cubicBezTo>
                <a:cubicBezTo>
                  <a:pt x="261808" y="149351"/>
                  <a:pt x="280174" y="161501"/>
                  <a:pt x="311178" y="192505"/>
                </a:cubicBezTo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7" name="文本框 856"/>
          <p:cNvSpPr txBox="1"/>
          <p:nvPr/>
        </p:nvSpPr>
        <p:spPr>
          <a:xfrm>
            <a:off x="10429875" y="4583430"/>
            <a:ext cx="5308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姚美娟</a:t>
            </a:r>
            <a:endParaRPr lang="zh-CN" altLang="en-US" sz="2000" dirty="0">
              <a:solidFill>
                <a:schemeClr val="bg1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文本框 854"/>
          <p:cNvSpPr txBox="1"/>
          <p:nvPr/>
        </p:nvSpPr>
        <p:spPr>
          <a:xfrm>
            <a:off x="1456055" y="1293495"/>
            <a:ext cx="94837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6600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indent="457200" algn="l" fontAlgn="auto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昔日东郭先生遇见了危难中的中山狼，险些被它吃掉，幸亏农夫的帮助，才转危为安。今日屠户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又遇见了中山狼的“后代”，又会怎样呢？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heel spokes="8"/>
      </p:transition>
    </mc:Choice>
    <mc:Fallback>
      <p:transition spd="slow">
        <p:wheel spokes="8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 bwMode="auto">
          <a:xfrm>
            <a:off x="9498965" y="1493520"/>
            <a:ext cx="1082040" cy="4650740"/>
            <a:chOff x="5809956" y="528440"/>
            <a:chExt cx="4930124" cy="5818188"/>
          </a:xfrm>
        </p:grpSpPr>
        <p:grpSp>
          <p:nvGrpSpPr>
            <p:cNvPr id="16" name="组合 16"/>
            <p:cNvGrpSpPr/>
            <p:nvPr/>
          </p:nvGrpSpPr>
          <p:grpSpPr bwMode="auto"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17" name="组合 17"/>
            <p:cNvGrpSpPr/>
            <p:nvPr/>
          </p:nvGrpSpPr>
          <p:grpSpPr bwMode="auto"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9081770" y="1705610"/>
            <a:ext cx="1351915" cy="4650105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eaLnBrk="1" hangingPunct="1">
              <a:defRPr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写鬼写妖高人一等</a:t>
            </a:r>
            <a:br>
              <a:rPr lang="zh-CN" altLang="en-US" b="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</a:br>
            <a:endParaRPr lang="en-US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eaLnBrk="1" hangingPunct="1">
              <a:defRPr/>
            </a:pP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703070" y="1493520"/>
            <a:ext cx="1082040" cy="4650740"/>
            <a:chOff x="5809956" y="528440"/>
            <a:chExt cx="4930124" cy="5818188"/>
          </a:xfrm>
        </p:grpSpPr>
        <p:grpSp>
          <p:nvGrpSpPr>
            <p:cNvPr id="28" name="组合 16"/>
            <p:cNvGrpSpPr/>
            <p:nvPr/>
          </p:nvGrpSpPr>
          <p:grpSpPr bwMode="auto"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1" name="组合 17"/>
            <p:cNvGrpSpPr/>
            <p:nvPr/>
          </p:nvGrpSpPr>
          <p:grpSpPr bwMode="auto"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34" name="文本框 33"/>
          <p:cNvSpPr txBox="1"/>
          <p:nvPr/>
        </p:nvSpPr>
        <p:spPr>
          <a:xfrm>
            <a:off x="1285875" y="1705610"/>
            <a:ext cx="1351915" cy="4650105"/>
          </a:xfrm>
          <a:prstGeom prst="rect">
            <a:avLst/>
          </a:prstGeom>
          <a:noFill/>
        </p:spPr>
        <p:txBody>
          <a:bodyPr vert="eaVert" wrap="square">
            <a:spAutoFit/>
          </a:bodyPr>
          <a:p>
            <a:pPr eaLnBrk="1" hangingPunct="1">
              <a:defRPr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刺贪刺虐入骨三分</a:t>
            </a:r>
            <a:br>
              <a:rPr lang="zh-CN" altLang="en-US" b="0" dirty="0">
                <a:solidFill>
                  <a:srgbClr val="FF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</a:br>
            <a:endParaRPr lang="en-US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  <a:p>
            <a:pPr eaLnBrk="1" hangingPunct="1">
              <a:defRPr/>
            </a:pP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5025390" y="737235"/>
            <a:ext cx="2199005" cy="815340"/>
            <a:chOff x="5809956" y="528440"/>
            <a:chExt cx="4930124" cy="5818188"/>
          </a:xfrm>
        </p:grpSpPr>
        <p:grpSp>
          <p:nvGrpSpPr>
            <p:cNvPr id="36" name="组合 16"/>
            <p:cNvGrpSpPr/>
            <p:nvPr/>
          </p:nvGrpSpPr>
          <p:grpSpPr bwMode="auto"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39" name="组合 17"/>
            <p:cNvGrpSpPr/>
            <p:nvPr/>
          </p:nvGrpSpPr>
          <p:grpSpPr bwMode="auto"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210328" y="3139949"/>
                <a:ext cx="1770833" cy="3272660"/>
              </a:xfrm>
              <a:prstGeom prst="rect">
                <a:avLst/>
              </a:prstGeom>
              <a:blipFill>
                <a:blip r:embed="rId1" cstate="print">
                  <a:alphaModFix amt="26000"/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5045059" y="729314"/>
            <a:ext cx="2101850" cy="82994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defRPr/>
            </a:pPr>
            <a:r>
              <a:rPr lang="zh-CN" altLang="zh-CN" sz="48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斋聊</a:t>
            </a:r>
            <a:endParaRPr lang="zh-CN" altLang="zh-CN" sz="48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43" name="Rectangle 14"/>
          <p:cNvSpPr/>
          <p:nvPr/>
        </p:nvSpPr>
        <p:spPr>
          <a:xfrm>
            <a:off x="3115310" y="2015490"/>
            <a:ext cx="6019800" cy="3507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蒲松龄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，字留仙，别号柳泉居士，清代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著名文学家，代表作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聊斋志异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聊斋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”是他的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书屋名称，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”是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记述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的意思，“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”指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奇异的故事。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《聊斋志异》题材大多来自民间和下层知识分子的传说。多数故事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通过描写妖狐神鬼来反映现实的社会生活。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1015" y="1056640"/>
            <a:ext cx="274383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读出文章</a:t>
            </a:r>
            <a:r>
              <a:rPr lang="zh-CN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</a:rPr>
              <a:t>意</a:t>
            </a:r>
            <a:endParaRPr lang="zh-CN" altLang="zh-CN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09315" y="1028065"/>
            <a:ext cx="42595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途中两狼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缀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行甚远。</a:t>
            </a:r>
            <a:endParaRPr lang="zh-CN" altLang="en-US" sz="280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09315" y="1609090"/>
            <a:ext cx="38131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两狼之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并驱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如故。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409315" y="2778760"/>
            <a:ext cx="46348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狼不敢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眈眈相向。</a:t>
            </a:r>
            <a:endParaRPr lang="zh-CN" altLang="en-US" sz="2800" b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409315" y="2192655"/>
            <a:ext cx="255333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弛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担持刀。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409315" y="3362325"/>
            <a:ext cx="53784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一狼径去，其一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犬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坐于前。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09315" y="3945890"/>
            <a:ext cx="69672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.一狼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洞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其中，意将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入以攻其后也。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409315" y="5051425"/>
            <a:ext cx="648271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.禽兽之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变诈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几何哉？止增笑耳。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06945" y="1056640"/>
            <a:ext cx="3400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（缀，连接，紧跟）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847205" y="1611630"/>
            <a:ext cx="518795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（并，一起；驱，追随，追赶）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680710" y="2254250"/>
            <a:ext cx="34004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（弛，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解除，卸下）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68895" y="2778760"/>
            <a:ext cx="23279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eaLnBrk="1" hangingPunct="1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（前，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向前）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47405" y="3362325"/>
            <a:ext cx="30429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（犬，像狗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一样）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44850" y="4529455"/>
            <a:ext cx="9305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1" hangingPunct="1"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（洞，名词作动词，挖洞；隧，名词作状语，从通道）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309" y="3151018"/>
            <a:ext cx="1751392" cy="15637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96" y="3150996"/>
            <a:ext cx="1751392" cy="15637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7" y="3150996"/>
            <a:ext cx="1751392" cy="1563743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90930" y="4835525"/>
            <a:ext cx="156337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傍晚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99320" y="4835336"/>
            <a:ext cx="277830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一屠，两狼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77802" y="4835335"/>
            <a:ext cx="2961897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途中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9276" y="3531263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时间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04706" y="3531263"/>
            <a:ext cx="116659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主角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36817" y="3531263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地点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0930" y="1228090"/>
            <a:ext cx="1037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齐读课文第一自然段，思考本段中向我们交代了哪些信息？</a:t>
            </a:r>
            <a:endParaRPr kumimoji="1"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9" y="3151018"/>
            <a:ext cx="1751392" cy="156374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696832" y="3531263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起因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53880" y="4714875"/>
            <a:ext cx="19088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一屠晚归，两狼缀行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8085" y="670560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5" grpId="0" bldLvl="0" animBg="1"/>
      <p:bldP spid="6" grpId="0" bldLvl="0" animBg="1"/>
      <p:bldP spid="7" grpId="0" bldLvl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54805" y="1518920"/>
            <a:ext cx="6565900" cy="146875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5155565" y="3307715"/>
            <a:ext cx="5188585" cy="78803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3890010" y="4496435"/>
            <a:ext cx="7903210" cy="126238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  <a:rou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 bwMode="auto">
          <a:xfrm>
            <a:off x="4352290" y="1687830"/>
            <a:ext cx="6368415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1200"/>
              </a:spcAft>
              <a:buClrTx/>
              <a:buSzTx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那当时的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屠户是怎样的心理呢？你是如何看出来的呢？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l" fontAlgn="auto">
              <a:spcAft>
                <a:spcPts val="1200"/>
              </a:spcAft>
              <a:buClrTx/>
              <a:buSzTx/>
              <a:buNone/>
            </a:pP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554918" y="3410256"/>
            <a:ext cx="5165558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1200"/>
              </a:spcAft>
              <a:buClrTx/>
              <a:buSzTx/>
              <a:buFontTx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屠户心理：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害怕、退让。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030345" y="4652010"/>
            <a:ext cx="776287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Aft>
                <a:spcPts val="1200"/>
              </a:spcAft>
              <a:buClrTx/>
              <a:buSzTx/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“屠惧，投以骨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复投之”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显示出屠夫的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害怕、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退让、迁就。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defRPr/>
            </a:pPr>
            <a:endParaRPr lang="zh-CN" altLang="en-US" b="0" dirty="0">
              <a:solidFill>
                <a:schemeClr val="tx1">
                  <a:lumMod val="65000"/>
                  <a:lumOff val="35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2990" y="764540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</a:t>
            </a:r>
            <a:r>
              <a:rPr lang="zh-CN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出文章</a:t>
            </a:r>
            <a:r>
              <a:rPr lang="zh-CN" altLang="zh-CN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  <p:pic>
        <p:nvPicPr>
          <p:cNvPr id="33796" name="Picture 7" descr="hxx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7190" y="1948180"/>
            <a:ext cx="3295015" cy="2962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newsflash/>
      </p:transition>
    </mc:Choice>
    <mc:Fallback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/>
          <p:nvPr/>
        </p:nvSpPr>
        <p:spPr>
          <a:xfrm>
            <a:off x="629920" y="898525"/>
            <a:ext cx="11280775" cy="430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fontAlgn="auto">
              <a:spcAft>
                <a:spcPts val="1200"/>
              </a:spcAft>
            </a:pPr>
            <a:endParaRPr lang="zh-CN" altLang="en-US" sz="3200" b="1" dirty="0">
              <a:latin typeface="宋体" panose="02010600030101010101" pitchFamily="2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那狼因为屠户的举动有什么表现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呢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？请用原文中的话回答。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“骨已尽矣，而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两狼之并驱如故。”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     由此可以看出狼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3770" y="748665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</a:t>
            </a: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pic>
        <p:nvPicPr>
          <p:cNvPr id="33797" name="Picture 8" descr="hxx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245475" y="3392805"/>
            <a:ext cx="366522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39335" y="488061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95190" y="3975100"/>
            <a:ext cx="26327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贪婪、凶狠。</a:t>
            </a:r>
            <a:endParaRPr lang="zh-CN" altLang="en-US" sz="320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3565843" y="1285240"/>
            <a:ext cx="8280400" cy="5107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朗读第三段，思考并回答下列问题。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Wingdings" panose="05000000000000000000" pitchFamily="2" charset="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Wingdings" panose="05000000000000000000" pitchFamily="2" charset="2"/>
              </a:rPr>
              <a:t>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请指出描写屠户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心理的句子。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屠大窘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恐前后受其敌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）他采取了怎样的行动？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屠乃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奔倚其下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弛担持刀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说明屠户已果断做出什么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抉择？</a:t>
            </a: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屠户抉择：抵御狼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7415" y="701675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</a:t>
            </a: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/>
          <p:nvPr/>
        </p:nvSpPr>
        <p:spPr>
          <a:xfrm>
            <a:off x="3572828" y="1919605"/>
            <a:ext cx="8280400" cy="25228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）狼的表现呢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?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眈眈相向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）说明狼的想法怎样？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spcAft>
                <a:spcPts val="1200"/>
              </a:spcAft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狼不甘罢休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32510" y="748665"/>
            <a:ext cx="467741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l">
              <a:buClrTx/>
              <a:buSzTx/>
              <a:buFontTx/>
            </a:pP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品出文章</a:t>
            </a:r>
            <a:r>
              <a:rPr lang="zh-CN" altLang="zh-CN" sz="40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叶根友毛笔行书2.0版" panose="02010601030101010101" charset="-122"/>
                <a:ea typeface="叶根友毛笔行书2.0版" panose="02010601030101010101" charset="-122"/>
                <a:sym typeface="+mn-ea"/>
              </a:rPr>
              <a:t>味</a:t>
            </a:r>
            <a:endParaRPr lang="zh-CN" altLang="zh-CN" sz="40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叶根友毛笔行书2.0版" panose="02010601030101010101" charset="-122"/>
              <a:ea typeface="叶根友毛笔行书2.0版" panose="02010601030101010101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932,&quot;width&quot;:7331}"/>
</p:tagLst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WPS 演示</Application>
  <PresentationFormat>自定义</PresentationFormat>
  <Paragraphs>191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仿宋</vt:lpstr>
      <vt:lpstr>方正舒体</vt:lpstr>
      <vt:lpstr>楷体</vt:lpstr>
      <vt:lpstr>叶根友毛笔行书2.0版</vt:lpstr>
      <vt:lpstr>黑体</vt:lpstr>
      <vt:lpstr>微软雅黑</vt:lpstr>
      <vt:lpstr>Calibri</vt:lpstr>
      <vt:lpstr>Arial Unicode MS</vt:lpstr>
      <vt:lpstr>等线 Light</vt:lpstr>
      <vt:lpstr>Calibri Light</vt:lpstr>
      <vt:lpstr>等线</vt:lpstr>
      <vt:lpstr>1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第一PPT模板网-WWW.1PPT.COM</dc:creator>
  <cp:keywords>第一PPT模板网-WWW.1PPT.COM</cp:keywords>
  <cp:lastModifiedBy>姚美娟 Megan Yao</cp:lastModifiedBy>
  <cp:revision>47</cp:revision>
  <dcterms:created xsi:type="dcterms:W3CDTF">2017-08-12T10:14:00Z</dcterms:created>
  <dcterms:modified xsi:type="dcterms:W3CDTF">2020-12-10T03:42:47Z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  <property fmtid="{D5CDD505-2E9C-101B-9397-08002B2CF9AE}" pid="3" name="KSORubyTemplateID">
    <vt:lpwstr>21</vt:lpwstr>
  </property>
</Properties>
</file>