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3"/>
    <p:sldMasterId id="2147483677" r:id="rId4"/>
  </p:sldMasterIdLst>
  <p:notesMasterIdLst>
    <p:notesMasterId r:id="rId8"/>
  </p:notesMasterIdLst>
  <p:sldIdLst>
    <p:sldId id="354" r:id="rId5"/>
    <p:sldId id="328" r:id="rId6"/>
    <p:sldId id="350" r:id="rId7"/>
    <p:sldId id="330" r:id="rId9"/>
    <p:sldId id="341" r:id="rId10"/>
    <p:sldId id="409" r:id="rId11"/>
    <p:sldId id="333" r:id="rId12"/>
    <p:sldId id="346" r:id="rId13"/>
    <p:sldId id="347" r:id="rId14"/>
    <p:sldId id="256" r:id="rId15"/>
  </p:sldIdLst>
  <p:sldSz cx="9144000" cy="6858000" type="screen4x3"/>
  <p:notesSz cx="6858000" cy="9144000"/>
  <p:embeddedFontLst>
    <p:embeddedFont>
      <p:font typeface="柳公权楷书" panose="02010600010101010101" charset="-122"/>
      <p:regular r:id="rId20"/>
    </p:embeddedFont>
    <p:embeddedFont>
      <p:font typeface="微软雅黑" panose="020B0503020204020204" charset="-122"/>
      <p:regular r:id="rId21"/>
    </p:embeddedFont>
    <p:embeddedFont>
      <p:font typeface="喵喵奶糖" panose="02000503000000000000" charset="-122"/>
      <p:regular r:id="rId22"/>
    </p:embeddedFont>
    <p:embeddedFont>
      <p:font typeface="华文楷体" panose="02010600040101010101" charset="-122"/>
      <p:regular r:id="rId23"/>
    </p:embeddedFont>
    <p:embeddedFont>
      <p:font typeface="等线 Light" panose="02010600030101010101" charset="0"/>
      <p:regular r:id="rId24"/>
    </p:embeddedFont>
    <p:embeddedFont>
      <p:font typeface="等线" panose="02010600030101010101" charset="0"/>
      <p:regular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A36DD0"/>
    <a:srgbClr val="EA9F98"/>
    <a:srgbClr val="F7FD85"/>
    <a:srgbClr val="4469B1"/>
    <a:srgbClr val="FFCA9C"/>
    <a:srgbClr val="011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60" d="100"/>
          <a:sy n="60" d="100"/>
        </p:scale>
        <p:origin x="660" y="498"/>
      </p:cViewPr>
      <p:guideLst>
        <p:guide orient="horz" pos="201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4CF15-7F16-4F7F-884B-E991DA155F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340F-6157-4BCF-80D6-B1E1DCA63BF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b="9991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b="9991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1984" r="49699" b="6173"/>
          <a:stretch>
            <a:fillRect/>
          </a:stretch>
        </p:blipFill>
        <p:spPr>
          <a:xfrm>
            <a:off x="5965323" y="-1"/>
            <a:ext cx="3178677" cy="2683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0" t="4647" r="-3476" b="26984"/>
          <a:stretch>
            <a:fillRect/>
          </a:stretch>
        </p:blipFill>
        <p:spPr>
          <a:xfrm>
            <a:off x="0" y="1097281"/>
            <a:ext cx="2457450" cy="5760719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b="9991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b="9991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1984" r="49699" b="6173"/>
          <a:stretch>
            <a:fillRect/>
          </a:stretch>
        </p:blipFill>
        <p:spPr>
          <a:xfrm>
            <a:off x="5965323" y="-1"/>
            <a:ext cx="3178677" cy="2683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0" t="4647" r="-3476" b="26984"/>
          <a:stretch>
            <a:fillRect/>
          </a:stretch>
        </p:blipFill>
        <p:spPr>
          <a:xfrm>
            <a:off x="0" y="1097281"/>
            <a:ext cx="2457450" cy="5760719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>
                    <a:lumMod val="100000"/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>
                    <a:lumMod val="100000"/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-2667000"/>
            <a:ext cx="5143500" cy="1219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899100" y="914400"/>
            <a:ext cx="73494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99100" y="3560400"/>
            <a:ext cx="73494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6300" y="608400"/>
            <a:ext cx="82269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9000" y="6314400"/>
            <a:ext cx="2025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14400"/>
            <a:ext cx="297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658200" y="6314400"/>
            <a:ext cx="2025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352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4" Type="http://schemas.openxmlformats.org/officeDocument/2006/relationships/theme" Target="../theme/theme3.xml"/><Relationship Id="rId13" Type="http://schemas.openxmlformats.org/officeDocument/2006/relationships/tags" Target="../tags/tag57.xml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 advTm="3000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F4A84-766C-4D67-AD17-0C4F08F1121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80423-A5ED-4359-8798-72FDECB377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ransition spd="slow" advTm="3000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857500" y="1585595"/>
            <a:ext cx="3429000" cy="46482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81464" y="804545"/>
            <a:ext cx="88366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微信扫码关注公众号：初中语文匠</a:t>
            </a:r>
            <a:r>
              <a:rPr lang="en-US" altLang="zh-CN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 </a:t>
            </a:r>
            <a:r>
              <a:rPr lang="zh-CN" altLang="en-US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获取更多原创优质课件资源！</a:t>
            </a:r>
            <a:endParaRPr lang="zh-CN" altLang="en-US" sz="2400"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6550" algn="l"/>
          <a:tab pos="1606550" algn="l"/>
          <a:tab pos="1606550" algn="l"/>
          <a:tab pos="1606550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.png"/><Relationship Id="rId3" Type="http://schemas.openxmlformats.org/officeDocument/2006/relationships/tags" Target="../tags/tag58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9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20.jpe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" name="椭圆 31"/>
          <p:cNvSpPr/>
          <p:nvPr/>
        </p:nvSpPr>
        <p:spPr>
          <a:xfrm rot="16200000">
            <a:off x="2095500" y="-1485900"/>
            <a:ext cx="500380" cy="420814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pPr algn="ctr"/>
            <a:endParaRPr lang="zh-CN" altLang="en-US" sz="1500">
              <a:solidFill>
                <a:schemeClr val="bg1"/>
              </a:solidFill>
              <a:latin typeface="字魂100号-方方先锋体" panose="00000500000000000000" pitchFamily="2" charset="-122"/>
              <a:ea typeface="字魂100号-方方先锋体" panose="00000500000000000000" pitchFamily="2" charset="-122"/>
              <a:sym typeface="字魂100号-方方先锋体" panose="00000500000000000000" pitchFamily="2" charset="-122"/>
            </a:endParaRPr>
          </a:p>
        </p:txBody>
      </p:sp>
      <p:sp>
        <p:nvSpPr>
          <p:cNvPr id="6" name="文本框 5" descr="7b0a20202020227461726765744d6f64756c65223a20226b6f6e6c696e65666f6e7473220a7d0a"/>
          <p:cNvSpPr txBox="1"/>
          <p:nvPr/>
        </p:nvSpPr>
        <p:spPr>
          <a:xfrm>
            <a:off x="615315" y="327025"/>
            <a:ext cx="37033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chemeClr val="bg1"/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</a:rPr>
              <a:t>科幻作品有多好看</a:t>
            </a:r>
            <a:endParaRPr lang="zh-CN" sz="3200">
              <a:solidFill>
                <a:schemeClr val="bg1"/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</a:endParaRPr>
          </a:p>
        </p:txBody>
      </p:sp>
      <p:pic>
        <p:nvPicPr>
          <p:cNvPr id="3" name="导入视频-《流浪地球》预告片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3205" y="1278255"/>
            <a:ext cx="8657590" cy="486219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b="9991"/>
          <a:stretch>
            <a:fillRect/>
          </a:stretch>
        </p:blipFill>
        <p:spPr>
          <a:xfrm>
            <a:off x="0" y="635"/>
            <a:ext cx="9144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8" r="8863" b="6173"/>
          <a:stretch>
            <a:fillRect/>
          </a:stretch>
        </p:blipFill>
        <p:spPr>
          <a:xfrm>
            <a:off x="3384704" y="35922"/>
            <a:ext cx="5759297" cy="511483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19430" y="2433320"/>
            <a:ext cx="4927283" cy="4423886"/>
            <a:chOff x="0" y="19108"/>
            <a:chExt cx="7025946" cy="683889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46" t="7556" r="16373" b="62905"/>
            <a:stretch>
              <a:fillRect/>
            </a:stretch>
          </p:blipFill>
          <p:spPr>
            <a:xfrm>
              <a:off x="0" y="3925726"/>
              <a:ext cx="7025946" cy="293227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4" t="6737" r="23684"/>
            <a:stretch>
              <a:fillRect/>
            </a:stretch>
          </p:blipFill>
          <p:spPr>
            <a:xfrm flipH="1">
              <a:off x="0" y="19108"/>
              <a:ext cx="5566410" cy="6350547"/>
            </a:xfrm>
            <a:prstGeom prst="rect">
              <a:avLst/>
            </a:prstGeom>
          </p:spPr>
        </p:pic>
      </p:grpSp>
      <p:sp>
        <p:nvSpPr>
          <p:cNvPr id="14" name="矩形: 圆角 13"/>
          <p:cNvSpPr/>
          <p:nvPr/>
        </p:nvSpPr>
        <p:spPr>
          <a:xfrm>
            <a:off x="248285" y="759460"/>
            <a:ext cx="4534535" cy="438785"/>
          </a:xfrm>
          <a:prstGeom prst="roundRect">
            <a:avLst>
              <a:gd name="adj" fmla="val 50000"/>
            </a:avLst>
          </a:prstGeom>
          <a:solidFill>
            <a:srgbClr val="FFC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喵喵奶糖" panose="02000503000000000000" charset="-122"/>
                <a:ea typeface="喵喵奶糖" panose="02000503000000000000" charset="-122"/>
                <a:sym typeface="Arial" panose="020B0604020202020204" pitchFamily="34" charset="0"/>
              </a:rPr>
              <a:t>课外阅读作品推荐</a:t>
            </a:r>
            <a:endParaRPr lang="zh-CN" altLang="en-US" sz="3200" b="1" dirty="0">
              <a:solidFill>
                <a:schemeClr val="tx1"/>
              </a:solidFill>
              <a:latin typeface="喵喵奶糖" panose="02000503000000000000" charset="-122"/>
              <a:ea typeface="喵喵奶糖" panose="02000503000000000000" charset="-122"/>
              <a:sym typeface="Arial" panose="020B0604020202020204" pitchFamily="34" charset="0"/>
            </a:endParaRPr>
          </a:p>
        </p:txBody>
      </p:sp>
      <p:sp>
        <p:nvSpPr>
          <p:cNvPr id="52" name="任意多边形 51"/>
          <p:cNvSpPr/>
          <p:nvPr/>
        </p:nvSpPr>
        <p:spPr>
          <a:xfrm rot="10800000">
            <a:off x="3384550" y="1723390"/>
            <a:ext cx="5563870" cy="3121660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bg1"/>
              </a:solidFill>
              <a:latin typeface="字魂100号-方方先锋体" panose="00000500000000000000" pitchFamily="2" charset="-122"/>
              <a:ea typeface="字魂100号-方方先锋体" panose="00000500000000000000" pitchFamily="2" charset="-122"/>
              <a:sym typeface="字魂100号-方方先锋体" panose="00000500000000000000" pitchFamily="2" charset="-122"/>
            </a:endParaRPr>
          </a:p>
        </p:txBody>
      </p:sp>
      <p:grpSp>
        <p:nvGrpSpPr>
          <p:cNvPr id="176" name="组合 175"/>
          <p:cNvGrpSpPr/>
          <p:nvPr/>
        </p:nvGrpSpPr>
        <p:grpSpPr>
          <a:xfrm>
            <a:off x="3773925" y="2089135"/>
            <a:ext cx="667413" cy="674135"/>
            <a:chOff x="1746814" y="1981505"/>
            <a:chExt cx="889884" cy="898847"/>
          </a:xfrm>
        </p:grpSpPr>
        <p:sp useBgFill="1">
          <p:nvSpPr>
            <p:cNvPr id="177" name="椭圆 31"/>
            <p:cNvSpPr/>
            <p:nvPr/>
          </p:nvSpPr>
          <p:spPr>
            <a:xfrm rot="15654318">
              <a:off x="1742332" y="1985987"/>
              <a:ext cx="898847" cy="88988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ln w="25400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p>
              <a:pPr algn="ctr"/>
              <a:endParaRPr lang="zh-CN" altLang="en-US" sz="1350">
                <a:solidFill>
                  <a:schemeClr val="bg1"/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grpSp>
          <p:nvGrpSpPr>
            <p:cNvPr id="178" name="组合 177"/>
            <p:cNvGrpSpPr/>
            <p:nvPr/>
          </p:nvGrpSpPr>
          <p:grpSpPr>
            <a:xfrm>
              <a:off x="1927519" y="2159252"/>
              <a:ext cx="555270" cy="543354"/>
              <a:chOff x="2159000" y="1141413"/>
              <a:chExt cx="739775" cy="723900"/>
            </a:xfrm>
            <a:solidFill>
              <a:schemeClr val="bg1"/>
            </a:solidFill>
          </p:grpSpPr>
          <p:sp>
            <p:nvSpPr>
              <p:cNvPr id="179" name="Freeform 832"/>
              <p:cNvSpPr/>
              <p:nvPr/>
            </p:nvSpPr>
            <p:spPr bwMode="auto">
              <a:xfrm>
                <a:off x="2216150" y="1428750"/>
                <a:ext cx="14288" cy="63500"/>
              </a:xfrm>
              <a:custGeom>
                <a:avLst/>
                <a:gdLst/>
                <a:ahLst/>
                <a:cxnLst>
                  <a:cxn ang="0">
                    <a:pos x="27" y="4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6" y="1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20" y="1"/>
                  </a:cxn>
                  <a:cxn ang="0">
                    <a:pos x="19" y="2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7" y="22"/>
                  </a:cxn>
                  <a:cxn ang="0">
                    <a:pos x="14" y="39"/>
                  </a:cxn>
                  <a:cxn ang="0">
                    <a:pos x="9" y="56"/>
                  </a:cxn>
                  <a:cxn ang="0">
                    <a:pos x="4" y="73"/>
                  </a:cxn>
                  <a:cxn ang="0">
                    <a:pos x="4" y="73"/>
                  </a:cxn>
                  <a:cxn ang="0">
                    <a:pos x="2" y="84"/>
                  </a:cxn>
                  <a:cxn ang="0">
                    <a:pos x="1" y="95"/>
                  </a:cxn>
                  <a:cxn ang="0">
                    <a:pos x="0" y="100"/>
                  </a:cxn>
                  <a:cxn ang="0">
                    <a:pos x="1" y="106"/>
                  </a:cxn>
                  <a:cxn ang="0">
                    <a:pos x="2" y="111"/>
                  </a:cxn>
                  <a:cxn ang="0">
                    <a:pos x="4" y="116"/>
                  </a:cxn>
                  <a:cxn ang="0">
                    <a:pos x="4" y="116"/>
                  </a:cxn>
                  <a:cxn ang="0">
                    <a:pos x="5" y="117"/>
                  </a:cxn>
                  <a:cxn ang="0">
                    <a:pos x="7" y="118"/>
                  </a:cxn>
                  <a:cxn ang="0">
                    <a:pos x="8" y="118"/>
                  </a:cxn>
                  <a:cxn ang="0">
                    <a:pos x="10" y="118"/>
                  </a:cxn>
                  <a:cxn ang="0">
                    <a:pos x="12" y="116"/>
                  </a:cxn>
                  <a:cxn ang="0">
                    <a:pos x="13" y="115"/>
                  </a:cxn>
                  <a:cxn ang="0">
                    <a:pos x="14" y="113"/>
                  </a:cxn>
                  <a:cxn ang="0">
                    <a:pos x="13" y="111"/>
                  </a:cxn>
                  <a:cxn ang="0">
                    <a:pos x="13" y="111"/>
                  </a:cxn>
                  <a:cxn ang="0">
                    <a:pos x="10" y="104"/>
                  </a:cxn>
                  <a:cxn ang="0">
                    <a:pos x="9" y="97"/>
                  </a:cxn>
                  <a:cxn ang="0">
                    <a:pos x="10" y="91"/>
                  </a:cxn>
                  <a:cxn ang="0">
                    <a:pos x="12" y="83"/>
                  </a:cxn>
                  <a:cxn ang="0">
                    <a:pos x="16" y="68"/>
                  </a:cxn>
                  <a:cxn ang="0">
                    <a:pos x="20" y="56"/>
                  </a:cxn>
                  <a:cxn ang="0">
                    <a:pos x="20" y="56"/>
                  </a:cxn>
                  <a:cxn ang="0">
                    <a:pos x="23" y="44"/>
                  </a:cxn>
                  <a:cxn ang="0">
                    <a:pos x="26" y="30"/>
                  </a:cxn>
                  <a:cxn ang="0">
                    <a:pos x="27" y="4"/>
                  </a:cxn>
                  <a:cxn ang="0">
                    <a:pos x="27" y="4"/>
                  </a:cxn>
                </a:cxnLst>
                <a:rect l="0" t="0" r="r" b="b"/>
                <a:pathLst>
                  <a:path w="27" h="118">
                    <a:moveTo>
                      <a:pt x="27" y="4"/>
                    </a:moveTo>
                    <a:lnTo>
                      <a:pt x="27" y="4"/>
                    </a:lnTo>
                    <a:lnTo>
                      <a:pt x="27" y="2"/>
                    </a:lnTo>
                    <a:lnTo>
                      <a:pt x="26" y="1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20" y="1"/>
                    </a:lnTo>
                    <a:lnTo>
                      <a:pt x="19" y="2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7" y="22"/>
                    </a:lnTo>
                    <a:lnTo>
                      <a:pt x="14" y="39"/>
                    </a:lnTo>
                    <a:lnTo>
                      <a:pt x="9" y="56"/>
                    </a:lnTo>
                    <a:lnTo>
                      <a:pt x="4" y="73"/>
                    </a:lnTo>
                    <a:lnTo>
                      <a:pt x="4" y="73"/>
                    </a:lnTo>
                    <a:lnTo>
                      <a:pt x="2" y="84"/>
                    </a:lnTo>
                    <a:lnTo>
                      <a:pt x="1" y="95"/>
                    </a:lnTo>
                    <a:lnTo>
                      <a:pt x="0" y="100"/>
                    </a:lnTo>
                    <a:lnTo>
                      <a:pt x="1" y="106"/>
                    </a:lnTo>
                    <a:lnTo>
                      <a:pt x="2" y="111"/>
                    </a:lnTo>
                    <a:lnTo>
                      <a:pt x="4" y="116"/>
                    </a:lnTo>
                    <a:lnTo>
                      <a:pt x="4" y="116"/>
                    </a:lnTo>
                    <a:lnTo>
                      <a:pt x="5" y="117"/>
                    </a:lnTo>
                    <a:lnTo>
                      <a:pt x="7" y="118"/>
                    </a:lnTo>
                    <a:lnTo>
                      <a:pt x="8" y="118"/>
                    </a:lnTo>
                    <a:lnTo>
                      <a:pt x="10" y="118"/>
                    </a:lnTo>
                    <a:lnTo>
                      <a:pt x="12" y="116"/>
                    </a:lnTo>
                    <a:lnTo>
                      <a:pt x="13" y="115"/>
                    </a:lnTo>
                    <a:lnTo>
                      <a:pt x="14" y="113"/>
                    </a:lnTo>
                    <a:lnTo>
                      <a:pt x="13" y="111"/>
                    </a:lnTo>
                    <a:lnTo>
                      <a:pt x="13" y="111"/>
                    </a:lnTo>
                    <a:lnTo>
                      <a:pt x="10" y="104"/>
                    </a:lnTo>
                    <a:lnTo>
                      <a:pt x="9" y="97"/>
                    </a:lnTo>
                    <a:lnTo>
                      <a:pt x="10" y="91"/>
                    </a:lnTo>
                    <a:lnTo>
                      <a:pt x="12" y="83"/>
                    </a:lnTo>
                    <a:lnTo>
                      <a:pt x="16" y="68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23" y="44"/>
                    </a:lnTo>
                    <a:lnTo>
                      <a:pt x="26" y="30"/>
                    </a:lnTo>
                    <a:lnTo>
                      <a:pt x="27" y="4"/>
                    </a:lnTo>
                    <a:lnTo>
                      <a:pt x="2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80" name="Freeform 833"/>
              <p:cNvSpPr/>
              <p:nvPr/>
            </p:nvSpPr>
            <p:spPr bwMode="auto">
              <a:xfrm>
                <a:off x="2251075" y="1462088"/>
                <a:ext cx="9525" cy="53975"/>
              </a:xfrm>
              <a:custGeom>
                <a:avLst/>
                <a:gdLst/>
                <a:ahLst/>
                <a:cxnLst>
                  <a:cxn ang="0">
                    <a:pos x="20" y="5"/>
                  </a:cxn>
                  <a:cxn ang="0">
                    <a:pos x="20" y="5"/>
                  </a:cxn>
                  <a:cxn ang="0">
                    <a:pos x="19" y="3"/>
                  </a:cxn>
                  <a:cxn ang="0">
                    <a:pos x="18" y="1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3" y="1"/>
                  </a:cxn>
                  <a:cxn ang="0">
                    <a:pos x="12" y="1"/>
                  </a:cxn>
                  <a:cxn ang="0">
                    <a:pos x="11" y="3"/>
                  </a:cxn>
                  <a:cxn ang="0">
                    <a:pos x="10" y="5"/>
                  </a:cxn>
                  <a:cxn ang="0">
                    <a:pos x="10" y="55"/>
                  </a:cxn>
                  <a:cxn ang="0">
                    <a:pos x="10" y="55"/>
                  </a:cxn>
                  <a:cxn ang="0">
                    <a:pos x="10" y="61"/>
                  </a:cxn>
                  <a:cxn ang="0">
                    <a:pos x="8" y="66"/>
                  </a:cxn>
                  <a:cxn ang="0">
                    <a:pos x="5" y="78"/>
                  </a:cxn>
                  <a:cxn ang="0">
                    <a:pos x="2" y="8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0" y="101"/>
                  </a:cxn>
                  <a:cxn ang="0">
                    <a:pos x="1" y="103"/>
                  </a:cxn>
                  <a:cxn ang="0">
                    <a:pos x="3" y="104"/>
                  </a:cxn>
                  <a:cxn ang="0">
                    <a:pos x="4" y="104"/>
                  </a:cxn>
                  <a:cxn ang="0">
                    <a:pos x="8" y="103"/>
                  </a:cxn>
                  <a:cxn ang="0">
                    <a:pos x="10" y="101"/>
                  </a:cxn>
                  <a:cxn ang="0">
                    <a:pos x="10" y="100"/>
                  </a:cxn>
                  <a:cxn ang="0">
                    <a:pos x="10" y="100"/>
                  </a:cxn>
                  <a:cxn ang="0">
                    <a:pos x="12" y="90"/>
                  </a:cxn>
                  <a:cxn ang="0">
                    <a:pos x="15" y="81"/>
                  </a:cxn>
                  <a:cxn ang="0">
                    <a:pos x="18" y="71"/>
                  </a:cxn>
                  <a:cxn ang="0">
                    <a:pos x="20" y="62"/>
                  </a:cxn>
                  <a:cxn ang="0">
                    <a:pos x="20" y="62"/>
                  </a:cxn>
                  <a:cxn ang="0">
                    <a:pos x="20" y="48"/>
                  </a:cxn>
                  <a:cxn ang="0">
                    <a:pos x="20" y="33"/>
                  </a:cxn>
                  <a:cxn ang="0">
                    <a:pos x="20" y="5"/>
                  </a:cxn>
                  <a:cxn ang="0">
                    <a:pos x="20" y="5"/>
                  </a:cxn>
                </a:cxnLst>
                <a:rect l="0" t="0" r="r" b="b"/>
                <a:pathLst>
                  <a:path w="20" h="104">
                    <a:moveTo>
                      <a:pt x="20" y="5"/>
                    </a:moveTo>
                    <a:lnTo>
                      <a:pt x="20" y="5"/>
                    </a:lnTo>
                    <a:lnTo>
                      <a:pt x="19" y="3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10" y="55"/>
                    </a:lnTo>
                    <a:lnTo>
                      <a:pt x="10" y="55"/>
                    </a:lnTo>
                    <a:lnTo>
                      <a:pt x="10" y="61"/>
                    </a:lnTo>
                    <a:lnTo>
                      <a:pt x="8" y="66"/>
                    </a:lnTo>
                    <a:lnTo>
                      <a:pt x="5" y="78"/>
                    </a:lnTo>
                    <a:lnTo>
                      <a:pt x="2" y="8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0" y="101"/>
                    </a:lnTo>
                    <a:lnTo>
                      <a:pt x="1" y="103"/>
                    </a:lnTo>
                    <a:lnTo>
                      <a:pt x="3" y="104"/>
                    </a:lnTo>
                    <a:lnTo>
                      <a:pt x="4" y="104"/>
                    </a:lnTo>
                    <a:lnTo>
                      <a:pt x="8" y="103"/>
                    </a:lnTo>
                    <a:lnTo>
                      <a:pt x="10" y="101"/>
                    </a:lnTo>
                    <a:lnTo>
                      <a:pt x="10" y="100"/>
                    </a:lnTo>
                    <a:lnTo>
                      <a:pt x="10" y="100"/>
                    </a:lnTo>
                    <a:lnTo>
                      <a:pt x="12" y="90"/>
                    </a:lnTo>
                    <a:lnTo>
                      <a:pt x="15" y="81"/>
                    </a:lnTo>
                    <a:lnTo>
                      <a:pt x="18" y="71"/>
                    </a:lnTo>
                    <a:lnTo>
                      <a:pt x="20" y="62"/>
                    </a:lnTo>
                    <a:lnTo>
                      <a:pt x="20" y="62"/>
                    </a:lnTo>
                    <a:lnTo>
                      <a:pt x="20" y="48"/>
                    </a:lnTo>
                    <a:lnTo>
                      <a:pt x="20" y="33"/>
                    </a:lnTo>
                    <a:lnTo>
                      <a:pt x="20" y="5"/>
                    </a:lnTo>
                    <a:lnTo>
                      <a:pt x="2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81" name="Freeform 834"/>
              <p:cNvSpPr/>
              <p:nvPr/>
            </p:nvSpPr>
            <p:spPr bwMode="auto">
              <a:xfrm>
                <a:off x="2278063" y="1493838"/>
                <a:ext cx="9525" cy="58738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4"/>
                  </a:cxn>
                  <a:cxn ang="0">
                    <a:pos x="7" y="30"/>
                  </a:cxn>
                  <a:cxn ang="0">
                    <a:pos x="4" y="55"/>
                  </a:cxn>
                  <a:cxn ang="0">
                    <a:pos x="1" y="80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0" y="106"/>
                  </a:cxn>
                  <a:cxn ang="0">
                    <a:pos x="1" y="107"/>
                  </a:cxn>
                  <a:cxn ang="0">
                    <a:pos x="3" y="109"/>
                  </a:cxn>
                  <a:cxn ang="0">
                    <a:pos x="4" y="109"/>
                  </a:cxn>
                  <a:cxn ang="0">
                    <a:pos x="6" y="109"/>
                  </a:cxn>
                  <a:cxn ang="0">
                    <a:pos x="7" y="107"/>
                  </a:cxn>
                  <a:cxn ang="0">
                    <a:pos x="8" y="106"/>
                  </a:cxn>
                  <a:cxn ang="0">
                    <a:pos x="9" y="104"/>
                  </a:cxn>
                  <a:cxn ang="0">
                    <a:pos x="9" y="104"/>
                  </a:cxn>
                  <a:cxn ang="0">
                    <a:pos x="10" y="80"/>
                  </a:cxn>
                  <a:cxn ang="0">
                    <a:pos x="13" y="55"/>
                  </a:cxn>
                  <a:cxn ang="0">
                    <a:pos x="16" y="30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8" y="2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9" y="2"/>
                  </a:cxn>
                  <a:cxn ang="0">
                    <a:pos x="9" y="4"/>
                  </a:cxn>
                  <a:cxn ang="0">
                    <a:pos x="9" y="4"/>
                  </a:cxn>
                </a:cxnLst>
                <a:rect l="0" t="0" r="r" b="b"/>
                <a:pathLst>
                  <a:path w="18" h="109">
                    <a:moveTo>
                      <a:pt x="9" y="4"/>
                    </a:moveTo>
                    <a:lnTo>
                      <a:pt x="9" y="4"/>
                    </a:lnTo>
                    <a:lnTo>
                      <a:pt x="7" y="30"/>
                    </a:lnTo>
                    <a:lnTo>
                      <a:pt x="4" y="55"/>
                    </a:lnTo>
                    <a:lnTo>
                      <a:pt x="1" y="80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6"/>
                    </a:lnTo>
                    <a:lnTo>
                      <a:pt x="1" y="107"/>
                    </a:lnTo>
                    <a:lnTo>
                      <a:pt x="3" y="109"/>
                    </a:lnTo>
                    <a:lnTo>
                      <a:pt x="4" y="109"/>
                    </a:lnTo>
                    <a:lnTo>
                      <a:pt x="6" y="109"/>
                    </a:lnTo>
                    <a:lnTo>
                      <a:pt x="7" y="107"/>
                    </a:lnTo>
                    <a:lnTo>
                      <a:pt x="8" y="106"/>
                    </a:lnTo>
                    <a:lnTo>
                      <a:pt x="9" y="104"/>
                    </a:lnTo>
                    <a:lnTo>
                      <a:pt x="9" y="104"/>
                    </a:lnTo>
                    <a:lnTo>
                      <a:pt x="10" y="80"/>
                    </a:lnTo>
                    <a:lnTo>
                      <a:pt x="13" y="55"/>
                    </a:lnTo>
                    <a:lnTo>
                      <a:pt x="16" y="30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82" name="Freeform 835"/>
              <p:cNvSpPr/>
              <p:nvPr/>
            </p:nvSpPr>
            <p:spPr bwMode="auto">
              <a:xfrm>
                <a:off x="2308225" y="1528763"/>
                <a:ext cx="12700" cy="55563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5"/>
                  </a:cxn>
                  <a:cxn ang="0">
                    <a:pos x="13" y="17"/>
                  </a:cxn>
                  <a:cxn ang="0">
                    <a:pos x="12" y="29"/>
                  </a:cxn>
                  <a:cxn ang="0">
                    <a:pos x="8" y="52"/>
                  </a:cxn>
                  <a:cxn ang="0">
                    <a:pos x="4" y="76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4" y="105"/>
                  </a:cxn>
                  <a:cxn ang="0">
                    <a:pos x="5" y="105"/>
                  </a:cxn>
                  <a:cxn ang="0">
                    <a:pos x="7" y="105"/>
                  </a:cxn>
                  <a:cxn ang="0">
                    <a:pos x="8" y="102"/>
                  </a:cxn>
                  <a:cxn ang="0">
                    <a:pos x="9" y="101"/>
                  </a:cxn>
                  <a:cxn ang="0">
                    <a:pos x="9" y="101"/>
                  </a:cxn>
                  <a:cxn ang="0">
                    <a:pos x="13" y="77"/>
                  </a:cxn>
                  <a:cxn ang="0">
                    <a:pos x="17" y="53"/>
                  </a:cxn>
                  <a:cxn ang="0">
                    <a:pos x="21" y="29"/>
                  </a:cxn>
                  <a:cxn ang="0">
                    <a:pos x="22" y="17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2" y="3"/>
                  </a:cxn>
                  <a:cxn ang="0">
                    <a:pos x="21" y="1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4" y="3"/>
                  </a:cxn>
                  <a:cxn ang="0">
                    <a:pos x="14" y="5"/>
                  </a:cxn>
                  <a:cxn ang="0">
                    <a:pos x="14" y="5"/>
                  </a:cxn>
                </a:cxnLst>
                <a:rect l="0" t="0" r="r" b="b"/>
                <a:pathLst>
                  <a:path w="23" h="105">
                    <a:moveTo>
                      <a:pt x="14" y="5"/>
                    </a:moveTo>
                    <a:lnTo>
                      <a:pt x="14" y="5"/>
                    </a:lnTo>
                    <a:lnTo>
                      <a:pt x="13" y="17"/>
                    </a:lnTo>
                    <a:lnTo>
                      <a:pt x="12" y="29"/>
                    </a:lnTo>
                    <a:lnTo>
                      <a:pt x="8" y="52"/>
                    </a:lnTo>
                    <a:lnTo>
                      <a:pt x="4" y="76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4" y="105"/>
                    </a:lnTo>
                    <a:lnTo>
                      <a:pt x="5" y="105"/>
                    </a:lnTo>
                    <a:lnTo>
                      <a:pt x="7" y="105"/>
                    </a:lnTo>
                    <a:lnTo>
                      <a:pt x="8" y="102"/>
                    </a:lnTo>
                    <a:lnTo>
                      <a:pt x="9" y="101"/>
                    </a:lnTo>
                    <a:lnTo>
                      <a:pt x="9" y="101"/>
                    </a:lnTo>
                    <a:lnTo>
                      <a:pt x="13" y="77"/>
                    </a:lnTo>
                    <a:lnTo>
                      <a:pt x="17" y="53"/>
                    </a:lnTo>
                    <a:lnTo>
                      <a:pt x="21" y="29"/>
                    </a:lnTo>
                    <a:lnTo>
                      <a:pt x="22" y="17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2" y="3"/>
                    </a:lnTo>
                    <a:lnTo>
                      <a:pt x="21" y="1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14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83" name="Freeform 836"/>
              <p:cNvSpPr/>
              <p:nvPr/>
            </p:nvSpPr>
            <p:spPr bwMode="auto">
              <a:xfrm>
                <a:off x="2328863" y="1558925"/>
                <a:ext cx="14288" cy="52388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19" y="5"/>
                  </a:cxn>
                  <a:cxn ang="0">
                    <a:pos x="17" y="17"/>
                  </a:cxn>
                  <a:cxn ang="0">
                    <a:pos x="15" y="28"/>
                  </a:cxn>
                  <a:cxn ang="0">
                    <a:pos x="10" y="50"/>
                  </a:cxn>
                  <a:cxn ang="0">
                    <a:pos x="5" y="71"/>
                  </a:cxn>
                  <a:cxn ang="0">
                    <a:pos x="0" y="94"/>
                  </a:cxn>
                  <a:cxn ang="0">
                    <a:pos x="0" y="94"/>
                  </a:cxn>
                  <a:cxn ang="0">
                    <a:pos x="0" y="96"/>
                  </a:cxn>
                  <a:cxn ang="0">
                    <a:pos x="0" y="97"/>
                  </a:cxn>
                  <a:cxn ang="0">
                    <a:pos x="3" y="99"/>
                  </a:cxn>
                  <a:cxn ang="0">
                    <a:pos x="5" y="99"/>
                  </a:cxn>
                  <a:cxn ang="0">
                    <a:pos x="7" y="99"/>
                  </a:cxn>
                  <a:cxn ang="0">
                    <a:pos x="8" y="98"/>
                  </a:cxn>
                  <a:cxn ang="0">
                    <a:pos x="8" y="96"/>
                  </a:cxn>
                  <a:cxn ang="0">
                    <a:pos x="8" y="96"/>
                  </a:cxn>
                  <a:cxn ang="0">
                    <a:pos x="14" y="73"/>
                  </a:cxn>
                  <a:cxn ang="0">
                    <a:pos x="20" y="51"/>
                  </a:cxn>
                  <a:cxn ang="0">
                    <a:pos x="26" y="28"/>
                  </a:cxn>
                  <a:cxn ang="0">
                    <a:pos x="27" y="17"/>
                  </a:cxn>
                  <a:cxn ang="0">
                    <a:pos x="28" y="5"/>
                  </a:cxn>
                  <a:cxn ang="0">
                    <a:pos x="28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5" y="1"/>
                  </a:cxn>
                  <a:cxn ang="0">
                    <a:pos x="24" y="0"/>
                  </a:cxn>
                  <a:cxn ang="0">
                    <a:pos x="22" y="1"/>
                  </a:cxn>
                  <a:cxn ang="0">
                    <a:pos x="20" y="1"/>
                  </a:cxn>
                  <a:cxn ang="0">
                    <a:pos x="19" y="3"/>
                  </a:cxn>
                  <a:cxn ang="0">
                    <a:pos x="19" y="5"/>
                  </a:cxn>
                  <a:cxn ang="0">
                    <a:pos x="19" y="5"/>
                  </a:cxn>
                </a:cxnLst>
                <a:rect l="0" t="0" r="r" b="b"/>
                <a:pathLst>
                  <a:path w="28" h="99">
                    <a:moveTo>
                      <a:pt x="19" y="5"/>
                    </a:moveTo>
                    <a:lnTo>
                      <a:pt x="19" y="5"/>
                    </a:lnTo>
                    <a:lnTo>
                      <a:pt x="17" y="17"/>
                    </a:lnTo>
                    <a:lnTo>
                      <a:pt x="15" y="28"/>
                    </a:lnTo>
                    <a:lnTo>
                      <a:pt x="10" y="50"/>
                    </a:lnTo>
                    <a:lnTo>
                      <a:pt x="5" y="71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0" y="96"/>
                    </a:lnTo>
                    <a:lnTo>
                      <a:pt x="0" y="97"/>
                    </a:lnTo>
                    <a:lnTo>
                      <a:pt x="3" y="99"/>
                    </a:lnTo>
                    <a:lnTo>
                      <a:pt x="5" y="99"/>
                    </a:lnTo>
                    <a:lnTo>
                      <a:pt x="7" y="99"/>
                    </a:lnTo>
                    <a:lnTo>
                      <a:pt x="8" y="98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14" y="73"/>
                    </a:lnTo>
                    <a:lnTo>
                      <a:pt x="20" y="51"/>
                    </a:lnTo>
                    <a:lnTo>
                      <a:pt x="26" y="28"/>
                    </a:lnTo>
                    <a:lnTo>
                      <a:pt x="27" y="17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5" y="1"/>
                    </a:lnTo>
                    <a:lnTo>
                      <a:pt x="24" y="0"/>
                    </a:lnTo>
                    <a:lnTo>
                      <a:pt x="22" y="1"/>
                    </a:lnTo>
                    <a:lnTo>
                      <a:pt x="20" y="1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84" name="Freeform 837"/>
              <p:cNvSpPr/>
              <p:nvPr/>
            </p:nvSpPr>
            <p:spPr bwMode="auto">
              <a:xfrm>
                <a:off x="2359025" y="1576388"/>
                <a:ext cx="22225" cy="63500"/>
              </a:xfrm>
              <a:custGeom>
                <a:avLst/>
                <a:gdLst/>
                <a:ahLst/>
                <a:cxnLst>
                  <a:cxn ang="0">
                    <a:pos x="34" y="3"/>
                  </a:cxn>
                  <a:cxn ang="0">
                    <a:pos x="34" y="3"/>
                  </a:cxn>
                  <a:cxn ang="0">
                    <a:pos x="31" y="10"/>
                  </a:cxn>
                  <a:cxn ang="0">
                    <a:pos x="28" y="18"/>
                  </a:cxn>
                  <a:cxn ang="0">
                    <a:pos x="23" y="33"/>
                  </a:cxn>
                  <a:cxn ang="0">
                    <a:pos x="20" y="49"/>
                  </a:cxn>
                  <a:cxn ang="0">
                    <a:pos x="16" y="65"/>
                  </a:cxn>
                  <a:cxn ang="0">
                    <a:pos x="16" y="65"/>
                  </a:cxn>
                  <a:cxn ang="0">
                    <a:pos x="9" y="89"/>
                  </a:cxn>
                  <a:cxn ang="0">
                    <a:pos x="1" y="113"/>
                  </a:cxn>
                  <a:cxn ang="0">
                    <a:pos x="1" y="113"/>
                  </a:cxn>
                  <a:cxn ang="0">
                    <a:pos x="0" y="115"/>
                  </a:cxn>
                  <a:cxn ang="0">
                    <a:pos x="1" y="117"/>
                  </a:cxn>
                  <a:cxn ang="0">
                    <a:pos x="2" y="118"/>
                  </a:cxn>
                  <a:cxn ang="0">
                    <a:pos x="4" y="119"/>
                  </a:cxn>
                  <a:cxn ang="0">
                    <a:pos x="7" y="118"/>
                  </a:cxn>
                  <a:cxn ang="0">
                    <a:pos x="9" y="117"/>
                  </a:cxn>
                  <a:cxn ang="0">
                    <a:pos x="10" y="116"/>
                  </a:cxn>
                  <a:cxn ang="0">
                    <a:pos x="10" y="116"/>
                  </a:cxn>
                  <a:cxn ang="0">
                    <a:pos x="23" y="75"/>
                  </a:cxn>
                  <a:cxn ang="0">
                    <a:pos x="23" y="75"/>
                  </a:cxn>
                  <a:cxn ang="0">
                    <a:pos x="28" y="58"/>
                  </a:cxn>
                  <a:cxn ang="0">
                    <a:pos x="31" y="40"/>
                  </a:cxn>
                  <a:cxn ang="0">
                    <a:pos x="36" y="24"/>
                  </a:cxn>
                  <a:cxn ang="0">
                    <a:pos x="39" y="16"/>
                  </a:cxn>
                  <a:cxn ang="0">
                    <a:pos x="42" y="7"/>
                  </a:cxn>
                  <a:cxn ang="0">
                    <a:pos x="42" y="7"/>
                  </a:cxn>
                  <a:cxn ang="0">
                    <a:pos x="43" y="5"/>
                  </a:cxn>
                  <a:cxn ang="0">
                    <a:pos x="43" y="4"/>
                  </a:cxn>
                  <a:cxn ang="0">
                    <a:pos x="42" y="2"/>
                  </a:cxn>
                  <a:cxn ang="0">
                    <a:pos x="40" y="1"/>
                  </a:cxn>
                  <a:cxn ang="0">
                    <a:pos x="39" y="0"/>
                  </a:cxn>
                  <a:cxn ang="0">
                    <a:pos x="37" y="0"/>
                  </a:cxn>
                  <a:cxn ang="0">
                    <a:pos x="36" y="1"/>
                  </a:cxn>
                  <a:cxn ang="0">
                    <a:pos x="34" y="3"/>
                  </a:cxn>
                  <a:cxn ang="0">
                    <a:pos x="34" y="3"/>
                  </a:cxn>
                </a:cxnLst>
                <a:rect l="0" t="0" r="r" b="b"/>
                <a:pathLst>
                  <a:path w="43" h="119">
                    <a:moveTo>
                      <a:pt x="34" y="3"/>
                    </a:moveTo>
                    <a:lnTo>
                      <a:pt x="34" y="3"/>
                    </a:lnTo>
                    <a:lnTo>
                      <a:pt x="31" y="10"/>
                    </a:lnTo>
                    <a:lnTo>
                      <a:pt x="28" y="18"/>
                    </a:lnTo>
                    <a:lnTo>
                      <a:pt x="23" y="33"/>
                    </a:lnTo>
                    <a:lnTo>
                      <a:pt x="20" y="49"/>
                    </a:lnTo>
                    <a:lnTo>
                      <a:pt x="16" y="65"/>
                    </a:lnTo>
                    <a:lnTo>
                      <a:pt x="16" y="65"/>
                    </a:lnTo>
                    <a:lnTo>
                      <a:pt x="9" y="89"/>
                    </a:lnTo>
                    <a:lnTo>
                      <a:pt x="1" y="113"/>
                    </a:lnTo>
                    <a:lnTo>
                      <a:pt x="1" y="113"/>
                    </a:lnTo>
                    <a:lnTo>
                      <a:pt x="0" y="115"/>
                    </a:lnTo>
                    <a:lnTo>
                      <a:pt x="1" y="117"/>
                    </a:lnTo>
                    <a:lnTo>
                      <a:pt x="2" y="118"/>
                    </a:lnTo>
                    <a:lnTo>
                      <a:pt x="4" y="119"/>
                    </a:lnTo>
                    <a:lnTo>
                      <a:pt x="7" y="118"/>
                    </a:lnTo>
                    <a:lnTo>
                      <a:pt x="9" y="117"/>
                    </a:lnTo>
                    <a:lnTo>
                      <a:pt x="10" y="116"/>
                    </a:lnTo>
                    <a:lnTo>
                      <a:pt x="10" y="116"/>
                    </a:lnTo>
                    <a:lnTo>
                      <a:pt x="23" y="75"/>
                    </a:lnTo>
                    <a:lnTo>
                      <a:pt x="23" y="75"/>
                    </a:lnTo>
                    <a:lnTo>
                      <a:pt x="28" y="58"/>
                    </a:lnTo>
                    <a:lnTo>
                      <a:pt x="31" y="40"/>
                    </a:lnTo>
                    <a:lnTo>
                      <a:pt x="36" y="24"/>
                    </a:lnTo>
                    <a:lnTo>
                      <a:pt x="39" y="16"/>
                    </a:lnTo>
                    <a:lnTo>
                      <a:pt x="42" y="7"/>
                    </a:lnTo>
                    <a:lnTo>
                      <a:pt x="42" y="7"/>
                    </a:lnTo>
                    <a:lnTo>
                      <a:pt x="43" y="5"/>
                    </a:lnTo>
                    <a:lnTo>
                      <a:pt x="43" y="4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1"/>
                    </a:lnTo>
                    <a:lnTo>
                      <a:pt x="34" y="3"/>
                    </a:lnTo>
                    <a:lnTo>
                      <a:pt x="34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85" name="Freeform 838"/>
              <p:cNvSpPr/>
              <p:nvPr/>
            </p:nvSpPr>
            <p:spPr bwMode="auto">
              <a:xfrm>
                <a:off x="2393950" y="1608138"/>
                <a:ext cx="22225" cy="61913"/>
              </a:xfrm>
              <a:custGeom>
                <a:avLst/>
                <a:gdLst/>
                <a:ahLst/>
                <a:cxnLst>
                  <a:cxn ang="0">
                    <a:pos x="33" y="3"/>
                  </a:cxn>
                  <a:cxn ang="0">
                    <a:pos x="33" y="3"/>
                  </a:cxn>
                  <a:cxn ang="0">
                    <a:pos x="23" y="30"/>
                  </a:cxn>
                  <a:cxn ang="0">
                    <a:pos x="11" y="57"/>
                  </a:cxn>
                  <a:cxn ang="0">
                    <a:pos x="7" y="70"/>
                  </a:cxn>
                  <a:cxn ang="0">
                    <a:pos x="4" y="84"/>
                  </a:cxn>
                  <a:cxn ang="0">
                    <a:pos x="1" y="98"/>
                  </a:cxn>
                  <a:cxn ang="0">
                    <a:pos x="0" y="114"/>
                  </a:cxn>
                  <a:cxn ang="0">
                    <a:pos x="0" y="114"/>
                  </a:cxn>
                  <a:cxn ang="0">
                    <a:pos x="0" y="115"/>
                  </a:cxn>
                  <a:cxn ang="0">
                    <a:pos x="1" y="117"/>
                  </a:cxn>
                  <a:cxn ang="0">
                    <a:pos x="3" y="118"/>
                  </a:cxn>
                  <a:cxn ang="0">
                    <a:pos x="4" y="118"/>
                  </a:cxn>
                  <a:cxn ang="0">
                    <a:pos x="6" y="118"/>
                  </a:cxn>
                  <a:cxn ang="0">
                    <a:pos x="7" y="117"/>
                  </a:cxn>
                  <a:cxn ang="0">
                    <a:pos x="9" y="115"/>
                  </a:cxn>
                  <a:cxn ang="0">
                    <a:pos x="9" y="114"/>
                  </a:cxn>
                  <a:cxn ang="0">
                    <a:pos x="9" y="114"/>
                  </a:cxn>
                  <a:cxn ang="0">
                    <a:pos x="10" y="99"/>
                  </a:cxn>
                  <a:cxn ang="0">
                    <a:pos x="13" y="85"/>
                  </a:cxn>
                  <a:cxn ang="0">
                    <a:pos x="16" y="71"/>
                  </a:cxn>
                  <a:cxn ang="0">
                    <a:pos x="22" y="58"/>
                  </a:cxn>
                  <a:cxn ang="0">
                    <a:pos x="32" y="32"/>
                  </a:cxn>
                  <a:cxn ang="0">
                    <a:pos x="42" y="5"/>
                  </a:cxn>
                  <a:cxn ang="0">
                    <a:pos x="42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41" y="1"/>
                  </a:cxn>
                  <a:cxn ang="0">
                    <a:pos x="39" y="0"/>
                  </a:cxn>
                  <a:cxn ang="0">
                    <a:pos x="36" y="0"/>
                  </a:cxn>
                  <a:cxn ang="0">
                    <a:pos x="34" y="1"/>
                  </a:cxn>
                  <a:cxn ang="0">
                    <a:pos x="33" y="3"/>
                  </a:cxn>
                  <a:cxn ang="0">
                    <a:pos x="33" y="3"/>
                  </a:cxn>
                </a:cxnLst>
                <a:rect l="0" t="0" r="r" b="b"/>
                <a:pathLst>
                  <a:path w="42" h="118">
                    <a:moveTo>
                      <a:pt x="33" y="3"/>
                    </a:moveTo>
                    <a:lnTo>
                      <a:pt x="33" y="3"/>
                    </a:lnTo>
                    <a:lnTo>
                      <a:pt x="23" y="30"/>
                    </a:lnTo>
                    <a:lnTo>
                      <a:pt x="11" y="57"/>
                    </a:lnTo>
                    <a:lnTo>
                      <a:pt x="7" y="70"/>
                    </a:lnTo>
                    <a:lnTo>
                      <a:pt x="4" y="84"/>
                    </a:lnTo>
                    <a:lnTo>
                      <a:pt x="1" y="98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115"/>
                    </a:lnTo>
                    <a:lnTo>
                      <a:pt x="1" y="117"/>
                    </a:lnTo>
                    <a:lnTo>
                      <a:pt x="3" y="118"/>
                    </a:lnTo>
                    <a:lnTo>
                      <a:pt x="4" y="118"/>
                    </a:lnTo>
                    <a:lnTo>
                      <a:pt x="6" y="118"/>
                    </a:lnTo>
                    <a:lnTo>
                      <a:pt x="7" y="117"/>
                    </a:lnTo>
                    <a:lnTo>
                      <a:pt x="9" y="115"/>
                    </a:lnTo>
                    <a:lnTo>
                      <a:pt x="9" y="114"/>
                    </a:lnTo>
                    <a:lnTo>
                      <a:pt x="9" y="114"/>
                    </a:lnTo>
                    <a:lnTo>
                      <a:pt x="10" y="99"/>
                    </a:lnTo>
                    <a:lnTo>
                      <a:pt x="13" y="85"/>
                    </a:lnTo>
                    <a:lnTo>
                      <a:pt x="16" y="71"/>
                    </a:lnTo>
                    <a:lnTo>
                      <a:pt x="22" y="58"/>
                    </a:lnTo>
                    <a:lnTo>
                      <a:pt x="32" y="32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41" y="1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1"/>
                    </a:lnTo>
                    <a:lnTo>
                      <a:pt x="33" y="3"/>
                    </a:lnTo>
                    <a:lnTo>
                      <a:pt x="33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86" name="Freeform 839"/>
              <p:cNvSpPr/>
              <p:nvPr/>
            </p:nvSpPr>
            <p:spPr bwMode="auto">
              <a:xfrm>
                <a:off x="2420938" y="1644650"/>
                <a:ext cx="20638" cy="58738"/>
              </a:xfrm>
              <a:custGeom>
                <a:avLst/>
                <a:gdLst/>
                <a:ahLst/>
                <a:cxnLst>
                  <a:cxn ang="0">
                    <a:pos x="29" y="2"/>
                  </a:cxn>
                  <a:cxn ang="0">
                    <a:pos x="29" y="2"/>
                  </a:cxn>
                  <a:cxn ang="0">
                    <a:pos x="23" y="14"/>
                  </a:cxn>
                  <a:cxn ang="0">
                    <a:pos x="18" y="25"/>
                  </a:cxn>
                  <a:cxn ang="0">
                    <a:pos x="15" y="37"/>
                  </a:cxn>
                  <a:cxn ang="0">
                    <a:pos x="12" y="50"/>
                  </a:cxn>
                  <a:cxn ang="0">
                    <a:pos x="12" y="50"/>
                  </a:cxn>
                  <a:cxn ang="0">
                    <a:pos x="6" y="77"/>
                  </a:cxn>
                  <a:cxn ang="0">
                    <a:pos x="3" y="91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2" y="107"/>
                  </a:cxn>
                  <a:cxn ang="0">
                    <a:pos x="3" y="108"/>
                  </a:cxn>
                  <a:cxn ang="0">
                    <a:pos x="4" y="109"/>
                  </a:cxn>
                  <a:cxn ang="0">
                    <a:pos x="6" y="110"/>
                  </a:cxn>
                  <a:cxn ang="0">
                    <a:pos x="7" y="109"/>
                  </a:cxn>
                  <a:cxn ang="0">
                    <a:pos x="9" y="108"/>
                  </a:cxn>
                  <a:cxn ang="0">
                    <a:pos x="10" y="107"/>
                  </a:cxn>
                  <a:cxn ang="0">
                    <a:pos x="10" y="104"/>
                  </a:cxn>
                  <a:cxn ang="0">
                    <a:pos x="10" y="104"/>
                  </a:cxn>
                  <a:cxn ang="0">
                    <a:pos x="12" y="94"/>
                  </a:cxn>
                  <a:cxn ang="0">
                    <a:pos x="15" y="84"/>
                  </a:cxn>
                  <a:cxn ang="0">
                    <a:pos x="18" y="73"/>
                  </a:cxn>
                  <a:cxn ang="0">
                    <a:pos x="19" y="62"/>
                  </a:cxn>
                  <a:cxn ang="0">
                    <a:pos x="19" y="62"/>
                  </a:cxn>
                  <a:cxn ang="0">
                    <a:pos x="21" y="48"/>
                  </a:cxn>
                  <a:cxn ang="0">
                    <a:pos x="25" y="34"/>
                  </a:cxn>
                  <a:cxn ang="0">
                    <a:pos x="30" y="20"/>
                  </a:cxn>
                  <a:cxn ang="0">
                    <a:pos x="38" y="7"/>
                  </a:cxn>
                  <a:cxn ang="0">
                    <a:pos x="38" y="7"/>
                  </a:cxn>
                  <a:cxn ang="0">
                    <a:pos x="39" y="5"/>
                  </a:cxn>
                  <a:cxn ang="0">
                    <a:pos x="39" y="4"/>
                  </a:cxn>
                  <a:cxn ang="0">
                    <a:pos x="38" y="2"/>
                  </a:cxn>
                  <a:cxn ang="0">
                    <a:pos x="37" y="1"/>
                  </a:cxn>
                  <a:cxn ang="0">
                    <a:pos x="34" y="0"/>
                  </a:cxn>
                  <a:cxn ang="0">
                    <a:pos x="31" y="1"/>
                  </a:cxn>
                  <a:cxn ang="0">
                    <a:pos x="29" y="2"/>
                  </a:cxn>
                  <a:cxn ang="0">
                    <a:pos x="29" y="2"/>
                  </a:cxn>
                </a:cxnLst>
                <a:rect l="0" t="0" r="r" b="b"/>
                <a:pathLst>
                  <a:path w="39" h="110">
                    <a:moveTo>
                      <a:pt x="29" y="2"/>
                    </a:moveTo>
                    <a:lnTo>
                      <a:pt x="29" y="2"/>
                    </a:lnTo>
                    <a:lnTo>
                      <a:pt x="23" y="14"/>
                    </a:lnTo>
                    <a:lnTo>
                      <a:pt x="18" y="25"/>
                    </a:lnTo>
                    <a:lnTo>
                      <a:pt x="15" y="37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6" y="77"/>
                    </a:lnTo>
                    <a:lnTo>
                      <a:pt x="3" y="91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2" y="107"/>
                    </a:lnTo>
                    <a:lnTo>
                      <a:pt x="3" y="108"/>
                    </a:lnTo>
                    <a:lnTo>
                      <a:pt x="4" y="109"/>
                    </a:lnTo>
                    <a:lnTo>
                      <a:pt x="6" y="110"/>
                    </a:lnTo>
                    <a:lnTo>
                      <a:pt x="7" y="109"/>
                    </a:lnTo>
                    <a:lnTo>
                      <a:pt x="9" y="108"/>
                    </a:lnTo>
                    <a:lnTo>
                      <a:pt x="10" y="107"/>
                    </a:lnTo>
                    <a:lnTo>
                      <a:pt x="10" y="104"/>
                    </a:lnTo>
                    <a:lnTo>
                      <a:pt x="10" y="104"/>
                    </a:lnTo>
                    <a:lnTo>
                      <a:pt x="12" y="94"/>
                    </a:lnTo>
                    <a:lnTo>
                      <a:pt x="15" y="84"/>
                    </a:lnTo>
                    <a:lnTo>
                      <a:pt x="18" y="73"/>
                    </a:lnTo>
                    <a:lnTo>
                      <a:pt x="19" y="62"/>
                    </a:lnTo>
                    <a:lnTo>
                      <a:pt x="19" y="62"/>
                    </a:lnTo>
                    <a:lnTo>
                      <a:pt x="21" y="48"/>
                    </a:lnTo>
                    <a:lnTo>
                      <a:pt x="25" y="34"/>
                    </a:lnTo>
                    <a:lnTo>
                      <a:pt x="30" y="20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9" y="5"/>
                    </a:lnTo>
                    <a:lnTo>
                      <a:pt x="39" y="4"/>
                    </a:lnTo>
                    <a:lnTo>
                      <a:pt x="38" y="2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31" y="1"/>
                    </a:lnTo>
                    <a:lnTo>
                      <a:pt x="29" y="2"/>
                    </a:lnTo>
                    <a:lnTo>
                      <a:pt x="29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87" name="Freeform 840"/>
              <p:cNvSpPr/>
              <p:nvPr/>
            </p:nvSpPr>
            <p:spPr bwMode="auto">
              <a:xfrm>
                <a:off x="2451100" y="1674813"/>
                <a:ext cx="12700" cy="55563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15" y="5"/>
                  </a:cxn>
                  <a:cxn ang="0">
                    <a:pos x="13" y="29"/>
                  </a:cxn>
                  <a:cxn ang="0">
                    <a:pos x="11" y="53"/>
                  </a:cxn>
                  <a:cxn ang="0">
                    <a:pos x="7" y="75"/>
                  </a:cxn>
                  <a:cxn ang="0">
                    <a:pos x="1" y="98"/>
                  </a:cxn>
                  <a:cxn ang="0">
                    <a:pos x="1" y="98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2" y="103"/>
                  </a:cxn>
                  <a:cxn ang="0">
                    <a:pos x="4" y="104"/>
                  </a:cxn>
                  <a:cxn ang="0">
                    <a:pos x="7" y="104"/>
                  </a:cxn>
                  <a:cxn ang="0">
                    <a:pos x="8" y="104"/>
                  </a:cxn>
                  <a:cxn ang="0">
                    <a:pos x="10" y="103"/>
                  </a:cxn>
                  <a:cxn ang="0">
                    <a:pos x="10" y="101"/>
                  </a:cxn>
                  <a:cxn ang="0">
                    <a:pos x="10" y="101"/>
                  </a:cxn>
                  <a:cxn ang="0">
                    <a:pos x="16" y="77"/>
                  </a:cxn>
                  <a:cxn ang="0">
                    <a:pos x="20" y="54"/>
                  </a:cxn>
                  <a:cxn ang="0">
                    <a:pos x="23" y="29"/>
                  </a:cxn>
                  <a:cxn ang="0">
                    <a:pos x="24" y="5"/>
                  </a:cxn>
                  <a:cxn ang="0">
                    <a:pos x="24" y="5"/>
                  </a:cxn>
                  <a:cxn ang="0">
                    <a:pos x="24" y="3"/>
                  </a:cxn>
                  <a:cxn ang="0">
                    <a:pos x="23" y="2"/>
                  </a:cxn>
                  <a:cxn ang="0">
                    <a:pos x="22" y="1"/>
                  </a:cxn>
                  <a:cxn ang="0">
                    <a:pos x="20" y="0"/>
                  </a:cxn>
                  <a:cxn ang="0">
                    <a:pos x="18" y="1"/>
                  </a:cxn>
                  <a:cxn ang="0">
                    <a:pos x="17" y="2"/>
                  </a:cxn>
                  <a:cxn ang="0">
                    <a:pos x="16" y="3"/>
                  </a:cxn>
                  <a:cxn ang="0">
                    <a:pos x="15" y="5"/>
                  </a:cxn>
                  <a:cxn ang="0">
                    <a:pos x="15" y="5"/>
                  </a:cxn>
                </a:cxnLst>
                <a:rect l="0" t="0" r="r" b="b"/>
                <a:pathLst>
                  <a:path w="24" h="104">
                    <a:moveTo>
                      <a:pt x="15" y="5"/>
                    </a:moveTo>
                    <a:lnTo>
                      <a:pt x="15" y="5"/>
                    </a:lnTo>
                    <a:lnTo>
                      <a:pt x="13" y="29"/>
                    </a:lnTo>
                    <a:lnTo>
                      <a:pt x="11" y="53"/>
                    </a:lnTo>
                    <a:lnTo>
                      <a:pt x="7" y="75"/>
                    </a:lnTo>
                    <a:lnTo>
                      <a:pt x="1" y="98"/>
                    </a:lnTo>
                    <a:lnTo>
                      <a:pt x="1" y="98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2" y="103"/>
                    </a:lnTo>
                    <a:lnTo>
                      <a:pt x="4" y="104"/>
                    </a:lnTo>
                    <a:lnTo>
                      <a:pt x="7" y="104"/>
                    </a:lnTo>
                    <a:lnTo>
                      <a:pt x="8" y="104"/>
                    </a:lnTo>
                    <a:lnTo>
                      <a:pt x="10" y="103"/>
                    </a:lnTo>
                    <a:lnTo>
                      <a:pt x="10" y="101"/>
                    </a:lnTo>
                    <a:lnTo>
                      <a:pt x="10" y="101"/>
                    </a:lnTo>
                    <a:lnTo>
                      <a:pt x="16" y="77"/>
                    </a:lnTo>
                    <a:lnTo>
                      <a:pt x="20" y="54"/>
                    </a:lnTo>
                    <a:lnTo>
                      <a:pt x="23" y="29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4" y="3"/>
                    </a:lnTo>
                    <a:lnTo>
                      <a:pt x="23" y="2"/>
                    </a:lnTo>
                    <a:lnTo>
                      <a:pt x="22" y="1"/>
                    </a:lnTo>
                    <a:lnTo>
                      <a:pt x="20" y="0"/>
                    </a:lnTo>
                    <a:lnTo>
                      <a:pt x="18" y="1"/>
                    </a:lnTo>
                    <a:lnTo>
                      <a:pt x="17" y="2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88" name="Freeform 841"/>
              <p:cNvSpPr/>
              <p:nvPr/>
            </p:nvSpPr>
            <p:spPr bwMode="auto">
              <a:xfrm>
                <a:off x="2479675" y="1695450"/>
                <a:ext cx="22225" cy="60325"/>
              </a:xfrm>
              <a:custGeom>
                <a:avLst/>
                <a:gdLst/>
                <a:ahLst/>
                <a:cxnLst>
                  <a:cxn ang="0">
                    <a:pos x="33" y="3"/>
                  </a:cxn>
                  <a:cxn ang="0">
                    <a:pos x="33" y="3"/>
                  </a:cxn>
                  <a:cxn ang="0">
                    <a:pos x="19" y="56"/>
                  </a:cxn>
                  <a:cxn ang="0">
                    <a:pos x="9" y="83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110"/>
                  </a:cxn>
                  <a:cxn ang="0">
                    <a:pos x="0" y="112"/>
                  </a:cxn>
                  <a:cxn ang="0">
                    <a:pos x="1" y="113"/>
                  </a:cxn>
                  <a:cxn ang="0">
                    <a:pos x="3" y="114"/>
                  </a:cxn>
                  <a:cxn ang="0">
                    <a:pos x="6" y="113"/>
                  </a:cxn>
                  <a:cxn ang="0">
                    <a:pos x="8" y="112"/>
                  </a:cxn>
                  <a:cxn ang="0">
                    <a:pos x="9" y="111"/>
                  </a:cxn>
                  <a:cxn ang="0">
                    <a:pos x="9" y="111"/>
                  </a:cxn>
                  <a:cxn ang="0">
                    <a:pos x="19" y="85"/>
                  </a:cxn>
                  <a:cxn ang="0">
                    <a:pos x="27" y="59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42" y="4"/>
                  </a:cxn>
                  <a:cxn ang="0">
                    <a:pos x="42" y="2"/>
                  </a:cxn>
                  <a:cxn ang="0">
                    <a:pos x="40" y="1"/>
                  </a:cxn>
                  <a:cxn ang="0">
                    <a:pos x="39" y="0"/>
                  </a:cxn>
                  <a:cxn ang="0">
                    <a:pos x="37" y="0"/>
                  </a:cxn>
                  <a:cxn ang="0">
                    <a:pos x="35" y="1"/>
                  </a:cxn>
                  <a:cxn ang="0">
                    <a:pos x="34" y="2"/>
                  </a:cxn>
                  <a:cxn ang="0">
                    <a:pos x="33" y="3"/>
                  </a:cxn>
                  <a:cxn ang="0">
                    <a:pos x="33" y="3"/>
                  </a:cxn>
                </a:cxnLst>
                <a:rect l="0" t="0" r="r" b="b"/>
                <a:pathLst>
                  <a:path w="42" h="114">
                    <a:moveTo>
                      <a:pt x="33" y="3"/>
                    </a:moveTo>
                    <a:lnTo>
                      <a:pt x="33" y="3"/>
                    </a:lnTo>
                    <a:lnTo>
                      <a:pt x="19" y="56"/>
                    </a:lnTo>
                    <a:lnTo>
                      <a:pt x="9" y="83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110"/>
                    </a:lnTo>
                    <a:lnTo>
                      <a:pt x="0" y="112"/>
                    </a:lnTo>
                    <a:lnTo>
                      <a:pt x="1" y="113"/>
                    </a:lnTo>
                    <a:lnTo>
                      <a:pt x="3" y="114"/>
                    </a:lnTo>
                    <a:lnTo>
                      <a:pt x="6" y="113"/>
                    </a:lnTo>
                    <a:lnTo>
                      <a:pt x="8" y="112"/>
                    </a:lnTo>
                    <a:lnTo>
                      <a:pt x="9" y="111"/>
                    </a:lnTo>
                    <a:lnTo>
                      <a:pt x="9" y="111"/>
                    </a:lnTo>
                    <a:lnTo>
                      <a:pt x="19" y="85"/>
                    </a:lnTo>
                    <a:lnTo>
                      <a:pt x="27" y="59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1"/>
                    </a:lnTo>
                    <a:lnTo>
                      <a:pt x="34" y="2"/>
                    </a:lnTo>
                    <a:lnTo>
                      <a:pt x="33" y="3"/>
                    </a:lnTo>
                    <a:lnTo>
                      <a:pt x="33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89" name="Freeform 842"/>
              <p:cNvSpPr/>
              <p:nvPr/>
            </p:nvSpPr>
            <p:spPr bwMode="auto">
              <a:xfrm>
                <a:off x="2509838" y="1725613"/>
                <a:ext cx="14288" cy="53975"/>
              </a:xfrm>
              <a:custGeom>
                <a:avLst/>
                <a:gdLst/>
                <a:ahLst/>
                <a:cxnLst>
                  <a:cxn ang="0">
                    <a:pos x="18" y="5"/>
                  </a:cxn>
                  <a:cxn ang="0">
                    <a:pos x="18" y="5"/>
                  </a:cxn>
                  <a:cxn ang="0">
                    <a:pos x="17" y="16"/>
                  </a:cxn>
                  <a:cxn ang="0">
                    <a:pos x="14" y="27"/>
                  </a:cxn>
                  <a:cxn ang="0">
                    <a:pos x="11" y="37"/>
                  </a:cxn>
                  <a:cxn ang="0">
                    <a:pos x="8" y="49"/>
                  </a:cxn>
                  <a:cxn ang="0">
                    <a:pos x="8" y="49"/>
                  </a:cxn>
                  <a:cxn ang="0">
                    <a:pos x="6" y="61"/>
                  </a:cxn>
                  <a:cxn ang="0">
                    <a:pos x="4" y="73"/>
                  </a:cxn>
                  <a:cxn ang="0">
                    <a:pos x="2" y="86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2" y="103"/>
                  </a:cxn>
                  <a:cxn ang="0">
                    <a:pos x="4" y="104"/>
                  </a:cxn>
                  <a:cxn ang="0">
                    <a:pos x="5" y="104"/>
                  </a:cxn>
                  <a:cxn ang="0">
                    <a:pos x="7" y="104"/>
                  </a:cxn>
                  <a:cxn ang="0">
                    <a:pos x="8" y="102"/>
                  </a:cxn>
                  <a:cxn ang="0">
                    <a:pos x="9" y="101"/>
                  </a:cxn>
                  <a:cxn ang="0">
                    <a:pos x="9" y="101"/>
                  </a:cxn>
                  <a:cxn ang="0">
                    <a:pos x="13" y="76"/>
                  </a:cxn>
                  <a:cxn ang="0">
                    <a:pos x="17" y="51"/>
                  </a:cxn>
                  <a:cxn ang="0">
                    <a:pos x="17" y="51"/>
                  </a:cxn>
                  <a:cxn ang="0">
                    <a:pos x="19" y="39"/>
                  </a:cxn>
                  <a:cxn ang="0">
                    <a:pos x="24" y="28"/>
                  </a:cxn>
                  <a:cxn ang="0">
                    <a:pos x="27" y="16"/>
                  </a:cxn>
                  <a:cxn ang="0">
                    <a:pos x="29" y="5"/>
                  </a:cxn>
                  <a:cxn ang="0">
                    <a:pos x="29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6" y="1"/>
                  </a:cxn>
                  <a:cxn ang="0">
                    <a:pos x="24" y="0"/>
                  </a:cxn>
                  <a:cxn ang="0">
                    <a:pos x="21" y="1"/>
                  </a:cxn>
                  <a:cxn ang="0">
                    <a:pos x="20" y="1"/>
                  </a:cxn>
                  <a:cxn ang="0">
                    <a:pos x="19" y="3"/>
                  </a:cxn>
                  <a:cxn ang="0">
                    <a:pos x="18" y="5"/>
                  </a:cxn>
                  <a:cxn ang="0">
                    <a:pos x="18" y="5"/>
                  </a:cxn>
                </a:cxnLst>
                <a:rect l="0" t="0" r="r" b="b"/>
                <a:pathLst>
                  <a:path w="29" h="104">
                    <a:moveTo>
                      <a:pt x="18" y="5"/>
                    </a:moveTo>
                    <a:lnTo>
                      <a:pt x="18" y="5"/>
                    </a:lnTo>
                    <a:lnTo>
                      <a:pt x="17" y="16"/>
                    </a:lnTo>
                    <a:lnTo>
                      <a:pt x="14" y="27"/>
                    </a:lnTo>
                    <a:lnTo>
                      <a:pt x="11" y="37"/>
                    </a:lnTo>
                    <a:lnTo>
                      <a:pt x="8" y="49"/>
                    </a:lnTo>
                    <a:lnTo>
                      <a:pt x="8" y="49"/>
                    </a:lnTo>
                    <a:lnTo>
                      <a:pt x="6" y="61"/>
                    </a:lnTo>
                    <a:lnTo>
                      <a:pt x="4" y="73"/>
                    </a:lnTo>
                    <a:lnTo>
                      <a:pt x="2" y="86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2" y="103"/>
                    </a:lnTo>
                    <a:lnTo>
                      <a:pt x="4" y="104"/>
                    </a:lnTo>
                    <a:lnTo>
                      <a:pt x="5" y="104"/>
                    </a:lnTo>
                    <a:lnTo>
                      <a:pt x="7" y="104"/>
                    </a:lnTo>
                    <a:lnTo>
                      <a:pt x="8" y="102"/>
                    </a:lnTo>
                    <a:lnTo>
                      <a:pt x="9" y="101"/>
                    </a:lnTo>
                    <a:lnTo>
                      <a:pt x="9" y="101"/>
                    </a:lnTo>
                    <a:lnTo>
                      <a:pt x="13" y="76"/>
                    </a:lnTo>
                    <a:lnTo>
                      <a:pt x="17" y="51"/>
                    </a:lnTo>
                    <a:lnTo>
                      <a:pt x="17" y="51"/>
                    </a:lnTo>
                    <a:lnTo>
                      <a:pt x="19" y="39"/>
                    </a:lnTo>
                    <a:lnTo>
                      <a:pt x="24" y="28"/>
                    </a:lnTo>
                    <a:lnTo>
                      <a:pt x="27" y="16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4" y="0"/>
                    </a:lnTo>
                    <a:lnTo>
                      <a:pt x="21" y="1"/>
                    </a:lnTo>
                    <a:lnTo>
                      <a:pt x="20" y="1"/>
                    </a:lnTo>
                    <a:lnTo>
                      <a:pt x="19" y="3"/>
                    </a:lnTo>
                    <a:lnTo>
                      <a:pt x="18" y="5"/>
                    </a:lnTo>
                    <a:lnTo>
                      <a:pt x="18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90" name="Freeform 843"/>
              <p:cNvSpPr/>
              <p:nvPr/>
            </p:nvSpPr>
            <p:spPr bwMode="auto">
              <a:xfrm>
                <a:off x="2528888" y="1752600"/>
                <a:ext cx="17463" cy="57150"/>
              </a:xfrm>
              <a:custGeom>
                <a:avLst/>
                <a:gdLst/>
                <a:ahLst/>
                <a:cxnLst>
                  <a:cxn ang="0">
                    <a:pos x="24" y="2"/>
                  </a:cxn>
                  <a:cxn ang="0">
                    <a:pos x="24" y="2"/>
                  </a:cxn>
                  <a:cxn ang="0">
                    <a:pos x="20" y="14"/>
                  </a:cxn>
                  <a:cxn ang="0">
                    <a:pos x="16" y="28"/>
                  </a:cxn>
                  <a:cxn ang="0">
                    <a:pos x="9" y="54"/>
                  </a:cxn>
                  <a:cxn ang="0">
                    <a:pos x="9" y="54"/>
                  </a:cxn>
                  <a:cxn ang="0">
                    <a:pos x="3" y="79"/>
                  </a:cxn>
                  <a:cxn ang="0">
                    <a:pos x="1" y="91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0" y="105"/>
                  </a:cxn>
                  <a:cxn ang="0">
                    <a:pos x="1" y="107"/>
                  </a:cxn>
                  <a:cxn ang="0">
                    <a:pos x="2" y="108"/>
                  </a:cxn>
                  <a:cxn ang="0">
                    <a:pos x="4" y="108"/>
                  </a:cxn>
                  <a:cxn ang="0">
                    <a:pos x="6" y="108"/>
                  </a:cxn>
                  <a:cxn ang="0">
                    <a:pos x="7" y="107"/>
                  </a:cxn>
                  <a:cxn ang="0">
                    <a:pos x="8" y="105"/>
                  </a:cxn>
                  <a:cxn ang="0">
                    <a:pos x="9" y="104"/>
                  </a:cxn>
                  <a:cxn ang="0">
                    <a:pos x="9" y="104"/>
                  </a:cxn>
                  <a:cxn ang="0">
                    <a:pos x="10" y="92"/>
                  </a:cxn>
                  <a:cxn ang="0">
                    <a:pos x="12" y="80"/>
                  </a:cxn>
                  <a:cxn ang="0">
                    <a:pos x="19" y="57"/>
                  </a:cxn>
                  <a:cxn ang="0">
                    <a:pos x="19" y="57"/>
                  </a:cxn>
                  <a:cxn ang="0">
                    <a:pos x="22" y="44"/>
                  </a:cxn>
                  <a:cxn ang="0">
                    <a:pos x="25" y="32"/>
                  </a:cxn>
                  <a:cxn ang="0">
                    <a:pos x="28" y="19"/>
                  </a:cxn>
                  <a:cxn ang="0">
                    <a:pos x="32" y="6"/>
                  </a:cxn>
                  <a:cxn ang="0">
                    <a:pos x="32" y="6"/>
                  </a:cxn>
                  <a:cxn ang="0">
                    <a:pos x="33" y="5"/>
                  </a:cxn>
                  <a:cxn ang="0">
                    <a:pos x="32" y="3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4" y="2"/>
                  </a:cxn>
                  <a:cxn ang="0">
                    <a:pos x="24" y="2"/>
                  </a:cxn>
                </a:cxnLst>
                <a:rect l="0" t="0" r="r" b="b"/>
                <a:pathLst>
                  <a:path w="33" h="108">
                    <a:moveTo>
                      <a:pt x="24" y="2"/>
                    </a:moveTo>
                    <a:lnTo>
                      <a:pt x="24" y="2"/>
                    </a:lnTo>
                    <a:lnTo>
                      <a:pt x="20" y="14"/>
                    </a:lnTo>
                    <a:lnTo>
                      <a:pt x="16" y="28"/>
                    </a:lnTo>
                    <a:lnTo>
                      <a:pt x="9" y="54"/>
                    </a:lnTo>
                    <a:lnTo>
                      <a:pt x="9" y="54"/>
                    </a:lnTo>
                    <a:lnTo>
                      <a:pt x="3" y="79"/>
                    </a:lnTo>
                    <a:lnTo>
                      <a:pt x="1" y="91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5"/>
                    </a:lnTo>
                    <a:lnTo>
                      <a:pt x="1" y="107"/>
                    </a:lnTo>
                    <a:lnTo>
                      <a:pt x="2" y="108"/>
                    </a:lnTo>
                    <a:lnTo>
                      <a:pt x="4" y="108"/>
                    </a:lnTo>
                    <a:lnTo>
                      <a:pt x="6" y="108"/>
                    </a:lnTo>
                    <a:lnTo>
                      <a:pt x="7" y="107"/>
                    </a:lnTo>
                    <a:lnTo>
                      <a:pt x="8" y="105"/>
                    </a:lnTo>
                    <a:lnTo>
                      <a:pt x="9" y="104"/>
                    </a:lnTo>
                    <a:lnTo>
                      <a:pt x="9" y="104"/>
                    </a:lnTo>
                    <a:lnTo>
                      <a:pt x="10" y="92"/>
                    </a:lnTo>
                    <a:lnTo>
                      <a:pt x="12" y="80"/>
                    </a:lnTo>
                    <a:lnTo>
                      <a:pt x="19" y="57"/>
                    </a:lnTo>
                    <a:lnTo>
                      <a:pt x="19" y="57"/>
                    </a:lnTo>
                    <a:lnTo>
                      <a:pt x="22" y="44"/>
                    </a:lnTo>
                    <a:lnTo>
                      <a:pt x="25" y="32"/>
                    </a:lnTo>
                    <a:lnTo>
                      <a:pt x="28" y="19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3" y="5"/>
                    </a:lnTo>
                    <a:lnTo>
                      <a:pt x="32" y="3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4" y="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91" name="Freeform 844"/>
              <p:cNvSpPr/>
              <p:nvPr/>
            </p:nvSpPr>
            <p:spPr bwMode="auto">
              <a:xfrm>
                <a:off x="2557463" y="1774825"/>
                <a:ext cx="11113" cy="52388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4" y="4"/>
                  </a:cxn>
                  <a:cxn ang="0">
                    <a:pos x="13" y="15"/>
                  </a:cxn>
                  <a:cxn ang="0">
                    <a:pos x="12" y="27"/>
                  </a:cxn>
                  <a:cxn ang="0">
                    <a:pos x="9" y="50"/>
                  </a:cxn>
                  <a:cxn ang="0">
                    <a:pos x="0" y="93"/>
                  </a:cxn>
                  <a:cxn ang="0">
                    <a:pos x="0" y="93"/>
                  </a:cxn>
                  <a:cxn ang="0">
                    <a:pos x="0" y="95"/>
                  </a:cxn>
                  <a:cxn ang="0">
                    <a:pos x="1" y="97"/>
                  </a:cxn>
                  <a:cxn ang="0">
                    <a:pos x="4" y="99"/>
                  </a:cxn>
                  <a:cxn ang="0">
                    <a:pos x="6" y="99"/>
                  </a:cxn>
                  <a:cxn ang="0">
                    <a:pos x="7" y="99"/>
                  </a:cxn>
                  <a:cxn ang="0">
                    <a:pos x="8" y="98"/>
                  </a:cxn>
                  <a:cxn ang="0">
                    <a:pos x="9" y="96"/>
                  </a:cxn>
                  <a:cxn ang="0">
                    <a:pos x="9" y="96"/>
                  </a:cxn>
                  <a:cxn ang="0">
                    <a:pos x="18" y="51"/>
                  </a:cxn>
                  <a:cxn ang="0">
                    <a:pos x="21" y="28"/>
                  </a:cxn>
                  <a:cxn ang="0">
                    <a:pos x="23" y="17"/>
                  </a:cxn>
                  <a:cxn ang="0">
                    <a:pos x="23" y="4"/>
                  </a:cxn>
                  <a:cxn ang="0">
                    <a:pos x="23" y="4"/>
                  </a:cxn>
                  <a:cxn ang="0">
                    <a:pos x="23" y="3"/>
                  </a:cxn>
                  <a:cxn ang="0">
                    <a:pos x="22" y="1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4" y="3"/>
                  </a:cxn>
                  <a:cxn ang="0">
                    <a:pos x="14" y="4"/>
                  </a:cxn>
                  <a:cxn ang="0">
                    <a:pos x="14" y="4"/>
                  </a:cxn>
                </a:cxnLst>
                <a:rect l="0" t="0" r="r" b="b"/>
                <a:pathLst>
                  <a:path w="23" h="99">
                    <a:moveTo>
                      <a:pt x="14" y="4"/>
                    </a:moveTo>
                    <a:lnTo>
                      <a:pt x="14" y="4"/>
                    </a:lnTo>
                    <a:lnTo>
                      <a:pt x="13" y="15"/>
                    </a:lnTo>
                    <a:lnTo>
                      <a:pt x="12" y="27"/>
                    </a:lnTo>
                    <a:lnTo>
                      <a:pt x="9" y="50"/>
                    </a:lnTo>
                    <a:lnTo>
                      <a:pt x="0" y="93"/>
                    </a:lnTo>
                    <a:lnTo>
                      <a:pt x="0" y="93"/>
                    </a:lnTo>
                    <a:lnTo>
                      <a:pt x="0" y="95"/>
                    </a:lnTo>
                    <a:lnTo>
                      <a:pt x="1" y="97"/>
                    </a:lnTo>
                    <a:lnTo>
                      <a:pt x="4" y="99"/>
                    </a:lnTo>
                    <a:lnTo>
                      <a:pt x="6" y="99"/>
                    </a:lnTo>
                    <a:lnTo>
                      <a:pt x="7" y="99"/>
                    </a:lnTo>
                    <a:lnTo>
                      <a:pt x="8" y="98"/>
                    </a:lnTo>
                    <a:lnTo>
                      <a:pt x="9" y="96"/>
                    </a:lnTo>
                    <a:lnTo>
                      <a:pt x="9" y="96"/>
                    </a:lnTo>
                    <a:lnTo>
                      <a:pt x="18" y="51"/>
                    </a:lnTo>
                    <a:lnTo>
                      <a:pt x="21" y="28"/>
                    </a:lnTo>
                    <a:lnTo>
                      <a:pt x="23" y="17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3" y="3"/>
                    </a:lnTo>
                    <a:lnTo>
                      <a:pt x="22" y="1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92" name="Freeform 847"/>
              <p:cNvSpPr/>
              <p:nvPr/>
            </p:nvSpPr>
            <p:spPr bwMode="auto">
              <a:xfrm>
                <a:off x="2640013" y="1768475"/>
                <a:ext cx="7938" cy="57150"/>
              </a:xfrm>
              <a:custGeom>
                <a:avLst/>
                <a:gdLst/>
                <a:ahLst/>
                <a:cxnLst>
                  <a:cxn ang="0">
                    <a:pos x="13" y="73"/>
                  </a:cxn>
                  <a:cxn ang="0">
                    <a:pos x="13" y="73"/>
                  </a:cxn>
                  <a:cxn ang="0">
                    <a:pos x="14" y="39"/>
                  </a:cxn>
                  <a:cxn ang="0">
                    <a:pos x="13" y="5"/>
                  </a:cxn>
                  <a:cxn ang="0">
                    <a:pos x="13" y="5"/>
                  </a:cxn>
                  <a:cxn ang="0">
                    <a:pos x="13" y="3"/>
                  </a:cxn>
                  <a:cxn ang="0">
                    <a:pos x="12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5" y="3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4" y="58"/>
                  </a:cxn>
                  <a:cxn ang="0">
                    <a:pos x="4" y="58"/>
                  </a:cxn>
                  <a:cxn ang="0">
                    <a:pos x="5" y="80"/>
                  </a:cxn>
                  <a:cxn ang="0">
                    <a:pos x="4" y="94"/>
                  </a:cxn>
                  <a:cxn ang="0">
                    <a:pos x="3" y="98"/>
                  </a:cxn>
                  <a:cxn ang="0">
                    <a:pos x="2" y="100"/>
                  </a:cxn>
                  <a:cxn ang="0">
                    <a:pos x="2" y="100"/>
                  </a:cxn>
                  <a:cxn ang="0">
                    <a:pos x="0" y="101"/>
                  </a:cxn>
                  <a:cxn ang="0">
                    <a:pos x="0" y="103"/>
                  </a:cxn>
                  <a:cxn ang="0">
                    <a:pos x="0" y="105"/>
                  </a:cxn>
                  <a:cxn ang="0">
                    <a:pos x="0" y="106"/>
                  </a:cxn>
                  <a:cxn ang="0">
                    <a:pos x="1" y="108"/>
                  </a:cxn>
                  <a:cxn ang="0">
                    <a:pos x="3" y="108"/>
                  </a:cxn>
                  <a:cxn ang="0">
                    <a:pos x="5" y="109"/>
                  </a:cxn>
                  <a:cxn ang="0">
                    <a:pos x="7" y="108"/>
                  </a:cxn>
                  <a:cxn ang="0">
                    <a:pos x="7" y="108"/>
                  </a:cxn>
                  <a:cxn ang="0">
                    <a:pos x="9" y="106"/>
                  </a:cxn>
                  <a:cxn ang="0">
                    <a:pos x="11" y="102"/>
                  </a:cxn>
                  <a:cxn ang="0">
                    <a:pos x="12" y="97"/>
                  </a:cxn>
                  <a:cxn ang="0">
                    <a:pos x="13" y="91"/>
                  </a:cxn>
                  <a:cxn ang="0">
                    <a:pos x="13" y="81"/>
                  </a:cxn>
                  <a:cxn ang="0">
                    <a:pos x="13" y="73"/>
                  </a:cxn>
                  <a:cxn ang="0">
                    <a:pos x="13" y="73"/>
                  </a:cxn>
                </a:cxnLst>
                <a:rect l="0" t="0" r="r" b="b"/>
                <a:pathLst>
                  <a:path w="14" h="109">
                    <a:moveTo>
                      <a:pt x="13" y="73"/>
                    </a:moveTo>
                    <a:lnTo>
                      <a:pt x="13" y="73"/>
                    </a:lnTo>
                    <a:lnTo>
                      <a:pt x="14" y="39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3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5" y="80"/>
                    </a:lnTo>
                    <a:lnTo>
                      <a:pt x="4" y="94"/>
                    </a:lnTo>
                    <a:lnTo>
                      <a:pt x="3" y="98"/>
                    </a:lnTo>
                    <a:lnTo>
                      <a:pt x="2" y="100"/>
                    </a:lnTo>
                    <a:lnTo>
                      <a:pt x="2" y="100"/>
                    </a:lnTo>
                    <a:lnTo>
                      <a:pt x="0" y="101"/>
                    </a:lnTo>
                    <a:lnTo>
                      <a:pt x="0" y="103"/>
                    </a:lnTo>
                    <a:lnTo>
                      <a:pt x="0" y="105"/>
                    </a:lnTo>
                    <a:lnTo>
                      <a:pt x="0" y="106"/>
                    </a:lnTo>
                    <a:lnTo>
                      <a:pt x="1" y="108"/>
                    </a:lnTo>
                    <a:lnTo>
                      <a:pt x="3" y="108"/>
                    </a:lnTo>
                    <a:lnTo>
                      <a:pt x="5" y="109"/>
                    </a:lnTo>
                    <a:lnTo>
                      <a:pt x="7" y="108"/>
                    </a:lnTo>
                    <a:lnTo>
                      <a:pt x="7" y="108"/>
                    </a:lnTo>
                    <a:lnTo>
                      <a:pt x="9" y="106"/>
                    </a:lnTo>
                    <a:lnTo>
                      <a:pt x="11" y="102"/>
                    </a:lnTo>
                    <a:lnTo>
                      <a:pt x="12" y="97"/>
                    </a:lnTo>
                    <a:lnTo>
                      <a:pt x="13" y="91"/>
                    </a:lnTo>
                    <a:lnTo>
                      <a:pt x="13" y="81"/>
                    </a:lnTo>
                    <a:lnTo>
                      <a:pt x="13" y="73"/>
                    </a:lnTo>
                    <a:lnTo>
                      <a:pt x="13" y="7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93" name="Freeform 848"/>
              <p:cNvSpPr/>
              <p:nvPr/>
            </p:nvSpPr>
            <p:spPr bwMode="auto">
              <a:xfrm>
                <a:off x="2665413" y="1757363"/>
                <a:ext cx="19050" cy="52388"/>
              </a:xfrm>
              <a:custGeom>
                <a:avLst/>
                <a:gdLst/>
                <a:ahLst/>
                <a:cxnLst>
                  <a:cxn ang="0">
                    <a:pos x="28" y="4"/>
                  </a:cxn>
                  <a:cxn ang="0">
                    <a:pos x="28" y="4"/>
                  </a:cxn>
                  <a:cxn ang="0">
                    <a:pos x="27" y="14"/>
                  </a:cxn>
                  <a:cxn ang="0">
                    <a:pos x="24" y="24"/>
                  </a:cxn>
                  <a:cxn ang="0">
                    <a:pos x="20" y="33"/>
                  </a:cxn>
                  <a:cxn ang="0">
                    <a:pos x="17" y="42"/>
                  </a:cxn>
                  <a:cxn ang="0">
                    <a:pos x="17" y="42"/>
                  </a:cxn>
                  <a:cxn ang="0">
                    <a:pos x="13" y="56"/>
                  </a:cxn>
                  <a:cxn ang="0">
                    <a:pos x="8" y="68"/>
                  </a:cxn>
                  <a:cxn ang="0">
                    <a:pos x="4" y="81"/>
                  </a:cxn>
                  <a:cxn ang="0">
                    <a:pos x="0" y="93"/>
                  </a:cxn>
                  <a:cxn ang="0">
                    <a:pos x="0" y="93"/>
                  </a:cxn>
                  <a:cxn ang="0">
                    <a:pos x="0" y="95"/>
                  </a:cxn>
                  <a:cxn ang="0">
                    <a:pos x="0" y="97"/>
                  </a:cxn>
                  <a:cxn ang="0">
                    <a:pos x="1" y="98"/>
                  </a:cxn>
                  <a:cxn ang="0">
                    <a:pos x="3" y="99"/>
                  </a:cxn>
                  <a:cxn ang="0">
                    <a:pos x="5" y="99"/>
                  </a:cxn>
                  <a:cxn ang="0">
                    <a:pos x="6" y="99"/>
                  </a:cxn>
                  <a:cxn ang="0">
                    <a:pos x="8" y="98"/>
                  </a:cxn>
                  <a:cxn ang="0">
                    <a:pos x="9" y="96"/>
                  </a:cxn>
                  <a:cxn ang="0">
                    <a:pos x="9" y="96"/>
                  </a:cxn>
                  <a:cxn ang="0">
                    <a:pos x="13" y="85"/>
                  </a:cxn>
                  <a:cxn ang="0">
                    <a:pos x="17" y="73"/>
                  </a:cxn>
                  <a:cxn ang="0">
                    <a:pos x="26" y="51"/>
                  </a:cxn>
                  <a:cxn ang="0">
                    <a:pos x="30" y="39"/>
                  </a:cxn>
                  <a:cxn ang="0">
                    <a:pos x="33" y="28"/>
                  </a:cxn>
                  <a:cxn ang="0">
                    <a:pos x="36" y="16"/>
                  </a:cxn>
                  <a:cxn ang="0">
                    <a:pos x="37" y="4"/>
                  </a:cxn>
                  <a:cxn ang="0">
                    <a:pos x="37" y="4"/>
                  </a:cxn>
                  <a:cxn ang="0">
                    <a:pos x="37" y="2"/>
                  </a:cxn>
                  <a:cxn ang="0">
                    <a:pos x="36" y="1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0" y="1"/>
                  </a:cxn>
                  <a:cxn ang="0">
                    <a:pos x="29" y="2"/>
                  </a:cxn>
                  <a:cxn ang="0">
                    <a:pos x="28" y="4"/>
                  </a:cxn>
                  <a:cxn ang="0">
                    <a:pos x="28" y="4"/>
                  </a:cxn>
                </a:cxnLst>
                <a:rect l="0" t="0" r="r" b="b"/>
                <a:pathLst>
                  <a:path w="37" h="99">
                    <a:moveTo>
                      <a:pt x="28" y="4"/>
                    </a:moveTo>
                    <a:lnTo>
                      <a:pt x="28" y="4"/>
                    </a:lnTo>
                    <a:lnTo>
                      <a:pt x="27" y="14"/>
                    </a:lnTo>
                    <a:lnTo>
                      <a:pt x="24" y="24"/>
                    </a:lnTo>
                    <a:lnTo>
                      <a:pt x="20" y="33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13" y="56"/>
                    </a:lnTo>
                    <a:lnTo>
                      <a:pt x="8" y="68"/>
                    </a:lnTo>
                    <a:lnTo>
                      <a:pt x="4" y="81"/>
                    </a:lnTo>
                    <a:lnTo>
                      <a:pt x="0" y="93"/>
                    </a:lnTo>
                    <a:lnTo>
                      <a:pt x="0" y="93"/>
                    </a:lnTo>
                    <a:lnTo>
                      <a:pt x="0" y="95"/>
                    </a:lnTo>
                    <a:lnTo>
                      <a:pt x="0" y="97"/>
                    </a:lnTo>
                    <a:lnTo>
                      <a:pt x="1" y="98"/>
                    </a:lnTo>
                    <a:lnTo>
                      <a:pt x="3" y="99"/>
                    </a:lnTo>
                    <a:lnTo>
                      <a:pt x="5" y="99"/>
                    </a:lnTo>
                    <a:lnTo>
                      <a:pt x="6" y="99"/>
                    </a:lnTo>
                    <a:lnTo>
                      <a:pt x="8" y="98"/>
                    </a:lnTo>
                    <a:lnTo>
                      <a:pt x="9" y="96"/>
                    </a:lnTo>
                    <a:lnTo>
                      <a:pt x="9" y="96"/>
                    </a:lnTo>
                    <a:lnTo>
                      <a:pt x="13" y="85"/>
                    </a:lnTo>
                    <a:lnTo>
                      <a:pt x="17" y="73"/>
                    </a:lnTo>
                    <a:lnTo>
                      <a:pt x="26" y="51"/>
                    </a:lnTo>
                    <a:lnTo>
                      <a:pt x="30" y="39"/>
                    </a:lnTo>
                    <a:lnTo>
                      <a:pt x="33" y="28"/>
                    </a:lnTo>
                    <a:lnTo>
                      <a:pt x="36" y="16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7" y="2"/>
                    </a:lnTo>
                    <a:lnTo>
                      <a:pt x="36" y="1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9" y="2"/>
                    </a:lnTo>
                    <a:lnTo>
                      <a:pt x="28" y="4"/>
                    </a:lnTo>
                    <a:lnTo>
                      <a:pt x="2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94" name="Freeform 849"/>
              <p:cNvSpPr/>
              <p:nvPr/>
            </p:nvSpPr>
            <p:spPr bwMode="auto">
              <a:xfrm>
                <a:off x="2697163" y="1725613"/>
                <a:ext cx="15875" cy="52388"/>
              </a:xfrm>
              <a:custGeom>
                <a:avLst/>
                <a:gdLst/>
                <a:ahLst/>
                <a:cxnLst>
                  <a:cxn ang="0">
                    <a:pos x="15" y="91"/>
                  </a:cxn>
                  <a:cxn ang="0">
                    <a:pos x="15" y="91"/>
                  </a:cxn>
                  <a:cxn ang="0">
                    <a:pos x="20" y="82"/>
                  </a:cxn>
                  <a:cxn ang="0">
                    <a:pos x="24" y="71"/>
                  </a:cxn>
                  <a:cxn ang="0">
                    <a:pos x="27" y="61"/>
                  </a:cxn>
                  <a:cxn ang="0">
                    <a:pos x="28" y="50"/>
                  </a:cxn>
                  <a:cxn ang="0">
                    <a:pos x="29" y="38"/>
                  </a:cxn>
                  <a:cxn ang="0">
                    <a:pos x="29" y="27"/>
                  </a:cxn>
                  <a:cxn ang="0">
                    <a:pos x="29" y="5"/>
                  </a:cxn>
                  <a:cxn ang="0">
                    <a:pos x="29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6" y="1"/>
                  </a:cxn>
                  <a:cxn ang="0">
                    <a:pos x="24" y="0"/>
                  </a:cxn>
                  <a:cxn ang="0">
                    <a:pos x="22" y="1"/>
                  </a:cxn>
                  <a:cxn ang="0">
                    <a:pos x="21" y="1"/>
                  </a:cxn>
                  <a:cxn ang="0">
                    <a:pos x="20" y="3"/>
                  </a:cxn>
                  <a:cxn ang="0">
                    <a:pos x="20" y="5"/>
                  </a:cxn>
                  <a:cxn ang="0">
                    <a:pos x="20" y="5"/>
                  </a:cxn>
                  <a:cxn ang="0">
                    <a:pos x="20" y="26"/>
                  </a:cxn>
                  <a:cxn ang="0">
                    <a:pos x="19" y="47"/>
                  </a:cxn>
                  <a:cxn ang="0">
                    <a:pos x="18" y="58"/>
                  </a:cxn>
                  <a:cxn ang="0">
                    <a:pos x="16" y="67"/>
                  </a:cxn>
                  <a:cxn ang="0">
                    <a:pos x="11" y="76"/>
                  </a:cxn>
                  <a:cxn ang="0">
                    <a:pos x="6" y="86"/>
                  </a:cxn>
                  <a:cxn ang="0">
                    <a:pos x="6" y="86"/>
                  </a:cxn>
                  <a:cxn ang="0">
                    <a:pos x="3" y="87"/>
                  </a:cxn>
                  <a:cxn ang="0">
                    <a:pos x="2" y="89"/>
                  </a:cxn>
                  <a:cxn ang="0">
                    <a:pos x="1" y="91"/>
                  </a:cxn>
                  <a:cxn ang="0">
                    <a:pos x="0" y="95"/>
                  </a:cxn>
                  <a:cxn ang="0">
                    <a:pos x="0" y="95"/>
                  </a:cxn>
                  <a:cxn ang="0">
                    <a:pos x="1" y="97"/>
                  </a:cxn>
                  <a:cxn ang="0">
                    <a:pos x="3" y="99"/>
                  </a:cxn>
                  <a:cxn ang="0">
                    <a:pos x="6" y="99"/>
                  </a:cxn>
                  <a:cxn ang="0">
                    <a:pos x="8" y="98"/>
                  </a:cxn>
                  <a:cxn ang="0">
                    <a:pos x="8" y="98"/>
                  </a:cxn>
                  <a:cxn ang="0">
                    <a:pos x="11" y="94"/>
                  </a:cxn>
                  <a:cxn ang="0">
                    <a:pos x="11" y="94"/>
                  </a:cxn>
                  <a:cxn ang="0">
                    <a:pos x="14" y="93"/>
                  </a:cxn>
                  <a:cxn ang="0">
                    <a:pos x="15" y="91"/>
                  </a:cxn>
                  <a:cxn ang="0">
                    <a:pos x="15" y="91"/>
                  </a:cxn>
                </a:cxnLst>
                <a:rect l="0" t="0" r="r" b="b"/>
                <a:pathLst>
                  <a:path w="29" h="99">
                    <a:moveTo>
                      <a:pt x="15" y="91"/>
                    </a:moveTo>
                    <a:lnTo>
                      <a:pt x="15" y="91"/>
                    </a:lnTo>
                    <a:lnTo>
                      <a:pt x="20" y="82"/>
                    </a:lnTo>
                    <a:lnTo>
                      <a:pt x="24" y="71"/>
                    </a:lnTo>
                    <a:lnTo>
                      <a:pt x="27" y="61"/>
                    </a:lnTo>
                    <a:lnTo>
                      <a:pt x="28" y="50"/>
                    </a:lnTo>
                    <a:lnTo>
                      <a:pt x="29" y="38"/>
                    </a:lnTo>
                    <a:lnTo>
                      <a:pt x="29" y="27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4" y="0"/>
                    </a:lnTo>
                    <a:lnTo>
                      <a:pt x="22" y="1"/>
                    </a:lnTo>
                    <a:lnTo>
                      <a:pt x="21" y="1"/>
                    </a:lnTo>
                    <a:lnTo>
                      <a:pt x="20" y="3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20" y="26"/>
                    </a:lnTo>
                    <a:lnTo>
                      <a:pt x="19" y="47"/>
                    </a:lnTo>
                    <a:lnTo>
                      <a:pt x="18" y="58"/>
                    </a:lnTo>
                    <a:lnTo>
                      <a:pt x="16" y="67"/>
                    </a:lnTo>
                    <a:lnTo>
                      <a:pt x="11" y="76"/>
                    </a:lnTo>
                    <a:lnTo>
                      <a:pt x="6" y="86"/>
                    </a:lnTo>
                    <a:lnTo>
                      <a:pt x="6" y="86"/>
                    </a:lnTo>
                    <a:lnTo>
                      <a:pt x="3" y="87"/>
                    </a:lnTo>
                    <a:lnTo>
                      <a:pt x="2" y="89"/>
                    </a:lnTo>
                    <a:lnTo>
                      <a:pt x="1" y="91"/>
                    </a:lnTo>
                    <a:lnTo>
                      <a:pt x="0" y="95"/>
                    </a:lnTo>
                    <a:lnTo>
                      <a:pt x="0" y="95"/>
                    </a:lnTo>
                    <a:lnTo>
                      <a:pt x="1" y="97"/>
                    </a:lnTo>
                    <a:lnTo>
                      <a:pt x="3" y="99"/>
                    </a:lnTo>
                    <a:lnTo>
                      <a:pt x="6" y="99"/>
                    </a:lnTo>
                    <a:lnTo>
                      <a:pt x="8" y="98"/>
                    </a:lnTo>
                    <a:lnTo>
                      <a:pt x="8" y="98"/>
                    </a:lnTo>
                    <a:lnTo>
                      <a:pt x="11" y="94"/>
                    </a:lnTo>
                    <a:lnTo>
                      <a:pt x="11" y="94"/>
                    </a:lnTo>
                    <a:lnTo>
                      <a:pt x="14" y="93"/>
                    </a:lnTo>
                    <a:lnTo>
                      <a:pt x="15" y="91"/>
                    </a:lnTo>
                    <a:lnTo>
                      <a:pt x="15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95" name="Freeform 850"/>
              <p:cNvSpPr/>
              <p:nvPr/>
            </p:nvSpPr>
            <p:spPr bwMode="auto">
              <a:xfrm>
                <a:off x="2732088" y="1708150"/>
                <a:ext cx="11113" cy="53975"/>
              </a:xfrm>
              <a:custGeom>
                <a:avLst/>
                <a:gdLst/>
                <a:ahLst/>
                <a:cxnLst>
                  <a:cxn ang="0">
                    <a:pos x="20" y="5"/>
                  </a:cxn>
                  <a:cxn ang="0">
                    <a:pos x="20" y="5"/>
                  </a:cxn>
                  <a:cxn ang="0">
                    <a:pos x="19" y="3"/>
                  </a:cxn>
                  <a:cxn ang="0">
                    <a:pos x="18" y="1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1"/>
                  </a:cxn>
                  <a:cxn ang="0">
                    <a:pos x="11" y="3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2" y="28"/>
                  </a:cxn>
                  <a:cxn ang="0">
                    <a:pos x="13" y="53"/>
                  </a:cxn>
                  <a:cxn ang="0">
                    <a:pos x="13" y="64"/>
                  </a:cxn>
                  <a:cxn ang="0">
                    <a:pos x="11" y="75"/>
                  </a:cxn>
                  <a:cxn ang="0">
                    <a:pos x="7" y="87"/>
                  </a:cxn>
                  <a:cxn ang="0">
                    <a:pos x="4" y="92"/>
                  </a:cxn>
                  <a:cxn ang="0">
                    <a:pos x="1" y="97"/>
                  </a:cxn>
                  <a:cxn ang="0">
                    <a:pos x="1" y="97"/>
                  </a:cxn>
                  <a:cxn ang="0">
                    <a:pos x="0" y="99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3" y="103"/>
                  </a:cxn>
                  <a:cxn ang="0">
                    <a:pos x="6" y="104"/>
                  </a:cxn>
                  <a:cxn ang="0">
                    <a:pos x="8" y="103"/>
                  </a:cxn>
                  <a:cxn ang="0">
                    <a:pos x="10" y="102"/>
                  </a:cxn>
                  <a:cxn ang="0">
                    <a:pos x="10" y="102"/>
                  </a:cxn>
                  <a:cxn ang="0">
                    <a:pos x="13" y="96"/>
                  </a:cxn>
                  <a:cxn ang="0">
                    <a:pos x="16" y="91"/>
                  </a:cxn>
                  <a:cxn ang="0">
                    <a:pos x="20" y="79"/>
                  </a:cxn>
                  <a:cxn ang="0">
                    <a:pos x="22" y="67"/>
                  </a:cxn>
                  <a:cxn ang="0">
                    <a:pos x="22" y="55"/>
                  </a:cxn>
                  <a:cxn ang="0">
                    <a:pos x="22" y="42"/>
                  </a:cxn>
                  <a:cxn ang="0">
                    <a:pos x="21" y="29"/>
                  </a:cxn>
                  <a:cxn ang="0">
                    <a:pos x="20" y="5"/>
                  </a:cxn>
                  <a:cxn ang="0">
                    <a:pos x="20" y="5"/>
                  </a:cxn>
                </a:cxnLst>
                <a:rect l="0" t="0" r="r" b="b"/>
                <a:pathLst>
                  <a:path w="22" h="104">
                    <a:moveTo>
                      <a:pt x="20" y="5"/>
                    </a:moveTo>
                    <a:lnTo>
                      <a:pt x="20" y="5"/>
                    </a:lnTo>
                    <a:lnTo>
                      <a:pt x="19" y="3"/>
                    </a:lnTo>
                    <a:lnTo>
                      <a:pt x="18" y="1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28"/>
                    </a:lnTo>
                    <a:lnTo>
                      <a:pt x="13" y="53"/>
                    </a:lnTo>
                    <a:lnTo>
                      <a:pt x="13" y="64"/>
                    </a:lnTo>
                    <a:lnTo>
                      <a:pt x="11" y="75"/>
                    </a:lnTo>
                    <a:lnTo>
                      <a:pt x="7" y="87"/>
                    </a:lnTo>
                    <a:lnTo>
                      <a:pt x="4" y="92"/>
                    </a:lnTo>
                    <a:lnTo>
                      <a:pt x="1" y="97"/>
                    </a:lnTo>
                    <a:lnTo>
                      <a:pt x="1" y="97"/>
                    </a:lnTo>
                    <a:lnTo>
                      <a:pt x="0" y="99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3" y="103"/>
                    </a:lnTo>
                    <a:lnTo>
                      <a:pt x="6" y="104"/>
                    </a:lnTo>
                    <a:lnTo>
                      <a:pt x="8" y="103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13" y="96"/>
                    </a:lnTo>
                    <a:lnTo>
                      <a:pt x="16" y="91"/>
                    </a:lnTo>
                    <a:lnTo>
                      <a:pt x="20" y="79"/>
                    </a:lnTo>
                    <a:lnTo>
                      <a:pt x="22" y="67"/>
                    </a:lnTo>
                    <a:lnTo>
                      <a:pt x="22" y="55"/>
                    </a:lnTo>
                    <a:lnTo>
                      <a:pt x="22" y="42"/>
                    </a:lnTo>
                    <a:lnTo>
                      <a:pt x="21" y="29"/>
                    </a:lnTo>
                    <a:lnTo>
                      <a:pt x="20" y="5"/>
                    </a:lnTo>
                    <a:lnTo>
                      <a:pt x="2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96" name="Freeform 851"/>
              <p:cNvSpPr/>
              <p:nvPr/>
            </p:nvSpPr>
            <p:spPr bwMode="auto">
              <a:xfrm>
                <a:off x="2765425" y="1674813"/>
                <a:ext cx="7938" cy="55563"/>
              </a:xfrm>
              <a:custGeom>
                <a:avLst/>
                <a:gdLst/>
                <a:ahLst/>
                <a:cxnLst>
                  <a:cxn ang="0">
                    <a:pos x="15" y="94"/>
                  </a:cxn>
                  <a:cxn ang="0">
                    <a:pos x="15" y="94"/>
                  </a:cxn>
                  <a:cxn ang="0">
                    <a:pos x="14" y="72"/>
                  </a:cxn>
                  <a:cxn ang="0">
                    <a:pos x="12" y="50"/>
                  </a:cxn>
                  <a:cxn ang="0">
                    <a:pos x="11" y="2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29"/>
                  </a:cxn>
                  <a:cxn ang="0">
                    <a:pos x="2" y="53"/>
                  </a:cxn>
                  <a:cxn ang="0">
                    <a:pos x="4" y="76"/>
                  </a:cxn>
                  <a:cxn ang="0">
                    <a:pos x="5" y="100"/>
                  </a:cxn>
                  <a:cxn ang="0">
                    <a:pos x="5" y="100"/>
                  </a:cxn>
                  <a:cxn ang="0">
                    <a:pos x="5" y="102"/>
                  </a:cxn>
                  <a:cxn ang="0">
                    <a:pos x="6" y="103"/>
                  </a:cxn>
                  <a:cxn ang="0">
                    <a:pos x="8" y="104"/>
                  </a:cxn>
                  <a:cxn ang="0">
                    <a:pos x="9" y="104"/>
                  </a:cxn>
                  <a:cxn ang="0">
                    <a:pos x="12" y="104"/>
                  </a:cxn>
                  <a:cxn ang="0">
                    <a:pos x="13" y="103"/>
                  </a:cxn>
                  <a:cxn ang="0">
                    <a:pos x="15" y="102"/>
                  </a:cxn>
                  <a:cxn ang="0">
                    <a:pos x="15" y="100"/>
                  </a:cxn>
                  <a:cxn ang="0">
                    <a:pos x="15" y="95"/>
                  </a:cxn>
                  <a:cxn ang="0">
                    <a:pos x="15" y="95"/>
                  </a:cxn>
                  <a:cxn ang="0">
                    <a:pos x="15" y="94"/>
                  </a:cxn>
                  <a:cxn ang="0">
                    <a:pos x="15" y="94"/>
                  </a:cxn>
                </a:cxnLst>
                <a:rect l="0" t="0" r="r" b="b"/>
                <a:pathLst>
                  <a:path w="15" h="104">
                    <a:moveTo>
                      <a:pt x="15" y="94"/>
                    </a:moveTo>
                    <a:lnTo>
                      <a:pt x="15" y="94"/>
                    </a:lnTo>
                    <a:lnTo>
                      <a:pt x="14" y="72"/>
                    </a:lnTo>
                    <a:lnTo>
                      <a:pt x="12" y="50"/>
                    </a:lnTo>
                    <a:lnTo>
                      <a:pt x="11" y="2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29"/>
                    </a:lnTo>
                    <a:lnTo>
                      <a:pt x="2" y="53"/>
                    </a:lnTo>
                    <a:lnTo>
                      <a:pt x="4" y="76"/>
                    </a:lnTo>
                    <a:lnTo>
                      <a:pt x="5" y="100"/>
                    </a:lnTo>
                    <a:lnTo>
                      <a:pt x="5" y="100"/>
                    </a:lnTo>
                    <a:lnTo>
                      <a:pt x="5" y="102"/>
                    </a:lnTo>
                    <a:lnTo>
                      <a:pt x="6" y="103"/>
                    </a:lnTo>
                    <a:lnTo>
                      <a:pt x="8" y="104"/>
                    </a:lnTo>
                    <a:lnTo>
                      <a:pt x="9" y="104"/>
                    </a:lnTo>
                    <a:lnTo>
                      <a:pt x="12" y="104"/>
                    </a:lnTo>
                    <a:lnTo>
                      <a:pt x="13" y="103"/>
                    </a:lnTo>
                    <a:lnTo>
                      <a:pt x="15" y="102"/>
                    </a:lnTo>
                    <a:lnTo>
                      <a:pt x="15" y="100"/>
                    </a:lnTo>
                    <a:lnTo>
                      <a:pt x="15" y="95"/>
                    </a:lnTo>
                    <a:lnTo>
                      <a:pt x="15" y="95"/>
                    </a:lnTo>
                    <a:lnTo>
                      <a:pt x="15" y="94"/>
                    </a:lnTo>
                    <a:lnTo>
                      <a:pt x="15" y="9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97" name="Freeform 852"/>
              <p:cNvSpPr/>
              <p:nvPr/>
            </p:nvSpPr>
            <p:spPr bwMode="auto">
              <a:xfrm>
                <a:off x="2792413" y="1638300"/>
                <a:ext cx="7938" cy="53975"/>
              </a:xfrm>
              <a:custGeom>
                <a:avLst/>
                <a:gdLst/>
                <a:ahLst/>
                <a:cxnLst>
                  <a:cxn ang="0">
                    <a:pos x="13" y="4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12" y="1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5" y="28"/>
                  </a:cxn>
                  <a:cxn ang="0">
                    <a:pos x="5" y="51"/>
                  </a:cxn>
                  <a:cxn ang="0">
                    <a:pos x="5" y="63"/>
                  </a:cxn>
                  <a:cxn ang="0">
                    <a:pos x="4" y="74"/>
                  </a:cxn>
                  <a:cxn ang="0">
                    <a:pos x="3" y="85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1"/>
                  </a:cxn>
                  <a:cxn ang="0">
                    <a:pos x="1" y="102"/>
                  </a:cxn>
                  <a:cxn ang="0">
                    <a:pos x="3" y="103"/>
                  </a:cxn>
                  <a:cxn ang="0">
                    <a:pos x="5" y="103"/>
                  </a:cxn>
                  <a:cxn ang="0">
                    <a:pos x="6" y="103"/>
                  </a:cxn>
                  <a:cxn ang="0">
                    <a:pos x="8" y="102"/>
                  </a:cxn>
                  <a:cxn ang="0">
                    <a:pos x="9" y="100"/>
                  </a:cxn>
                  <a:cxn ang="0">
                    <a:pos x="9" y="100"/>
                  </a:cxn>
                  <a:cxn ang="0">
                    <a:pos x="11" y="89"/>
                  </a:cxn>
                  <a:cxn ang="0">
                    <a:pos x="13" y="76"/>
                  </a:cxn>
                  <a:cxn ang="0">
                    <a:pos x="14" y="64"/>
                  </a:cxn>
                  <a:cxn ang="0">
                    <a:pos x="15" y="52"/>
                  </a:cxn>
                  <a:cxn ang="0">
                    <a:pos x="14" y="28"/>
                  </a:cxn>
                  <a:cxn ang="0">
                    <a:pos x="13" y="4"/>
                  </a:cxn>
                  <a:cxn ang="0">
                    <a:pos x="13" y="4"/>
                  </a:cxn>
                </a:cxnLst>
                <a:rect l="0" t="0" r="r" b="b"/>
                <a:pathLst>
                  <a:path w="15" h="103">
                    <a:moveTo>
                      <a:pt x="13" y="4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28"/>
                    </a:lnTo>
                    <a:lnTo>
                      <a:pt x="5" y="51"/>
                    </a:lnTo>
                    <a:lnTo>
                      <a:pt x="5" y="63"/>
                    </a:lnTo>
                    <a:lnTo>
                      <a:pt x="4" y="74"/>
                    </a:lnTo>
                    <a:lnTo>
                      <a:pt x="3" y="85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1"/>
                    </a:lnTo>
                    <a:lnTo>
                      <a:pt x="1" y="102"/>
                    </a:lnTo>
                    <a:lnTo>
                      <a:pt x="3" y="103"/>
                    </a:lnTo>
                    <a:lnTo>
                      <a:pt x="5" y="103"/>
                    </a:lnTo>
                    <a:lnTo>
                      <a:pt x="6" y="103"/>
                    </a:lnTo>
                    <a:lnTo>
                      <a:pt x="8" y="102"/>
                    </a:lnTo>
                    <a:lnTo>
                      <a:pt x="9" y="100"/>
                    </a:lnTo>
                    <a:lnTo>
                      <a:pt x="9" y="100"/>
                    </a:lnTo>
                    <a:lnTo>
                      <a:pt x="11" y="89"/>
                    </a:lnTo>
                    <a:lnTo>
                      <a:pt x="13" y="76"/>
                    </a:lnTo>
                    <a:lnTo>
                      <a:pt x="14" y="64"/>
                    </a:lnTo>
                    <a:lnTo>
                      <a:pt x="15" y="52"/>
                    </a:lnTo>
                    <a:lnTo>
                      <a:pt x="14" y="28"/>
                    </a:lnTo>
                    <a:lnTo>
                      <a:pt x="13" y="4"/>
                    </a:lnTo>
                    <a:lnTo>
                      <a:pt x="1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98" name="Freeform 853"/>
              <p:cNvSpPr/>
              <p:nvPr/>
            </p:nvSpPr>
            <p:spPr bwMode="auto">
              <a:xfrm>
                <a:off x="2817813" y="1609725"/>
                <a:ext cx="7938" cy="42863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2" y="24"/>
                  </a:cxn>
                  <a:cxn ang="0">
                    <a:pos x="3" y="33"/>
                  </a:cxn>
                  <a:cxn ang="0">
                    <a:pos x="5" y="42"/>
                  </a:cxn>
                  <a:cxn ang="0">
                    <a:pos x="5" y="42"/>
                  </a:cxn>
                  <a:cxn ang="0">
                    <a:pos x="5" y="59"/>
                  </a:cxn>
                  <a:cxn ang="0">
                    <a:pos x="5" y="75"/>
                  </a:cxn>
                  <a:cxn ang="0">
                    <a:pos x="5" y="75"/>
                  </a:cxn>
                  <a:cxn ang="0">
                    <a:pos x="6" y="77"/>
                  </a:cxn>
                  <a:cxn ang="0">
                    <a:pos x="7" y="80"/>
                  </a:cxn>
                  <a:cxn ang="0">
                    <a:pos x="8" y="81"/>
                  </a:cxn>
                  <a:cxn ang="0">
                    <a:pos x="10" y="81"/>
                  </a:cxn>
                  <a:cxn ang="0">
                    <a:pos x="11" y="81"/>
                  </a:cxn>
                  <a:cxn ang="0">
                    <a:pos x="13" y="80"/>
                  </a:cxn>
                  <a:cxn ang="0">
                    <a:pos x="14" y="77"/>
                  </a:cxn>
                  <a:cxn ang="0">
                    <a:pos x="14" y="75"/>
                  </a:cxn>
                  <a:cxn ang="0">
                    <a:pos x="14" y="42"/>
                  </a:cxn>
                  <a:cxn ang="0">
                    <a:pos x="14" y="42"/>
                  </a:cxn>
                  <a:cxn ang="0">
                    <a:pos x="14" y="33"/>
                  </a:cxn>
                  <a:cxn ang="0">
                    <a:pos x="12" y="24"/>
                  </a:cxn>
                  <a:cxn ang="0">
                    <a:pos x="11" y="14"/>
                  </a:cxn>
                  <a:cxn ang="0">
                    <a:pos x="10" y="5"/>
                  </a:cxn>
                  <a:cxn ang="0">
                    <a:pos x="10" y="5"/>
                  </a:cxn>
                </a:cxnLst>
                <a:rect l="0" t="0" r="r" b="b"/>
                <a:pathLst>
                  <a:path w="14" h="81">
                    <a:moveTo>
                      <a:pt x="10" y="5"/>
                    </a:move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2" y="24"/>
                    </a:lnTo>
                    <a:lnTo>
                      <a:pt x="3" y="33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5" y="59"/>
                    </a:lnTo>
                    <a:lnTo>
                      <a:pt x="5" y="75"/>
                    </a:lnTo>
                    <a:lnTo>
                      <a:pt x="5" y="75"/>
                    </a:lnTo>
                    <a:lnTo>
                      <a:pt x="6" y="77"/>
                    </a:lnTo>
                    <a:lnTo>
                      <a:pt x="7" y="80"/>
                    </a:lnTo>
                    <a:lnTo>
                      <a:pt x="8" y="81"/>
                    </a:lnTo>
                    <a:lnTo>
                      <a:pt x="10" y="81"/>
                    </a:lnTo>
                    <a:lnTo>
                      <a:pt x="11" y="81"/>
                    </a:lnTo>
                    <a:lnTo>
                      <a:pt x="13" y="80"/>
                    </a:lnTo>
                    <a:lnTo>
                      <a:pt x="14" y="77"/>
                    </a:lnTo>
                    <a:lnTo>
                      <a:pt x="14" y="75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33"/>
                    </a:lnTo>
                    <a:lnTo>
                      <a:pt x="12" y="24"/>
                    </a:lnTo>
                    <a:lnTo>
                      <a:pt x="11" y="14"/>
                    </a:lnTo>
                    <a:lnTo>
                      <a:pt x="10" y="5"/>
                    </a:lnTo>
                    <a:lnTo>
                      <a:pt x="1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99" name="Freeform 854"/>
              <p:cNvSpPr/>
              <p:nvPr/>
            </p:nvSpPr>
            <p:spPr bwMode="auto">
              <a:xfrm>
                <a:off x="2847975" y="1576388"/>
                <a:ext cx="7938" cy="33338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19"/>
                  </a:cxn>
                  <a:cxn ang="0">
                    <a:pos x="2" y="31"/>
                  </a:cxn>
                  <a:cxn ang="0">
                    <a:pos x="3" y="44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5" y="59"/>
                  </a:cxn>
                  <a:cxn ang="0">
                    <a:pos x="6" y="61"/>
                  </a:cxn>
                  <a:cxn ang="0">
                    <a:pos x="7" y="62"/>
                  </a:cxn>
                  <a:cxn ang="0">
                    <a:pos x="9" y="62"/>
                  </a:cxn>
                  <a:cxn ang="0">
                    <a:pos x="12" y="62"/>
                  </a:cxn>
                  <a:cxn ang="0">
                    <a:pos x="13" y="61"/>
                  </a:cxn>
                  <a:cxn ang="0">
                    <a:pos x="14" y="59"/>
                  </a:cxn>
                  <a:cxn ang="0">
                    <a:pos x="14" y="57"/>
                  </a:cxn>
                  <a:cxn ang="0">
                    <a:pos x="14" y="57"/>
                  </a:cxn>
                  <a:cxn ang="0">
                    <a:pos x="14" y="44"/>
                  </a:cxn>
                  <a:cxn ang="0">
                    <a:pos x="12" y="31"/>
                  </a:cxn>
                  <a:cxn ang="0">
                    <a:pos x="11" y="19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14" h="62">
                    <a:moveTo>
                      <a:pt x="9" y="5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9"/>
                    </a:lnTo>
                    <a:lnTo>
                      <a:pt x="2" y="31"/>
                    </a:lnTo>
                    <a:lnTo>
                      <a:pt x="3" y="44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5" y="59"/>
                    </a:lnTo>
                    <a:lnTo>
                      <a:pt x="6" y="61"/>
                    </a:lnTo>
                    <a:lnTo>
                      <a:pt x="7" y="62"/>
                    </a:lnTo>
                    <a:lnTo>
                      <a:pt x="9" y="62"/>
                    </a:lnTo>
                    <a:lnTo>
                      <a:pt x="12" y="62"/>
                    </a:lnTo>
                    <a:lnTo>
                      <a:pt x="13" y="61"/>
                    </a:lnTo>
                    <a:lnTo>
                      <a:pt x="14" y="59"/>
                    </a:lnTo>
                    <a:lnTo>
                      <a:pt x="14" y="57"/>
                    </a:lnTo>
                    <a:lnTo>
                      <a:pt x="14" y="57"/>
                    </a:lnTo>
                    <a:lnTo>
                      <a:pt x="14" y="44"/>
                    </a:lnTo>
                    <a:lnTo>
                      <a:pt x="12" y="31"/>
                    </a:lnTo>
                    <a:lnTo>
                      <a:pt x="11" y="19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00" name="Freeform 855"/>
              <p:cNvSpPr/>
              <p:nvPr/>
            </p:nvSpPr>
            <p:spPr bwMode="auto">
              <a:xfrm>
                <a:off x="2573338" y="1277938"/>
                <a:ext cx="25400" cy="68263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8" y="2"/>
                  </a:cxn>
                  <a:cxn ang="0">
                    <a:pos x="31" y="17"/>
                  </a:cxn>
                  <a:cxn ang="0">
                    <a:pos x="24" y="31"/>
                  </a:cxn>
                  <a:cxn ang="0">
                    <a:pos x="19" y="46"/>
                  </a:cxn>
                  <a:cxn ang="0">
                    <a:pos x="14" y="60"/>
                  </a:cxn>
                  <a:cxn ang="0">
                    <a:pos x="14" y="60"/>
                  </a:cxn>
                  <a:cxn ang="0">
                    <a:pos x="10" y="75"/>
                  </a:cxn>
                  <a:cxn ang="0">
                    <a:pos x="5" y="92"/>
                  </a:cxn>
                  <a:cxn ang="0">
                    <a:pos x="2" y="109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0" y="127"/>
                  </a:cxn>
                  <a:cxn ang="0">
                    <a:pos x="1" y="128"/>
                  </a:cxn>
                  <a:cxn ang="0">
                    <a:pos x="2" y="129"/>
                  </a:cxn>
                  <a:cxn ang="0">
                    <a:pos x="4" y="129"/>
                  </a:cxn>
                  <a:cxn ang="0">
                    <a:pos x="7" y="128"/>
                  </a:cxn>
                  <a:cxn ang="0">
                    <a:pos x="8" y="127"/>
                  </a:cxn>
                  <a:cxn ang="0">
                    <a:pos x="9" y="125"/>
                  </a:cxn>
                  <a:cxn ang="0">
                    <a:pos x="9" y="125"/>
                  </a:cxn>
                  <a:cxn ang="0">
                    <a:pos x="10" y="119"/>
                  </a:cxn>
                  <a:cxn ang="0">
                    <a:pos x="11" y="113"/>
                  </a:cxn>
                  <a:cxn ang="0">
                    <a:pos x="15" y="100"/>
                  </a:cxn>
                  <a:cxn ang="0">
                    <a:pos x="18" y="88"/>
                  </a:cxn>
                  <a:cxn ang="0">
                    <a:pos x="20" y="82"/>
                  </a:cxn>
                  <a:cxn ang="0">
                    <a:pos x="21" y="75"/>
                  </a:cxn>
                  <a:cxn ang="0">
                    <a:pos x="21" y="75"/>
                  </a:cxn>
                  <a:cxn ang="0">
                    <a:pos x="22" y="66"/>
                  </a:cxn>
                  <a:cxn ang="0">
                    <a:pos x="24" y="58"/>
                  </a:cxn>
                  <a:cxn ang="0">
                    <a:pos x="30" y="40"/>
                  </a:cxn>
                  <a:cxn ang="0">
                    <a:pos x="38" y="23"/>
                  </a:cxn>
                  <a:cxn ang="0">
                    <a:pos x="46" y="7"/>
                  </a:cxn>
                  <a:cxn ang="0">
                    <a:pos x="46" y="7"/>
                  </a:cxn>
                  <a:cxn ang="0">
                    <a:pos x="47" y="5"/>
                  </a:cxn>
                  <a:cxn ang="0">
                    <a:pos x="46" y="3"/>
                  </a:cxn>
                  <a:cxn ang="0">
                    <a:pos x="46" y="2"/>
                  </a:cxn>
                  <a:cxn ang="0">
                    <a:pos x="44" y="1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8" y="2"/>
                  </a:cxn>
                </a:cxnLst>
                <a:rect l="0" t="0" r="r" b="b"/>
                <a:pathLst>
                  <a:path w="47" h="129">
                    <a:moveTo>
                      <a:pt x="38" y="2"/>
                    </a:moveTo>
                    <a:lnTo>
                      <a:pt x="38" y="2"/>
                    </a:lnTo>
                    <a:lnTo>
                      <a:pt x="31" y="17"/>
                    </a:lnTo>
                    <a:lnTo>
                      <a:pt x="24" y="31"/>
                    </a:lnTo>
                    <a:lnTo>
                      <a:pt x="19" y="46"/>
                    </a:lnTo>
                    <a:lnTo>
                      <a:pt x="14" y="60"/>
                    </a:lnTo>
                    <a:lnTo>
                      <a:pt x="14" y="60"/>
                    </a:lnTo>
                    <a:lnTo>
                      <a:pt x="10" y="75"/>
                    </a:lnTo>
                    <a:lnTo>
                      <a:pt x="5" y="92"/>
                    </a:lnTo>
                    <a:lnTo>
                      <a:pt x="2" y="109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0" y="127"/>
                    </a:lnTo>
                    <a:lnTo>
                      <a:pt x="1" y="128"/>
                    </a:lnTo>
                    <a:lnTo>
                      <a:pt x="2" y="129"/>
                    </a:lnTo>
                    <a:lnTo>
                      <a:pt x="4" y="129"/>
                    </a:lnTo>
                    <a:lnTo>
                      <a:pt x="7" y="128"/>
                    </a:lnTo>
                    <a:lnTo>
                      <a:pt x="8" y="127"/>
                    </a:lnTo>
                    <a:lnTo>
                      <a:pt x="9" y="125"/>
                    </a:lnTo>
                    <a:lnTo>
                      <a:pt x="9" y="125"/>
                    </a:lnTo>
                    <a:lnTo>
                      <a:pt x="10" y="119"/>
                    </a:lnTo>
                    <a:lnTo>
                      <a:pt x="11" y="113"/>
                    </a:lnTo>
                    <a:lnTo>
                      <a:pt x="15" y="100"/>
                    </a:lnTo>
                    <a:lnTo>
                      <a:pt x="18" y="88"/>
                    </a:lnTo>
                    <a:lnTo>
                      <a:pt x="20" y="82"/>
                    </a:lnTo>
                    <a:lnTo>
                      <a:pt x="21" y="75"/>
                    </a:lnTo>
                    <a:lnTo>
                      <a:pt x="21" y="75"/>
                    </a:lnTo>
                    <a:lnTo>
                      <a:pt x="22" y="66"/>
                    </a:lnTo>
                    <a:lnTo>
                      <a:pt x="24" y="58"/>
                    </a:lnTo>
                    <a:lnTo>
                      <a:pt x="30" y="40"/>
                    </a:lnTo>
                    <a:lnTo>
                      <a:pt x="38" y="23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7" y="5"/>
                    </a:lnTo>
                    <a:lnTo>
                      <a:pt x="46" y="3"/>
                    </a:lnTo>
                    <a:lnTo>
                      <a:pt x="46" y="2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8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01" name="Freeform 856"/>
              <p:cNvSpPr/>
              <p:nvPr/>
            </p:nvSpPr>
            <p:spPr bwMode="auto">
              <a:xfrm>
                <a:off x="2606675" y="1308100"/>
                <a:ext cx="22225" cy="34925"/>
              </a:xfrm>
              <a:custGeom>
                <a:avLst/>
                <a:gdLst/>
                <a:ahLst/>
                <a:cxnLst>
                  <a:cxn ang="0">
                    <a:pos x="33" y="1"/>
                  </a:cxn>
                  <a:cxn ang="0">
                    <a:pos x="33" y="1"/>
                  </a:cxn>
                  <a:cxn ang="0">
                    <a:pos x="27" y="8"/>
                  </a:cxn>
                  <a:cxn ang="0">
                    <a:pos x="22" y="14"/>
                  </a:cxn>
                  <a:cxn ang="0">
                    <a:pos x="13" y="29"/>
                  </a:cxn>
                  <a:cxn ang="0">
                    <a:pos x="6" y="44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0" y="63"/>
                  </a:cxn>
                  <a:cxn ang="0">
                    <a:pos x="0" y="64"/>
                  </a:cxn>
                  <a:cxn ang="0">
                    <a:pos x="2" y="65"/>
                  </a:cxn>
                  <a:cxn ang="0">
                    <a:pos x="3" y="66"/>
                  </a:cxn>
                  <a:cxn ang="0">
                    <a:pos x="5" y="66"/>
                  </a:cxn>
                  <a:cxn ang="0">
                    <a:pos x="6" y="66"/>
                  </a:cxn>
                  <a:cxn ang="0">
                    <a:pos x="8" y="65"/>
                  </a:cxn>
                  <a:cxn ang="0">
                    <a:pos x="9" y="63"/>
                  </a:cxn>
                  <a:cxn ang="0">
                    <a:pos x="9" y="63"/>
                  </a:cxn>
                  <a:cxn ang="0">
                    <a:pos x="14" y="48"/>
                  </a:cxn>
                  <a:cxn ang="0">
                    <a:pos x="21" y="34"/>
                  </a:cxn>
                  <a:cxn ang="0">
                    <a:pos x="30" y="21"/>
                  </a:cxn>
                  <a:cxn ang="0">
                    <a:pos x="34" y="14"/>
                  </a:cxn>
                  <a:cxn ang="0">
                    <a:pos x="39" y="8"/>
                  </a:cxn>
                  <a:cxn ang="0">
                    <a:pos x="39" y="8"/>
                  </a:cxn>
                  <a:cxn ang="0">
                    <a:pos x="40" y="6"/>
                  </a:cxn>
                  <a:cxn ang="0">
                    <a:pos x="41" y="5"/>
                  </a:cxn>
                  <a:cxn ang="0">
                    <a:pos x="40" y="3"/>
                  </a:cxn>
                  <a:cxn ang="0">
                    <a:pos x="39" y="2"/>
                  </a:cxn>
                  <a:cxn ang="0">
                    <a:pos x="38" y="1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3" y="1"/>
                  </a:cxn>
                  <a:cxn ang="0">
                    <a:pos x="33" y="1"/>
                  </a:cxn>
                </a:cxnLst>
                <a:rect l="0" t="0" r="r" b="b"/>
                <a:pathLst>
                  <a:path w="41" h="66">
                    <a:moveTo>
                      <a:pt x="33" y="1"/>
                    </a:moveTo>
                    <a:lnTo>
                      <a:pt x="33" y="1"/>
                    </a:lnTo>
                    <a:lnTo>
                      <a:pt x="27" y="8"/>
                    </a:lnTo>
                    <a:lnTo>
                      <a:pt x="22" y="14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3"/>
                    </a:lnTo>
                    <a:lnTo>
                      <a:pt x="0" y="64"/>
                    </a:lnTo>
                    <a:lnTo>
                      <a:pt x="2" y="65"/>
                    </a:lnTo>
                    <a:lnTo>
                      <a:pt x="3" y="66"/>
                    </a:lnTo>
                    <a:lnTo>
                      <a:pt x="5" y="66"/>
                    </a:lnTo>
                    <a:lnTo>
                      <a:pt x="6" y="66"/>
                    </a:lnTo>
                    <a:lnTo>
                      <a:pt x="8" y="65"/>
                    </a:lnTo>
                    <a:lnTo>
                      <a:pt x="9" y="63"/>
                    </a:lnTo>
                    <a:lnTo>
                      <a:pt x="9" y="63"/>
                    </a:lnTo>
                    <a:lnTo>
                      <a:pt x="14" y="48"/>
                    </a:lnTo>
                    <a:lnTo>
                      <a:pt x="21" y="34"/>
                    </a:lnTo>
                    <a:lnTo>
                      <a:pt x="30" y="21"/>
                    </a:lnTo>
                    <a:lnTo>
                      <a:pt x="34" y="14"/>
                    </a:lnTo>
                    <a:lnTo>
                      <a:pt x="39" y="8"/>
                    </a:lnTo>
                    <a:lnTo>
                      <a:pt x="39" y="8"/>
                    </a:lnTo>
                    <a:lnTo>
                      <a:pt x="40" y="6"/>
                    </a:lnTo>
                    <a:lnTo>
                      <a:pt x="41" y="5"/>
                    </a:lnTo>
                    <a:lnTo>
                      <a:pt x="40" y="3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1"/>
                    </a:lnTo>
                    <a:lnTo>
                      <a:pt x="3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02" name="Freeform 857"/>
              <p:cNvSpPr/>
              <p:nvPr/>
            </p:nvSpPr>
            <p:spPr bwMode="auto">
              <a:xfrm>
                <a:off x="2646363" y="1443038"/>
                <a:ext cx="19050" cy="41275"/>
              </a:xfrm>
              <a:custGeom>
                <a:avLst/>
                <a:gdLst/>
                <a:ahLst/>
                <a:cxnLst>
                  <a:cxn ang="0">
                    <a:pos x="26" y="2"/>
                  </a:cxn>
                  <a:cxn ang="0">
                    <a:pos x="26" y="2"/>
                  </a:cxn>
                  <a:cxn ang="0">
                    <a:pos x="18" y="20"/>
                  </a:cxn>
                  <a:cxn ang="0">
                    <a:pos x="9" y="37"/>
                  </a:cxn>
                  <a:cxn ang="0">
                    <a:pos x="6" y="45"/>
                  </a:cxn>
                  <a:cxn ang="0">
                    <a:pos x="3" y="55"/>
                  </a:cxn>
                  <a:cxn ang="0">
                    <a:pos x="1" y="6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1" y="76"/>
                  </a:cxn>
                  <a:cxn ang="0">
                    <a:pos x="2" y="77"/>
                  </a:cxn>
                  <a:cxn ang="0">
                    <a:pos x="3" y="78"/>
                  </a:cxn>
                  <a:cxn ang="0">
                    <a:pos x="5" y="78"/>
                  </a:cxn>
                  <a:cxn ang="0">
                    <a:pos x="7" y="78"/>
                  </a:cxn>
                  <a:cxn ang="0">
                    <a:pos x="8" y="77"/>
                  </a:cxn>
                  <a:cxn ang="0">
                    <a:pos x="9" y="76"/>
                  </a:cxn>
                  <a:cxn ang="0">
                    <a:pos x="10" y="74"/>
                  </a:cxn>
                  <a:cxn ang="0">
                    <a:pos x="10" y="74"/>
                  </a:cxn>
                  <a:cxn ang="0">
                    <a:pos x="10" y="65"/>
                  </a:cxn>
                  <a:cxn ang="0">
                    <a:pos x="12" y="56"/>
                  </a:cxn>
                  <a:cxn ang="0">
                    <a:pos x="16" y="47"/>
                  </a:cxn>
                  <a:cxn ang="0">
                    <a:pos x="19" y="39"/>
                  </a:cxn>
                  <a:cxn ang="0">
                    <a:pos x="26" y="23"/>
                  </a:cxn>
                  <a:cxn ang="0">
                    <a:pos x="34" y="7"/>
                  </a:cxn>
                  <a:cxn ang="0">
                    <a:pos x="34" y="7"/>
                  </a:cxn>
                  <a:cxn ang="0">
                    <a:pos x="35" y="5"/>
                  </a:cxn>
                  <a:cxn ang="0">
                    <a:pos x="35" y="3"/>
                  </a:cxn>
                  <a:cxn ang="0">
                    <a:pos x="34" y="2"/>
                  </a:cxn>
                  <a:cxn ang="0">
                    <a:pos x="32" y="1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8" y="1"/>
                  </a:cxn>
                  <a:cxn ang="0">
                    <a:pos x="26" y="2"/>
                  </a:cxn>
                  <a:cxn ang="0">
                    <a:pos x="26" y="2"/>
                  </a:cxn>
                </a:cxnLst>
                <a:rect l="0" t="0" r="r" b="b"/>
                <a:pathLst>
                  <a:path w="35" h="78">
                    <a:moveTo>
                      <a:pt x="26" y="2"/>
                    </a:moveTo>
                    <a:lnTo>
                      <a:pt x="26" y="2"/>
                    </a:lnTo>
                    <a:lnTo>
                      <a:pt x="18" y="20"/>
                    </a:lnTo>
                    <a:lnTo>
                      <a:pt x="9" y="37"/>
                    </a:lnTo>
                    <a:lnTo>
                      <a:pt x="6" y="45"/>
                    </a:lnTo>
                    <a:lnTo>
                      <a:pt x="3" y="55"/>
                    </a:lnTo>
                    <a:lnTo>
                      <a:pt x="1" y="6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1" y="76"/>
                    </a:lnTo>
                    <a:lnTo>
                      <a:pt x="2" y="77"/>
                    </a:lnTo>
                    <a:lnTo>
                      <a:pt x="3" y="78"/>
                    </a:lnTo>
                    <a:lnTo>
                      <a:pt x="5" y="78"/>
                    </a:lnTo>
                    <a:lnTo>
                      <a:pt x="7" y="78"/>
                    </a:lnTo>
                    <a:lnTo>
                      <a:pt x="8" y="77"/>
                    </a:lnTo>
                    <a:lnTo>
                      <a:pt x="9" y="76"/>
                    </a:lnTo>
                    <a:lnTo>
                      <a:pt x="10" y="74"/>
                    </a:lnTo>
                    <a:lnTo>
                      <a:pt x="10" y="74"/>
                    </a:lnTo>
                    <a:lnTo>
                      <a:pt x="10" y="65"/>
                    </a:lnTo>
                    <a:lnTo>
                      <a:pt x="12" y="56"/>
                    </a:lnTo>
                    <a:lnTo>
                      <a:pt x="16" y="47"/>
                    </a:lnTo>
                    <a:lnTo>
                      <a:pt x="19" y="39"/>
                    </a:lnTo>
                    <a:lnTo>
                      <a:pt x="26" y="23"/>
                    </a:lnTo>
                    <a:lnTo>
                      <a:pt x="34" y="7"/>
                    </a:lnTo>
                    <a:lnTo>
                      <a:pt x="34" y="7"/>
                    </a:lnTo>
                    <a:lnTo>
                      <a:pt x="35" y="5"/>
                    </a:lnTo>
                    <a:lnTo>
                      <a:pt x="35" y="3"/>
                    </a:lnTo>
                    <a:lnTo>
                      <a:pt x="34" y="2"/>
                    </a:lnTo>
                    <a:lnTo>
                      <a:pt x="32" y="1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8" y="1"/>
                    </a:lnTo>
                    <a:lnTo>
                      <a:pt x="26" y="2"/>
                    </a:lnTo>
                    <a:lnTo>
                      <a:pt x="26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03" name="Freeform 858"/>
              <p:cNvSpPr/>
              <p:nvPr/>
            </p:nvSpPr>
            <p:spPr bwMode="auto">
              <a:xfrm>
                <a:off x="2684463" y="1452563"/>
                <a:ext cx="17463" cy="34925"/>
              </a:xfrm>
              <a:custGeom>
                <a:avLst/>
                <a:gdLst/>
                <a:ahLst/>
                <a:cxnLst>
                  <a:cxn ang="0">
                    <a:pos x="26" y="2"/>
                  </a:cxn>
                  <a:cxn ang="0">
                    <a:pos x="26" y="2"/>
                  </a:cxn>
                  <a:cxn ang="0">
                    <a:pos x="17" y="15"/>
                  </a:cxn>
                  <a:cxn ang="0">
                    <a:pos x="9" y="30"/>
                  </a:cxn>
                  <a:cxn ang="0">
                    <a:pos x="5" y="37"/>
                  </a:cxn>
                  <a:cxn ang="0">
                    <a:pos x="2" y="44"/>
                  </a:cxn>
                  <a:cxn ang="0">
                    <a:pos x="1" y="52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0" y="63"/>
                  </a:cxn>
                  <a:cxn ang="0">
                    <a:pos x="1" y="64"/>
                  </a:cxn>
                  <a:cxn ang="0">
                    <a:pos x="2" y="65"/>
                  </a:cxn>
                  <a:cxn ang="0">
                    <a:pos x="4" y="65"/>
                  </a:cxn>
                  <a:cxn ang="0">
                    <a:pos x="7" y="65"/>
                  </a:cxn>
                  <a:cxn ang="0">
                    <a:pos x="8" y="64"/>
                  </a:cxn>
                  <a:cxn ang="0">
                    <a:pos x="9" y="63"/>
                  </a:cxn>
                  <a:cxn ang="0">
                    <a:pos x="10" y="61"/>
                  </a:cxn>
                  <a:cxn ang="0">
                    <a:pos x="10" y="61"/>
                  </a:cxn>
                  <a:cxn ang="0">
                    <a:pos x="11" y="53"/>
                  </a:cxn>
                  <a:cxn ang="0">
                    <a:pos x="12" y="46"/>
                  </a:cxn>
                  <a:cxn ang="0">
                    <a:pos x="15" y="39"/>
                  </a:cxn>
                  <a:cxn ang="0">
                    <a:pos x="18" y="32"/>
                  </a:cxn>
                  <a:cxn ang="0">
                    <a:pos x="26" y="18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3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6" y="2"/>
                  </a:cxn>
                  <a:cxn ang="0">
                    <a:pos x="26" y="2"/>
                  </a:cxn>
                </a:cxnLst>
                <a:rect l="0" t="0" r="r" b="b"/>
                <a:pathLst>
                  <a:path w="34" h="65">
                    <a:moveTo>
                      <a:pt x="26" y="2"/>
                    </a:moveTo>
                    <a:lnTo>
                      <a:pt x="26" y="2"/>
                    </a:lnTo>
                    <a:lnTo>
                      <a:pt x="17" y="15"/>
                    </a:lnTo>
                    <a:lnTo>
                      <a:pt x="9" y="30"/>
                    </a:lnTo>
                    <a:lnTo>
                      <a:pt x="5" y="37"/>
                    </a:lnTo>
                    <a:lnTo>
                      <a:pt x="2" y="44"/>
                    </a:lnTo>
                    <a:lnTo>
                      <a:pt x="1" y="52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3"/>
                    </a:lnTo>
                    <a:lnTo>
                      <a:pt x="1" y="64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7" y="65"/>
                    </a:lnTo>
                    <a:lnTo>
                      <a:pt x="8" y="64"/>
                    </a:lnTo>
                    <a:lnTo>
                      <a:pt x="9" y="63"/>
                    </a:lnTo>
                    <a:lnTo>
                      <a:pt x="10" y="61"/>
                    </a:lnTo>
                    <a:lnTo>
                      <a:pt x="10" y="61"/>
                    </a:lnTo>
                    <a:lnTo>
                      <a:pt x="11" y="53"/>
                    </a:lnTo>
                    <a:lnTo>
                      <a:pt x="12" y="46"/>
                    </a:lnTo>
                    <a:lnTo>
                      <a:pt x="15" y="39"/>
                    </a:lnTo>
                    <a:lnTo>
                      <a:pt x="18" y="32"/>
                    </a:lnTo>
                    <a:lnTo>
                      <a:pt x="26" y="18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4" y="4"/>
                    </a:lnTo>
                    <a:lnTo>
                      <a:pt x="34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6" y="2"/>
                    </a:lnTo>
                    <a:lnTo>
                      <a:pt x="26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04" name="Freeform 859"/>
              <p:cNvSpPr/>
              <p:nvPr/>
            </p:nvSpPr>
            <p:spPr bwMode="auto">
              <a:xfrm>
                <a:off x="2724150" y="1473200"/>
                <a:ext cx="4763" cy="111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1" y="19"/>
                  </a:cxn>
                  <a:cxn ang="0">
                    <a:pos x="2" y="20"/>
                  </a:cxn>
                  <a:cxn ang="0">
                    <a:pos x="3" y="21"/>
                  </a:cxn>
                  <a:cxn ang="0">
                    <a:pos x="5" y="21"/>
                  </a:cxn>
                  <a:cxn ang="0">
                    <a:pos x="6" y="21"/>
                  </a:cxn>
                  <a:cxn ang="0">
                    <a:pos x="8" y="20"/>
                  </a:cxn>
                  <a:cxn ang="0">
                    <a:pos x="9" y="19"/>
                  </a:cxn>
                  <a:cxn ang="0">
                    <a:pos x="9" y="1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21">
                    <a:moveTo>
                      <a:pt x="0" y="5"/>
                    </a:moveTo>
                    <a:lnTo>
                      <a:pt x="0" y="17"/>
                    </a:lnTo>
                    <a:lnTo>
                      <a:pt x="0" y="17"/>
                    </a:lnTo>
                    <a:lnTo>
                      <a:pt x="1" y="19"/>
                    </a:lnTo>
                    <a:lnTo>
                      <a:pt x="2" y="20"/>
                    </a:lnTo>
                    <a:lnTo>
                      <a:pt x="3" y="21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20"/>
                    </a:lnTo>
                    <a:lnTo>
                      <a:pt x="9" y="19"/>
                    </a:lnTo>
                    <a:lnTo>
                      <a:pt x="9" y="1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05" name="Freeform 860"/>
              <p:cNvSpPr/>
              <p:nvPr/>
            </p:nvSpPr>
            <p:spPr bwMode="auto">
              <a:xfrm>
                <a:off x="2386013" y="1473200"/>
                <a:ext cx="15875" cy="47625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19" y="5"/>
                  </a:cxn>
                  <a:cxn ang="0">
                    <a:pos x="18" y="15"/>
                  </a:cxn>
                  <a:cxn ang="0">
                    <a:pos x="16" y="26"/>
                  </a:cxn>
                  <a:cxn ang="0">
                    <a:pos x="10" y="45"/>
                  </a:cxn>
                  <a:cxn ang="0">
                    <a:pos x="3" y="66"/>
                  </a:cxn>
                  <a:cxn ang="0">
                    <a:pos x="1" y="76"/>
                  </a:cxn>
                  <a:cxn ang="0">
                    <a:pos x="0" y="87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1" y="91"/>
                  </a:cxn>
                  <a:cxn ang="0">
                    <a:pos x="3" y="91"/>
                  </a:cxn>
                  <a:cxn ang="0">
                    <a:pos x="5" y="92"/>
                  </a:cxn>
                  <a:cxn ang="0">
                    <a:pos x="7" y="91"/>
                  </a:cxn>
                  <a:cxn ang="0">
                    <a:pos x="9" y="91"/>
                  </a:cxn>
                  <a:cxn ang="0">
                    <a:pos x="10" y="89"/>
                  </a:cxn>
                  <a:cxn ang="0">
                    <a:pos x="10" y="87"/>
                  </a:cxn>
                  <a:cxn ang="0">
                    <a:pos x="10" y="87"/>
                  </a:cxn>
                  <a:cxn ang="0">
                    <a:pos x="11" y="76"/>
                  </a:cxn>
                  <a:cxn ang="0">
                    <a:pos x="13" y="66"/>
                  </a:cxn>
                  <a:cxn ang="0">
                    <a:pos x="19" y="45"/>
                  </a:cxn>
                  <a:cxn ang="0">
                    <a:pos x="25" y="26"/>
                  </a:cxn>
                  <a:cxn ang="0">
                    <a:pos x="27" y="15"/>
                  </a:cxn>
                  <a:cxn ang="0">
                    <a:pos x="29" y="5"/>
                  </a:cxn>
                  <a:cxn ang="0">
                    <a:pos x="29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1" y="1"/>
                  </a:cxn>
                  <a:cxn ang="0">
                    <a:pos x="20" y="3"/>
                  </a:cxn>
                  <a:cxn ang="0">
                    <a:pos x="19" y="5"/>
                  </a:cxn>
                  <a:cxn ang="0">
                    <a:pos x="19" y="5"/>
                  </a:cxn>
                </a:cxnLst>
                <a:rect l="0" t="0" r="r" b="b"/>
                <a:pathLst>
                  <a:path w="29" h="92">
                    <a:moveTo>
                      <a:pt x="19" y="5"/>
                    </a:moveTo>
                    <a:lnTo>
                      <a:pt x="19" y="5"/>
                    </a:lnTo>
                    <a:lnTo>
                      <a:pt x="18" y="15"/>
                    </a:lnTo>
                    <a:lnTo>
                      <a:pt x="16" y="26"/>
                    </a:lnTo>
                    <a:lnTo>
                      <a:pt x="10" y="45"/>
                    </a:lnTo>
                    <a:lnTo>
                      <a:pt x="3" y="66"/>
                    </a:lnTo>
                    <a:lnTo>
                      <a:pt x="1" y="76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1" y="91"/>
                    </a:lnTo>
                    <a:lnTo>
                      <a:pt x="3" y="91"/>
                    </a:lnTo>
                    <a:lnTo>
                      <a:pt x="5" y="92"/>
                    </a:lnTo>
                    <a:lnTo>
                      <a:pt x="7" y="91"/>
                    </a:lnTo>
                    <a:lnTo>
                      <a:pt x="9" y="91"/>
                    </a:lnTo>
                    <a:lnTo>
                      <a:pt x="10" y="89"/>
                    </a:lnTo>
                    <a:lnTo>
                      <a:pt x="10" y="87"/>
                    </a:lnTo>
                    <a:lnTo>
                      <a:pt x="10" y="87"/>
                    </a:lnTo>
                    <a:lnTo>
                      <a:pt x="11" y="76"/>
                    </a:lnTo>
                    <a:lnTo>
                      <a:pt x="13" y="66"/>
                    </a:lnTo>
                    <a:lnTo>
                      <a:pt x="19" y="45"/>
                    </a:lnTo>
                    <a:lnTo>
                      <a:pt x="25" y="26"/>
                    </a:lnTo>
                    <a:lnTo>
                      <a:pt x="27" y="1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1" y="1"/>
                    </a:lnTo>
                    <a:lnTo>
                      <a:pt x="20" y="3"/>
                    </a:lnTo>
                    <a:lnTo>
                      <a:pt x="19" y="5"/>
                    </a:lnTo>
                    <a:lnTo>
                      <a:pt x="1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06" name="Freeform 861"/>
              <p:cNvSpPr/>
              <p:nvPr/>
            </p:nvSpPr>
            <p:spPr bwMode="auto">
              <a:xfrm>
                <a:off x="2422525" y="1492250"/>
                <a:ext cx="12700" cy="31750"/>
              </a:xfrm>
              <a:custGeom>
                <a:avLst/>
                <a:gdLst/>
                <a:ahLst/>
                <a:cxnLst>
                  <a:cxn ang="0">
                    <a:pos x="13" y="3"/>
                  </a:cxn>
                  <a:cxn ang="0">
                    <a:pos x="13" y="3"/>
                  </a:cxn>
                  <a:cxn ang="0">
                    <a:pos x="5" y="29"/>
                  </a:cxn>
                  <a:cxn ang="0">
                    <a:pos x="2" y="41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1" y="57"/>
                  </a:cxn>
                  <a:cxn ang="0">
                    <a:pos x="2" y="59"/>
                  </a:cxn>
                  <a:cxn ang="0">
                    <a:pos x="3" y="59"/>
                  </a:cxn>
                  <a:cxn ang="0">
                    <a:pos x="5" y="60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9" y="57"/>
                  </a:cxn>
                  <a:cxn ang="0">
                    <a:pos x="9" y="55"/>
                  </a:cxn>
                  <a:cxn ang="0">
                    <a:pos x="9" y="55"/>
                  </a:cxn>
                  <a:cxn ang="0">
                    <a:pos x="11" y="42"/>
                  </a:cxn>
                  <a:cxn ang="0">
                    <a:pos x="14" y="30"/>
                  </a:cxn>
                  <a:cxn ang="0">
                    <a:pos x="22" y="6"/>
                  </a:cxn>
                  <a:cxn ang="0">
                    <a:pos x="22" y="6"/>
                  </a:cxn>
                  <a:cxn ang="0">
                    <a:pos x="22" y="4"/>
                  </a:cxn>
                  <a:cxn ang="0">
                    <a:pos x="21" y="2"/>
                  </a:cxn>
                  <a:cxn ang="0">
                    <a:pos x="20" y="1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4" y="1"/>
                  </a:cxn>
                  <a:cxn ang="0">
                    <a:pos x="13" y="3"/>
                  </a:cxn>
                  <a:cxn ang="0">
                    <a:pos x="13" y="3"/>
                  </a:cxn>
                </a:cxnLst>
                <a:rect l="0" t="0" r="r" b="b"/>
                <a:pathLst>
                  <a:path w="22" h="60">
                    <a:moveTo>
                      <a:pt x="13" y="3"/>
                    </a:moveTo>
                    <a:lnTo>
                      <a:pt x="13" y="3"/>
                    </a:lnTo>
                    <a:lnTo>
                      <a:pt x="5" y="29"/>
                    </a:lnTo>
                    <a:lnTo>
                      <a:pt x="2" y="41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2" y="59"/>
                    </a:lnTo>
                    <a:lnTo>
                      <a:pt x="3" y="59"/>
                    </a:lnTo>
                    <a:lnTo>
                      <a:pt x="5" y="60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9" y="57"/>
                    </a:lnTo>
                    <a:lnTo>
                      <a:pt x="9" y="55"/>
                    </a:lnTo>
                    <a:lnTo>
                      <a:pt x="9" y="55"/>
                    </a:lnTo>
                    <a:lnTo>
                      <a:pt x="11" y="42"/>
                    </a:lnTo>
                    <a:lnTo>
                      <a:pt x="14" y="3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21" y="2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1"/>
                    </a:lnTo>
                    <a:lnTo>
                      <a:pt x="13" y="3"/>
                    </a:lnTo>
                    <a:lnTo>
                      <a:pt x="13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07" name="Freeform 862"/>
              <p:cNvSpPr/>
              <p:nvPr/>
            </p:nvSpPr>
            <p:spPr bwMode="auto">
              <a:xfrm>
                <a:off x="2322513" y="1298575"/>
                <a:ext cx="19050" cy="47625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4" y="4"/>
                  </a:cxn>
                  <a:cxn ang="0">
                    <a:pos x="23" y="16"/>
                  </a:cxn>
                  <a:cxn ang="0">
                    <a:pos x="20" y="26"/>
                  </a:cxn>
                  <a:cxn ang="0">
                    <a:pos x="16" y="35"/>
                  </a:cxn>
                  <a:cxn ang="0">
                    <a:pos x="12" y="46"/>
                  </a:cxn>
                  <a:cxn ang="0">
                    <a:pos x="7" y="55"/>
                  </a:cxn>
                  <a:cxn ang="0">
                    <a:pos x="4" y="65"/>
                  </a:cxn>
                  <a:cxn ang="0">
                    <a:pos x="1" y="76"/>
                  </a:cxn>
                  <a:cxn ang="0">
                    <a:pos x="0" y="87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1" y="90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7" y="90"/>
                  </a:cxn>
                  <a:cxn ang="0">
                    <a:pos x="8" y="89"/>
                  </a:cxn>
                  <a:cxn ang="0">
                    <a:pos x="9" y="87"/>
                  </a:cxn>
                  <a:cxn ang="0">
                    <a:pos x="9" y="87"/>
                  </a:cxn>
                  <a:cxn ang="0">
                    <a:pos x="10" y="76"/>
                  </a:cxn>
                  <a:cxn ang="0">
                    <a:pos x="13" y="65"/>
                  </a:cxn>
                  <a:cxn ang="0">
                    <a:pos x="17" y="55"/>
                  </a:cxn>
                  <a:cxn ang="0">
                    <a:pos x="21" y="46"/>
                  </a:cxn>
                  <a:cxn ang="0">
                    <a:pos x="25" y="35"/>
                  </a:cxn>
                  <a:cxn ang="0">
                    <a:pos x="30" y="26"/>
                  </a:cxn>
                  <a:cxn ang="0">
                    <a:pos x="33" y="16"/>
                  </a:cxn>
                  <a:cxn ang="0">
                    <a:pos x="34" y="4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3" y="1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27" y="0"/>
                  </a:cxn>
                  <a:cxn ang="0">
                    <a:pos x="26" y="1"/>
                  </a:cxn>
                  <a:cxn ang="0">
                    <a:pos x="25" y="2"/>
                  </a:cxn>
                  <a:cxn ang="0">
                    <a:pos x="24" y="4"/>
                  </a:cxn>
                  <a:cxn ang="0">
                    <a:pos x="24" y="4"/>
                  </a:cxn>
                </a:cxnLst>
                <a:rect l="0" t="0" r="r" b="b"/>
                <a:pathLst>
                  <a:path w="34" h="91">
                    <a:moveTo>
                      <a:pt x="24" y="4"/>
                    </a:moveTo>
                    <a:lnTo>
                      <a:pt x="24" y="4"/>
                    </a:lnTo>
                    <a:lnTo>
                      <a:pt x="23" y="16"/>
                    </a:lnTo>
                    <a:lnTo>
                      <a:pt x="20" y="26"/>
                    </a:lnTo>
                    <a:lnTo>
                      <a:pt x="16" y="35"/>
                    </a:lnTo>
                    <a:lnTo>
                      <a:pt x="12" y="46"/>
                    </a:lnTo>
                    <a:lnTo>
                      <a:pt x="7" y="55"/>
                    </a:lnTo>
                    <a:lnTo>
                      <a:pt x="4" y="65"/>
                    </a:lnTo>
                    <a:lnTo>
                      <a:pt x="1" y="76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1" y="90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7" y="90"/>
                    </a:lnTo>
                    <a:lnTo>
                      <a:pt x="8" y="89"/>
                    </a:lnTo>
                    <a:lnTo>
                      <a:pt x="9" y="87"/>
                    </a:lnTo>
                    <a:lnTo>
                      <a:pt x="9" y="87"/>
                    </a:lnTo>
                    <a:lnTo>
                      <a:pt x="10" y="76"/>
                    </a:lnTo>
                    <a:lnTo>
                      <a:pt x="13" y="65"/>
                    </a:lnTo>
                    <a:lnTo>
                      <a:pt x="17" y="55"/>
                    </a:lnTo>
                    <a:lnTo>
                      <a:pt x="21" y="46"/>
                    </a:lnTo>
                    <a:lnTo>
                      <a:pt x="25" y="35"/>
                    </a:lnTo>
                    <a:lnTo>
                      <a:pt x="30" y="26"/>
                    </a:lnTo>
                    <a:lnTo>
                      <a:pt x="33" y="16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3" y="1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7" y="0"/>
                    </a:lnTo>
                    <a:lnTo>
                      <a:pt x="26" y="1"/>
                    </a:lnTo>
                    <a:lnTo>
                      <a:pt x="25" y="2"/>
                    </a:lnTo>
                    <a:lnTo>
                      <a:pt x="24" y="4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08" name="Freeform 863"/>
              <p:cNvSpPr/>
              <p:nvPr/>
            </p:nvSpPr>
            <p:spPr bwMode="auto">
              <a:xfrm>
                <a:off x="2355850" y="1304925"/>
                <a:ext cx="22225" cy="34925"/>
              </a:xfrm>
              <a:custGeom>
                <a:avLst/>
                <a:gdLst/>
                <a:ahLst/>
                <a:cxnLst>
                  <a:cxn ang="0">
                    <a:pos x="32" y="2"/>
                  </a:cxn>
                  <a:cxn ang="0">
                    <a:pos x="32" y="2"/>
                  </a:cxn>
                  <a:cxn ang="0">
                    <a:pos x="21" y="16"/>
                  </a:cxn>
                  <a:cxn ang="0">
                    <a:pos x="11" y="30"/>
                  </a:cxn>
                  <a:cxn ang="0">
                    <a:pos x="7" y="37"/>
                  </a:cxn>
                  <a:cxn ang="0">
                    <a:pos x="4" y="45"/>
                  </a:cxn>
                  <a:cxn ang="0">
                    <a:pos x="1" y="52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1" y="65"/>
                  </a:cxn>
                  <a:cxn ang="0">
                    <a:pos x="3" y="66"/>
                  </a:cxn>
                  <a:cxn ang="0">
                    <a:pos x="4" y="66"/>
                  </a:cxn>
                  <a:cxn ang="0">
                    <a:pos x="6" y="66"/>
                  </a:cxn>
                  <a:cxn ang="0">
                    <a:pos x="7" y="65"/>
                  </a:cxn>
                  <a:cxn ang="0">
                    <a:pos x="9" y="64"/>
                  </a:cxn>
                  <a:cxn ang="0">
                    <a:pos x="9" y="62"/>
                  </a:cxn>
                  <a:cxn ang="0">
                    <a:pos x="9" y="62"/>
                  </a:cxn>
                  <a:cxn ang="0">
                    <a:pos x="10" y="53"/>
                  </a:cxn>
                  <a:cxn ang="0">
                    <a:pos x="13" y="46"/>
                  </a:cxn>
                  <a:cxn ang="0">
                    <a:pos x="16" y="39"/>
                  </a:cxn>
                  <a:cxn ang="0">
                    <a:pos x="20" y="33"/>
                  </a:cxn>
                  <a:cxn ang="0">
                    <a:pos x="31" y="19"/>
                  </a:cxn>
                  <a:cxn ang="0">
                    <a:pos x="40" y="7"/>
                  </a:cxn>
                  <a:cxn ang="0">
                    <a:pos x="40" y="7"/>
                  </a:cxn>
                  <a:cxn ang="0">
                    <a:pos x="41" y="5"/>
                  </a:cxn>
                  <a:cxn ang="0">
                    <a:pos x="41" y="3"/>
                  </a:cxn>
                  <a:cxn ang="0">
                    <a:pos x="40" y="2"/>
                  </a:cxn>
                  <a:cxn ang="0">
                    <a:pos x="39" y="1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4" y="1"/>
                  </a:cxn>
                  <a:cxn ang="0">
                    <a:pos x="32" y="2"/>
                  </a:cxn>
                  <a:cxn ang="0">
                    <a:pos x="32" y="2"/>
                  </a:cxn>
                </a:cxnLst>
                <a:rect l="0" t="0" r="r" b="b"/>
                <a:pathLst>
                  <a:path w="41" h="66">
                    <a:moveTo>
                      <a:pt x="32" y="2"/>
                    </a:moveTo>
                    <a:lnTo>
                      <a:pt x="32" y="2"/>
                    </a:lnTo>
                    <a:lnTo>
                      <a:pt x="21" y="16"/>
                    </a:lnTo>
                    <a:lnTo>
                      <a:pt x="11" y="30"/>
                    </a:lnTo>
                    <a:lnTo>
                      <a:pt x="7" y="37"/>
                    </a:lnTo>
                    <a:lnTo>
                      <a:pt x="4" y="45"/>
                    </a:lnTo>
                    <a:lnTo>
                      <a:pt x="1" y="5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1" y="65"/>
                    </a:lnTo>
                    <a:lnTo>
                      <a:pt x="3" y="66"/>
                    </a:lnTo>
                    <a:lnTo>
                      <a:pt x="4" y="66"/>
                    </a:lnTo>
                    <a:lnTo>
                      <a:pt x="6" y="66"/>
                    </a:lnTo>
                    <a:lnTo>
                      <a:pt x="7" y="65"/>
                    </a:lnTo>
                    <a:lnTo>
                      <a:pt x="9" y="64"/>
                    </a:lnTo>
                    <a:lnTo>
                      <a:pt x="9" y="62"/>
                    </a:lnTo>
                    <a:lnTo>
                      <a:pt x="9" y="62"/>
                    </a:lnTo>
                    <a:lnTo>
                      <a:pt x="10" y="53"/>
                    </a:lnTo>
                    <a:lnTo>
                      <a:pt x="13" y="46"/>
                    </a:lnTo>
                    <a:lnTo>
                      <a:pt x="16" y="39"/>
                    </a:lnTo>
                    <a:lnTo>
                      <a:pt x="20" y="33"/>
                    </a:lnTo>
                    <a:lnTo>
                      <a:pt x="31" y="19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41" y="5"/>
                    </a:lnTo>
                    <a:lnTo>
                      <a:pt x="41" y="3"/>
                    </a:lnTo>
                    <a:lnTo>
                      <a:pt x="40" y="2"/>
                    </a:lnTo>
                    <a:lnTo>
                      <a:pt x="39" y="1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4" y="1"/>
                    </a:lnTo>
                    <a:lnTo>
                      <a:pt x="32" y="2"/>
                    </a:lnTo>
                    <a:lnTo>
                      <a:pt x="3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09" name="Freeform 864"/>
              <p:cNvSpPr/>
              <p:nvPr/>
            </p:nvSpPr>
            <p:spPr bwMode="auto">
              <a:xfrm>
                <a:off x="2382838" y="1314450"/>
                <a:ext cx="22225" cy="42863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9" y="1"/>
                  </a:cxn>
                  <a:cxn ang="0">
                    <a:pos x="37" y="0"/>
                  </a:cxn>
                  <a:cxn ang="0">
                    <a:pos x="35" y="1"/>
                  </a:cxn>
                  <a:cxn ang="0">
                    <a:pos x="32" y="3"/>
                  </a:cxn>
                  <a:cxn ang="0">
                    <a:pos x="32" y="4"/>
                  </a:cxn>
                  <a:cxn ang="0">
                    <a:pos x="32" y="6"/>
                  </a:cxn>
                  <a:cxn ang="0">
                    <a:pos x="32" y="6"/>
                  </a:cxn>
                  <a:cxn ang="0">
                    <a:pos x="32" y="12"/>
                  </a:cxn>
                  <a:cxn ang="0">
                    <a:pos x="31" y="18"/>
                  </a:cxn>
                  <a:cxn ang="0">
                    <a:pos x="29" y="22"/>
                  </a:cxn>
                  <a:cxn ang="0">
                    <a:pos x="27" y="27"/>
                  </a:cxn>
                  <a:cxn ang="0">
                    <a:pos x="20" y="36"/>
                  </a:cxn>
                  <a:cxn ang="0">
                    <a:pos x="14" y="45"/>
                  </a:cxn>
                  <a:cxn ang="0">
                    <a:pos x="14" y="45"/>
                  </a:cxn>
                  <a:cxn ang="0">
                    <a:pos x="8" y="52"/>
                  </a:cxn>
                  <a:cxn ang="0">
                    <a:pos x="4" y="59"/>
                  </a:cxn>
                  <a:cxn ang="0">
                    <a:pos x="1" y="66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0" y="77"/>
                  </a:cxn>
                  <a:cxn ang="0">
                    <a:pos x="1" y="79"/>
                  </a:cxn>
                  <a:cxn ang="0">
                    <a:pos x="3" y="79"/>
                  </a:cxn>
                  <a:cxn ang="0">
                    <a:pos x="4" y="80"/>
                  </a:cxn>
                  <a:cxn ang="0">
                    <a:pos x="6" y="79"/>
                  </a:cxn>
                  <a:cxn ang="0">
                    <a:pos x="7" y="79"/>
                  </a:cxn>
                  <a:cxn ang="0">
                    <a:pos x="9" y="77"/>
                  </a:cxn>
                  <a:cxn ang="0">
                    <a:pos x="9" y="75"/>
                  </a:cxn>
                  <a:cxn ang="0">
                    <a:pos x="9" y="75"/>
                  </a:cxn>
                  <a:cxn ang="0">
                    <a:pos x="11" y="69"/>
                  </a:cxn>
                  <a:cxn ang="0">
                    <a:pos x="12" y="65"/>
                  </a:cxn>
                  <a:cxn ang="0">
                    <a:pos x="16" y="56"/>
                  </a:cxn>
                  <a:cxn ang="0">
                    <a:pos x="22" y="49"/>
                  </a:cxn>
                  <a:cxn ang="0">
                    <a:pos x="28" y="41"/>
                  </a:cxn>
                  <a:cxn ang="0">
                    <a:pos x="34" y="32"/>
                  </a:cxn>
                  <a:cxn ang="0">
                    <a:pos x="38" y="24"/>
                  </a:cxn>
                  <a:cxn ang="0">
                    <a:pos x="40" y="20"/>
                  </a:cxn>
                  <a:cxn ang="0">
                    <a:pos x="42" y="15"/>
                  </a:cxn>
                  <a:cxn ang="0">
                    <a:pos x="42" y="10"/>
                  </a:cxn>
                  <a:cxn ang="0">
                    <a:pos x="40" y="4"/>
                  </a:cxn>
                  <a:cxn ang="0">
                    <a:pos x="40" y="4"/>
                  </a:cxn>
                </a:cxnLst>
                <a:rect l="0" t="0" r="r" b="b"/>
                <a:pathLst>
                  <a:path w="42" h="80">
                    <a:moveTo>
                      <a:pt x="40" y="4"/>
                    </a:moveTo>
                    <a:lnTo>
                      <a:pt x="40" y="4"/>
                    </a:lnTo>
                    <a:lnTo>
                      <a:pt x="40" y="2"/>
                    </a:lnTo>
                    <a:lnTo>
                      <a:pt x="39" y="1"/>
                    </a:lnTo>
                    <a:lnTo>
                      <a:pt x="37" y="0"/>
                    </a:lnTo>
                    <a:lnTo>
                      <a:pt x="35" y="1"/>
                    </a:lnTo>
                    <a:lnTo>
                      <a:pt x="32" y="3"/>
                    </a:lnTo>
                    <a:lnTo>
                      <a:pt x="32" y="4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2" y="12"/>
                    </a:lnTo>
                    <a:lnTo>
                      <a:pt x="31" y="18"/>
                    </a:lnTo>
                    <a:lnTo>
                      <a:pt x="29" y="22"/>
                    </a:lnTo>
                    <a:lnTo>
                      <a:pt x="27" y="27"/>
                    </a:lnTo>
                    <a:lnTo>
                      <a:pt x="20" y="36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8" y="52"/>
                    </a:lnTo>
                    <a:lnTo>
                      <a:pt x="4" y="59"/>
                    </a:lnTo>
                    <a:lnTo>
                      <a:pt x="1" y="66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0" y="77"/>
                    </a:lnTo>
                    <a:lnTo>
                      <a:pt x="1" y="79"/>
                    </a:lnTo>
                    <a:lnTo>
                      <a:pt x="3" y="79"/>
                    </a:lnTo>
                    <a:lnTo>
                      <a:pt x="4" y="80"/>
                    </a:lnTo>
                    <a:lnTo>
                      <a:pt x="6" y="79"/>
                    </a:lnTo>
                    <a:lnTo>
                      <a:pt x="7" y="79"/>
                    </a:lnTo>
                    <a:lnTo>
                      <a:pt x="9" y="77"/>
                    </a:lnTo>
                    <a:lnTo>
                      <a:pt x="9" y="75"/>
                    </a:lnTo>
                    <a:lnTo>
                      <a:pt x="9" y="75"/>
                    </a:lnTo>
                    <a:lnTo>
                      <a:pt x="11" y="69"/>
                    </a:lnTo>
                    <a:lnTo>
                      <a:pt x="12" y="65"/>
                    </a:lnTo>
                    <a:lnTo>
                      <a:pt x="16" y="56"/>
                    </a:lnTo>
                    <a:lnTo>
                      <a:pt x="22" y="49"/>
                    </a:lnTo>
                    <a:lnTo>
                      <a:pt x="28" y="41"/>
                    </a:lnTo>
                    <a:lnTo>
                      <a:pt x="34" y="32"/>
                    </a:lnTo>
                    <a:lnTo>
                      <a:pt x="38" y="24"/>
                    </a:lnTo>
                    <a:lnTo>
                      <a:pt x="40" y="20"/>
                    </a:lnTo>
                    <a:lnTo>
                      <a:pt x="42" y="15"/>
                    </a:lnTo>
                    <a:lnTo>
                      <a:pt x="42" y="10"/>
                    </a:lnTo>
                    <a:lnTo>
                      <a:pt x="40" y="4"/>
                    </a:lnTo>
                    <a:lnTo>
                      <a:pt x="4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10" name="Freeform 865"/>
              <p:cNvSpPr>
                <a:spLocks noEditPoints="1"/>
              </p:cNvSpPr>
              <p:nvPr/>
            </p:nvSpPr>
            <p:spPr bwMode="auto">
              <a:xfrm>
                <a:off x="2159000" y="1141413"/>
                <a:ext cx="739775" cy="723900"/>
              </a:xfrm>
              <a:custGeom>
                <a:avLst/>
                <a:gdLst/>
                <a:ahLst/>
                <a:cxnLst>
                  <a:cxn ang="0">
                    <a:pos x="761" y="1352"/>
                  </a:cxn>
                  <a:cxn ang="0">
                    <a:pos x="683" y="1296"/>
                  </a:cxn>
                  <a:cxn ang="0">
                    <a:pos x="639" y="1242"/>
                  </a:cxn>
                  <a:cxn ang="0">
                    <a:pos x="406" y="1019"/>
                  </a:cxn>
                  <a:cxn ang="0">
                    <a:pos x="260" y="865"/>
                  </a:cxn>
                  <a:cxn ang="0">
                    <a:pos x="75" y="672"/>
                  </a:cxn>
                  <a:cxn ang="0">
                    <a:pos x="27" y="609"/>
                  </a:cxn>
                  <a:cxn ang="0">
                    <a:pos x="0" y="518"/>
                  </a:cxn>
                  <a:cxn ang="0">
                    <a:pos x="17" y="455"/>
                  </a:cxn>
                  <a:cxn ang="0">
                    <a:pos x="61" y="408"/>
                  </a:cxn>
                  <a:cxn ang="0">
                    <a:pos x="168" y="302"/>
                  </a:cxn>
                  <a:cxn ang="0">
                    <a:pos x="410" y="87"/>
                  </a:cxn>
                  <a:cxn ang="0">
                    <a:pos x="502" y="26"/>
                  </a:cxn>
                  <a:cxn ang="0">
                    <a:pos x="539" y="10"/>
                  </a:cxn>
                  <a:cxn ang="0">
                    <a:pos x="629" y="2"/>
                  </a:cxn>
                  <a:cxn ang="0">
                    <a:pos x="689" y="28"/>
                  </a:cxn>
                  <a:cxn ang="0">
                    <a:pos x="702" y="36"/>
                  </a:cxn>
                  <a:cxn ang="0">
                    <a:pos x="755" y="111"/>
                  </a:cxn>
                  <a:cxn ang="0">
                    <a:pos x="937" y="297"/>
                  </a:cxn>
                  <a:cxn ang="0">
                    <a:pos x="1223" y="573"/>
                  </a:cxn>
                  <a:cxn ang="0">
                    <a:pos x="1358" y="690"/>
                  </a:cxn>
                  <a:cxn ang="0">
                    <a:pos x="1386" y="724"/>
                  </a:cxn>
                  <a:cxn ang="0">
                    <a:pos x="1395" y="808"/>
                  </a:cxn>
                  <a:cxn ang="0">
                    <a:pos x="1359" y="882"/>
                  </a:cxn>
                  <a:cxn ang="0">
                    <a:pos x="1337" y="913"/>
                  </a:cxn>
                  <a:cxn ang="0">
                    <a:pos x="1217" y="1073"/>
                  </a:cxn>
                  <a:cxn ang="0">
                    <a:pos x="1134" y="1163"/>
                  </a:cxn>
                  <a:cxn ang="0">
                    <a:pos x="1026" y="1243"/>
                  </a:cxn>
                  <a:cxn ang="0">
                    <a:pos x="1018" y="1257"/>
                  </a:cxn>
                  <a:cxn ang="0">
                    <a:pos x="997" y="1285"/>
                  </a:cxn>
                  <a:cxn ang="0">
                    <a:pos x="980" y="1304"/>
                  </a:cxn>
                  <a:cxn ang="0">
                    <a:pos x="937" y="1331"/>
                  </a:cxn>
                  <a:cxn ang="0">
                    <a:pos x="850" y="1366"/>
                  </a:cxn>
                  <a:cxn ang="0">
                    <a:pos x="601" y="41"/>
                  </a:cxn>
                  <a:cxn ang="0">
                    <a:pos x="532" y="57"/>
                  </a:cxn>
                  <a:cxn ang="0">
                    <a:pos x="355" y="185"/>
                  </a:cxn>
                  <a:cxn ang="0">
                    <a:pos x="95" y="433"/>
                  </a:cxn>
                  <a:cxn ang="0">
                    <a:pos x="82" y="444"/>
                  </a:cxn>
                  <a:cxn ang="0">
                    <a:pos x="49" y="479"/>
                  </a:cxn>
                  <a:cxn ang="0">
                    <a:pos x="41" y="529"/>
                  </a:cxn>
                  <a:cxn ang="0">
                    <a:pos x="66" y="595"/>
                  </a:cxn>
                  <a:cxn ang="0">
                    <a:pos x="127" y="658"/>
                  </a:cxn>
                  <a:cxn ang="0">
                    <a:pos x="136" y="677"/>
                  </a:cxn>
                  <a:cxn ang="0">
                    <a:pos x="390" y="944"/>
                  </a:cxn>
                  <a:cxn ang="0">
                    <a:pos x="574" y="1119"/>
                  </a:cxn>
                  <a:cxn ang="0">
                    <a:pos x="714" y="1263"/>
                  </a:cxn>
                  <a:cxn ang="0">
                    <a:pos x="748" y="1294"/>
                  </a:cxn>
                  <a:cxn ang="0">
                    <a:pos x="829" y="1321"/>
                  </a:cxn>
                  <a:cxn ang="0">
                    <a:pos x="918" y="1290"/>
                  </a:cxn>
                  <a:cxn ang="0">
                    <a:pos x="991" y="1224"/>
                  </a:cxn>
                  <a:cxn ang="0">
                    <a:pos x="1081" y="1153"/>
                  </a:cxn>
                  <a:cxn ang="0">
                    <a:pos x="1195" y="1033"/>
                  </a:cxn>
                  <a:cxn ang="0">
                    <a:pos x="1286" y="908"/>
                  </a:cxn>
                  <a:cxn ang="0">
                    <a:pos x="1295" y="888"/>
                  </a:cxn>
                  <a:cxn ang="0">
                    <a:pos x="1336" y="843"/>
                  </a:cxn>
                  <a:cxn ang="0">
                    <a:pos x="1358" y="782"/>
                  </a:cxn>
                  <a:cxn ang="0">
                    <a:pos x="1344" y="735"/>
                  </a:cxn>
                  <a:cxn ang="0">
                    <a:pos x="1233" y="639"/>
                  </a:cxn>
                  <a:cxn ang="0">
                    <a:pos x="949" y="365"/>
                  </a:cxn>
                  <a:cxn ang="0">
                    <a:pos x="782" y="204"/>
                  </a:cxn>
                  <a:cxn ang="0">
                    <a:pos x="676" y="75"/>
                  </a:cxn>
                  <a:cxn ang="0">
                    <a:pos x="649" y="52"/>
                  </a:cxn>
                  <a:cxn ang="0">
                    <a:pos x="601" y="41"/>
                  </a:cxn>
                </a:cxnLst>
                <a:rect l="0" t="0" r="r" b="b"/>
                <a:pathLst>
                  <a:path w="1398" h="1368">
                    <a:moveTo>
                      <a:pt x="829" y="1368"/>
                    </a:moveTo>
                    <a:lnTo>
                      <a:pt x="829" y="1368"/>
                    </a:lnTo>
                    <a:lnTo>
                      <a:pt x="813" y="1367"/>
                    </a:lnTo>
                    <a:lnTo>
                      <a:pt x="796" y="1364"/>
                    </a:lnTo>
                    <a:lnTo>
                      <a:pt x="779" y="1359"/>
                    </a:lnTo>
                    <a:lnTo>
                      <a:pt x="761" y="1352"/>
                    </a:lnTo>
                    <a:lnTo>
                      <a:pt x="743" y="1343"/>
                    </a:lnTo>
                    <a:lnTo>
                      <a:pt x="726" y="1330"/>
                    </a:lnTo>
                    <a:lnTo>
                      <a:pt x="707" y="1317"/>
                    </a:lnTo>
                    <a:lnTo>
                      <a:pt x="688" y="1300"/>
                    </a:lnTo>
                    <a:lnTo>
                      <a:pt x="688" y="1300"/>
                    </a:lnTo>
                    <a:lnTo>
                      <a:pt x="683" y="1296"/>
                    </a:lnTo>
                    <a:lnTo>
                      <a:pt x="681" y="1291"/>
                    </a:lnTo>
                    <a:lnTo>
                      <a:pt x="681" y="1288"/>
                    </a:lnTo>
                    <a:lnTo>
                      <a:pt x="679" y="1286"/>
                    </a:lnTo>
                    <a:lnTo>
                      <a:pt x="679" y="1286"/>
                    </a:lnTo>
                    <a:lnTo>
                      <a:pt x="659" y="1264"/>
                    </a:lnTo>
                    <a:lnTo>
                      <a:pt x="639" y="1242"/>
                    </a:lnTo>
                    <a:lnTo>
                      <a:pt x="597" y="1201"/>
                    </a:lnTo>
                    <a:lnTo>
                      <a:pt x="554" y="1161"/>
                    </a:lnTo>
                    <a:lnTo>
                      <a:pt x="512" y="1122"/>
                    </a:lnTo>
                    <a:lnTo>
                      <a:pt x="512" y="1122"/>
                    </a:lnTo>
                    <a:lnTo>
                      <a:pt x="441" y="1054"/>
                    </a:lnTo>
                    <a:lnTo>
                      <a:pt x="406" y="1019"/>
                    </a:lnTo>
                    <a:lnTo>
                      <a:pt x="372" y="984"/>
                    </a:lnTo>
                    <a:lnTo>
                      <a:pt x="372" y="984"/>
                    </a:lnTo>
                    <a:lnTo>
                      <a:pt x="322" y="930"/>
                    </a:lnTo>
                    <a:lnTo>
                      <a:pt x="318" y="926"/>
                    </a:lnTo>
                    <a:lnTo>
                      <a:pt x="318" y="926"/>
                    </a:lnTo>
                    <a:lnTo>
                      <a:pt x="260" y="865"/>
                    </a:lnTo>
                    <a:lnTo>
                      <a:pt x="201" y="803"/>
                    </a:lnTo>
                    <a:lnTo>
                      <a:pt x="142" y="742"/>
                    </a:lnTo>
                    <a:lnTo>
                      <a:pt x="81" y="683"/>
                    </a:lnTo>
                    <a:lnTo>
                      <a:pt x="81" y="683"/>
                    </a:lnTo>
                    <a:lnTo>
                      <a:pt x="77" y="677"/>
                    </a:lnTo>
                    <a:lnTo>
                      <a:pt x="75" y="672"/>
                    </a:lnTo>
                    <a:lnTo>
                      <a:pt x="74" y="669"/>
                    </a:lnTo>
                    <a:lnTo>
                      <a:pt x="72" y="666"/>
                    </a:lnTo>
                    <a:lnTo>
                      <a:pt x="72" y="666"/>
                    </a:lnTo>
                    <a:lnTo>
                      <a:pt x="54" y="647"/>
                    </a:lnTo>
                    <a:lnTo>
                      <a:pt x="40" y="629"/>
                    </a:lnTo>
                    <a:lnTo>
                      <a:pt x="27" y="609"/>
                    </a:lnTo>
                    <a:lnTo>
                      <a:pt x="16" y="589"/>
                    </a:lnTo>
                    <a:lnTo>
                      <a:pt x="9" y="569"/>
                    </a:lnTo>
                    <a:lnTo>
                      <a:pt x="3" y="548"/>
                    </a:lnTo>
                    <a:lnTo>
                      <a:pt x="2" y="538"/>
                    </a:lnTo>
                    <a:lnTo>
                      <a:pt x="1" y="528"/>
                    </a:lnTo>
                    <a:lnTo>
                      <a:pt x="0" y="518"/>
                    </a:lnTo>
                    <a:lnTo>
                      <a:pt x="1" y="508"/>
                    </a:lnTo>
                    <a:lnTo>
                      <a:pt x="1" y="508"/>
                    </a:lnTo>
                    <a:lnTo>
                      <a:pt x="2" y="495"/>
                    </a:lnTo>
                    <a:lnTo>
                      <a:pt x="6" y="480"/>
                    </a:lnTo>
                    <a:lnTo>
                      <a:pt x="10" y="468"/>
                    </a:lnTo>
                    <a:lnTo>
                      <a:pt x="17" y="455"/>
                    </a:lnTo>
                    <a:lnTo>
                      <a:pt x="24" y="443"/>
                    </a:lnTo>
                    <a:lnTo>
                      <a:pt x="34" y="432"/>
                    </a:lnTo>
                    <a:lnTo>
                      <a:pt x="45" y="421"/>
                    </a:lnTo>
                    <a:lnTo>
                      <a:pt x="58" y="411"/>
                    </a:lnTo>
                    <a:lnTo>
                      <a:pt x="60" y="410"/>
                    </a:lnTo>
                    <a:lnTo>
                      <a:pt x="61" y="408"/>
                    </a:lnTo>
                    <a:lnTo>
                      <a:pt x="61" y="408"/>
                    </a:lnTo>
                    <a:lnTo>
                      <a:pt x="65" y="403"/>
                    </a:lnTo>
                    <a:lnTo>
                      <a:pt x="65" y="403"/>
                    </a:lnTo>
                    <a:lnTo>
                      <a:pt x="116" y="353"/>
                    </a:lnTo>
                    <a:lnTo>
                      <a:pt x="168" y="303"/>
                    </a:lnTo>
                    <a:lnTo>
                      <a:pt x="168" y="302"/>
                    </a:lnTo>
                    <a:lnTo>
                      <a:pt x="168" y="302"/>
                    </a:lnTo>
                    <a:lnTo>
                      <a:pt x="246" y="228"/>
                    </a:lnTo>
                    <a:lnTo>
                      <a:pt x="286" y="191"/>
                    </a:lnTo>
                    <a:lnTo>
                      <a:pt x="326" y="155"/>
                    </a:lnTo>
                    <a:lnTo>
                      <a:pt x="367" y="120"/>
                    </a:lnTo>
                    <a:lnTo>
                      <a:pt x="410" y="87"/>
                    </a:lnTo>
                    <a:lnTo>
                      <a:pt x="432" y="71"/>
                    </a:lnTo>
                    <a:lnTo>
                      <a:pt x="454" y="56"/>
                    </a:lnTo>
                    <a:lnTo>
                      <a:pt x="477" y="40"/>
                    </a:lnTo>
                    <a:lnTo>
                      <a:pt x="500" y="27"/>
                    </a:lnTo>
                    <a:lnTo>
                      <a:pt x="501" y="26"/>
                    </a:lnTo>
                    <a:lnTo>
                      <a:pt x="502" y="26"/>
                    </a:lnTo>
                    <a:lnTo>
                      <a:pt x="502" y="26"/>
                    </a:lnTo>
                    <a:lnTo>
                      <a:pt x="508" y="21"/>
                    </a:lnTo>
                    <a:lnTo>
                      <a:pt x="508" y="21"/>
                    </a:lnTo>
                    <a:lnTo>
                      <a:pt x="515" y="18"/>
                    </a:lnTo>
                    <a:lnTo>
                      <a:pt x="515" y="18"/>
                    </a:lnTo>
                    <a:lnTo>
                      <a:pt x="539" y="10"/>
                    </a:lnTo>
                    <a:lnTo>
                      <a:pt x="562" y="5"/>
                    </a:lnTo>
                    <a:lnTo>
                      <a:pt x="583" y="1"/>
                    </a:lnTo>
                    <a:lnTo>
                      <a:pt x="605" y="0"/>
                    </a:lnTo>
                    <a:lnTo>
                      <a:pt x="605" y="0"/>
                    </a:lnTo>
                    <a:lnTo>
                      <a:pt x="617" y="0"/>
                    </a:lnTo>
                    <a:lnTo>
                      <a:pt x="629" y="2"/>
                    </a:lnTo>
                    <a:lnTo>
                      <a:pt x="640" y="4"/>
                    </a:lnTo>
                    <a:lnTo>
                      <a:pt x="650" y="7"/>
                    </a:lnTo>
                    <a:lnTo>
                      <a:pt x="661" y="11"/>
                    </a:lnTo>
                    <a:lnTo>
                      <a:pt x="671" y="15"/>
                    </a:lnTo>
                    <a:lnTo>
                      <a:pt x="679" y="21"/>
                    </a:lnTo>
                    <a:lnTo>
                      <a:pt x="689" y="28"/>
                    </a:lnTo>
                    <a:lnTo>
                      <a:pt x="691" y="30"/>
                    </a:lnTo>
                    <a:lnTo>
                      <a:pt x="693" y="31"/>
                    </a:lnTo>
                    <a:lnTo>
                      <a:pt x="693" y="31"/>
                    </a:lnTo>
                    <a:lnTo>
                      <a:pt x="697" y="32"/>
                    </a:lnTo>
                    <a:lnTo>
                      <a:pt x="700" y="34"/>
                    </a:lnTo>
                    <a:lnTo>
                      <a:pt x="702" y="36"/>
                    </a:lnTo>
                    <a:lnTo>
                      <a:pt x="705" y="40"/>
                    </a:lnTo>
                    <a:lnTo>
                      <a:pt x="705" y="40"/>
                    </a:lnTo>
                    <a:lnTo>
                      <a:pt x="717" y="58"/>
                    </a:lnTo>
                    <a:lnTo>
                      <a:pt x="729" y="76"/>
                    </a:lnTo>
                    <a:lnTo>
                      <a:pt x="741" y="94"/>
                    </a:lnTo>
                    <a:lnTo>
                      <a:pt x="755" y="111"/>
                    </a:lnTo>
                    <a:lnTo>
                      <a:pt x="783" y="144"/>
                    </a:lnTo>
                    <a:lnTo>
                      <a:pt x="812" y="176"/>
                    </a:lnTo>
                    <a:lnTo>
                      <a:pt x="842" y="208"/>
                    </a:lnTo>
                    <a:lnTo>
                      <a:pt x="874" y="238"/>
                    </a:lnTo>
                    <a:lnTo>
                      <a:pt x="937" y="297"/>
                    </a:lnTo>
                    <a:lnTo>
                      <a:pt x="937" y="297"/>
                    </a:lnTo>
                    <a:lnTo>
                      <a:pt x="983" y="341"/>
                    </a:lnTo>
                    <a:lnTo>
                      <a:pt x="1030" y="385"/>
                    </a:lnTo>
                    <a:lnTo>
                      <a:pt x="1030" y="385"/>
                    </a:lnTo>
                    <a:lnTo>
                      <a:pt x="1103" y="458"/>
                    </a:lnTo>
                    <a:lnTo>
                      <a:pt x="1182" y="535"/>
                    </a:lnTo>
                    <a:lnTo>
                      <a:pt x="1223" y="573"/>
                    </a:lnTo>
                    <a:lnTo>
                      <a:pt x="1265" y="612"/>
                    </a:lnTo>
                    <a:lnTo>
                      <a:pt x="1307" y="650"/>
                    </a:lnTo>
                    <a:lnTo>
                      <a:pt x="1351" y="688"/>
                    </a:lnTo>
                    <a:lnTo>
                      <a:pt x="1354" y="690"/>
                    </a:lnTo>
                    <a:lnTo>
                      <a:pt x="1358" y="690"/>
                    </a:lnTo>
                    <a:lnTo>
                      <a:pt x="1358" y="690"/>
                    </a:lnTo>
                    <a:lnTo>
                      <a:pt x="1361" y="691"/>
                    </a:lnTo>
                    <a:lnTo>
                      <a:pt x="1363" y="692"/>
                    </a:lnTo>
                    <a:lnTo>
                      <a:pt x="1368" y="697"/>
                    </a:lnTo>
                    <a:lnTo>
                      <a:pt x="1368" y="697"/>
                    </a:lnTo>
                    <a:lnTo>
                      <a:pt x="1379" y="710"/>
                    </a:lnTo>
                    <a:lnTo>
                      <a:pt x="1386" y="724"/>
                    </a:lnTo>
                    <a:lnTo>
                      <a:pt x="1392" y="738"/>
                    </a:lnTo>
                    <a:lnTo>
                      <a:pt x="1395" y="752"/>
                    </a:lnTo>
                    <a:lnTo>
                      <a:pt x="1398" y="766"/>
                    </a:lnTo>
                    <a:lnTo>
                      <a:pt x="1398" y="780"/>
                    </a:lnTo>
                    <a:lnTo>
                      <a:pt x="1397" y="794"/>
                    </a:lnTo>
                    <a:lnTo>
                      <a:pt x="1395" y="808"/>
                    </a:lnTo>
                    <a:lnTo>
                      <a:pt x="1391" y="821"/>
                    </a:lnTo>
                    <a:lnTo>
                      <a:pt x="1387" y="833"/>
                    </a:lnTo>
                    <a:lnTo>
                      <a:pt x="1381" y="847"/>
                    </a:lnTo>
                    <a:lnTo>
                      <a:pt x="1375" y="859"/>
                    </a:lnTo>
                    <a:lnTo>
                      <a:pt x="1367" y="871"/>
                    </a:lnTo>
                    <a:lnTo>
                      <a:pt x="1359" y="882"/>
                    </a:lnTo>
                    <a:lnTo>
                      <a:pt x="1351" y="892"/>
                    </a:lnTo>
                    <a:lnTo>
                      <a:pt x="1341" y="902"/>
                    </a:lnTo>
                    <a:lnTo>
                      <a:pt x="1339" y="905"/>
                    </a:lnTo>
                    <a:lnTo>
                      <a:pt x="1338" y="909"/>
                    </a:lnTo>
                    <a:lnTo>
                      <a:pt x="1338" y="909"/>
                    </a:lnTo>
                    <a:lnTo>
                      <a:pt x="1337" y="913"/>
                    </a:lnTo>
                    <a:lnTo>
                      <a:pt x="1334" y="917"/>
                    </a:lnTo>
                    <a:lnTo>
                      <a:pt x="1334" y="917"/>
                    </a:lnTo>
                    <a:lnTo>
                      <a:pt x="1287" y="981"/>
                    </a:lnTo>
                    <a:lnTo>
                      <a:pt x="1287" y="981"/>
                    </a:lnTo>
                    <a:lnTo>
                      <a:pt x="1253" y="1028"/>
                    </a:lnTo>
                    <a:lnTo>
                      <a:pt x="1217" y="1073"/>
                    </a:lnTo>
                    <a:lnTo>
                      <a:pt x="1200" y="1095"/>
                    </a:lnTo>
                    <a:lnTo>
                      <a:pt x="1181" y="1115"/>
                    </a:lnTo>
                    <a:lnTo>
                      <a:pt x="1162" y="1136"/>
                    </a:lnTo>
                    <a:lnTo>
                      <a:pt x="1141" y="1156"/>
                    </a:lnTo>
                    <a:lnTo>
                      <a:pt x="1141" y="1156"/>
                    </a:lnTo>
                    <a:lnTo>
                      <a:pt x="1134" y="1163"/>
                    </a:lnTo>
                    <a:lnTo>
                      <a:pt x="1122" y="1171"/>
                    </a:lnTo>
                    <a:lnTo>
                      <a:pt x="1096" y="1191"/>
                    </a:lnTo>
                    <a:lnTo>
                      <a:pt x="1096" y="1191"/>
                    </a:lnTo>
                    <a:lnTo>
                      <a:pt x="1059" y="1217"/>
                    </a:lnTo>
                    <a:lnTo>
                      <a:pt x="1042" y="1231"/>
                    </a:lnTo>
                    <a:lnTo>
                      <a:pt x="1026" y="1243"/>
                    </a:lnTo>
                    <a:lnTo>
                      <a:pt x="1024" y="1246"/>
                    </a:lnTo>
                    <a:lnTo>
                      <a:pt x="1023" y="1249"/>
                    </a:lnTo>
                    <a:lnTo>
                      <a:pt x="1023" y="1249"/>
                    </a:lnTo>
                    <a:lnTo>
                      <a:pt x="1021" y="1253"/>
                    </a:lnTo>
                    <a:lnTo>
                      <a:pt x="1018" y="1257"/>
                    </a:lnTo>
                    <a:lnTo>
                      <a:pt x="1018" y="1257"/>
                    </a:lnTo>
                    <a:lnTo>
                      <a:pt x="1002" y="1275"/>
                    </a:lnTo>
                    <a:lnTo>
                      <a:pt x="999" y="1278"/>
                    </a:lnTo>
                    <a:lnTo>
                      <a:pt x="999" y="1281"/>
                    </a:lnTo>
                    <a:lnTo>
                      <a:pt x="999" y="1281"/>
                    </a:lnTo>
                    <a:lnTo>
                      <a:pt x="997" y="1285"/>
                    </a:lnTo>
                    <a:lnTo>
                      <a:pt x="997" y="1285"/>
                    </a:lnTo>
                    <a:lnTo>
                      <a:pt x="996" y="1290"/>
                    </a:lnTo>
                    <a:lnTo>
                      <a:pt x="994" y="1295"/>
                    </a:lnTo>
                    <a:lnTo>
                      <a:pt x="991" y="1298"/>
                    </a:lnTo>
                    <a:lnTo>
                      <a:pt x="988" y="1301"/>
                    </a:lnTo>
                    <a:lnTo>
                      <a:pt x="984" y="1303"/>
                    </a:lnTo>
                    <a:lnTo>
                      <a:pt x="980" y="1304"/>
                    </a:lnTo>
                    <a:lnTo>
                      <a:pt x="974" y="1305"/>
                    </a:lnTo>
                    <a:lnTo>
                      <a:pt x="969" y="1305"/>
                    </a:lnTo>
                    <a:lnTo>
                      <a:pt x="965" y="1309"/>
                    </a:lnTo>
                    <a:lnTo>
                      <a:pt x="965" y="1309"/>
                    </a:lnTo>
                    <a:lnTo>
                      <a:pt x="951" y="1321"/>
                    </a:lnTo>
                    <a:lnTo>
                      <a:pt x="937" y="1331"/>
                    </a:lnTo>
                    <a:lnTo>
                      <a:pt x="922" y="1341"/>
                    </a:lnTo>
                    <a:lnTo>
                      <a:pt x="908" y="1348"/>
                    </a:lnTo>
                    <a:lnTo>
                      <a:pt x="893" y="1355"/>
                    </a:lnTo>
                    <a:lnTo>
                      <a:pt x="879" y="1360"/>
                    </a:lnTo>
                    <a:lnTo>
                      <a:pt x="864" y="1364"/>
                    </a:lnTo>
                    <a:lnTo>
                      <a:pt x="850" y="1366"/>
                    </a:lnTo>
                    <a:lnTo>
                      <a:pt x="850" y="1366"/>
                    </a:lnTo>
                    <a:lnTo>
                      <a:pt x="839" y="1367"/>
                    </a:lnTo>
                    <a:lnTo>
                      <a:pt x="829" y="1368"/>
                    </a:lnTo>
                    <a:lnTo>
                      <a:pt x="829" y="1368"/>
                    </a:lnTo>
                    <a:close/>
                    <a:moveTo>
                      <a:pt x="601" y="41"/>
                    </a:moveTo>
                    <a:lnTo>
                      <a:pt x="601" y="41"/>
                    </a:lnTo>
                    <a:lnTo>
                      <a:pt x="591" y="41"/>
                    </a:lnTo>
                    <a:lnTo>
                      <a:pt x="581" y="42"/>
                    </a:lnTo>
                    <a:lnTo>
                      <a:pt x="563" y="46"/>
                    </a:lnTo>
                    <a:lnTo>
                      <a:pt x="545" y="51"/>
                    </a:lnTo>
                    <a:lnTo>
                      <a:pt x="532" y="57"/>
                    </a:lnTo>
                    <a:lnTo>
                      <a:pt x="532" y="57"/>
                    </a:lnTo>
                    <a:lnTo>
                      <a:pt x="508" y="71"/>
                    </a:lnTo>
                    <a:lnTo>
                      <a:pt x="485" y="86"/>
                    </a:lnTo>
                    <a:lnTo>
                      <a:pt x="462" y="101"/>
                    </a:lnTo>
                    <a:lnTo>
                      <a:pt x="440" y="117"/>
                    </a:lnTo>
                    <a:lnTo>
                      <a:pt x="396" y="150"/>
                    </a:lnTo>
                    <a:lnTo>
                      <a:pt x="355" y="185"/>
                    </a:lnTo>
                    <a:lnTo>
                      <a:pt x="315" y="221"/>
                    </a:lnTo>
                    <a:lnTo>
                      <a:pt x="275" y="258"/>
                    </a:lnTo>
                    <a:lnTo>
                      <a:pt x="198" y="332"/>
                    </a:lnTo>
                    <a:lnTo>
                      <a:pt x="198" y="332"/>
                    </a:lnTo>
                    <a:lnTo>
                      <a:pt x="147" y="383"/>
                    </a:lnTo>
                    <a:lnTo>
                      <a:pt x="95" y="433"/>
                    </a:lnTo>
                    <a:lnTo>
                      <a:pt x="95" y="433"/>
                    </a:lnTo>
                    <a:lnTo>
                      <a:pt x="90" y="436"/>
                    </a:lnTo>
                    <a:lnTo>
                      <a:pt x="86" y="438"/>
                    </a:lnTo>
                    <a:lnTo>
                      <a:pt x="84" y="441"/>
                    </a:lnTo>
                    <a:lnTo>
                      <a:pt x="84" y="441"/>
                    </a:lnTo>
                    <a:lnTo>
                      <a:pt x="82" y="444"/>
                    </a:lnTo>
                    <a:lnTo>
                      <a:pt x="78" y="447"/>
                    </a:lnTo>
                    <a:lnTo>
                      <a:pt x="78" y="447"/>
                    </a:lnTo>
                    <a:lnTo>
                      <a:pt x="69" y="454"/>
                    </a:lnTo>
                    <a:lnTo>
                      <a:pt x="62" y="463"/>
                    </a:lnTo>
                    <a:lnTo>
                      <a:pt x="55" y="471"/>
                    </a:lnTo>
                    <a:lnTo>
                      <a:pt x="49" y="479"/>
                    </a:lnTo>
                    <a:lnTo>
                      <a:pt x="45" y="488"/>
                    </a:lnTo>
                    <a:lnTo>
                      <a:pt x="42" y="498"/>
                    </a:lnTo>
                    <a:lnTo>
                      <a:pt x="41" y="508"/>
                    </a:lnTo>
                    <a:lnTo>
                      <a:pt x="40" y="519"/>
                    </a:lnTo>
                    <a:lnTo>
                      <a:pt x="40" y="519"/>
                    </a:lnTo>
                    <a:lnTo>
                      <a:pt x="41" y="529"/>
                    </a:lnTo>
                    <a:lnTo>
                      <a:pt x="42" y="538"/>
                    </a:lnTo>
                    <a:lnTo>
                      <a:pt x="44" y="548"/>
                    </a:lnTo>
                    <a:lnTo>
                      <a:pt x="47" y="558"/>
                    </a:lnTo>
                    <a:lnTo>
                      <a:pt x="51" y="567"/>
                    </a:lnTo>
                    <a:lnTo>
                      <a:pt x="55" y="576"/>
                    </a:lnTo>
                    <a:lnTo>
                      <a:pt x="66" y="595"/>
                    </a:lnTo>
                    <a:lnTo>
                      <a:pt x="78" y="612"/>
                    </a:lnTo>
                    <a:lnTo>
                      <a:pt x="93" y="629"/>
                    </a:lnTo>
                    <a:lnTo>
                      <a:pt x="107" y="642"/>
                    </a:lnTo>
                    <a:lnTo>
                      <a:pt x="123" y="655"/>
                    </a:lnTo>
                    <a:lnTo>
                      <a:pt x="123" y="655"/>
                    </a:lnTo>
                    <a:lnTo>
                      <a:pt x="127" y="658"/>
                    </a:lnTo>
                    <a:lnTo>
                      <a:pt x="129" y="662"/>
                    </a:lnTo>
                    <a:lnTo>
                      <a:pt x="131" y="666"/>
                    </a:lnTo>
                    <a:lnTo>
                      <a:pt x="132" y="670"/>
                    </a:lnTo>
                    <a:lnTo>
                      <a:pt x="133" y="674"/>
                    </a:lnTo>
                    <a:lnTo>
                      <a:pt x="136" y="677"/>
                    </a:lnTo>
                    <a:lnTo>
                      <a:pt x="136" y="677"/>
                    </a:lnTo>
                    <a:lnTo>
                      <a:pt x="172" y="715"/>
                    </a:lnTo>
                    <a:lnTo>
                      <a:pt x="207" y="752"/>
                    </a:lnTo>
                    <a:lnTo>
                      <a:pt x="278" y="825"/>
                    </a:lnTo>
                    <a:lnTo>
                      <a:pt x="278" y="825"/>
                    </a:lnTo>
                    <a:lnTo>
                      <a:pt x="352" y="905"/>
                    </a:lnTo>
                    <a:lnTo>
                      <a:pt x="390" y="944"/>
                    </a:lnTo>
                    <a:lnTo>
                      <a:pt x="428" y="982"/>
                    </a:lnTo>
                    <a:lnTo>
                      <a:pt x="428" y="982"/>
                    </a:lnTo>
                    <a:lnTo>
                      <a:pt x="478" y="1030"/>
                    </a:lnTo>
                    <a:lnTo>
                      <a:pt x="526" y="1075"/>
                    </a:lnTo>
                    <a:lnTo>
                      <a:pt x="526" y="1075"/>
                    </a:lnTo>
                    <a:lnTo>
                      <a:pt x="574" y="1119"/>
                    </a:lnTo>
                    <a:lnTo>
                      <a:pt x="622" y="1165"/>
                    </a:lnTo>
                    <a:lnTo>
                      <a:pt x="668" y="1211"/>
                    </a:lnTo>
                    <a:lnTo>
                      <a:pt x="690" y="1235"/>
                    </a:lnTo>
                    <a:lnTo>
                      <a:pt x="712" y="1259"/>
                    </a:lnTo>
                    <a:lnTo>
                      <a:pt x="712" y="1259"/>
                    </a:lnTo>
                    <a:lnTo>
                      <a:pt x="714" y="1263"/>
                    </a:lnTo>
                    <a:lnTo>
                      <a:pt x="717" y="1267"/>
                    </a:lnTo>
                    <a:lnTo>
                      <a:pt x="718" y="1271"/>
                    </a:lnTo>
                    <a:lnTo>
                      <a:pt x="721" y="1273"/>
                    </a:lnTo>
                    <a:lnTo>
                      <a:pt x="721" y="1273"/>
                    </a:lnTo>
                    <a:lnTo>
                      <a:pt x="734" y="1285"/>
                    </a:lnTo>
                    <a:lnTo>
                      <a:pt x="748" y="1294"/>
                    </a:lnTo>
                    <a:lnTo>
                      <a:pt x="761" y="1302"/>
                    </a:lnTo>
                    <a:lnTo>
                      <a:pt x="774" y="1310"/>
                    </a:lnTo>
                    <a:lnTo>
                      <a:pt x="789" y="1315"/>
                    </a:lnTo>
                    <a:lnTo>
                      <a:pt x="802" y="1318"/>
                    </a:lnTo>
                    <a:lnTo>
                      <a:pt x="816" y="1320"/>
                    </a:lnTo>
                    <a:lnTo>
                      <a:pt x="829" y="1321"/>
                    </a:lnTo>
                    <a:lnTo>
                      <a:pt x="829" y="1321"/>
                    </a:lnTo>
                    <a:lnTo>
                      <a:pt x="847" y="1320"/>
                    </a:lnTo>
                    <a:lnTo>
                      <a:pt x="864" y="1316"/>
                    </a:lnTo>
                    <a:lnTo>
                      <a:pt x="882" y="1310"/>
                    </a:lnTo>
                    <a:lnTo>
                      <a:pt x="899" y="1301"/>
                    </a:lnTo>
                    <a:lnTo>
                      <a:pt x="918" y="1290"/>
                    </a:lnTo>
                    <a:lnTo>
                      <a:pt x="937" y="1277"/>
                    </a:lnTo>
                    <a:lnTo>
                      <a:pt x="955" y="1260"/>
                    </a:lnTo>
                    <a:lnTo>
                      <a:pt x="975" y="1241"/>
                    </a:lnTo>
                    <a:lnTo>
                      <a:pt x="975" y="1241"/>
                    </a:lnTo>
                    <a:lnTo>
                      <a:pt x="983" y="1232"/>
                    </a:lnTo>
                    <a:lnTo>
                      <a:pt x="991" y="1224"/>
                    </a:lnTo>
                    <a:lnTo>
                      <a:pt x="1010" y="1207"/>
                    </a:lnTo>
                    <a:lnTo>
                      <a:pt x="1030" y="1192"/>
                    </a:lnTo>
                    <a:lnTo>
                      <a:pt x="1049" y="1176"/>
                    </a:lnTo>
                    <a:lnTo>
                      <a:pt x="1049" y="1176"/>
                    </a:lnTo>
                    <a:lnTo>
                      <a:pt x="1067" y="1164"/>
                    </a:lnTo>
                    <a:lnTo>
                      <a:pt x="1081" y="1153"/>
                    </a:lnTo>
                    <a:lnTo>
                      <a:pt x="1081" y="1153"/>
                    </a:lnTo>
                    <a:lnTo>
                      <a:pt x="1107" y="1130"/>
                    </a:lnTo>
                    <a:lnTo>
                      <a:pt x="1131" y="1107"/>
                    </a:lnTo>
                    <a:lnTo>
                      <a:pt x="1153" y="1083"/>
                    </a:lnTo>
                    <a:lnTo>
                      <a:pt x="1174" y="1059"/>
                    </a:lnTo>
                    <a:lnTo>
                      <a:pt x="1195" y="1033"/>
                    </a:lnTo>
                    <a:lnTo>
                      <a:pt x="1215" y="1007"/>
                    </a:lnTo>
                    <a:lnTo>
                      <a:pt x="1254" y="955"/>
                    </a:lnTo>
                    <a:lnTo>
                      <a:pt x="1254" y="955"/>
                    </a:lnTo>
                    <a:lnTo>
                      <a:pt x="1284" y="916"/>
                    </a:lnTo>
                    <a:lnTo>
                      <a:pt x="1286" y="912"/>
                    </a:lnTo>
                    <a:lnTo>
                      <a:pt x="1286" y="908"/>
                    </a:lnTo>
                    <a:lnTo>
                      <a:pt x="1286" y="908"/>
                    </a:lnTo>
                    <a:lnTo>
                      <a:pt x="1286" y="903"/>
                    </a:lnTo>
                    <a:lnTo>
                      <a:pt x="1288" y="897"/>
                    </a:lnTo>
                    <a:lnTo>
                      <a:pt x="1291" y="892"/>
                    </a:lnTo>
                    <a:lnTo>
                      <a:pt x="1295" y="888"/>
                    </a:lnTo>
                    <a:lnTo>
                      <a:pt x="1295" y="888"/>
                    </a:lnTo>
                    <a:lnTo>
                      <a:pt x="1302" y="883"/>
                    </a:lnTo>
                    <a:lnTo>
                      <a:pt x="1309" y="876"/>
                    </a:lnTo>
                    <a:lnTo>
                      <a:pt x="1317" y="868"/>
                    </a:lnTo>
                    <a:lnTo>
                      <a:pt x="1324" y="860"/>
                    </a:lnTo>
                    <a:lnTo>
                      <a:pt x="1330" y="852"/>
                    </a:lnTo>
                    <a:lnTo>
                      <a:pt x="1336" y="843"/>
                    </a:lnTo>
                    <a:lnTo>
                      <a:pt x="1341" y="833"/>
                    </a:lnTo>
                    <a:lnTo>
                      <a:pt x="1347" y="823"/>
                    </a:lnTo>
                    <a:lnTo>
                      <a:pt x="1351" y="813"/>
                    </a:lnTo>
                    <a:lnTo>
                      <a:pt x="1354" y="802"/>
                    </a:lnTo>
                    <a:lnTo>
                      <a:pt x="1356" y="792"/>
                    </a:lnTo>
                    <a:lnTo>
                      <a:pt x="1358" y="782"/>
                    </a:lnTo>
                    <a:lnTo>
                      <a:pt x="1357" y="771"/>
                    </a:lnTo>
                    <a:lnTo>
                      <a:pt x="1356" y="760"/>
                    </a:lnTo>
                    <a:lnTo>
                      <a:pt x="1353" y="751"/>
                    </a:lnTo>
                    <a:lnTo>
                      <a:pt x="1349" y="740"/>
                    </a:lnTo>
                    <a:lnTo>
                      <a:pt x="1347" y="737"/>
                    </a:lnTo>
                    <a:lnTo>
                      <a:pt x="1344" y="735"/>
                    </a:lnTo>
                    <a:lnTo>
                      <a:pt x="1344" y="735"/>
                    </a:lnTo>
                    <a:lnTo>
                      <a:pt x="1338" y="732"/>
                    </a:lnTo>
                    <a:lnTo>
                      <a:pt x="1338" y="732"/>
                    </a:lnTo>
                    <a:lnTo>
                      <a:pt x="1303" y="702"/>
                    </a:lnTo>
                    <a:lnTo>
                      <a:pt x="1268" y="671"/>
                    </a:lnTo>
                    <a:lnTo>
                      <a:pt x="1233" y="639"/>
                    </a:lnTo>
                    <a:lnTo>
                      <a:pt x="1199" y="607"/>
                    </a:lnTo>
                    <a:lnTo>
                      <a:pt x="1131" y="542"/>
                    </a:lnTo>
                    <a:lnTo>
                      <a:pt x="1065" y="478"/>
                    </a:lnTo>
                    <a:lnTo>
                      <a:pt x="1065" y="478"/>
                    </a:lnTo>
                    <a:lnTo>
                      <a:pt x="1008" y="421"/>
                    </a:lnTo>
                    <a:lnTo>
                      <a:pt x="949" y="365"/>
                    </a:lnTo>
                    <a:lnTo>
                      <a:pt x="949" y="365"/>
                    </a:lnTo>
                    <a:lnTo>
                      <a:pt x="898" y="318"/>
                    </a:lnTo>
                    <a:lnTo>
                      <a:pt x="898" y="318"/>
                    </a:lnTo>
                    <a:lnTo>
                      <a:pt x="839" y="262"/>
                    </a:lnTo>
                    <a:lnTo>
                      <a:pt x="811" y="234"/>
                    </a:lnTo>
                    <a:lnTo>
                      <a:pt x="782" y="204"/>
                    </a:lnTo>
                    <a:lnTo>
                      <a:pt x="755" y="174"/>
                    </a:lnTo>
                    <a:lnTo>
                      <a:pt x="728" y="144"/>
                    </a:lnTo>
                    <a:lnTo>
                      <a:pt x="703" y="112"/>
                    </a:lnTo>
                    <a:lnTo>
                      <a:pt x="680" y="78"/>
                    </a:lnTo>
                    <a:lnTo>
                      <a:pt x="678" y="76"/>
                    </a:lnTo>
                    <a:lnTo>
                      <a:pt x="676" y="75"/>
                    </a:lnTo>
                    <a:lnTo>
                      <a:pt x="676" y="75"/>
                    </a:lnTo>
                    <a:lnTo>
                      <a:pt x="672" y="71"/>
                    </a:lnTo>
                    <a:lnTo>
                      <a:pt x="672" y="71"/>
                    </a:lnTo>
                    <a:lnTo>
                      <a:pt x="665" y="64"/>
                    </a:lnTo>
                    <a:lnTo>
                      <a:pt x="658" y="58"/>
                    </a:lnTo>
                    <a:lnTo>
                      <a:pt x="649" y="52"/>
                    </a:lnTo>
                    <a:lnTo>
                      <a:pt x="641" y="48"/>
                    </a:lnTo>
                    <a:lnTo>
                      <a:pt x="632" y="45"/>
                    </a:lnTo>
                    <a:lnTo>
                      <a:pt x="623" y="43"/>
                    </a:lnTo>
                    <a:lnTo>
                      <a:pt x="612" y="41"/>
                    </a:lnTo>
                    <a:lnTo>
                      <a:pt x="601" y="41"/>
                    </a:lnTo>
                    <a:lnTo>
                      <a:pt x="601" y="4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11" name="Freeform 866"/>
              <p:cNvSpPr/>
              <p:nvPr/>
            </p:nvSpPr>
            <p:spPr bwMode="auto">
              <a:xfrm>
                <a:off x="2249488" y="1181100"/>
                <a:ext cx="595313" cy="604838"/>
              </a:xfrm>
              <a:custGeom>
                <a:avLst/>
                <a:gdLst/>
                <a:ahLst/>
                <a:cxnLst>
                  <a:cxn ang="0">
                    <a:pos x="672" y="1142"/>
                  </a:cxn>
                  <a:cxn ang="0">
                    <a:pos x="660" y="1136"/>
                  </a:cxn>
                  <a:cxn ang="0">
                    <a:pos x="657" y="1130"/>
                  </a:cxn>
                  <a:cxn ang="0">
                    <a:pos x="656" y="1122"/>
                  </a:cxn>
                  <a:cxn ang="0">
                    <a:pos x="654" y="1020"/>
                  </a:cxn>
                  <a:cxn ang="0">
                    <a:pos x="641" y="850"/>
                  </a:cxn>
                  <a:cxn ang="0">
                    <a:pos x="629" y="701"/>
                  </a:cxn>
                  <a:cxn ang="0">
                    <a:pos x="568" y="686"/>
                  </a:cxn>
                  <a:cxn ang="0">
                    <a:pos x="451" y="680"/>
                  </a:cxn>
                  <a:cxn ang="0">
                    <a:pos x="439" y="675"/>
                  </a:cxn>
                  <a:cxn ang="0">
                    <a:pos x="434" y="663"/>
                  </a:cxn>
                  <a:cxn ang="0">
                    <a:pos x="429" y="586"/>
                  </a:cxn>
                  <a:cxn ang="0">
                    <a:pos x="406" y="496"/>
                  </a:cxn>
                  <a:cxn ang="0">
                    <a:pos x="399" y="497"/>
                  </a:cxn>
                  <a:cxn ang="0">
                    <a:pos x="316" y="494"/>
                  </a:cxn>
                  <a:cxn ang="0">
                    <a:pos x="144" y="483"/>
                  </a:cxn>
                  <a:cxn ang="0">
                    <a:pos x="52" y="481"/>
                  </a:cxn>
                  <a:cxn ang="0">
                    <a:pos x="19" y="481"/>
                  </a:cxn>
                  <a:cxn ang="0">
                    <a:pos x="6" y="476"/>
                  </a:cxn>
                  <a:cxn ang="0">
                    <a:pos x="1" y="468"/>
                  </a:cxn>
                  <a:cxn ang="0">
                    <a:pos x="1" y="454"/>
                  </a:cxn>
                  <a:cxn ang="0">
                    <a:pos x="6" y="443"/>
                  </a:cxn>
                  <a:cxn ang="0">
                    <a:pos x="21" y="438"/>
                  </a:cxn>
                  <a:cxn ang="0">
                    <a:pos x="53" y="438"/>
                  </a:cxn>
                  <a:cxn ang="0">
                    <a:pos x="234" y="446"/>
                  </a:cxn>
                  <a:cxn ang="0">
                    <a:pos x="357" y="454"/>
                  </a:cxn>
                  <a:cxn ang="0">
                    <a:pos x="403" y="456"/>
                  </a:cxn>
                  <a:cxn ang="0">
                    <a:pos x="418" y="442"/>
                  </a:cxn>
                  <a:cxn ang="0">
                    <a:pos x="406" y="231"/>
                  </a:cxn>
                  <a:cxn ang="0">
                    <a:pos x="404" y="72"/>
                  </a:cxn>
                  <a:cxn ang="0">
                    <a:pos x="406" y="15"/>
                  </a:cxn>
                  <a:cxn ang="0">
                    <a:pos x="413" y="4"/>
                  </a:cxn>
                  <a:cxn ang="0">
                    <a:pos x="428" y="0"/>
                  </a:cxn>
                  <a:cxn ang="0">
                    <a:pos x="436" y="1"/>
                  </a:cxn>
                  <a:cxn ang="0">
                    <a:pos x="443" y="5"/>
                  </a:cxn>
                  <a:cxn ang="0">
                    <a:pos x="447" y="15"/>
                  </a:cxn>
                  <a:cxn ang="0">
                    <a:pos x="445" y="78"/>
                  </a:cxn>
                  <a:cxn ang="0">
                    <a:pos x="448" y="255"/>
                  </a:cxn>
                  <a:cxn ang="0">
                    <a:pos x="464" y="488"/>
                  </a:cxn>
                  <a:cxn ang="0">
                    <a:pos x="474" y="640"/>
                  </a:cxn>
                  <a:cxn ang="0">
                    <a:pos x="564" y="644"/>
                  </a:cxn>
                  <a:cxn ang="0">
                    <a:pos x="834" y="658"/>
                  </a:cxn>
                  <a:cxn ang="0">
                    <a:pos x="1036" y="676"/>
                  </a:cxn>
                  <a:cxn ang="0">
                    <a:pos x="1110" y="684"/>
                  </a:cxn>
                  <a:cxn ang="0">
                    <a:pos x="1120" y="693"/>
                  </a:cxn>
                  <a:cxn ang="0">
                    <a:pos x="1125" y="706"/>
                  </a:cxn>
                  <a:cxn ang="0">
                    <a:pos x="1124" y="715"/>
                  </a:cxn>
                  <a:cxn ang="0">
                    <a:pos x="1118" y="724"/>
                  </a:cxn>
                  <a:cxn ang="0">
                    <a:pos x="1111" y="725"/>
                  </a:cxn>
                  <a:cxn ang="0">
                    <a:pos x="1053" y="719"/>
                  </a:cxn>
                  <a:cxn ang="0">
                    <a:pos x="786" y="697"/>
                  </a:cxn>
                  <a:cxn ang="0">
                    <a:pos x="672" y="705"/>
                  </a:cxn>
                  <a:cxn ang="0">
                    <a:pos x="683" y="852"/>
                  </a:cxn>
                  <a:cxn ang="0">
                    <a:pos x="694" y="987"/>
                  </a:cxn>
                  <a:cxn ang="0">
                    <a:pos x="698" y="1088"/>
                  </a:cxn>
                  <a:cxn ang="0">
                    <a:pos x="697" y="1127"/>
                  </a:cxn>
                  <a:cxn ang="0">
                    <a:pos x="690" y="1137"/>
                  </a:cxn>
                  <a:cxn ang="0">
                    <a:pos x="676" y="1142"/>
                  </a:cxn>
                </a:cxnLst>
                <a:rect l="0" t="0" r="r" b="b"/>
                <a:pathLst>
                  <a:path w="1125" h="1142">
                    <a:moveTo>
                      <a:pt x="676" y="1142"/>
                    </a:moveTo>
                    <a:lnTo>
                      <a:pt x="676" y="1142"/>
                    </a:lnTo>
                    <a:lnTo>
                      <a:pt x="672" y="1142"/>
                    </a:lnTo>
                    <a:lnTo>
                      <a:pt x="667" y="1141"/>
                    </a:lnTo>
                    <a:lnTo>
                      <a:pt x="663" y="1138"/>
                    </a:lnTo>
                    <a:lnTo>
                      <a:pt x="660" y="1136"/>
                    </a:lnTo>
                    <a:lnTo>
                      <a:pt x="660" y="1136"/>
                    </a:lnTo>
                    <a:lnTo>
                      <a:pt x="658" y="1133"/>
                    </a:lnTo>
                    <a:lnTo>
                      <a:pt x="657" y="1130"/>
                    </a:lnTo>
                    <a:lnTo>
                      <a:pt x="656" y="1126"/>
                    </a:lnTo>
                    <a:lnTo>
                      <a:pt x="656" y="1122"/>
                    </a:lnTo>
                    <a:lnTo>
                      <a:pt x="656" y="1122"/>
                    </a:lnTo>
                    <a:lnTo>
                      <a:pt x="656" y="1088"/>
                    </a:lnTo>
                    <a:lnTo>
                      <a:pt x="656" y="1054"/>
                    </a:lnTo>
                    <a:lnTo>
                      <a:pt x="654" y="1020"/>
                    </a:lnTo>
                    <a:lnTo>
                      <a:pt x="652" y="986"/>
                    </a:lnTo>
                    <a:lnTo>
                      <a:pt x="647" y="917"/>
                    </a:lnTo>
                    <a:lnTo>
                      <a:pt x="641" y="850"/>
                    </a:lnTo>
                    <a:lnTo>
                      <a:pt x="641" y="850"/>
                    </a:lnTo>
                    <a:lnTo>
                      <a:pt x="634" y="775"/>
                    </a:lnTo>
                    <a:lnTo>
                      <a:pt x="629" y="701"/>
                    </a:lnTo>
                    <a:lnTo>
                      <a:pt x="628" y="689"/>
                    </a:lnTo>
                    <a:lnTo>
                      <a:pt x="568" y="686"/>
                    </a:lnTo>
                    <a:lnTo>
                      <a:pt x="568" y="686"/>
                    </a:lnTo>
                    <a:lnTo>
                      <a:pt x="455" y="681"/>
                    </a:lnTo>
                    <a:lnTo>
                      <a:pt x="455" y="681"/>
                    </a:lnTo>
                    <a:lnTo>
                      <a:pt x="451" y="680"/>
                    </a:lnTo>
                    <a:lnTo>
                      <a:pt x="446" y="679"/>
                    </a:lnTo>
                    <a:lnTo>
                      <a:pt x="442" y="677"/>
                    </a:lnTo>
                    <a:lnTo>
                      <a:pt x="439" y="675"/>
                    </a:lnTo>
                    <a:lnTo>
                      <a:pt x="437" y="672"/>
                    </a:lnTo>
                    <a:lnTo>
                      <a:pt x="435" y="667"/>
                    </a:lnTo>
                    <a:lnTo>
                      <a:pt x="434" y="663"/>
                    </a:lnTo>
                    <a:lnTo>
                      <a:pt x="433" y="659"/>
                    </a:lnTo>
                    <a:lnTo>
                      <a:pt x="433" y="659"/>
                    </a:lnTo>
                    <a:lnTo>
                      <a:pt x="429" y="586"/>
                    </a:lnTo>
                    <a:lnTo>
                      <a:pt x="423" y="506"/>
                    </a:lnTo>
                    <a:lnTo>
                      <a:pt x="422" y="491"/>
                    </a:lnTo>
                    <a:lnTo>
                      <a:pt x="406" y="496"/>
                    </a:lnTo>
                    <a:lnTo>
                      <a:pt x="406" y="496"/>
                    </a:lnTo>
                    <a:lnTo>
                      <a:pt x="403" y="497"/>
                    </a:lnTo>
                    <a:lnTo>
                      <a:pt x="399" y="497"/>
                    </a:lnTo>
                    <a:lnTo>
                      <a:pt x="399" y="497"/>
                    </a:lnTo>
                    <a:lnTo>
                      <a:pt x="358" y="496"/>
                    </a:lnTo>
                    <a:lnTo>
                      <a:pt x="316" y="494"/>
                    </a:lnTo>
                    <a:lnTo>
                      <a:pt x="236" y="489"/>
                    </a:lnTo>
                    <a:lnTo>
                      <a:pt x="236" y="489"/>
                    </a:lnTo>
                    <a:lnTo>
                      <a:pt x="144" y="483"/>
                    </a:lnTo>
                    <a:lnTo>
                      <a:pt x="98" y="481"/>
                    </a:lnTo>
                    <a:lnTo>
                      <a:pt x="52" y="481"/>
                    </a:lnTo>
                    <a:lnTo>
                      <a:pt x="52" y="481"/>
                    </a:lnTo>
                    <a:lnTo>
                      <a:pt x="20" y="481"/>
                    </a:lnTo>
                    <a:lnTo>
                      <a:pt x="19" y="481"/>
                    </a:lnTo>
                    <a:lnTo>
                      <a:pt x="19" y="481"/>
                    </a:lnTo>
                    <a:lnTo>
                      <a:pt x="14" y="481"/>
                    </a:lnTo>
                    <a:lnTo>
                      <a:pt x="10" y="478"/>
                    </a:lnTo>
                    <a:lnTo>
                      <a:pt x="6" y="476"/>
                    </a:lnTo>
                    <a:lnTo>
                      <a:pt x="4" y="474"/>
                    </a:lnTo>
                    <a:lnTo>
                      <a:pt x="2" y="471"/>
                    </a:lnTo>
                    <a:lnTo>
                      <a:pt x="1" y="468"/>
                    </a:lnTo>
                    <a:lnTo>
                      <a:pt x="0" y="461"/>
                    </a:lnTo>
                    <a:lnTo>
                      <a:pt x="0" y="461"/>
                    </a:lnTo>
                    <a:lnTo>
                      <a:pt x="1" y="454"/>
                    </a:lnTo>
                    <a:lnTo>
                      <a:pt x="2" y="451"/>
                    </a:lnTo>
                    <a:lnTo>
                      <a:pt x="4" y="446"/>
                    </a:lnTo>
                    <a:lnTo>
                      <a:pt x="6" y="443"/>
                    </a:lnTo>
                    <a:lnTo>
                      <a:pt x="10" y="441"/>
                    </a:lnTo>
                    <a:lnTo>
                      <a:pt x="15" y="439"/>
                    </a:lnTo>
                    <a:lnTo>
                      <a:pt x="21" y="438"/>
                    </a:lnTo>
                    <a:lnTo>
                      <a:pt x="21" y="438"/>
                    </a:lnTo>
                    <a:lnTo>
                      <a:pt x="53" y="438"/>
                    </a:lnTo>
                    <a:lnTo>
                      <a:pt x="53" y="438"/>
                    </a:lnTo>
                    <a:lnTo>
                      <a:pt x="98" y="439"/>
                    </a:lnTo>
                    <a:lnTo>
                      <a:pt x="144" y="440"/>
                    </a:lnTo>
                    <a:lnTo>
                      <a:pt x="234" y="446"/>
                    </a:lnTo>
                    <a:lnTo>
                      <a:pt x="234" y="446"/>
                    </a:lnTo>
                    <a:lnTo>
                      <a:pt x="315" y="452"/>
                    </a:lnTo>
                    <a:lnTo>
                      <a:pt x="357" y="454"/>
                    </a:lnTo>
                    <a:lnTo>
                      <a:pt x="399" y="455"/>
                    </a:lnTo>
                    <a:lnTo>
                      <a:pt x="399" y="455"/>
                    </a:lnTo>
                    <a:lnTo>
                      <a:pt x="403" y="456"/>
                    </a:lnTo>
                    <a:lnTo>
                      <a:pt x="420" y="459"/>
                    </a:lnTo>
                    <a:lnTo>
                      <a:pt x="418" y="442"/>
                    </a:lnTo>
                    <a:lnTo>
                      <a:pt x="418" y="442"/>
                    </a:lnTo>
                    <a:lnTo>
                      <a:pt x="411" y="337"/>
                    </a:lnTo>
                    <a:lnTo>
                      <a:pt x="408" y="283"/>
                    </a:lnTo>
                    <a:lnTo>
                      <a:pt x="406" y="231"/>
                    </a:lnTo>
                    <a:lnTo>
                      <a:pt x="404" y="178"/>
                    </a:lnTo>
                    <a:lnTo>
                      <a:pt x="403" y="125"/>
                    </a:lnTo>
                    <a:lnTo>
                      <a:pt x="404" y="72"/>
                    </a:lnTo>
                    <a:lnTo>
                      <a:pt x="405" y="20"/>
                    </a:lnTo>
                    <a:lnTo>
                      <a:pt x="405" y="20"/>
                    </a:lnTo>
                    <a:lnTo>
                      <a:pt x="406" y="15"/>
                    </a:lnTo>
                    <a:lnTo>
                      <a:pt x="408" y="11"/>
                    </a:lnTo>
                    <a:lnTo>
                      <a:pt x="410" y="6"/>
                    </a:lnTo>
                    <a:lnTo>
                      <a:pt x="413" y="4"/>
                    </a:lnTo>
                    <a:lnTo>
                      <a:pt x="417" y="2"/>
                    </a:lnTo>
                    <a:lnTo>
                      <a:pt x="421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32" y="0"/>
                    </a:lnTo>
                    <a:lnTo>
                      <a:pt x="436" y="1"/>
                    </a:lnTo>
                    <a:lnTo>
                      <a:pt x="440" y="3"/>
                    </a:lnTo>
                    <a:lnTo>
                      <a:pt x="443" y="5"/>
                    </a:lnTo>
                    <a:lnTo>
                      <a:pt x="443" y="5"/>
                    </a:lnTo>
                    <a:lnTo>
                      <a:pt x="445" y="8"/>
                    </a:lnTo>
                    <a:lnTo>
                      <a:pt x="446" y="12"/>
                    </a:lnTo>
                    <a:lnTo>
                      <a:pt x="447" y="15"/>
                    </a:lnTo>
                    <a:lnTo>
                      <a:pt x="447" y="19"/>
                    </a:lnTo>
                    <a:lnTo>
                      <a:pt x="447" y="19"/>
                    </a:lnTo>
                    <a:lnTo>
                      <a:pt x="445" y="78"/>
                    </a:lnTo>
                    <a:lnTo>
                      <a:pt x="445" y="137"/>
                    </a:lnTo>
                    <a:lnTo>
                      <a:pt x="446" y="196"/>
                    </a:lnTo>
                    <a:lnTo>
                      <a:pt x="448" y="255"/>
                    </a:lnTo>
                    <a:lnTo>
                      <a:pt x="452" y="313"/>
                    </a:lnTo>
                    <a:lnTo>
                      <a:pt x="456" y="372"/>
                    </a:lnTo>
                    <a:lnTo>
                      <a:pt x="464" y="488"/>
                    </a:lnTo>
                    <a:lnTo>
                      <a:pt x="464" y="488"/>
                    </a:lnTo>
                    <a:lnTo>
                      <a:pt x="473" y="629"/>
                    </a:lnTo>
                    <a:lnTo>
                      <a:pt x="474" y="640"/>
                    </a:lnTo>
                    <a:lnTo>
                      <a:pt x="485" y="641"/>
                    </a:lnTo>
                    <a:lnTo>
                      <a:pt x="485" y="641"/>
                    </a:lnTo>
                    <a:lnTo>
                      <a:pt x="564" y="644"/>
                    </a:lnTo>
                    <a:lnTo>
                      <a:pt x="564" y="644"/>
                    </a:lnTo>
                    <a:lnTo>
                      <a:pt x="698" y="651"/>
                    </a:lnTo>
                    <a:lnTo>
                      <a:pt x="834" y="658"/>
                    </a:lnTo>
                    <a:lnTo>
                      <a:pt x="901" y="663"/>
                    </a:lnTo>
                    <a:lnTo>
                      <a:pt x="969" y="669"/>
                    </a:lnTo>
                    <a:lnTo>
                      <a:pt x="1036" y="676"/>
                    </a:lnTo>
                    <a:lnTo>
                      <a:pt x="1104" y="683"/>
                    </a:lnTo>
                    <a:lnTo>
                      <a:pt x="1104" y="683"/>
                    </a:lnTo>
                    <a:lnTo>
                      <a:pt x="1110" y="684"/>
                    </a:lnTo>
                    <a:lnTo>
                      <a:pt x="1114" y="686"/>
                    </a:lnTo>
                    <a:lnTo>
                      <a:pt x="1118" y="689"/>
                    </a:lnTo>
                    <a:lnTo>
                      <a:pt x="1120" y="693"/>
                    </a:lnTo>
                    <a:lnTo>
                      <a:pt x="1123" y="696"/>
                    </a:lnTo>
                    <a:lnTo>
                      <a:pt x="1124" y="702"/>
                    </a:lnTo>
                    <a:lnTo>
                      <a:pt x="1125" y="706"/>
                    </a:lnTo>
                    <a:lnTo>
                      <a:pt x="1125" y="710"/>
                    </a:lnTo>
                    <a:lnTo>
                      <a:pt x="1125" y="710"/>
                    </a:lnTo>
                    <a:lnTo>
                      <a:pt x="1124" y="715"/>
                    </a:lnTo>
                    <a:lnTo>
                      <a:pt x="1122" y="720"/>
                    </a:lnTo>
                    <a:lnTo>
                      <a:pt x="1120" y="722"/>
                    </a:lnTo>
                    <a:lnTo>
                      <a:pt x="1118" y="724"/>
                    </a:lnTo>
                    <a:lnTo>
                      <a:pt x="1115" y="725"/>
                    </a:lnTo>
                    <a:lnTo>
                      <a:pt x="1111" y="725"/>
                    </a:lnTo>
                    <a:lnTo>
                      <a:pt x="1111" y="725"/>
                    </a:lnTo>
                    <a:lnTo>
                      <a:pt x="1107" y="725"/>
                    </a:lnTo>
                    <a:lnTo>
                      <a:pt x="1107" y="725"/>
                    </a:lnTo>
                    <a:lnTo>
                      <a:pt x="1053" y="719"/>
                    </a:lnTo>
                    <a:lnTo>
                      <a:pt x="998" y="714"/>
                    </a:lnTo>
                    <a:lnTo>
                      <a:pt x="892" y="705"/>
                    </a:lnTo>
                    <a:lnTo>
                      <a:pt x="786" y="697"/>
                    </a:lnTo>
                    <a:lnTo>
                      <a:pt x="684" y="692"/>
                    </a:lnTo>
                    <a:lnTo>
                      <a:pt x="671" y="691"/>
                    </a:lnTo>
                    <a:lnTo>
                      <a:pt x="672" y="705"/>
                    </a:lnTo>
                    <a:lnTo>
                      <a:pt x="672" y="705"/>
                    </a:lnTo>
                    <a:lnTo>
                      <a:pt x="677" y="779"/>
                    </a:lnTo>
                    <a:lnTo>
                      <a:pt x="683" y="852"/>
                    </a:lnTo>
                    <a:lnTo>
                      <a:pt x="683" y="852"/>
                    </a:lnTo>
                    <a:lnTo>
                      <a:pt x="689" y="918"/>
                    </a:lnTo>
                    <a:lnTo>
                      <a:pt x="694" y="987"/>
                    </a:lnTo>
                    <a:lnTo>
                      <a:pt x="696" y="1020"/>
                    </a:lnTo>
                    <a:lnTo>
                      <a:pt x="697" y="1054"/>
                    </a:lnTo>
                    <a:lnTo>
                      <a:pt x="698" y="1088"/>
                    </a:lnTo>
                    <a:lnTo>
                      <a:pt x="698" y="1122"/>
                    </a:lnTo>
                    <a:lnTo>
                      <a:pt x="698" y="1122"/>
                    </a:lnTo>
                    <a:lnTo>
                      <a:pt x="697" y="1127"/>
                    </a:lnTo>
                    <a:lnTo>
                      <a:pt x="695" y="1131"/>
                    </a:lnTo>
                    <a:lnTo>
                      <a:pt x="693" y="1135"/>
                    </a:lnTo>
                    <a:lnTo>
                      <a:pt x="690" y="1137"/>
                    </a:lnTo>
                    <a:lnTo>
                      <a:pt x="686" y="1140"/>
                    </a:lnTo>
                    <a:lnTo>
                      <a:pt x="683" y="1141"/>
                    </a:lnTo>
                    <a:lnTo>
                      <a:pt x="676" y="1142"/>
                    </a:lnTo>
                    <a:lnTo>
                      <a:pt x="676" y="114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</p:grpSp>
      </p:grpSp>
      <p:pic>
        <p:nvPicPr>
          <p:cNvPr id="229" name="图片 2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05" y="2271533"/>
            <a:ext cx="410702" cy="315065"/>
          </a:xfrm>
          <a:prstGeom prst="rect">
            <a:avLst/>
          </a:prstGeom>
        </p:spPr>
      </p:pic>
      <p:sp>
        <p:nvSpPr>
          <p:cNvPr id="3" name="文本框 2" descr="7b0a20202020227461726765744d6f64756c65223a20226b6f6e6c696e65666f6e7473220a7d0a"/>
          <p:cNvSpPr txBox="1"/>
          <p:nvPr/>
        </p:nvSpPr>
        <p:spPr>
          <a:xfrm>
            <a:off x="4592320" y="2195830"/>
            <a:ext cx="3995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刘慈欣《朝闻道》</a:t>
            </a:r>
            <a:endParaRPr lang="zh-CN" sz="3200">
              <a:solidFill>
                <a:schemeClr val="accent4">
                  <a:lumMod val="60000"/>
                  <a:lumOff val="40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3775532" y="2938513"/>
            <a:ext cx="667413" cy="674135"/>
            <a:chOff x="6480051" y="1981505"/>
            <a:chExt cx="889884" cy="898847"/>
          </a:xfrm>
        </p:grpSpPr>
        <p:sp useBgFill="1">
          <p:nvSpPr>
            <p:cNvPr id="56" name="椭圆 31"/>
            <p:cNvSpPr/>
            <p:nvPr/>
          </p:nvSpPr>
          <p:spPr>
            <a:xfrm rot="15654318">
              <a:off x="6475569" y="1985987"/>
              <a:ext cx="898847" cy="88988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ln w="25400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p>
              <a:pPr algn="ctr"/>
              <a:endParaRPr lang="zh-CN" altLang="en-US" sz="1350">
                <a:solidFill>
                  <a:schemeClr val="bg1"/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6686480" y="2176528"/>
              <a:ext cx="499267" cy="527865"/>
              <a:chOff x="5181601" y="2120900"/>
              <a:chExt cx="665163" cy="703263"/>
            </a:xfrm>
            <a:solidFill>
              <a:schemeClr val="bg1"/>
            </a:solidFill>
          </p:grpSpPr>
          <p:sp>
            <p:nvSpPr>
              <p:cNvPr id="58" name="Freeform 540"/>
              <p:cNvSpPr/>
              <p:nvPr/>
            </p:nvSpPr>
            <p:spPr bwMode="auto">
              <a:xfrm>
                <a:off x="5226051" y="2433638"/>
                <a:ext cx="6350" cy="44450"/>
              </a:xfrm>
              <a:custGeom>
                <a:avLst/>
                <a:gdLst/>
                <a:ahLst/>
                <a:cxnLst>
                  <a:cxn ang="0">
                    <a:pos x="11" y="47"/>
                  </a:cxn>
                  <a:cxn ang="0">
                    <a:pos x="11" y="47"/>
                  </a:cxn>
                  <a:cxn ang="0">
                    <a:pos x="11" y="36"/>
                  </a:cxn>
                  <a:cxn ang="0">
                    <a:pos x="11" y="26"/>
                  </a:cxn>
                  <a:cxn ang="0">
                    <a:pos x="11" y="4"/>
                  </a:cxn>
                  <a:cxn ang="0">
                    <a:pos x="11" y="4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40"/>
                  </a:cxn>
                  <a:cxn ang="0">
                    <a:pos x="1" y="40"/>
                  </a:cxn>
                  <a:cxn ang="0">
                    <a:pos x="3" y="60"/>
                  </a:cxn>
                  <a:cxn ang="0">
                    <a:pos x="3" y="70"/>
                  </a:cxn>
                  <a:cxn ang="0">
                    <a:pos x="2" y="74"/>
                  </a:cxn>
                  <a:cxn ang="0">
                    <a:pos x="1" y="79"/>
                  </a:cxn>
                  <a:cxn ang="0">
                    <a:pos x="1" y="79"/>
                  </a:cxn>
                  <a:cxn ang="0">
                    <a:pos x="0" y="81"/>
                  </a:cxn>
                  <a:cxn ang="0">
                    <a:pos x="1" y="82"/>
                  </a:cxn>
                  <a:cxn ang="0">
                    <a:pos x="2" y="83"/>
                  </a:cxn>
                  <a:cxn ang="0">
                    <a:pos x="4" y="84"/>
                  </a:cxn>
                  <a:cxn ang="0">
                    <a:pos x="8" y="84"/>
                  </a:cxn>
                  <a:cxn ang="0">
                    <a:pos x="10" y="83"/>
                  </a:cxn>
                  <a:cxn ang="0">
                    <a:pos x="11" y="81"/>
                  </a:cxn>
                  <a:cxn ang="0">
                    <a:pos x="11" y="81"/>
                  </a:cxn>
                  <a:cxn ang="0">
                    <a:pos x="13" y="73"/>
                  </a:cxn>
                  <a:cxn ang="0">
                    <a:pos x="13" y="64"/>
                  </a:cxn>
                  <a:cxn ang="0">
                    <a:pos x="11" y="47"/>
                  </a:cxn>
                  <a:cxn ang="0">
                    <a:pos x="11" y="47"/>
                  </a:cxn>
                </a:cxnLst>
                <a:rect l="0" t="0" r="r" b="b"/>
                <a:pathLst>
                  <a:path w="13" h="84">
                    <a:moveTo>
                      <a:pt x="11" y="47"/>
                    </a:moveTo>
                    <a:lnTo>
                      <a:pt x="11" y="47"/>
                    </a:lnTo>
                    <a:lnTo>
                      <a:pt x="11" y="36"/>
                    </a:lnTo>
                    <a:lnTo>
                      <a:pt x="11" y="26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0"/>
                    </a:lnTo>
                    <a:lnTo>
                      <a:pt x="1" y="40"/>
                    </a:lnTo>
                    <a:lnTo>
                      <a:pt x="3" y="60"/>
                    </a:lnTo>
                    <a:lnTo>
                      <a:pt x="3" y="70"/>
                    </a:lnTo>
                    <a:lnTo>
                      <a:pt x="2" y="74"/>
                    </a:lnTo>
                    <a:lnTo>
                      <a:pt x="1" y="79"/>
                    </a:lnTo>
                    <a:lnTo>
                      <a:pt x="1" y="79"/>
                    </a:lnTo>
                    <a:lnTo>
                      <a:pt x="0" y="81"/>
                    </a:lnTo>
                    <a:lnTo>
                      <a:pt x="1" y="82"/>
                    </a:lnTo>
                    <a:lnTo>
                      <a:pt x="2" y="83"/>
                    </a:lnTo>
                    <a:lnTo>
                      <a:pt x="4" y="84"/>
                    </a:lnTo>
                    <a:lnTo>
                      <a:pt x="8" y="84"/>
                    </a:lnTo>
                    <a:lnTo>
                      <a:pt x="10" y="83"/>
                    </a:lnTo>
                    <a:lnTo>
                      <a:pt x="11" y="81"/>
                    </a:lnTo>
                    <a:lnTo>
                      <a:pt x="11" y="81"/>
                    </a:lnTo>
                    <a:lnTo>
                      <a:pt x="13" y="73"/>
                    </a:lnTo>
                    <a:lnTo>
                      <a:pt x="13" y="64"/>
                    </a:lnTo>
                    <a:lnTo>
                      <a:pt x="11" y="47"/>
                    </a:lnTo>
                    <a:lnTo>
                      <a:pt x="11" y="4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59" name="Freeform 541"/>
              <p:cNvSpPr/>
              <p:nvPr/>
            </p:nvSpPr>
            <p:spPr bwMode="auto">
              <a:xfrm>
                <a:off x="5240338" y="2468563"/>
                <a:ext cx="12700" cy="46038"/>
              </a:xfrm>
              <a:custGeom>
                <a:avLst/>
                <a:gdLst/>
                <a:ahLst/>
                <a:cxnLst>
                  <a:cxn ang="0">
                    <a:pos x="23" y="76"/>
                  </a:cxn>
                  <a:cxn ang="0">
                    <a:pos x="23" y="76"/>
                  </a:cxn>
                  <a:cxn ang="0">
                    <a:pos x="19" y="73"/>
                  </a:cxn>
                  <a:cxn ang="0">
                    <a:pos x="15" y="70"/>
                  </a:cxn>
                  <a:cxn ang="0">
                    <a:pos x="13" y="66"/>
                  </a:cxn>
                  <a:cxn ang="0">
                    <a:pos x="11" y="62"/>
                  </a:cxn>
                  <a:cxn ang="0">
                    <a:pos x="10" y="58"/>
                  </a:cxn>
                  <a:cxn ang="0">
                    <a:pos x="10" y="54"/>
                  </a:cxn>
                  <a:cxn ang="0">
                    <a:pos x="10" y="43"/>
                  </a:cxn>
                  <a:cxn ang="0">
                    <a:pos x="11" y="34"/>
                  </a:cxn>
                  <a:cxn ang="0">
                    <a:pos x="13" y="24"/>
                  </a:cxn>
                  <a:cxn ang="0">
                    <a:pos x="15" y="13"/>
                  </a:cxn>
                  <a:cxn ang="0">
                    <a:pos x="16" y="5"/>
                  </a:cxn>
                  <a:cxn ang="0">
                    <a:pos x="16" y="5"/>
                  </a:cxn>
                  <a:cxn ang="0">
                    <a:pos x="16" y="3"/>
                  </a:cxn>
                  <a:cxn ang="0">
                    <a:pos x="15" y="1"/>
                  </a:cxn>
                  <a:cxn ang="0">
                    <a:pos x="13" y="1"/>
                  </a:cxn>
                  <a:cxn ang="0">
                    <a:pos x="11" y="0"/>
                  </a:cxn>
                  <a:cxn ang="0">
                    <a:pos x="10" y="1"/>
                  </a:cxn>
                  <a:cxn ang="0">
                    <a:pos x="7" y="1"/>
                  </a:cxn>
                  <a:cxn ang="0">
                    <a:pos x="6" y="3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5" y="15"/>
                  </a:cxn>
                  <a:cxn ang="0">
                    <a:pos x="3" y="26"/>
                  </a:cxn>
                  <a:cxn ang="0">
                    <a:pos x="1" y="37"/>
                  </a:cxn>
                  <a:cxn ang="0">
                    <a:pos x="0" y="48"/>
                  </a:cxn>
                  <a:cxn ang="0">
                    <a:pos x="0" y="59"/>
                  </a:cxn>
                  <a:cxn ang="0">
                    <a:pos x="1" y="64"/>
                  </a:cxn>
                  <a:cxn ang="0">
                    <a:pos x="3" y="69"/>
                  </a:cxn>
                  <a:cxn ang="0">
                    <a:pos x="5" y="73"/>
                  </a:cxn>
                  <a:cxn ang="0">
                    <a:pos x="9" y="77"/>
                  </a:cxn>
                  <a:cxn ang="0">
                    <a:pos x="13" y="81"/>
                  </a:cxn>
                  <a:cxn ang="0">
                    <a:pos x="18" y="85"/>
                  </a:cxn>
                  <a:cxn ang="0">
                    <a:pos x="18" y="85"/>
                  </a:cxn>
                  <a:cxn ang="0">
                    <a:pos x="20" y="86"/>
                  </a:cxn>
                  <a:cxn ang="0">
                    <a:pos x="22" y="86"/>
                  </a:cxn>
                  <a:cxn ang="0">
                    <a:pos x="23" y="85"/>
                  </a:cxn>
                  <a:cxn ang="0">
                    <a:pos x="24" y="82"/>
                  </a:cxn>
                  <a:cxn ang="0">
                    <a:pos x="25" y="81"/>
                  </a:cxn>
                  <a:cxn ang="0">
                    <a:pos x="25" y="79"/>
                  </a:cxn>
                  <a:cxn ang="0">
                    <a:pos x="24" y="77"/>
                  </a:cxn>
                  <a:cxn ang="0">
                    <a:pos x="23" y="76"/>
                  </a:cxn>
                  <a:cxn ang="0">
                    <a:pos x="23" y="76"/>
                  </a:cxn>
                </a:cxnLst>
                <a:rect l="0" t="0" r="r" b="b"/>
                <a:pathLst>
                  <a:path w="25" h="86">
                    <a:moveTo>
                      <a:pt x="23" y="76"/>
                    </a:moveTo>
                    <a:lnTo>
                      <a:pt x="23" y="76"/>
                    </a:lnTo>
                    <a:lnTo>
                      <a:pt x="19" y="73"/>
                    </a:lnTo>
                    <a:lnTo>
                      <a:pt x="15" y="70"/>
                    </a:lnTo>
                    <a:lnTo>
                      <a:pt x="13" y="66"/>
                    </a:lnTo>
                    <a:lnTo>
                      <a:pt x="11" y="62"/>
                    </a:lnTo>
                    <a:lnTo>
                      <a:pt x="10" y="58"/>
                    </a:lnTo>
                    <a:lnTo>
                      <a:pt x="10" y="54"/>
                    </a:lnTo>
                    <a:lnTo>
                      <a:pt x="10" y="43"/>
                    </a:lnTo>
                    <a:lnTo>
                      <a:pt x="11" y="34"/>
                    </a:lnTo>
                    <a:lnTo>
                      <a:pt x="13" y="24"/>
                    </a:lnTo>
                    <a:lnTo>
                      <a:pt x="15" y="13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3"/>
                    </a:lnTo>
                    <a:lnTo>
                      <a:pt x="15" y="1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5" y="15"/>
                    </a:lnTo>
                    <a:lnTo>
                      <a:pt x="3" y="26"/>
                    </a:lnTo>
                    <a:lnTo>
                      <a:pt x="1" y="37"/>
                    </a:lnTo>
                    <a:lnTo>
                      <a:pt x="0" y="48"/>
                    </a:lnTo>
                    <a:lnTo>
                      <a:pt x="0" y="59"/>
                    </a:lnTo>
                    <a:lnTo>
                      <a:pt x="1" y="64"/>
                    </a:lnTo>
                    <a:lnTo>
                      <a:pt x="3" y="69"/>
                    </a:lnTo>
                    <a:lnTo>
                      <a:pt x="5" y="73"/>
                    </a:lnTo>
                    <a:lnTo>
                      <a:pt x="9" y="77"/>
                    </a:lnTo>
                    <a:lnTo>
                      <a:pt x="13" y="81"/>
                    </a:lnTo>
                    <a:lnTo>
                      <a:pt x="18" y="85"/>
                    </a:lnTo>
                    <a:lnTo>
                      <a:pt x="18" y="85"/>
                    </a:lnTo>
                    <a:lnTo>
                      <a:pt x="20" y="86"/>
                    </a:lnTo>
                    <a:lnTo>
                      <a:pt x="22" y="86"/>
                    </a:lnTo>
                    <a:lnTo>
                      <a:pt x="23" y="85"/>
                    </a:lnTo>
                    <a:lnTo>
                      <a:pt x="24" y="82"/>
                    </a:lnTo>
                    <a:lnTo>
                      <a:pt x="25" y="81"/>
                    </a:lnTo>
                    <a:lnTo>
                      <a:pt x="25" y="79"/>
                    </a:lnTo>
                    <a:lnTo>
                      <a:pt x="24" y="77"/>
                    </a:lnTo>
                    <a:lnTo>
                      <a:pt x="23" y="76"/>
                    </a:lnTo>
                    <a:lnTo>
                      <a:pt x="23" y="7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60" name="Freeform 542"/>
              <p:cNvSpPr/>
              <p:nvPr/>
            </p:nvSpPr>
            <p:spPr bwMode="auto">
              <a:xfrm>
                <a:off x="5275263" y="2498725"/>
                <a:ext cx="6350" cy="460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80"/>
                  </a:cxn>
                  <a:cxn ang="0">
                    <a:pos x="0" y="80"/>
                  </a:cxn>
                  <a:cxn ang="0">
                    <a:pos x="1" y="82"/>
                  </a:cxn>
                  <a:cxn ang="0">
                    <a:pos x="2" y="84"/>
                  </a:cxn>
                  <a:cxn ang="0">
                    <a:pos x="3" y="84"/>
                  </a:cxn>
                  <a:cxn ang="0">
                    <a:pos x="6" y="85"/>
                  </a:cxn>
                  <a:cxn ang="0">
                    <a:pos x="8" y="84"/>
                  </a:cxn>
                  <a:cxn ang="0">
                    <a:pos x="9" y="84"/>
                  </a:cxn>
                  <a:cxn ang="0">
                    <a:pos x="10" y="82"/>
                  </a:cxn>
                  <a:cxn ang="0">
                    <a:pos x="11" y="80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1" h="85">
                    <a:moveTo>
                      <a:pt x="0" y="5"/>
                    </a:moveTo>
                    <a:lnTo>
                      <a:pt x="0" y="80"/>
                    </a:lnTo>
                    <a:lnTo>
                      <a:pt x="0" y="80"/>
                    </a:lnTo>
                    <a:lnTo>
                      <a:pt x="1" y="82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6" y="85"/>
                    </a:lnTo>
                    <a:lnTo>
                      <a:pt x="8" y="84"/>
                    </a:lnTo>
                    <a:lnTo>
                      <a:pt x="9" y="84"/>
                    </a:lnTo>
                    <a:lnTo>
                      <a:pt x="10" y="82"/>
                    </a:lnTo>
                    <a:lnTo>
                      <a:pt x="11" y="80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61" name="Freeform 543"/>
              <p:cNvSpPr/>
              <p:nvPr/>
            </p:nvSpPr>
            <p:spPr bwMode="auto">
              <a:xfrm>
                <a:off x="5294313" y="2532063"/>
                <a:ext cx="6350" cy="31750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10" y="4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17"/>
                  </a:cxn>
                  <a:cxn ang="0">
                    <a:pos x="3" y="31"/>
                  </a:cxn>
                  <a:cxn ang="0">
                    <a:pos x="4" y="43"/>
                  </a:cxn>
                  <a:cxn ang="0">
                    <a:pos x="5" y="56"/>
                  </a:cxn>
                  <a:cxn ang="0">
                    <a:pos x="5" y="56"/>
                  </a:cxn>
                  <a:cxn ang="0">
                    <a:pos x="6" y="58"/>
                  </a:cxn>
                  <a:cxn ang="0">
                    <a:pos x="7" y="60"/>
                  </a:cxn>
                  <a:cxn ang="0">
                    <a:pos x="8" y="61"/>
                  </a:cxn>
                  <a:cxn ang="0">
                    <a:pos x="10" y="61"/>
                  </a:cxn>
                  <a:cxn ang="0">
                    <a:pos x="11" y="61"/>
                  </a:cxn>
                  <a:cxn ang="0">
                    <a:pos x="13" y="60"/>
                  </a:cxn>
                  <a:cxn ang="0">
                    <a:pos x="14" y="58"/>
                  </a:cxn>
                  <a:cxn ang="0">
                    <a:pos x="14" y="56"/>
                  </a:cxn>
                  <a:cxn ang="0">
                    <a:pos x="14" y="56"/>
                  </a:cxn>
                  <a:cxn ang="0">
                    <a:pos x="13" y="43"/>
                  </a:cxn>
                  <a:cxn ang="0">
                    <a:pos x="12" y="31"/>
                  </a:cxn>
                  <a:cxn ang="0">
                    <a:pos x="10" y="17"/>
                  </a:cxn>
                  <a:cxn ang="0">
                    <a:pos x="10" y="4"/>
                  </a:cxn>
                  <a:cxn ang="0">
                    <a:pos x="10" y="4"/>
                  </a:cxn>
                </a:cxnLst>
                <a:rect l="0" t="0" r="r" b="b"/>
                <a:pathLst>
                  <a:path w="14" h="61">
                    <a:moveTo>
                      <a:pt x="10" y="4"/>
                    </a:moveTo>
                    <a:lnTo>
                      <a:pt x="10" y="4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17"/>
                    </a:lnTo>
                    <a:lnTo>
                      <a:pt x="3" y="31"/>
                    </a:lnTo>
                    <a:lnTo>
                      <a:pt x="4" y="43"/>
                    </a:lnTo>
                    <a:lnTo>
                      <a:pt x="5" y="56"/>
                    </a:lnTo>
                    <a:lnTo>
                      <a:pt x="5" y="56"/>
                    </a:lnTo>
                    <a:lnTo>
                      <a:pt x="6" y="58"/>
                    </a:lnTo>
                    <a:lnTo>
                      <a:pt x="7" y="60"/>
                    </a:lnTo>
                    <a:lnTo>
                      <a:pt x="8" y="61"/>
                    </a:lnTo>
                    <a:lnTo>
                      <a:pt x="10" y="61"/>
                    </a:lnTo>
                    <a:lnTo>
                      <a:pt x="11" y="61"/>
                    </a:lnTo>
                    <a:lnTo>
                      <a:pt x="13" y="60"/>
                    </a:lnTo>
                    <a:lnTo>
                      <a:pt x="14" y="58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3" y="43"/>
                    </a:lnTo>
                    <a:lnTo>
                      <a:pt x="12" y="31"/>
                    </a:lnTo>
                    <a:lnTo>
                      <a:pt x="10" y="17"/>
                    </a:lnTo>
                    <a:lnTo>
                      <a:pt x="10" y="4"/>
                    </a:lnTo>
                    <a:lnTo>
                      <a:pt x="1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62" name="Freeform 544"/>
              <p:cNvSpPr/>
              <p:nvPr/>
            </p:nvSpPr>
            <p:spPr bwMode="auto">
              <a:xfrm>
                <a:off x="5324476" y="2552700"/>
                <a:ext cx="4763" cy="3492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0" y="63"/>
                  </a:cxn>
                  <a:cxn ang="0">
                    <a:pos x="1" y="65"/>
                  </a:cxn>
                  <a:cxn ang="0">
                    <a:pos x="3" y="65"/>
                  </a:cxn>
                  <a:cxn ang="0">
                    <a:pos x="4" y="66"/>
                  </a:cxn>
                  <a:cxn ang="0">
                    <a:pos x="6" y="65"/>
                  </a:cxn>
                  <a:cxn ang="0">
                    <a:pos x="8" y="65"/>
                  </a:cxn>
                  <a:cxn ang="0">
                    <a:pos x="9" y="63"/>
                  </a:cxn>
                  <a:cxn ang="0">
                    <a:pos x="10" y="61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0" h="66">
                    <a:moveTo>
                      <a:pt x="0" y="4"/>
                    </a:moveTo>
                    <a:lnTo>
                      <a:pt x="0" y="61"/>
                    </a:lnTo>
                    <a:lnTo>
                      <a:pt x="0" y="61"/>
                    </a:lnTo>
                    <a:lnTo>
                      <a:pt x="0" y="63"/>
                    </a:lnTo>
                    <a:lnTo>
                      <a:pt x="1" y="65"/>
                    </a:lnTo>
                    <a:lnTo>
                      <a:pt x="3" y="65"/>
                    </a:lnTo>
                    <a:lnTo>
                      <a:pt x="4" y="66"/>
                    </a:lnTo>
                    <a:lnTo>
                      <a:pt x="6" y="65"/>
                    </a:lnTo>
                    <a:lnTo>
                      <a:pt x="8" y="65"/>
                    </a:lnTo>
                    <a:lnTo>
                      <a:pt x="9" y="63"/>
                    </a:lnTo>
                    <a:lnTo>
                      <a:pt x="10" y="61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63" name="Freeform 545"/>
              <p:cNvSpPr/>
              <p:nvPr/>
            </p:nvSpPr>
            <p:spPr bwMode="auto">
              <a:xfrm>
                <a:off x="5348288" y="2576513"/>
                <a:ext cx="7938" cy="42863"/>
              </a:xfrm>
              <a:custGeom>
                <a:avLst/>
                <a:gdLst/>
                <a:ahLst/>
                <a:cxnLst>
                  <a:cxn ang="0">
                    <a:pos x="14" y="75"/>
                  </a:cxn>
                  <a:cxn ang="0">
                    <a:pos x="14" y="75"/>
                  </a:cxn>
                  <a:cxn ang="0">
                    <a:pos x="12" y="66"/>
                  </a:cxn>
                  <a:cxn ang="0">
                    <a:pos x="12" y="58"/>
                  </a:cxn>
                  <a:cxn ang="0">
                    <a:pos x="12" y="51"/>
                  </a:cxn>
                  <a:cxn ang="0">
                    <a:pos x="11" y="43"/>
                  </a:cxn>
                  <a:cxn ang="0">
                    <a:pos x="11" y="43"/>
                  </a:cxn>
                  <a:cxn ang="0">
                    <a:pos x="10" y="33"/>
                  </a:cxn>
                  <a:cxn ang="0">
                    <a:pos x="9" y="24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0" y="23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3" y="46"/>
                  </a:cxn>
                  <a:cxn ang="0">
                    <a:pos x="3" y="50"/>
                  </a:cxn>
                  <a:cxn ang="0">
                    <a:pos x="3" y="59"/>
                  </a:cxn>
                  <a:cxn ang="0">
                    <a:pos x="4" y="69"/>
                  </a:cxn>
                  <a:cxn ang="0">
                    <a:pos x="4" y="73"/>
                  </a:cxn>
                  <a:cxn ang="0">
                    <a:pos x="5" y="77"/>
                  </a:cxn>
                  <a:cxn ang="0">
                    <a:pos x="5" y="77"/>
                  </a:cxn>
                  <a:cxn ang="0">
                    <a:pos x="6" y="79"/>
                  </a:cxn>
                  <a:cxn ang="0">
                    <a:pos x="8" y="80"/>
                  </a:cxn>
                  <a:cxn ang="0">
                    <a:pos x="11" y="80"/>
                  </a:cxn>
                  <a:cxn ang="0">
                    <a:pos x="13" y="79"/>
                  </a:cxn>
                  <a:cxn ang="0">
                    <a:pos x="14" y="78"/>
                  </a:cxn>
                  <a:cxn ang="0">
                    <a:pos x="14" y="77"/>
                  </a:cxn>
                  <a:cxn ang="0">
                    <a:pos x="14" y="75"/>
                  </a:cxn>
                  <a:cxn ang="0">
                    <a:pos x="14" y="75"/>
                  </a:cxn>
                </a:cxnLst>
                <a:rect l="0" t="0" r="r" b="b"/>
                <a:pathLst>
                  <a:path w="14" h="80">
                    <a:moveTo>
                      <a:pt x="14" y="75"/>
                    </a:moveTo>
                    <a:lnTo>
                      <a:pt x="14" y="75"/>
                    </a:lnTo>
                    <a:lnTo>
                      <a:pt x="12" y="66"/>
                    </a:lnTo>
                    <a:lnTo>
                      <a:pt x="12" y="58"/>
                    </a:lnTo>
                    <a:lnTo>
                      <a:pt x="12" y="51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0" y="33"/>
                    </a:lnTo>
                    <a:lnTo>
                      <a:pt x="9" y="2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3" y="46"/>
                    </a:lnTo>
                    <a:lnTo>
                      <a:pt x="3" y="50"/>
                    </a:lnTo>
                    <a:lnTo>
                      <a:pt x="3" y="59"/>
                    </a:lnTo>
                    <a:lnTo>
                      <a:pt x="4" y="69"/>
                    </a:lnTo>
                    <a:lnTo>
                      <a:pt x="4" y="73"/>
                    </a:lnTo>
                    <a:lnTo>
                      <a:pt x="5" y="77"/>
                    </a:lnTo>
                    <a:lnTo>
                      <a:pt x="5" y="77"/>
                    </a:lnTo>
                    <a:lnTo>
                      <a:pt x="6" y="79"/>
                    </a:lnTo>
                    <a:lnTo>
                      <a:pt x="8" y="80"/>
                    </a:lnTo>
                    <a:lnTo>
                      <a:pt x="11" y="80"/>
                    </a:lnTo>
                    <a:lnTo>
                      <a:pt x="13" y="79"/>
                    </a:lnTo>
                    <a:lnTo>
                      <a:pt x="14" y="78"/>
                    </a:lnTo>
                    <a:lnTo>
                      <a:pt x="14" y="77"/>
                    </a:lnTo>
                    <a:lnTo>
                      <a:pt x="14" y="75"/>
                    </a:lnTo>
                    <a:lnTo>
                      <a:pt x="14" y="7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64" name="Freeform 546"/>
              <p:cNvSpPr/>
              <p:nvPr/>
            </p:nvSpPr>
            <p:spPr bwMode="auto">
              <a:xfrm>
                <a:off x="5380038" y="2606675"/>
                <a:ext cx="11113" cy="34925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12"/>
                  </a:cxn>
                  <a:cxn ang="0">
                    <a:pos x="2" y="19"/>
                  </a:cxn>
                  <a:cxn ang="0">
                    <a:pos x="6" y="33"/>
                  </a:cxn>
                  <a:cxn ang="0">
                    <a:pos x="11" y="47"/>
                  </a:cxn>
                  <a:cxn ang="0">
                    <a:pos x="13" y="54"/>
                  </a:cxn>
                  <a:cxn ang="0">
                    <a:pos x="13" y="61"/>
                  </a:cxn>
                  <a:cxn ang="0">
                    <a:pos x="13" y="61"/>
                  </a:cxn>
                  <a:cxn ang="0">
                    <a:pos x="14" y="63"/>
                  </a:cxn>
                  <a:cxn ang="0">
                    <a:pos x="15" y="65"/>
                  </a:cxn>
                  <a:cxn ang="0">
                    <a:pos x="16" y="65"/>
                  </a:cxn>
                  <a:cxn ang="0">
                    <a:pos x="18" y="66"/>
                  </a:cxn>
                  <a:cxn ang="0">
                    <a:pos x="20" y="65"/>
                  </a:cxn>
                  <a:cxn ang="0">
                    <a:pos x="21" y="65"/>
                  </a:cxn>
                  <a:cxn ang="0">
                    <a:pos x="22" y="63"/>
                  </a:cxn>
                  <a:cxn ang="0">
                    <a:pos x="23" y="61"/>
                  </a:cxn>
                  <a:cxn ang="0">
                    <a:pos x="23" y="61"/>
                  </a:cxn>
                  <a:cxn ang="0">
                    <a:pos x="22" y="54"/>
                  </a:cxn>
                  <a:cxn ang="0">
                    <a:pos x="20" y="47"/>
                  </a:cxn>
                  <a:cxn ang="0">
                    <a:pos x="16" y="33"/>
                  </a:cxn>
                  <a:cxn ang="0">
                    <a:pos x="11" y="19"/>
                  </a:cxn>
                  <a:cxn ang="0">
                    <a:pos x="9" y="12"/>
                  </a:cxn>
                  <a:cxn ang="0">
                    <a:pos x="9" y="4"/>
                  </a:cxn>
                  <a:cxn ang="0">
                    <a:pos x="9" y="4"/>
                  </a:cxn>
                </a:cxnLst>
                <a:rect l="0" t="0" r="r" b="b"/>
                <a:pathLst>
                  <a:path w="23" h="66">
                    <a:moveTo>
                      <a:pt x="9" y="4"/>
                    </a:moveTo>
                    <a:lnTo>
                      <a:pt x="9" y="4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12"/>
                    </a:lnTo>
                    <a:lnTo>
                      <a:pt x="2" y="19"/>
                    </a:lnTo>
                    <a:lnTo>
                      <a:pt x="6" y="33"/>
                    </a:lnTo>
                    <a:lnTo>
                      <a:pt x="11" y="47"/>
                    </a:lnTo>
                    <a:lnTo>
                      <a:pt x="13" y="54"/>
                    </a:lnTo>
                    <a:lnTo>
                      <a:pt x="13" y="61"/>
                    </a:lnTo>
                    <a:lnTo>
                      <a:pt x="13" y="61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8" y="66"/>
                    </a:lnTo>
                    <a:lnTo>
                      <a:pt x="20" y="65"/>
                    </a:lnTo>
                    <a:lnTo>
                      <a:pt x="21" y="65"/>
                    </a:lnTo>
                    <a:lnTo>
                      <a:pt x="22" y="63"/>
                    </a:lnTo>
                    <a:lnTo>
                      <a:pt x="23" y="61"/>
                    </a:lnTo>
                    <a:lnTo>
                      <a:pt x="23" y="61"/>
                    </a:lnTo>
                    <a:lnTo>
                      <a:pt x="22" y="54"/>
                    </a:lnTo>
                    <a:lnTo>
                      <a:pt x="20" y="47"/>
                    </a:lnTo>
                    <a:lnTo>
                      <a:pt x="16" y="33"/>
                    </a:lnTo>
                    <a:lnTo>
                      <a:pt x="11" y="19"/>
                    </a:lnTo>
                    <a:lnTo>
                      <a:pt x="9" y="12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65" name="Freeform 547"/>
              <p:cNvSpPr/>
              <p:nvPr/>
            </p:nvSpPr>
            <p:spPr bwMode="auto">
              <a:xfrm>
                <a:off x="5411788" y="2632075"/>
                <a:ext cx="9525" cy="44450"/>
              </a:xfrm>
              <a:custGeom>
                <a:avLst/>
                <a:gdLst/>
                <a:ahLst/>
                <a:cxnLst>
                  <a:cxn ang="0">
                    <a:pos x="18" y="78"/>
                  </a:cxn>
                  <a:cxn ang="0">
                    <a:pos x="18" y="78"/>
                  </a:cxn>
                  <a:cxn ang="0">
                    <a:pos x="16" y="71"/>
                  </a:cxn>
                  <a:cxn ang="0">
                    <a:pos x="15" y="63"/>
                  </a:cxn>
                  <a:cxn ang="0">
                    <a:pos x="14" y="46"/>
                  </a:cxn>
                  <a:cxn ang="0">
                    <a:pos x="14" y="46"/>
                  </a:cxn>
                  <a:cxn ang="0">
                    <a:pos x="13" y="41"/>
                  </a:cxn>
                  <a:cxn ang="0">
                    <a:pos x="12" y="36"/>
                  </a:cxn>
                  <a:cxn ang="0">
                    <a:pos x="10" y="25"/>
                  </a:cxn>
                  <a:cxn ang="0">
                    <a:pos x="10" y="25"/>
                  </a:cxn>
                  <a:cxn ang="0">
                    <a:pos x="9" y="14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23"/>
                  </a:cxn>
                  <a:cxn ang="0">
                    <a:pos x="2" y="33"/>
                  </a:cxn>
                  <a:cxn ang="0">
                    <a:pos x="3" y="42"/>
                  </a:cxn>
                  <a:cxn ang="0">
                    <a:pos x="3" y="42"/>
                  </a:cxn>
                  <a:cxn ang="0">
                    <a:pos x="5" y="52"/>
                  </a:cxn>
                  <a:cxn ang="0">
                    <a:pos x="6" y="62"/>
                  </a:cxn>
                  <a:cxn ang="0">
                    <a:pos x="7" y="72"/>
                  </a:cxn>
                  <a:cxn ang="0">
                    <a:pos x="10" y="81"/>
                  </a:cxn>
                  <a:cxn ang="0">
                    <a:pos x="10" y="81"/>
                  </a:cxn>
                  <a:cxn ang="0">
                    <a:pos x="11" y="82"/>
                  </a:cxn>
                  <a:cxn ang="0">
                    <a:pos x="12" y="83"/>
                  </a:cxn>
                  <a:cxn ang="0">
                    <a:pos x="16" y="84"/>
                  </a:cxn>
                  <a:cxn ang="0">
                    <a:pos x="17" y="83"/>
                  </a:cxn>
                  <a:cxn ang="0">
                    <a:pos x="18" y="82"/>
                  </a:cxn>
                  <a:cxn ang="0">
                    <a:pos x="19" y="80"/>
                  </a:cxn>
                  <a:cxn ang="0">
                    <a:pos x="18" y="78"/>
                  </a:cxn>
                  <a:cxn ang="0">
                    <a:pos x="18" y="78"/>
                  </a:cxn>
                </a:cxnLst>
                <a:rect l="0" t="0" r="r" b="b"/>
                <a:pathLst>
                  <a:path w="19" h="84">
                    <a:moveTo>
                      <a:pt x="18" y="78"/>
                    </a:moveTo>
                    <a:lnTo>
                      <a:pt x="18" y="78"/>
                    </a:lnTo>
                    <a:lnTo>
                      <a:pt x="16" y="71"/>
                    </a:lnTo>
                    <a:lnTo>
                      <a:pt x="15" y="63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3" y="41"/>
                    </a:lnTo>
                    <a:lnTo>
                      <a:pt x="12" y="36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9" y="1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3"/>
                    </a:lnTo>
                    <a:lnTo>
                      <a:pt x="2" y="33"/>
                    </a:lnTo>
                    <a:lnTo>
                      <a:pt x="3" y="42"/>
                    </a:lnTo>
                    <a:lnTo>
                      <a:pt x="3" y="42"/>
                    </a:lnTo>
                    <a:lnTo>
                      <a:pt x="5" y="52"/>
                    </a:lnTo>
                    <a:lnTo>
                      <a:pt x="6" y="62"/>
                    </a:lnTo>
                    <a:lnTo>
                      <a:pt x="7" y="72"/>
                    </a:lnTo>
                    <a:lnTo>
                      <a:pt x="10" y="81"/>
                    </a:lnTo>
                    <a:lnTo>
                      <a:pt x="10" y="81"/>
                    </a:lnTo>
                    <a:lnTo>
                      <a:pt x="11" y="82"/>
                    </a:lnTo>
                    <a:lnTo>
                      <a:pt x="12" y="83"/>
                    </a:lnTo>
                    <a:lnTo>
                      <a:pt x="16" y="84"/>
                    </a:lnTo>
                    <a:lnTo>
                      <a:pt x="17" y="83"/>
                    </a:lnTo>
                    <a:lnTo>
                      <a:pt x="18" y="82"/>
                    </a:lnTo>
                    <a:lnTo>
                      <a:pt x="19" y="80"/>
                    </a:lnTo>
                    <a:lnTo>
                      <a:pt x="18" y="78"/>
                    </a:lnTo>
                    <a:lnTo>
                      <a:pt x="18" y="7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66" name="Freeform 548"/>
              <p:cNvSpPr/>
              <p:nvPr/>
            </p:nvSpPr>
            <p:spPr bwMode="auto">
              <a:xfrm>
                <a:off x="5434013" y="2662238"/>
                <a:ext cx="15875" cy="47625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5"/>
                  </a:cxn>
                  <a:cxn ang="0">
                    <a:pos x="3" y="25"/>
                  </a:cxn>
                  <a:cxn ang="0">
                    <a:pos x="9" y="45"/>
                  </a:cxn>
                  <a:cxn ang="0">
                    <a:pos x="15" y="65"/>
                  </a:cxn>
                  <a:cxn ang="0">
                    <a:pos x="17" y="75"/>
                  </a:cxn>
                  <a:cxn ang="0">
                    <a:pos x="19" y="85"/>
                  </a:cxn>
                  <a:cxn ang="0">
                    <a:pos x="19" y="85"/>
                  </a:cxn>
                  <a:cxn ang="0">
                    <a:pos x="19" y="87"/>
                  </a:cxn>
                  <a:cxn ang="0">
                    <a:pos x="21" y="88"/>
                  </a:cxn>
                  <a:cxn ang="0">
                    <a:pos x="22" y="89"/>
                  </a:cxn>
                  <a:cxn ang="0">
                    <a:pos x="24" y="90"/>
                  </a:cxn>
                  <a:cxn ang="0">
                    <a:pos x="25" y="89"/>
                  </a:cxn>
                  <a:cxn ang="0">
                    <a:pos x="27" y="88"/>
                  </a:cxn>
                  <a:cxn ang="0">
                    <a:pos x="28" y="87"/>
                  </a:cxn>
                  <a:cxn ang="0">
                    <a:pos x="28" y="85"/>
                  </a:cxn>
                  <a:cxn ang="0">
                    <a:pos x="28" y="85"/>
                  </a:cxn>
                  <a:cxn ang="0">
                    <a:pos x="27" y="75"/>
                  </a:cxn>
                  <a:cxn ang="0">
                    <a:pos x="25" y="65"/>
                  </a:cxn>
                  <a:cxn ang="0">
                    <a:pos x="19" y="45"/>
                  </a:cxn>
                  <a:cxn ang="0">
                    <a:pos x="12" y="25"/>
                  </a:cxn>
                  <a:cxn ang="0">
                    <a:pos x="10" y="15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28" h="90">
                    <a:moveTo>
                      <a:pt x="9" y="5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5"/>
                    </a:lnTo>
                    <a:lnTo>
                      <a:pt x="3" y="25"/>
                    </a:lnTo>
                    <a:lnTo>
                      <a:pt x="9" y="45"/>
                    </a:lnTo>
                    <a:lnTo>
                      <a:pt x="15" y="65"/>
                    </a:lnTo>
                    <a:lnTo>
                      <a:pt x="17" y="75"/>
                    </a:lnTo>
                    <a:lnTo>
                      <a:pt x="19" y="85"/>
                    </a:lnTo>
                    <a:lnTo>
                      <a:pt x="19" y="85"/>
                    </a:lnTo>
                    <a:lnTo>
                      <a:pt x="19" y="87"/>
                    </a:lnTo>
                    <a:lnTo>
                      <a:pt x="21" y="88"/>
                    </a:lnTo>
                    <a:lnTo>
                      <a:pt x="22" y="89"/>
                    </a:lnTo>
                    <a:lnTo>
                      <a:pt x="24" y="90"/>
                    </a:lnTo>
                    <a:lnTo>
                      <a:pt x="25" y="89"/>
                    </a:lnTo>
                    <a:lnTo>
                      <a:pt x="27" y="88"/>
                    </a:lnTo>
                    <a:lnTo>
                      <a:pt x="28" y="87"/>
                    </a:lnTo>
                    <a:lnTo>
                      <a:pt x="28" y="85"/>
                    </a:lnTo>
                    <a:lnTo>
                      <a:pt x="28" y="85"/>
                    </a:lnTo>
                    <a:lnTo>
                      <a:pt x="27" y="75"/>
                    </a:lnTo>
                    <a:lnTo>
                      <a:pt x="25" y="65"/>
                    </a:lnTo>
                    <a:lnTo>
                      <a:pt x="19" y="45"/>
                    </a:lnTo>
                    <a:lnTo>
                      <a:pt x="12" y="25"/>
                    </a:lnTo>
                    <a:lnTo>
                      <a:pt x="10" y="15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67" name="Freeform 549"/>
              <p:cNvSpPr/>
              <p:nvPr/>
            </p:nvSpPr>
            <p:spPr bwMode="auto">
              <a:xfrm>
                <a:off x="5467351" y="2697163"/>
                <a:ext cx="6350" cy="44450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23"/>
                  </a:cxn>
                  <a:cxn ang="0">
                    <a:pos x="3" y="42"/>
                  </a:cxn>
                  <a:cxn ang="0">
                    <a:pos x="4" y="61"/>
                  </a:cxn>
                  <a:cxn ang="0">
                    <a:pos x="5" y="80"/>
                  </a:cxn>
                  <a:cxn ang="0">
                    <a:pos x="5" y="80"/>
                  </a:cxn>
                  <a:cxn ang="0">
                    <a:pos x="5" y="82"/>
                  </a:cxn>
                  <a:cxn ang="0">
                    <a:pos x="6" y="83"/>
                  </a:cxn>
                  <a:cxn ang="0">
                    <a:pos x="8" y="84"/>
                  </a:cxn>
                  <a:cxn ang="0">
                    <a:pos x="9" y="84"/>
                  </a:cxn>
                  <a:cxn ang="0">
                    <a:pos x="11" y="84"/>
                  </a:cxn>
                  <a:cxn ang="0">
                    <a:pos x="13" y="83"/>
                  </a:cxn>
                  <a:cxn ang="0">
                    <a:pos x="14" y="82"/>
                  </a:cxn>
                  <a:cxn ang="0">
                    <a:pos x="14" y="80"/>
                  </a:cxn>
                  <a:cxn ang="0">
                    <a:pos x="14" y="80"/>
                  </a:cxn>
                  <a:cxn ang="0">
                    <a:pos x="13" y="61"/>
                  </a:cxn>
                  <a:cxn ang="0">
                    <a:pos x="12" y="42"/>
                  </a:cxn>
                  <a:cxn ang="0">
                    <a:pos x="10" y="23"/>
                  </a:cxn>
                  <a:cxn ang="0">
                    <a:pos x="9" y="4"/>
                  </a:cxn>
                  <a:cxn ang="0">
                    <a:pos x="9" y="4"/>
                  </a:cxn>
                </a:cxnLst>
                <a:rect l="0" t="0" r="r" b="b"/>
                <a:pathLst>
                  <a:path w="14" h="84">
                    <a:moveTo>
                      <a:pt x="9" y="4"/>
                    </a:move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3"/>
                    </a:lnTo>
                    <a:lnTo>
                      <a:pt x="3" y="42"/>
                    </a:lnTo>
                    <a:lnTo>
                      <a:pt x="4" y="61"/>
                    </a:lnTo>
                    <a:lnTo>
                      <a:pt x="5" y="80"/>
                    </a:lnTo>
                    <a:lnTo>
                      <a:pt x="5" y="80"/>
                    </a:lnTo>
                    <a:lnTo>
                      <a:pt x="5" y="82"/>
                    </a:lnTo>
                    <a:lnTo>
                      <a:pt x="6" y="83"/>
                    </a:lnTo>
                    <a:lnTo>
                      <a:pt x="8" y="84"/>
                    </a:lnTo>
                    <a:lnTo>
                      <a:pt x="9" y="84"/>
                    </a:lnTo>
                    <a:lnTo>
                      <a:pt x="11" y="84"/>
                    </a:lnTo>
                    <a:lnTo>
                      <a:pt x="13" y="83"/>
                    </a:lnTo>
                    <a:lnTo>
                      <a:pt x="14" y="82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13" y="61"/>
                    </a:lnTo>
                    <a:lnTo>
                      <a:pt x="12" y="42"/>
                    </a:lnTo>
                    <a:lnTo>
                      <a:pt x="10" y="23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68" name="Freeform 550"/>
              <p:cNvSpPr/>
              <p:nvPr/>
            </p:nvSpPr>
            <p:spPr bwMode="auto">
              <a:xfrm>
                <a:off x="5494338" y="2727325"/>
                <a:ext cx="7938" cy="31750"/>
              </a:xfrm>
              <a:custGeom>
                <a:avLst/>
                <a:gdLst/>
                <a:ahLst/>
                <a:cxnLst>
                  <a:cxn ang="0">
                    <a:pos x="14" y="55"/>
                  </a:cxn>
                  <a:cxn ang="0">
                    <a:pos x="14" y="55"/>
                  </a:cxn>
                  <a:cxn ang="0">
                    <a:pos x="11" y="49"/>
                  </a:cxn>
                  <a:cxn ang="0">
                    <a:pos x="10" y="43"/>
                  </a:cxn>
                  <a:cxn ang="0">
                    <a:pos x="9" y="37"/>
                  </a:cxn>
                  <a:cxn ang="0">
                    <a:pos x="9" y="30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0" y="19"/>
                  </a:cxn>
                  <a:cxn ang="0">
                    <a:pos x="0" y="32"/>
                  </a:cxn>
                  <a:cxn ang="0">
                    <a:pos x="0" y="40"/>
                  </a:cxn>
                  <a:cxn ang="0">
                    <a:pos x="1" y="47"/>
                  </a:cxn>
                  <a:cxn ang="0">
                    <a:pos x="3" y="53"/>
                  </a:cxn>
                  <a:cxn ang="0">
                    <a:pos x="6" y="59"/>
                  </a:cxn>
                  <a:cxn ang="0">
                    <a:pos x="6" y="59"/>
                  </a:cxn>
                  <a:cxn ang="0">
                    <a:pos x="7" y="61"/>
                  </a:cxn>
                  <a:cxn ang="0">
                    <a:pos x="9" y="61"/>
                  </a:cxn>
                  <a:cxn ang="0">
                    <a:pos x="11" y="61"/>
                  </a:cxn>
                  <a:cxn ang="0">
                    <a:pos x="12" y="61"/>
                  </a:cxn>
                  <a:cxn ang="0">
                    <a:pos x="13" y="60"/>
                  </a:cxn>
                  <a:cxn ang="0">
                    <a:pos x="14" y="58"/>
                  </a:cxn>
                  <a:cxn ang="0">
                    <a:pos x="15" y="57"/>
                  </a:cxn>
                  <a:cxn ang="0">
                    <a:pos x="14" y="55"/>
                  </a:cxn>
                  <a:cxn ang="0">
                    <a:pos x="14" y="55"/>
                  </a:cxn>
                </a:cxnLst>
                <a:rect l="0" t="0" r="r" b="b"/>
                <a:pathLst>
                  <a:path w="15" h="61">
                    <a:moveTo>
                      <a:pt x="14" y="55"/>
                    </a:moveTo>
                    <a:lnTo>
                      <a:pt x="14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9" y="37"/>
                    </a:lnTo>
                    <a:lnTo>
                      <a:pt x="9" y="30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19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1" y="47"/>
                    </a:lnTo>
                    <a:lnTo>
                      <a:pt x="3" y="53"/>
                    </a:lnTo>
                    <a:lnTo>
                      <a:pt x="6" y="59"/>
                    </a:lnTo>
                    <a:lnTo>
                      <a:pt x="6" y="59"/>
                    </a:lnTo>
                    <a:lnTo>
                      <a:pt x="7" y="61"/>
                    </a:lnTo>
                    <a:lnTo>
                      <a:pt x="9" y="61"/>
                    </a:lnTo>
                    <a:lnTo>
                      <a:pt x="11" y="61"/>
                    </a:lnTo>
                    <a:lnTo>
                      <a:pt x="12" y="61"/>
                    </a:lnTo>
                    <a:lnTo>
                      <a:pt x="13" y="60"/>
                    </a:lnTo>
                    <a:lnTo>
                      <a:pt x="14" y="58"/>
                    </a:lnTo>
                    <a:lnTo>
                      <a:pt x="15" y="57"/>
                    </a:lnTo>
                    <a:lnTo>
                      <a:pt x="14" y="55"/>
                    </a:lnTo>
                    <a:lnTo>
                      <a:pt x="14" y="5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69" name="Freeform 551"/>
              <p:cNvSpPr/>
              <p:nvPr/>
            </p:nvSpPr>
            <p:spPr bwMode="auto">
              <a:xfrm>
                <a:off x="5521326" y="2744788"/>
                <a:ext cx="11113" cy="39688"/>
              </a:xfrm>
              <a:custGeom>
                <a:avLst/>
                <a:gdLst/>
                <a:ahLst/>
                <a:cxnLst>
                  <a:cxn ang="0">
                    <a:pos x="19" y="71"/>
                  </a:cxn>
                  <a:cxn ang="0">
                    <a:pos x="19" y="71"/>
                  </a:cxn>
                  <a:cxn ang="0">
                    <a:pos x="18" y="63"/>
                  </a:cxn>
                  <a:cxn ang="0">
                    <a:pos x="17" y="56"/>
                  </a:cxn>
                  <a:cxn ang="0">
                    <a:pos x="17" y="49"/>
                  </a:cxn>
                  <a:cxn ang="0">
                    <a:pos x="17" y="42"/>
                  </a:cxn>
                  <a:cxn ang="0">
                    <a:pos x="17" y="42"/>
                  </a:cxn>
                  <a:cxn ang="0">
                    <a:pos x="15" y="32"/>
                  </a:cxn>
                  <a:cxn ang="0">
                    <a:pos x="13" y="24"/>
                  </a:cxn>
                  <a:cxn ang="0">
                    <a:pos x="11" y="15"/>
                  </a:cxn>
                  <a:cxn ang="0">
                    <a:pos x="9" y="6"/>
                  </a:cxn>
                  <a:cxn ang="0">
                    <a:pos x="9" y="6"/>
                  </a:cxn>
                  <a:cxn ang="0">
                    <a:pos x="9" y="4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14"/>
                  </a:cxn>
                  <a:cxn ang="0">
                    <a:pos x="2" y="22"/>
                  </a:cxn>
                  <a:cxn ang="0">
                    <a:pos x="6" y="40"/>
                  </a:cxn>
                  <a:cxn ang="0">
                    <a:pos x="6" y="40"/>
                  </a:cxn>
                  <a:cxn ang="0">
                    <a:pos x="7" y="48"/>
                  </a:cxn>
                  <a:cxn ang="0">
                    <a:pos x="7" y="56"/>
                  </a:cxn>
                  <a:cxn ang="0">
                    <a:pos x="8" y="64"/>
                  </a:cxn>
                  <a:cxn ang="0">
                    <a:pos x="11" y="73"/>
                  </a:cxn>
                  <a:cxn ang="0">
                    <a:pos x="11" y="73"/>
                  </a:cxn>
                  <a:cxn ang="0">
                    <a:pos x="12" y="75"/>
                  </a:cxn>
                  <a:cxn ang="0">
                    <a:pos x="13" y="76"/>
                  </a:cxn>
                  <a:cxn ang="0">
                    <a:pos x="17" y="76"/>
                  </a:cxn>
                  <a:cxn ang="0">
                    <a:pos x="18" y="75"/>
                  </a:cxn>
                  <a:cxn ang="0">
                    <a:pos x="19" y="74"/>
                  </a:cxn>
                  <a:cxn ang="0">
                    <a:pos x="20" y="73"/>
                  </a:cxn>
                  <a:cxn ang="0">
                    <a:pos x="19" y="71"/>
                  </a:cxn>
                  <a:cxn ang="0">
                    <a:pos x="19" y="71"/>
                  </a:cxn>
                </a:cxnLst>
                <a:rect l="0" t="0" r="r" b="b"/>
                <a:pathLst>
                  <a:path w="20" h="76">
                    <a:moveTo>
                      <a:pt x="19" y="71"/>
                    </a:moveTo>
                    <a:lnTo>
                      <a:pt x="19" y="71"/>
                    </a:lnTo>
                    <a:lnTo>
                      <a:pt x="18" y="63"/>
                    </a:lnTo>
                    <a:lnTo>
                      <a:pt x="17" y="56"/>
                    </a:lnTo>
                    <a:lnTo>
                      <a:pt x="17" y="49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15" y="32"/>
                    </a:lnTo>
                    <a:lnTo>
                      <a:pt x="13" y="24"/>
                    </a:lnTo>
                    <a:lnTo>
                      <a:pt x="11" y="1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14"/>
                    </a:lnTo>
                    <a:lnTo>
                      <a:pt x="2" y="22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7" y="48"/>
                    </a:lnTo>
                    <a:lnTo>
                      <a:pt x="7" y="56"/>
                    </a:lnTo>
                    <a:lnTo>
                      <a:pt x="8" y="64"/>
                    </a:lnTo>
                    <a:lnTo>
                      <a:pt x="11" y="73"/>
                    </a:lnTo>
                    <a:lnTo>
                      <a:pt x="11" y="73"/>
                    </a:lnTo>
                    <a:lnTo>
                      <a:pt x="12" y="75"/>
                    </a:lnTo>
                    <a:lnTo>
                      <a:pt x="13" y="76"/>
                    </a:lnTo>
                    <a:lnTo>
                      <a:pt x="17" y="76"/>
                    </a:lnTo>
                    <a:lnTo>
                      <a:pt x="18" y="75"/>
                    </a:lnTo>
                    <a:lnTo>
                      <a:pt x="19" y="74"/>
                    </a:lnTo>
                    <a:lnTo>
                      <a:pt x="20" y="73"/>
                    </a:lnTo>
                    <a:lnTo>
                      <a:pt x="19" y="71"/>
                    </a:lnTo>
                    <a:lnTo>
                      <a:pt x="19" y="7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70" name="Freeform 552"/>
              <p:cNvSpPr/>
              <p:nvPr/>
            </p:nvSpPr>
            <p:spPr bwMode="auto">
              <a:xfrm>
                <a:off x="5551488" y="2767013"/>
                <a:ext cx="12700" cy="34925"/>
              </a:xfrm>
              <a:custGeom>
                <a:avLst/>
                <a:gdLst/>
                <a:ahLst/>
                <a:cxnLst>
                  <a:cxn ang="0">
                    <a:pos x="24" y="61"/>
                  </a:cxn>
                  <a:cxn ang="0">
                    <a:pos x="24" y="61"/>
                  </a:cxn>
                  <a:cxn ang="0">
                    <a:pos x="21" y="46"/>
                  </a:cxn>
                  <a:cxn ang="0">
                    <a:pos x="19" y="32"/>
                  </a:cxn>
                  <a:cxn ang="0">
                    <a:pos x="19" y="32"/>
                  </a:cxn>
                  <a:cxn ang="0">
                    <a:pos x="17" y="26"/>
                  </a:cxn>
                  <a:cxn ang="0">
                    <a:pos x="13" y="18"/>
                  </a:cxn>
                  <a:cxn ang="0">
                    <a:pos x="11" y="11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1"/>
                  </a:cxn>
                  <a:cxn ang="0">
                    <a:pos x="3" y="16"/>
                  </a:cxn>
                  <a:cxn ang="0">
                    <a:pos x="6" y="23"/>
                  </a:cxn>
                  <a:cxn ang="0">
                    <a:pos x="8" y="29"/>
                  </a:cxn>
                  <a:cxn ang="0">
                    <a:pos x="8" y="29"/>
                  </a:cxn>
                  <a:cxn ang="0">
                    <a:pos x="11" y="45"/>
                  </a:cxn>
                  <a:cxn ang="0">
                    <a:pos x="12" y="55"/>
                  </a:cxn>
                  <a:cxn ang="0">
                    <a:pos x="14" y="63"/>
                  </a:cxn>
                  <a:cxn ang="0">
                    <a:pos x="14" y="63"/>
                  </a:cxn>
                  <a:cxn ang="0">
                    <a:pos x="16" y="65"/>
                  </a:cxn>
                  <a:cxn ang="0">
                    <a:pos x="18" y="66"/>
                  </a:cxn>
                  <a:cxn ang="0">
                    <a:pos x="19" y="66"/>
                  </a:cxn>
                  <a:cxn ang="0">
                    <a:pos x="21" y="66"/>
                  </a:cxn>
                  <a:cxn ang="0">
                    <a:pos x="22" y="66"/>
                  </a:cxn>
                  <a:cxn ang="0">
                    <a:pos x="24" y="64"/>
                  </a:cxn>
                  <a:cxn ang="0">
                    <a:pos x="24" y="63"/>
                  </a:cxn>
                  <a:cxn ang="0">
                    <a:pos x="24" y="61"/>
                  </a:cxn>
                  <a:cxn ang="0">
                    <a:pos x="24" y="61"/>
                  </a:cxn>
                </a:cxnLst>
                <a:rect l="0" t="0" r="r" b="b"/>
                <a:pathLst>
                  <a:path w="24" h="66">
                    <a:moveTo>
                      <a:pt x="24" y="61"/>
                    </a:moveTo>
                    <a:lnTo>
                      <a:pt x="24" y="61"/>
                    </a:lnTo>
                    <a:lnTo>
                      <a:pt x="21" y="46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7" y="26"/>
                    </a:lnTo>
                    <a:lnTo>
                      <a:pt x="13" y="18"/>
                    </a:lnTo>
                    <a:lnTo>
                      <a:pt x="11" y="11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1"/>
                    </a:lnTo>
                    <a:lnTo>
                      <a:pt x="3" y="16"/>
                    </a:lnTo>
                    <a:lnTo>
                      <a:pt x="6" y="23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11" y="45"/>
                    </a:lnTo>
                    <a:lnTo>
                      <a:pt x="12" y="55"/>
                    </a:lnTo>
                    <a:lnTo>
                      <a:pt x="14" y="63"/>
                    </a:lnTo>
                    <a:lnTo>
                      <a:pt x="14" y="63"/>
                    </a:lnTo>
                    <a:lnTo>
                      <a:pt x="16" y="65"/>
                    </a:lnTo>
                    <a:lnTo>
                      <a:pt x="18" y="66"/>
                    </a:lnTo>
                    <a:lnTo>
                      <a:pt x="19" y="66"/>
                    </a:lnTo>
                    <a:lnTo>
                      <a:pt x="21" y="66"/>
                    </a:lnTo>
                    <a:lnTo>
                      <a:pt x="22" y="66"/>
                    </a:lnTo>
                    <a:lnTo>
                      <a:pt x="24" y="64"/>
                    </a:lnTo>
                    <a:lnTo>
                      <a:pt x="24" y="63"/>
                    </a:lnTo>
                    <a:lnTo>
                      <a:pt x="24" y="61"/>
                    </a:lnTo>
                    <a:lnTo>
                      <a:pt x="24" y="6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71" name="Freeform 553"/>
              <p:cNvSpPr/>
              <p:nvPr/>
            </p:nvSpPr>
            <p:spPr bwMode="auto">
              <a:xfrm>
                <a:off x="5586413" y="2774950"/>
                <a:ext cx="7938" cy="31750"/>
              </a:xfrm>
              <a:custGeom>
                <a:avLst/>
                <a:gdLst/>
                <a:ahLst/>
                <a:cxnLst>
                  <a:cxn ang="0">
                    <a:pos x="8" y="2"/>
                  </a:cxn>
                  <a:cxn ang="0">
                    <a:pos x="8" y="2"/>
                  </a:cxn>
                  <a:cxn ang="0">
                    <a:pos x="5" y="10"/>
                  </a:cxn>
                  <a:cxn ang="0">
                    <a:pos x="4" y="16"/>
                  </a:cxn>
                  <a:cxn ang="0">
                    <a:pos x="2" y="30"/>
                  </a:cxn>
                  <a:cxn ang="0">
                    <a:pos x="2" y="30"/>
                  </a:cxn>
                  <a:cxn ang="0">
                    <a:pos x="0" y="45"/>
                  </a:cxn>
                  <a:cxn ang="0">
                    <a:pos x="1" y="52"/>
                  </a:cxn>
                  <a:cxn ang="0">
                    <a:pos x="3" y="58"/>
                  </a:cxn>
                  <a:cxn ang="0">
                    <a:pos x="3" y="58"/>
                  </a:cxn>
                  <a:cxn ang="0">
                    <a:pos x="4" y="60"/>
                  </a:cxn>
                  <a:cxn ang="0">
                    <a:pos x="5" y="61"/>
                  </a:cxn>
                  <a:cxn ang="0">
                    <a:pos x="9" y="61"/>
                  </a:cxn>
                  <a:cxn ang="0">
                    <a:pos x="10" y="61"/>
                  </a:cxn>
                  <a:cxn ang="0">
                    <a:pos x="11" y="59"/>
                  </a:cxn>
                  <a:cxn ang="0">
                    <a:pos x="12" y="58"/>
                  </a:cxn>
                  <a:cxn ang="0">
                    <a:pos x="12" y="56"/>
                  </a:cxn>
                  <a:cxn ang="0">
                    <a:pos x="12" y="56"/>
                  </a:cxn>
                  <a:cxn ang="0">
                    <a:pos x="10" y="51"/>
                  </a:cxn>
                  <a:cxn ang="0">
                    <a:pos x="9" y="45"/>
                  </a:cxn>
                  <a:cxn ang="0">
                    <a:pos x="9" y="38"/>
                  </a:cxn>
                  <a:cxn ang="0">
                    <a:pos x="10" y="31"/>
                  </a:cxn>
                  <a:cxn ang="0">
                    <a:pos x="12" y="19"/>
                  </a:cxn>
                  <a:cxn ang="0">
                    <a:pos x="17" y="7"/>
                  </a:cxn>
                  <a:cxn ang="0">
                    <a:pos x="17" y="7"/>
                  </a:cxn>
                  <a:cxn ang="0">
                    <a:pos x="17" y="5"/>
                  </a:cxn>
                  <a:cxn ang="0">
                    <a:pos x="17" y="3"/>
                  </a:cxn>
                  <a:cxn ang="0">
                    <a:pos x="15" y="1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8" y="2"/>
                  </a:cxn>
                  <a:cxn ang="0">
                    <a:pos x="8" y="2"/>
                  </a:cxn>
                </a:cxnLst>
                <a:rect l="0" t="0" r="r" b="b"/>
                <a:pathLst>
                  <a:path w="17" h="61">
                    <a:moveTo>
                      <a:pt x="8" y="2"/>
                    </a:moveTo>
                    <a:lnTo>
                      <a:pt x="8" y="2"/>
                    </a:lnTo>
                    <a:lnTo>
                      <a:pt x="5" y="10"/>
                    </a:lnTo>
                    <a:lnTo>
                      <a:pt x="4" y="16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0" y="45"/>
                    </a:lnTo>
                    <a:lnTo>
                      <a:pt x="1" y="52"/>
                    </a:lnTo>
                    <a:lnTo>
                      <a:pt x="3" y="58"/>
                    </a:lnTo>
                    <a:lnTo>
                      <a:pt x="3" y="58"/>
                    </a:lnTo>
                    <a:lnTo>
                      <a:pt x="4" y="60"/>
                    </a:lnTo>
                    <a:lnTo>
                      <a:pt x="5" y="61"/>
                    </a:lnTo>
                    <a:lnTo>
                      <a:pt x="9" y="61"/>
                    </a:lnTo>
                    <a:lnTo>
                      <a:pt x="10" y="61"/>
                    </a:lnTo>
                    <a:lnTo>
                      <a:pt x="11" y="59"/>
                    </a:lnTo>
                    <a:lnTo>
                      <a:pt x="12" y="58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0" y="51"/>
                    </a:lnTo>
                    <a:lnTo>
                      <a:pt x="9" y="45"/>
                    </a:lnTo>
                    <a:lnTo>
                      <a:pt x="9" y="38"/>
                    </a:lnTo>
                    <a:lnTo>
                      <a:pt x="10" y="31"/>
                    </a:lnTo>
                    <a:lnTo>
                      <a:pt x="12" y="19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7" y="3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72" name="Freeform 554"/>
              <p:cNvSpPr/>
              <p:nvPr/>
            </p:nvSpPr>
            <p:spPr bwMode="auto">
              <a:xfrm>
                <a:off x="5616576" y="2774950"/>
                <a:ext cx="6350" cy="42863"/>
              </a:xfrm>
              <a:custGeom>
                <a:avLst/>
                <a:gdLst/>
                <a:ahLst/>
                <a:cxnLst>
                  <a:cxn ang="0">
                    <a:pos x="11" y="42"/>
                  </a:cxn>
                  <a:cxn ang="0">
                    <a:pos x="11" y="42"/>
                  </a:cxn>
                  <a:cxn ang="0">
                    <a:pos x="11" y="23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2" y="25"/>
                  </a:cxn>
                  <a:cxn ang="0">
                    <a:pos x="1" y="45"/>
                  </a:cxn>
                  <a:cxn ang="0">
                    <a:pos x="1" y="45"/>
                  </a:cxn>
                  <a:cxn ang="0">
                    <a:pos x="0" y="61"/>
                  </a:cxn>
                  <a:cxn ang="0">
                    <a:pos x="0" y="69"/>
                  </a:cxn>
                  <a:cxn ang="0">
                    <a:pos x="2" y="78"/>
                  </a:cxn>
                  <a:cxn ang="0">
                    <a:pos x="2" y="78"/>
                  </a:cxn>
                  <a:cxn ang="0">
                    <a:pos x="3" y="79"/>
                  </a:cxn>
                  <a:cxn ang="0">
                    <a:pos x="4" y="80"/>
                  </a:cxn>
                  <a:cxn ang="0">
                    <a:pos x="8" y="81"/>
                  </a:cxn>
                  <a:cxn ang="0">
                    <a:pos x="9" y="80"/>
                  </a:cxn>
                  <a:cxn ang="0">
                    <a:pos x="10" y="79"/>
                  </a:cxn>
                  <a:cxn ang="0">
                    <a:pos x="11" y="77"/>
                  </a:cxn>
                  <a:cxn ang="0">
                    <a:pos x="11" y="75"/>
                  </a:cxn>
                  <a:cxn ang="0">
                    <a:pos x="11" y="75"/>
                  </a:cxn>
                  <a:cxn ang="0">
                    <a:pos x="9" y="66"/>
                  </a:cxn>
                  <a:cxn ang="0">
                    <a:pos x="9" y="58"/>
                  </a:cxn>
                  <a:cxn ang="0">
                    <a:pos x="11" y="42"/>
                  </a:cxn>
                  <a:cxn ang="0">
                    <a:pos x="11" y="42"/>
                  </a:cxn>
                </a:cxnLst>
                <a:rect l="0" t="0" r="r" b="b"/>
                <a:pathLst>
                  <a:path w="11" h="81">
                    <a:moveTo>
                      <a:pt x="11" y="42"/>
                    </a:moveTo>
                    <a:lnTo>
                      <a:pt x="11" y="42"/>
                    </a:lnTo>
                    <a:lnTo>
                      <a:pt x="11" y="23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25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8"/>
                    </a:lnTo>
                    <a:lnTo>
                      <a:pt x="2" y="78"/>
                    </a:lnTo>
                    <a:lnTo>
                      <a:pt x="3" y="79"/>
                    </a:lnTo>
                    <a:lnTo>
                      <a:pt x="4" y="80"/>
                    </a:lnTo>
                    <a:lnTo>
                      <a:pt x="8" y="81"/>
                    </a:lnTo>
                    <a:lnTo>
                      <a:pt x="9" y="80"/>
                    </a:lnTo>
                    <a:lnTo>
                      <a:pt x="10" y="79"/>
                    </a:lnTo>
                    <a:lnTo>
                      <a:pt x="11" y="77"/>
                    </a:lnTo>
                    <a:lnTo>
                      <a:pt x="11" y="75"/>
                    </a:lnTo>
                    <a:lnTo>
                      <a:pt x="11" y="75"/>
                    </a:lnTo>
                    <a:lnTo>
                      <a:pt x="9" y="66"/>
                    </a:lnTo>
                    <a:lnTo>
                      <a:pt x="9" y="58"/>
                    </a:lnTo>
                    <a:lnTo>
                      <a:pt x="11" y="42"/>
                    </a:lnTo>
                    <a:lnTo>
                      <a:pt x="11" y="4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73" name="Freeform 555"/>
              <p:cNvSpPr/>
              <p:nvPr/>
            </p:nvSpPr>
            <p:spPr bwMode="auto">
              <a:xfrm>
                <a:off x="5637213" y="2778125"/>
                <a:ext cx="4763" cy="3175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1" y="59"/>
                  </a:cxn>
                  <a:cxn ang="0">
                    <a:pos x="2" y="60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7" y="61"/>
                  </a:cxn>
                  <a:cxn ang="0">
                    <a:pos x="8" y="60"/>
                  </a:cxn>
                  <a:cxn ang="0">
                    <a:pos x="9" y="59"/>
                  </a:cxn>
                  <a:cxn ang="0">
                    <a:pos x="10" y="57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61">
                    <a:moveTo>
                      <a:pt x="0" y="5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1" y="59"/>
                    </a:lnTo>
                    <a:lnTo>
                      <a:pt x="2" y="60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7" y="61"/>
                    </a:lnTo>
                    <a:lnTo>
                      <a:pt x="8" y="60"/>
                    </a:lnTo>
                    <a:lnTo>
                      <a:pt x="9" y="59"/>
                    </a:lnTo>
                    <a:lnTo>
                      <a:pt x="10" y="57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74" name="Freeform 556"/>
              <p:cNvSpPr/>
              <p:nvPr/>
            </p:nvSpPr>
            <p:spPr bwMode="auto">
              <a:xfrm>
                <a:off x="5672138" y="2770188"/>
                <a:ext cx="7938" cy="31750"/>
              </a:xfrm>
              <a:custGeom>
                <a:avLst/>
                <a:gdLst/>
                <a:ahLst/>
                <a:cxnLst>
                  <a:cxn ang="0">
                    <a:pos x="14" y="50"/>
                  </a:cxn>
                  <a:cxn ang="0">
                    <a:pos x="14" y="50"/>
                  </a:cxn>
                  <a:cxn ang="0">
                    <a:pos x="12" y="28"/>
                  </a:cxn>
                  <a:cxn ang="0">
                    <a:pos x="10" y="16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18"/>
                  </a:cxn>
                  <a:cxn ang="0">
                    <a:pos x="2" y="31"/>
                  </a:cxn>
                  <a:cxn ang="0">
                    <a:pos x="3" y="43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5" y="59"/>
                  </a:cxn>
                  <a:cxn ang="0">
                    <a:pos x="6" y="60"/>
                  </a:cxn>
                  <a:cxn ang="0">
                    <a:pos x="8" y="61"/>
                  </a:cxn>
                  <a:cxn ang="0">
                    <a:pos x="10" y="61"/>
                  </a:cxn>
                  <a:cxn ang="0">
                    <a:pos x="12" y="61"/>
                  </a:cxn>
                  <a:cxn ang="0">
                    <a:pos x="13" y="60"/>
                  </a:cxn>
                  <a:cxn ang="0">
                    <a:pos x="14" y="59"/>
                  </a:cxn>
                  <a:cxn ang="0">
                    <a:pos x="14" y="57"/>
                  </a:cxn>
                  <a:cxn ang="0">
                    <a:pos x="14" y="52"/>
                  </a:cxn>
                  <a:cxn ang="0">
                    <a:pos x="14" y="52"/>
                  </a:cxn>
                  <a:cxn ang="0">
                    <a:pos x="14" y="50"/>
                  </a:cxn>
                  <a:cxn ang="0">
                    <a:pos x="14" y="50"/>
                  </a:cxn>
                </a:cxnLst>
                <a:rect l="0" t="0" r="r" b="b"/>
                <a:pathLst>
                  <a:path w="14" h="61">
                    <a:moveTo>
                      <a:pt x="14" y="50"/>
                    </a:moveTo>
                    <a:lnTo>
                      <a:pt x="14" y="50"/>
                    </a:lnTo>
                    <a:lnTo>
                      <a:pt x="12" y="28"/>
                    </a:lnTo>
                    <a:lnTo>
                      <a:pt x="10" y="1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2" y="31"/>
                    </a:lnTo>
                    <a:lnTo>
                      <a:pt x="3" y="43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5" y="59"/>
                    </a:lnTo>
                    <a:lnTo>
                      <a:pt x="6" y="60"/>
                    </a:lnTo>
                    <a:lnTo>
                      <a:pt x="8" y="61"/>
                    </a:lnTo>
                    <a:lnTo>
                      <a:pt x="10" y="61"/>
                    </a:lnTo>
                    <a:lnTo>
                      <a:pt x="12" y="61"/>
                    </a:lnTo>
                    <a:lnTo>
                      <a:pt x="13" y="60"/>
                    </a:lnTo>
                    <a:lnTo>
                      <a:pt x="14" y="59"/>
                    </a:lnTo>
                    <a:lnTo>
                      <a:pt x="14" y="57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0"/>
                    </a:lnTo>
                    <a:lnTo>
                      <a:pt x="14" y="5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75" name="Freeform 557"/>
              <p:cNvSpPr/>
              <p:nvPr/>
            </p:nvSpPr>
            <p:spPr bwMode="auto">
              <a:xfrm>
                <a:off x="5702301" y="2749550"/>
                <a:ext cx="4763" cy="333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0" y="59"/>
                  </a:cxn>
                  <a:cxn ang="0">
                    <a:pos x="1" y="61"/>
                  </a:cxn>
                  <a:cxn ang="0">
                    <a:pos x="3" y="61"/>
                  </a:cxn>
                  <a:cxn ang="0">
                    <a:pos x="4" y="62"/>
                  </a:cxn>
                  <a:cxn ang="0">
                    <a:pos x="6" y="61"/>
                  </a:cxn>
                  <a:cxn ang="0">
                    <a:pos x="7" y="61"/>
                  </a:cxn>
                  <a:cxn ang="0">
                    <a:pos x="8" y="59"/>
                  </a:cxn>
                  <a:cxn ang="0">
                    <a:pos x="9" y="5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62">
                    <a:moveTo>
                      <a:pt x="0" y="5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1" y="61"/>
                    </a:lnTo>
                    <a:lnTo>
                      <a:pt x="3" y="61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7" y="61"/>
                    </a:lnTo>
                    <a:lnTo>
                      <a:pt x="8" y="59"/>
                    </a:lnTo>
                    <a:lnTo>
                      <a:pt x="9" y="5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76" name="Freeform 558"/>
              <p:cNvSpPr/>
              <p:nvPr/>
            </p:nvSpPr>
            <p:spPr bwMode="auto">
              <a:xfrm>
                <a:off x="5722938" y="2735263"/>
                <a:ext cx="7938" cy="31750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5" y="4"/>
                  </a:cxn>
                  <a:cxn ang="0">
                    <a:pos x="4" y="17"/>
                  </a:cxn>
                  <a:cxn ang="0">
                    <a:pos x="3" y="30"/>
                  </a:cxn>
                  <a:cxn ang="0">
                    <a:pos x="1" y="43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1" y="59"/>
                  </a:cxn>
                  <a:cxn ang="0">
                    <a:pos x="2" y="60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8" y="61"/>
                  </a:cxn>
                  <a:cxn ang="0">
                    <a:pos x="9" y="60"/>
                  </a:cxn>
                  <a:cxn ang="0">
                    <a:pos x="10" y="59"/>
                  </a:cxn>
                  <a:cxn ang="0">
                    <a:pos x="11" y="57"/>
                  </a:cxn>
                  <a:cxn ang="0">
                    <a:pos x="11" y="57"/>
                  </a:cxn>
                  <a:cxn ang="0">
                    <a:pos x="11" y="43"/>
                  </a:cxn>
                  <a:cxn ang="0">
                    <a:pos x="13" y="30"/>
                  </a:cxn>
                  <a:cxn ang="0">
                    <a:pos x="14" y="17"/>
                  </a:cxn>
                  <a:cxn ang="0">
                    <a:pos x="15" y="4"/>
                  </a:cxn>
                  <a:cxn ang="0">
                    <a:pos x="15" y="4"/>
                  </a:cxn>
                  <a:cxn ang="0">
                    <a:pos x="15" y="2"/>
                  </a:cxn>
                  <a:cxn ang="0">
                    <a:pos x="14" y="1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5" y="4"/>
                  </a:cxn>
                </a:cxnLst>
                <a:rect l="0" t="0" r="r" b="b"/>
                <a:pathLst>
                  <a:path w="15" h="61">
                    <a:moveTo>
                      <a:pt x="5" y="4"/>
                    </a:moveTo>
                    <a:lnTo>
                      <a:pt x="5" y="4"/>
                    </a:lnTo>
                    <a:lnTo>
                      <a:pt x="4" y="17"/>
                    </a:lnTo>
                    <a:lnTo>
                      <a:pt x="3" y="30"/>
                    </a:lnTo>
                    <a:lnTo>
                      <a:pt x="1" y="43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1" y="59"/>
                    </a:lnTo>
                    <a:lnTo>
                      <a:pt x="2" y="60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8" y="61"/>
                    </a:lnTo>
                    <a:lnTo>
                      <a:pt x="9" y="60"/>
                    </a:lnTo>
                    <a:lnTo>
                      <a:pt x="10" y="59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43"/>
                    </a:lnTo>
                    <a:lnTo>
                      <a:pt x="13" y="30"/>
                    </a:lnTo>
                    <a:lnTo>
                      <a:pt x="14" y="17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2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4" name="Freeform 559"/>
              <p:cNvSpPr/>
              <p:nvPr/>
            </p:nvSpPr>
            <p:spPr bwMode="auto">
              <a:xfrm>
                <a:off x="5740401" y="2724150"/>
                <a:ext cx="4763" cy="301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1" y="56"/>
                  </a:cxn>
                  <a:cxn ang="0">
                    <a:pos x="2" y="57"/>
                  </a:cxn>
                  <a:cxn ang="0">
                    <a:pos x="4" y="57"/>
                  </a:cxn>
                  <a:cxn ang="0">
                    <a:pos x="7" y="57"/>
                  </a:cxn>
                  <a:cxn ang="0">
                    <a:pos x="8" y="56"/>
                  </a:cxn>
                  <a:cxn ang="0">
                    <a:pos x="9" y="55"/>
                  </a:cxn>
                  <a:cxn ang="0">
                    <a:pos x="10" y="53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57">
                    <a:moveTo>
                      <a:pt x="0" y="5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2" y="57"/>
                    </a:lnTo>
                    <a:lnTo>
                      <a:pt x="4" y="57"/>
                    </a:lnTo>
                    <a:lnTo>
                      <a:pt x="7" y="57"/>
                    </a:lnTo>
                    <a:lnTo>
                      <a:pt x="8" y="56"/>
                    </a:lnTo>
                    <a:lnTo>
                      <a:pt x="9" y="55"/>
                    </a:lnTo>
                    <a:lnTo>
                      <a:pt x="10" y="53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78" name="Freeform 560"/>
              <p:cNvSpPr/>
              <p:nvPr/>
            </p:nvSpPr>
            <p:spPr bwMode="auto">
              <a:xfrm>
                <a:off x="5762626" y="2697163"/>
                <a:ext cx="4763" cy="3016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51"/>
                  </a:cxn>
                  <a:cxn ang="0">
                    <a:pos x="0" y="51"/>
                  </a:cxn>
                  <a:cxn ang="0">
                    <a:pos x="0" y="53"/>
                  </a:cxn>
                  <a:cxn ang="0">
                    <a:pos x="1" y="55"/>
                  </a:cxn>
                  <a:cxn ang="0">
                    <a:pos x="3" y="55"/>
                  </a:cxn>
                  <a:cxn ang="0">
                    <a:pos x="4" y="56"/>
                  </a:cxn>
                  <a:cxn ang="0">
                    <a:pos x="6" y="55"/>
                  </a:cxn>
                  <a:cxn ang="0">
                    <a:pos x="8" y="55"/>
                  </a:cxn>
                  <a:cxn ang="0">
                    <a:pos x="9" y="53"/>
                  </a:cxn>
                  <a:cxn ang="0">
                    <a:pos x="9" y="51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56">
                    <a:moveTo>
                      <a:pt x="0" y="4"/>
                    </a:moveTo>
                    <a:lnTo>
                      <a:pt x="0" y="51"/>
                    </a:lnTo>
                    <a:lnTo>
                      <a:pt x="0" y="51"/>
                    </a:lnTo>
                    <a:lnTo>
                      <a:pt x="0" y="53"/>
                    </a:lnTo>
                    <a:lnTo>
                      <a:pt x="1" y="55"/>
                    </a:lnTo>
                    <a:lnTo>
                      <a:pt x="3" y="55"/>
                    </a:lnTo>
                    <a:lnTo>
                      <a:pt x="4" y="56"/>
                    </a:lnTo>
                    <a:lnTo>
                      <a:pt x="6" y="55"/>
                    </a:lnTo>
                    <a:lnTo>
                      <a:pt x="8" y="55"/>
                    </a:lnTo>
                    <a:lnTo>
                      <a:pt x="9" y="53"/>
                    </a:lnTo>
                    <a:lnTo>
                      <a:pt x="9" y="51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79" name="Freeform 561"/>
              <p:cNvSpPr/>
              <p:nvPr/>
            </p:nvSpPr>
            <p:spPr bwMode="auto">
              <a:xfrm>
                <a:off x="5778501" y="2689225"/>
                <a:ext cx="4763" cy="333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1" y="59"/>
                  </a:cxn>
                  <a:cxn ang="0">
                    <a:pos x="2" y="60"/>
                  </a:cxn>
                  <a:cxn ang="0">
                    <a:pos x="3" y="61"/>
                  </a:cxn>
                  <a:cxn ang="0">
                    <a:pos x="5" y="62"/>
                  </a:cxn>
                  <a:cxn ang="0">
                    <a:pos x="7" y="61"/>
                  </a:cxn>
                  <a:cxn ang="0">
                    <a:pos x="8" y="60"/>
                  </a:cxn>
                  <a:cxn ang="0">
                    <a:pos x="9" y="59"/>
                  </a:cxn>
                  <a:cxn ang="0">
                    <a:pos x="10" y="57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62">
                    <a:moveTo>
                      <a:pt x="0" y="5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1" y="59"/>
                    </a:lnTo>
                    <a:lnTo>
                      <a:pt x="2" y="60"/>
                    </a:lnTo>
                    <a:lnTo>
                      <a:pt x="3" y="61"/>
                    </a:lnTo>
                    <a:lnTo>
                      <a:pt x="5" y="62"/>
                    </a:lnTo>
                    <a:lnTo>
                      <a:pt x="7" y="61"/>
                    </a:lnTo>
                    <a:lnTo>
                      <a:pt x="8" y="60"/>
                    </a:lnTo>
                    <a:lnTo>
                      <a:pt x="9" y="59"/>
                    </a:lnTo>
                    <a:lnTo>
                      <a:pt x="10" y="57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80" name="Freeform 562"/>
              <p:cNvSpPr/>
              <p:nvPr/>
            </p:nvSpPr>
            <p:spPr bwMode="auto">
              <a:xfrm>
                <a:off x="5795963" y="2670175"/>
                <a:ext cx="6350" cy="30163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4"/>
                  </a:cxn>
                  <a:cxn ang="0">
                    <a:pos x="4" y="25"/>
                  </a:cxn>
                  <a:cxn ang="0">
                    <a:pos x="4" y="25"/>
                  </a:cxn>
                  <a:cxn ang="0">
                    <a:pos x="5" y="31"/>
                  </a:cxn>
                  <a:cxn ang="0">
                    <a:pos x="5" y="38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5" y="55"/>
                  </a:cxn>
                  <a:cxn ang="0">
                    <a:pos x="6" y="56"/>
                  </a:cxn>
                  <a:cxn ang="0">
                    <a:pos x="7" y="57"/>
                  </a:cxn>
                  <a:cxn ang="0">
                    <a:pos x="9" y="57"/>
                  </a:cxn>
                  <a:cxn ang="0">
                    <a:pos x="10" y="57"/>
                  </a:cxn>
                  <a:cxn ang="0">
                    <a:pos x="12" y="56"/>
                  </a:cxn>
                  <a:cxn ang="0">
                    <a:pos x="13" y="55"/>
                  </a:cxn>
                  <a:cxn ang="0">
                    <a:pos x="13" y="53"/>
                  </a:cxn>
                  <a:cxn ang="0">
                    <a:pos x="13" y="29"/>
                  </a:cxn>
                  <a:cxn ang="0">
                    <a:pos x="13" y="29"/>
                  </a:cxn>
                  <a:cxn ang="0">
                    <a:pos x="13" y="23"/>
                  </a:cxn>
                  <a:cxn ang="0">
                    <a:pos x="11" y="16"/>
                  </a:cxn>
                  <a:cxn ang="0">
                    <a:pos x="10" y="11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13" h="57">
                    <a:moveTo>
                      <a:pt x="9" y="5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4" y="25"/>
                    </a:lnTo>
                    <a:lnTo>
                      <a:pt x="4" y="25"/>
                    </a:lnTo>
                    <a:lnTo>
                      <a:pt x="5" y="31"/>
                    </a:lnTo>
                    <a:lnTo>
                      <a:pt x="5" y="38"/>
                    </a:lnTo>
                    <a:lnTo>
                      <a:pt x="4" y="53"/>
                    </a:lnTo>
                    <a:lnTo>
                      <a:pt x="4" y="53"/>
                    </a:lnTo>
                    <a:lnTo>
                      <a:pt x="5" y="55"/>
                    </a:lnTo>
                    <a:lnTo>
                      <a:pt x="6" y="56"/>
                    </a:lnTo>
                    <a:lnTo>
                      <a:pt x="7" y="57"/>
                    </a:lnTo>
                    <a:lnTo>
                      <a:pt x="9" y="57"/>
                    </a:lnTo>
                    <a:lnTo>
                      <a:pt x="10" y="57"/>
                    </a:lnTo>
                    <a:lnTo>
                      <a:pt x="12" y="56"/>
                    </a:lnTo>
                    <a:lnTo>
                      <a:pt x="13" y="55"/>
                    </a:lnTo>
                    <a:lnTo>
                      <a:pt x="13" y="53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3" y="23"/>
                    </a:lnTo>
                    <a:lnTo>
                      <a:pt x="11" y="16"/>
                    </a:lnTo>
                    <a:lnTo>
                      <a:pt x="10" y="11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81" name="Freeform 563"/>
              <p:cNvSpPr/>
              <p:nvPr/>
            </p:nvSpPr>
            <p:spPr bwMode="auto">
              <a:xfrm>
                <a:off x="5291138" y="2278063"/>
                <a:ext cx="12700" cy="30163"/>
              </a:xfrm>
              <a:custGeom>
                <a:avLst/>
                <a:gdLst/>
                <a:ahLst/>
                <a:cxnLst>
                  <a:cxn ang="0">
                    <a:pos x="16" y="2"/>
                  </a:cxn>
                  <a:cxn ang="0">
                    <a:pos x="16" y="2"/>
                  </a:cxn>
                  <a:cxn ang="0">
                    <a:pos x="12" y="8"/>
                  </a:cxn>
                  <a:cxn ang="0">
                    <a:pos x="9" y="13"/>
                  </a:cxn>
                  <a:cxn ang="0">
                    <a:pos x="5" y="19"/>
                  </a:cxn>
                  <a:cxn ang="0">
                    <a:pos x="3" y="26"/>
                  </a:cxn>
                  <a:cxn ang="0">
                    <a:pos x="1" y="40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1" y="56"/>
                  </a:cxn>
                  <a:cxn ang="0">
                    <a:pos x="3" y="57"/>
                  </a:cxn>
                  <a:cxn ang="0">
                    <a:pos x="4" y="57"/>
                  </a:cxn>
                  <a:cxn ang="0">
                    <a:pos x="7" y="57"/>
                  </a:cxn>
                  <a:cxn ang="0">
                    <a:pos x="9" y="56"/>
                  </a:cxn>
                  <a:cxn ang="0">
                    <a:pos x="10" y="55"/>
                  </a:cxn>
                  <a:cxn ang="0">
                    <a:pos x="10" y="53"/>
                  </a:cxn>
                  <a:cxn ang="0">
                    <a:pos x="10" y="53"/>
                  </a:cxn>
                  <a:cxn ang="0">
                    <a:pos x="11" y="42"/>
                  </a:cxn>
                  <a:cxn ang="0">
                    <a:pos x="13" y="29"/>
                  </a:cxn>
                  <a:cxn ang="0">
                    <a:pos x="14" y="24"/>
                  </a:cxn>
                  <a:cxn ang="0">
                    <a:pos x="17" y="18"/>
                  </a:cxn>
                  <a:cxn ang="0">
                    <a:pos x="19" y="13"/>
                  </a:cxn>
                  <a:cxn ang="0">
                    <a:pos x="23" y="9"/>
                  </a:cxn>
                  <a:cxn ang="0">
                    <a:pos x="23" y="9"/>
                  </a:cxn>
                  <a:cxn ang="0">
                    <a:pos x="24" y="7"/>
                  </a:cxn>
                  <a:cxn ang="0">
                    <a:pos x="24" y="5"/>
                  </a:cxn>
                  <a:cxn ang="0">
                    <a:pos x="23" y="3"/>
                  </a:cxn>
                  <a:cxn ang="0">
                    <a:pos x="22" y="2"/>
                  </a:cxn>
                  <a:cxn ang="0">
                    <a:pos x="21" y="1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2"/>
                  </a:cxn>
                  <a:cxn ang="0">
                    <a:pos x="16" y="2"/>
                  </a:cxn>
                </a:cxnLst>
                <a:rect l="0" t="0" r="r" b="b"/>
                <a:pathLst>
                  <a:path w="24" h="57">
                    <a:moveTo>
                      <a:pt x="16" y="2"/>
                    </a:moveTo>
                    <a:lnTo>
                      <a:pt x="16" y="2"/>
                    </a:lnTo>
                    <a:lnTo>
                      <a:pt x="12" y="8"/>
                    </a:lnTo>
                    <a:lnTo>
                      <a:pt x="9" y="13"/>
                    </a:lnTo>
                    <a:lnTo>
                      <a:pt x="5" y="19"/>
                    </a:lnTo>
                    <a:lnTo>
                      <a:pt x="3" y="26"/>
                    </a:lnTo>
                    <a:lnTo>
                      <a:pt x="1" y="40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7" y="57"/>
                    </a:lnTo>
                    <a:lnTo>
                      <a:pt x="9" y="56"/>
                    </a:lnTo>
                    <a:lnTo>
                      <a:pt x="10" y="55"/>
                    </a:lnTo>
                    <a:lnTo>
                      <a:pt x="10" y="53"/>
                    </a:lnTo>
                    <a:lnTo>
                      <a:pt x="10" y="53"/>
                    </a:lnTo>
                    <a:lnTo>
                      <a:pt x="11" y="42"/>
                    </a:lnTo>
                    <a:lnTo>
                      <a:pt x="13" y="29"/>
                    </a:lnTo>
                    <a:lnTo>
                      <a:pt x="14" y="24"/>
                    </a:lnTo>
                    <a:lnTo>
                      <a:pt x="17" y="18"/>
                    </a:lnTo>
                    <a:lnTo>
                      <a:pt x="19" y="13"/>
                    </a:lnTo>
                    <a:lnTo>
                      <a:pt x="23" y="9"/>
                    </a:lnTo>
                    <a:lnTo>
                      <a:pt x="23" y="9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3" y="3"/>
                    </a:lnTo>
                    <a:lnTo>
                      <a:pt x="22" y="2"/>
                    </a:lnTo>
                    <a:lnTo>
                      <a:pt x="21" y="1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2"/>
                    </a:lnTo>
                    <a:lnTo>
                      <a:pt x="16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82" name="Freeform 564"/>
              <p:cNvSpPr/>
              <p:nvPr/>
            </p:nvSpPr>
            <p:spPr bwMode="auto">
              <a:xfrm>
                <a:off x="5321301" y="2251075"/>
                <a:ext cx="7938" cy="26988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5" y="4"/>
                  </a:cxn>
                  <a:cxn ang="0">
                    <a:pos x="4" y="15"/>
                  </a:cxn>
                  <a:cxn ang="0">
                    <a:pos x="2" y="25"/>
                  </a:cxn>
                  <a:cxn ang="0">
                    <a:pos x="1" y="36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0" y="49"/>
                  </a:cxn>
                  <a:cxn ang="0">
                    <a:pos x="1" y="50"/>
                  </a:cxn>
                  <a:cxn ang="0">
                    <a:pos x="3" y="51"/>
                  </a:cxn>
                  <a:cxn ang="0">
                    <a:pos x="4" y="51"/>
                  </a:cxn>
                  <a:cxn ang="0">
                    <a:pos x="6" y="51"/>
                  </a:cxn>
                  <a:cxn ang="0">
                    <a:pos x="8" y="50"/>
                  </a:cxn>
                  <a:cxn ang="0">
                    <a:pos x="9" y="49"/>
                  </a:cxn>
                  <a:cxn ang="0">
                    <a:pos x="9" y="47"/>
                  </a:cxn>
                  <a:cxn ang="0">
                    <a:pos x="9" y="47"/>
                  </a:cxn>
                  <a:cxn ang="0">
                    <a:pos x="10" y="36"/>
                  </a:cxn>
                  <a:cxn ang="0">
                    <a:pos x="11" y="25"/>
                  </a:cxn>
                  <a:cxn ang="0">
                    <a:pos x="14" y="15"/>
                  </a:cxn>
                  <a:cxn ang="0">
                    <a:pos x="15" y="4"/>
                  </a:cxn>
                  <a:cxn ang="0">
                    <a:pos x="15" y="4"/>
                  </a:cxn>
                  <a:cxn ang="0">
                    <a:pos x="14" y="2"/>
                  </a:cxn>
                  <a:cxn ang="0">
                    <a:pos x="13" y="1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5" y="4"/>
                  </a:cxn>
                </a:cxnLst>
                <a:rect l="0" t="0" r="r" b="b"/>
                <a:pathLst>
                  <a:path w="15" h="51">
                    <a:moveTo>
                      <a:pt x="5" y="4"/>
                    </a:moveTo>
                    <a:lnTo>
                      <a:pt x="5" y="4"/>
                    </a:lnTo>
                    <a:lnTo>
                      <a:pt x="4" y="15"/>
                    </a:lnTo>
                    <a:lnTo>
                      <a:pt x="2" y="25"/>
                    </a:lnTo>
                    <a:lnTo>
                      <a:pt x="1" y="36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1" y="50"/>
                    </a:lnTo>
                    <a:lnTo>
                      <a:pt x="3" y="51"/>
                    </a:lnTo>
                    <a:lnTo>
                      <a:pt x="4" y="51"/>
                    </a:lnTo>
                    <a:lnTo>
                      <a:pt x="6" y="51"/>
                    </a:lnTo>
                    <a:lnTo>
                      <a:pt x="8" y="50"/>
                    </a:lnTo>
                    <a:lnTo>
                      <a:pt x="9" y="49"/>
                    </a:lnTo>
                    <a:lnTo>
                      <a:pt x="9" y="47"/>
                    </a:lnTo>
                    <a:lnTo>
                      <a:pt x="9" y="47"/>
                    </a:lnTo>
                    <a:lnTo>
                      <a:pt x="10" y="36"/>
                    </a:lnTo>
                    <a:lnTo>
                      <a:pt x="11" y="25"/>
                    </a:lnTo>
                    <a:lnTo>
                      <a:pt x="14" y="15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83" name="Freeform 565"/>
              <p:cNvSpPr/>
              <p:nvPr/>
            </p:nvSpPr>
            <p:spPr bwMode="auto">
              <a:xfrm>
                <a:off x="5351463" y="2217738"/>
                <a:ext cx="9525" cy="26988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11" y="1"/>
                  </a:cxn>
                  <a:cxn ang="0">
                    <a:pos x="8" y="6"/>
                  </a:cxn>
                  <a:cxn ang="0">
                    <a:pos x="6" y="11"/>
                  </a:cxn>
                  <a:cxn ang="0">
                    <a:pos x="5" y="16"/>
                  </a:cxn>
                  <a:cxn ang="0">
                    <a:pos x="5" y="22"/>
                  </a:cxn>
                  <a:cxn ang="0">
                    <a:pos x="5" y="22"/>
                  </a:cxn>
                  <a:cxn ang="0">
                    <a:pos x="4" y="24"/>
                  </a:cxn>
                  <a:cxn ang="0">
                    <a:pos x="3" y="28"/>
                  </a:cxn>
                  <a:cxn ang="0">
                    <a:pos x="1" y="34"/>
                  </a:cxn>
                  <a:cxn ang="0">
                    <a:pos x="1" y="34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0" y="49"/>
                  </a:cxn>
                  <a:cxn ang="0">
                    <a:pos x="2" y="50"/>
                  </a:cxn>
                  <a:cxn ang="0">
                    <a:pos x="3" y="51"/>
                  </a:cxn>
                  <a:cxn ang="0">
                    <a:pos x="5" y="51"/>
                  </a:cxn>
                  <a:cxn ang="0">
                    <a:pos x="6" y="51"/>
                  </a:cxn>
                  <a:cxn ang="0">
                    <a:pos x="8" y="50"/>
                  </a:cxn>
                  <a:cxn ang="0">
                    <a:pos x="9" y="49"/>
                  </a:cxn>
                  <a:cxn ang="0">
                    <a:pos x="9" y="47"/>
                  </a:cxn>
                  <a:cxn ang="0">
                    <a:pos x="9" y="47"/>
                  </a:cxn>
                  <a:cxn ang="0">
                    <a:pos x="10" y="36"/>
                  </a:cxn>
                  <a:cxn ang="0">
                    <a:pos x="11" y="31"/>
                  </a:cxn>
                  <a:cxn ang="0">
                    <a:pos x="13" y="26"/>
                  </a:cxn>
                  <a:cxn ang="0">
                    <a:pos x="13" y="26"/>
                  </a:cxn>
                  <a:cxn ang="0">
                    <a:pos x="14" y="21"/>
                  </a:cxn>
                  <a:cxn ang="0">
                    <a:pos x="14" y="17"/>
                  </a:cxn>
                  <a:cxn ang="0">
                    <a:pos x="15" y="12"/>
                  </a:cxn>
                  <a:cxn ang="0">
                    <a:pos x="17" y="8"/>
                  </a:cxn>
                  <a:cxn ang="0">
                    <a:pos x="17" y="8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1" y="1"/>
                  </a:cxn>
                  <a:cxn ang="0">
                    <a:pos x="11" y="1"/>
                  </a:cxn>
                </a:cxnLst>
                <a:rect l="0" t="0" r="r" b="b"/>
                <a:pathLst>
                  <a:path w="19" h="51">
                    <a:moveTo>
                      <a:pt x="11" y="1"/>
                    </a:moveTo>
                    <a:lnTo>
                      <a:pt x="11" y="1"/>
                    </a:lnTo>
                    <a:lnTo>
                      <a:pt x="8" y="6"/>
                    </a:lnTo>
                    <a:lnTo>
                      <a:pt x="6" y="11"/>
                    </a:lnTo>
                    <a:lnTo>
                      <a:pt x="5" y="16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4" y="24"/>
                    </a:lnTo>
                    <a:lnTo>
                      <a:pt x="3" y="28"/>
                    </a:lnTo>
                    <a:lnTo>
                      <a:pt x="1" y="34"/>
                    </a:lnTo>
                    <a:lnTo>
                      <a:pt x="1" y="34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2" y="50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6" y="51"/>
                    </a:lnTo>
                    <a:lnTo>
                      <a:pt x="8" y="50"/>
                    </a:lnTo>
                    <a:lnTo>
                      <a:pt x="9" y="49"/>
                    </a:lnTo>
                    <a:lnTo>
                      <a:pt x="9" y="47"/>
                    </a:lnTo>
                    <a:lnTo>
                      <a:pt x="9" y="47"/>
                    </a:lnTo>
                    <a:lnTo>
                      <a:pt x="10" y="36"/>
                    </a:lnTo>
                    <a:lnTo>
                      <a:pt x="11" y="31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4" y="21"/>
                    </a:lnTo>
                    <a:lnTo>
                      <a:pt x="14" y="17"/>
                    </a:lnTo>
                    <a:lnTo>
                      <a:pt x="15" y="12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1" y="1"/>
                    </a:lnTo>
                    <a:lnTo>
                      <a:pt x="1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84" name="Freeform 566"/>
              <p:cNvSpPr/>
              <p:nvPr/>
            </p:nvSpPr>
            <p:spPr bwMode="auto">
              <a:xfrm>
                <a:off x="5380038" y="2195513"/>
                <a:ext cx="9525" cy="26988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4"/>
                  </a:cxn>
                  <a:cxn ang="0">
                    <a:pos x="7" y="16"/>
                  </a:cxn>
                  <a:cxn ang="0">
                    <a:pos x="4" y="26"/>
                  </a:cxn>
                  <a:cxn ang="0">
                    <a:pos x="1" y="36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0" y="50"/>
                  </a:cxn>
                  <a:cxn ang="0">
                    <a:pos x="1" y="51"/>
                  </a:cxn>
                  <a:cxn ang="0">
                    <a:pos x="2" y="52"/>
                  </a:cxn>
                  <a:cxn ang="0">
                    <a:pos x="4" y="52"/>
                  </a:cxn>
                  <a:cxn ang="0">
                    <a:pos x="6" y="52"/>
                  </a:cxn>
                  <a:cxn ang="0">
                    <a:pos x="7" y="51"/>
                  </a:cxn>
                  <a:cxn ang="0">
                    <a:pos x="8" y="50"/>
                  </a:cxn>
                  <a:cxn ang="0">
                    <a:pos x="9" y="48"/>
                  </a:cxn>
                  <a:cxn ang="0">
                    <a:pos x="9" y="48"/>
                  </a:cxn>
                  <a:cxn ang="0">
                    <a:pos x="10" y="36"/>
                  </a:cxn>
                  <a:cxn ang="0">
                    <a:pos x="13" y="26"/>
                  </a:cxn>
                  <a:cxn ang="0">
                    <a:pos x="16" y="16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8" y="2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9" y="2"/>
                  </a:cxn>
                  <a:cxn ang="0">
                    <a:pos x="9" y="4"/>
                  </a:cxn>
                  <a:cxn ang="0">
                    <a:pos x="9" y="4"/>
                  </a:cxn>
                </a:cxnLst>
                <a:rect l="0" t="0" r="r" b="b"/>
                <a:pathLst>
                  <a:path w="18" h="52">
                    <a:moveTo>
                      <a:pt x="9" y="4"/>
                    </a:moveTo>
                    <a:lnTo>
                      <a:pt x="9" y="4"/>
                    </a:lnTo>
                    <a:lnTo>
                      <a:pt x="7" y="16"/>
                    </a:lnTo>
                    <a:lnTo>
                      <a:pt x="4" y="26"/>
                    </a:lnTo>
                    <a:lnTo>
                      <a:pt x="1" y="3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1" y="51"/>
                    </a:lnTo>
                    <a:lnTo>
                      <a:pt x="2" y="52"/>
                    </a:lnTo>
                    <a:lnTo>
                      <a:pt x="4" y="52"/>
                    </a:lnTo>
                    <a:lnTo>
                      <a:pt x="6" y="52"/>
                    </a:lnTo>
                    <a:lnTo>
                      <a:pt x="7" y="51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9" y="48"/>
                    </a:lnTo>
                    <a:lnTo>
                      <a:pt x="10" y="36"/>
                    </a:lnTo>
                    <a:lnTo>
                      <a:pt x="13" y="26"/>
                    </a:lnTo>
                    <a:lnTo>
                      <a:pt x="16" y="16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85" name="Freeform 567"/>
              <p:cNvSpPr/>
              <p:nvPr/>
            </p:nvSpPr>
            <p:spPr bwMode="auto">
              <a:xfrm>
                <a:off x="5414963" y="2174875"/>
                <a:ext cx="6350" cy="30163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4" y="5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1" y="40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1" y="56"/>
                  </a:cxn>
                  <a:cxn ang="0">
                    <a:pos x="3" y="57"/>
                  </a:cxn>
                  <a:cxn ang="0">
                    <a:pos x="4" y="57"/>
                  </a:cxn>
                  <a:cxn ang="0">
                    <a:pos x="6" y="57"/>
                  </a:cxn>
                  <a:cxn ang="0">
                    <a:pos x="8" y="56"/>
                  </a:cxn>
                  <a:cxn ang="0">
                    <a:pos x="9" y="55"/>
                  </a:cxn>
                  <a:cxn ang="0">
                    <a:pos x="9" y="53"/>
                  </a:cxn>
                  <a:cxn ang="0">
                    <a:pos x="9" y="53"/>
                  </a:cxn>
                  <a:cxn ang="0">
                    <a:pos x="10" y="40"/>
                  </a:cxn>
                  <a:cxn ang="0">
                    <a:pos x="11" y="29"/>
                  </a:cxn>
                  <a:cxn ang="0">
                    <a:pos x="13" y="17"/>
                  </a:cxn>
                  <a:cxn ang="0">
                    <a:pos x="14" y="5"/>
                  </a:cxn>
                  <a:cxn ang="0">
                    <a:pos x="14" y="5"/>
                  </a:cxn>
                  <a:cxn ang="0">
                    <a:pos x="13" y="3"/>
                  </a:cxn>
                  <a:cxn ang="0">
                    <a:pos x="12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5" y="3"/>
                  </a:cxn>
                  <a:cxn ang="0">
                    <a:pos x="4" y="5"/>
                  </a:cxn>
                  <a:cxn ang="0">
                    <a:pos x="4" y="5"/>
                  </a:cxn>
                </a:cxnLst>
                <a:rect l="0" t="0" r="r" b="b"/>
                <a:pathLst>
                  <a:path w="14" h="57">
                    <a:moveTo>
                      <a:pt x="4" y="5"/>
                    </a:moveTo>
                    <a:lnTo>
                      <a:pt x="4" y="5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1" y="40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6" y="57"/>
                    </a:lnTo>
                    <a:lnTo>
                      <a:pt x="8" y="56"/>
                    </a:lnTo>
                    <a:lnTo>
                      <a:pt x="9" y="55"/>
                    </a:lnTo>
                    <a:lnTo>
                      <a:pt x="9" y="53"/>
                    </a:lnTo>
                    <a:lnTo>
                      <a:pt x="9" y="53"/>
                    </a:lnTo>
                    <a:lnTo>
                      <a:pt x="10" y="40"/>
                    </a:lnTo>
                    <a:lnTo>
                      <a:pt x="11" y="29"/>
                    </a:lnTo>
                    <a:lnTo>
                      <a:pt x="13" y="17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3"/>
                    </a:lnTo>
                    <a:lnTo>
                      <a:pt x="4" y="5"/>
                    </a:lnTo>
                    <a:lnTo>
                      <a:pt x="4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86" name="Freeform 568"/>
              <p:cNvSpPr/>
              <p:nvPr/>
            </p:nvSpPr>
            <p:spPr bwMode="auto">
              <a:xfrm>
                <a:off x="5441951" y="2174875"/>
                <a:ext cx="7938" cy="2540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2" y="7"/>
                  </a:cxn>
                  <a:cxn ang="0">
                    <a:pos x="3" y="9"/>
                  </a:cxn>
                  <a:cxn ang="0">
                    <a:pos x="6" y="9"/>
                  </a:cxn>
                  <a:cxn ang="0">
                    <a:pos x="6" y="9"/>
                  </a:cxn>
                  <a:cxn ang="0">
                    <a:pos x="4" y="9"/>
                  </a:cxn>
                  <a:cxn ang="0">
                    <a:pos x="4" y="11"/>
                  </a:cxn>
                  <a:cxn ang="0">
                    <a:pos x="4" y="11"/>
                  </a:cxn>
                  <a:cxn ang="0">
                    <a:pos x="4" y="16"/>
                  </a:cxn>
                  <a:cxn ang="0">
                    <a:pos x="4" y="16"/>
                  </a:cxn>
                  <a:cxn ang="0">
                    <a:pos x="3" y="26"/>
                  </a:cxn>
                  <a:cxn ang="0">
                    <a:pos x="3" y="26"/>
                  </a:cxn>
                  <a:cxn ang="0">
                    <a:pos x="1" y="34"/>
                  </a:cxn>
                  <a:cxn ang="0">
                    <a:pos x="0" y="42"/>
                  </a:cxn>
                  <a:cxn ang="0">
                    <a:pos x="0" y="42"/>
                  </a:cxn>
                  <a:cxn ang="0">
                    <a:pos x="1" y="45"/>
                  </a:cxn>
                  <a:cxn ang="0">
                    <a:pos x="2" y="47"/>
                  </a:cxn>
                  <a:cxn ang="0">
                    <a:pos x="3" y="48"/>
                  </a:cxn>
                  <a:cxn ang="0">
                    <a:pos x="6" y="48"/>
                  </a:cxn>
                  <a:cxn ang="0">
                    <a:pos x="7" y="48"/>
                  </a:cxn>
                  <a:cxn ang="0">
                    <a:pos x="9" y="47"/>
                  </a:cxn>
                  <a:cxn ang="0">
                    <a:pos x="10" y="45"/>
                  </a:cxn>
                  <a:cxn ang="0">
                    <a:pos x="11" y="42"/>
                  </a:cxn>
                  <a:cxn ang="0">
                    <a:pos x="11" y="42"/>
                  </a:cxn>
                  <a:cxn ang="0">
                    <a:pos x="12" y="32"/>
                  </a:cxn>
                  <a:cxn ang="0">
                    <a:pos x="15" y="19"/>
                  </a:cxn>
                  <a:cxn ang="0">
                    <a:pos x="15" y="11"/>
                  </a:cxn>
                  <a:cxn ang="0">
                    <a:pos x="14" y="6"/>
                  </a:cxn>
                  <a:cxn ang="0">
                    <a:pos x="13" y="4"/>
                  </a:cxn>
                  <a:cxn ang="0">
                    <a:pos x="11" y="2"/>
                  </a:cxn>
                  <a:cxn ang="0">
                    <a:pos x="9" y="1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15" h="48">
                    <a:moveTo>
                      <a:pt x="6" y="0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7"/>
                    </a:lnTo>
                    <a:lnTo>
                      <a:pt x="3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45"/>
                    </a:lnTo>
                    <a:lnTo>
                      <a:pt x="2" y="47"/>
                    </a:lnTo>
                    <a:lnTo>
                      <a:pt x="3" y="48"/>
                    </a:lnTo>
                    <a:lnTo>
                      <a:pt x="6" y="48"/>
                    </a:lnTo>
                    <a:lnTo>
                      <a:pt x="7" y="48"/>
                    </a:lnTo>
                    <a:lnTo>
                      <a:pt x="9" y="47"/>
                    </a:lnTo>
                    <a:lnTo>
                      <a:pt x="10" y="45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2" y="32"/>
                    </a:lnTo>
                    <a:lnTo>
                      <a:pt x="15" y="19"/>
                    </a:lnTo>
                    <a:lnTo>
                      <a:pt x="15" y="11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87" name="Freeform 569"/>
              <p:cNvSpPr/>
              <p:nvPr/>
            </p:nvSpPr>
            <p:spPr bwMode="auto">
              <a:xfrm>
                <a:off x="5473701" y="2173288"/>
                <a:ext cx="14288" cy="36513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4" y="4"/>
                  </a:cxn>
                  <a:cxn ang="0">
                    <a:pos x="24" y="2"/>
                  </a:cxn>
                  <a:cxn ang="0">
                    <a:pos x="23" y="1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1"/>
                  </a:cxn>
                  <a:cxn ang="0">
                    <a:pos x="15" y="2"/>
                  </a:cxn>
                  <a:cxn ang="0">
                    <a:pos x="15" y="4"/>
                  </a:cxn>
                  <a:cxn ang="0">
                    <a:pos x="15" y="4"/>
                  </a:cxn>
                  <a:cxn ang="0">
                    <a:pos x="15" y="22"/>
                  </a:cxn>
                  <a:cxn ang="0">
                    <a:pos x="15" y="30"/>
                  </a:cxn>
                  <a:cxn ang="0">
                    <a:pos x="14" y="38"/>
                  </a:cxn>
                  <a:cxn ang="0">
                    <a:pos x="14" y="38"/>
                  </a:cxn>
                  <a:cxn ang="0">
                    <a:pos x="12" y="45"/>
                  </a:cxn>
                  <a:cxn ang="0">
                    <a:pos x="9" y="52"/>
                  </a:cxn>
                  <a:cxn ang="0">
                    <a:pos x="1" y="63"/>
                  </a:cxn>
                  <a:cxn ang="0">
                    <a:pos x="1" y="63"/>
                  </a:cxn>
                  <a:cxn ang="0">
                    <a:pos x="0" y="65"/>
                  </a:cxn>
                  <a:cxn ang="0">
                    <a:pos x="0" y="67"/>
                  </a:cxn>
                  <a:cxn ang="0">
                    <a:pos x="1" y="69"/>
                  </a:cxn>
                  <a:cxn ang="0">
                    <a:pos x="2" y="70"/>
                  </a:cxn>
                  <a:cxn ang="0">
                    <a:pos x="4" y="70"/>
                  </a:cxn>
                  <a:cxn ang="0">
                    <a:pos x="7" y="70"/>
                  </a:cxn>
                  <a:cxn ang="0">
                    <a:pos x="8" y="70"/>
                  </a:cxn>
                  <a:cxn ang="0">
                    <a:pos x="10" y="68"/>
                  </a:cxn>
                  <a:cxn ang="0">
                    <a:pos x="10" y="68"/>
                  </a:cxn>
                  <a:cxn ang="0">
                    <a:pos x="16" y="57"/>
                  </a:cxn>
                  <a:cxn ang="0">
                    <a:pos x="19" y="51"/>
                  </a:cxn>
                  <a:cxn ang="0">
                    <a:pos x="22" y="44"/>
                  </a:cxn>
                  <a:cxn ang="0">
                    <a:pos x="22" y="44"/>
                  </a:cxn>
                  <a:cxn ang="0">
                    <a:pos x="23" y="40"/>
                  </a:cxn>
                  <a:cxn ang="0">
                    <a:pos x="24" y="35"/>
                  </a:cxn>
                  <a:cxn ang="0">
                    <a:pos x="25" y="25"/>
                  </a:cxn>
                  <a:cxn ang="0">
                    <a:pos x="24" y="4"/>
                  </a:cxn>
                  <a:cxn ang="0">
                    <a:pos x="24" y="4"/>
                  </a:cxn>
                </a:cxnLst>
                <a:rect l="0" t="0" r="r" b="b"/>
                <a:pathLst>
                  <a:path w="25" h="70">
                    <a:moveTo>
                      <a:pt x="24" y="4"/>
                    </a:moveTo>
                    <a:lnTo>
                      <a:pt x="24" y="4"/>
                    </a:lnTo>
                    <a:lnTo>
                      <a:pt x="24" y="2"/>
                    </a:lnTo>
                    <a:lnTo>
                      <a:pt x="23" y="1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1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22"/>
                    </a:lnTo>
                    <a:lnTo>
                      <a:pt x="15" y="30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2" y="45"/>
                    </a:lnTo>
                    <a:lnTo>
                      <a:pt x="9" y="52"/>
                    </a:lnTo>
                    <a:lnTo>
                      <a:pt x="1" y="63"/>
                    </a:lnTo>
                    <a:lnTo>
                      <a:pt x="1" y="63"/>
                    </a:lnTo>
                    <a:lnTo>
                      <a:pt x="0" y="65"/>
                    </a:lnTo>
                    <a:lnTo>
                      <a:pt x="0" y="67"/>
                    </a:lnTo>
                    <a:lnTo>
                      <a:pt x="1" y="69"/>
                    </a:lnTo>
                    <a:lnTo>
                      <a:pt x="2" y="70"/>
                    </a:lnTo>
                    <a:lnTo>
                      <a:pt x="4" y="70"/>
                    </a:lnTo>
                    <a:lnTo>
                      <a:pt x="7" y="70"/>
                    </a:lnTo>
                    <a:lnTo>
                      <a:pt x="8" y="70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16" y="57"/>
                    </a:lnTo>
                    <a:lnTo>
                      <a:pt x="19" y="51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3" y="40"/>
                    </a:lnTo>
                    <a:lnTo>
                      <a:pt x="24" y="35"/>
                    </a:lnTo>
                    <a:lnTo>
                      <a:pt x="25" y="25"/>
                    </a:lnTo>
                    <a:lnTo>
                      <a:pt x="24" y="4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88" name="Freeform 570"/>
              <p:cNvSpPr/>
              <p:nvPr/>
            </p:nvSpPr>
            <p:spPr bwMode="auto">
              <a:xfrm>
                <a:off x="5503863" y="2192338"/>
                <a:ext cx="4763" cy="2857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0" y="50"/>
                  </a:cxn>
                  <a:cxn ang="0">
                    <a:pos x="2" y="51"/>
                  </a:cxn>
                  <a:cxn ang="0">
                    <a:pos x="3" y="52"/>
                  </a:cxn>
                  <a:cxn ang="0">
                    <a:pos x="5" y="53"/>
                  </a:cxn>
                  <a:cxn ang="0">
                    <a:pos x="6" y="52"/>
                  </a:cxn>
                  <a:cxn ang="0">
                    <a:pos x="8" y="51"/>
                  </a:cxn>
                  <a:cxn ang="0">
                    <a:pos x="9" y="50"/>
                  </a:cxn>
                  <a:cxn ang="0">
                    <a:pos x="9" y="48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53">
                    <a:moveTo>
                      <a:pt x="0" y="5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1"/>
                    </a:lnTo>
                    <a:lnTo>
                      <a:pt x="3" y="52"/>
                    </a:lnTo>
                    <a:lnTo>
                      <a:pt x="5" y="53"/>
                    </a:lnTo>
                    <a:lnTo>
                      <a:pt x="6" y="52"/>
                    </a:lnTo>
                    <a:lnTo>
                      <a:pt x="8" y="51"/>
                    </a:lnTo>
                    <a:lnTo>
                      <a:pt x="9" y="50"/>
                    </a:lnTo>
                    <a:lnTo>
                      <a:pt x="9" y="48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89" name="Freeform 571"/>
              <p:cNvSpPr/>
              <p:nvPr/>
            </p:nvSpPr>
            <p:spPr bwMode="auto">
              <a:xfrm>
                <a:off x="5526088" y="2200275"/>
                <a:ext cx="7938" cy="30163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7" y="2"/>
                  </a:cxn>
                  <a:cxn ang="0">
                    <a:pos x="4" y="8"/>
                  </a:cxn>
                  <a:cxn ang="0">
                    <a:pos x="2" y="14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9"/>
                  </a:cxn>
                  <a:cxn ang="0">
                    <a:pos x="0" y="51"/>
                  </a:cxn>
                  <a:cxn ang="0">
                    <a:pos x="0" y="51"/>
                  </a:cxn>
                  <a:cxn ang="0">
                    <a:pos x="2" y="53"/>
                  </a:cxn>
                  <a:cxn ang="0">
                    <a:pos x="3" y="55"/>
                  </a:cxn>
                  <a:cxn ang="0">
                    <a:pos x="4" y="56"/>
                  </a:cxn>
                  <a:cxn ang="0">
                    <a:pos x="6" y="56"/>
                  </a:cxn>
                  <a:cxn ang="0">
                    <a:pos x="8" y="56"/>
                  </a:cxn>
                  <a:cxn ang="0">
                    <a:pos x="9" y="55"/>
                  </a:cxn>
                  <a:cxn ang="0">
                    <a:pos x="10" y="53"/>
                  </a:cxn>
                  <a:cxn ang="0">
                    <a:pos x="11" y="51"/>
                  </a:cxn>
                  <a:cxn ang="0">
                    <a:pos x="11" y="51"/>
                  </a:cxn>
                  <a:cxn ang="0">
                    <a:pos x="9" y="29"/>
                  </a:cxn>
                  <a:cxn ang="0">
                    <a:pos x="10" y="23"/>
                  </a:cxn>
                  <a:cxn ang="0">
                    <a:pos x="11" y="17"/>
                  </a:cxn>
                  <a:cxn ang="0">
                    <a:pos x="12" y="12"/>
                  </a:cxn>
                  <a:cxn ang="0">
                    <a:pos x="15" y="7"/>
                  </a:cxn>
                  <a:cxn ang="0">
                    <a:pos x="15" y="7"/>
                  </a:cxn>
                  <a:cxn ang="0">
                    <a:pos x="15" y="5"/>
                  </a:cxn>
                  <a:cxn ang="0">
                    <a:pos x="15" y="3"/>
                  </a:cxn>
                  <a:cxn ang="0">
                    <a:pos x="14" y="2"/>
                  </a:cxn>
                  <a:cxn ang="0">
                    <a:pos x="13" y="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7" y="2"/>
                  </a:cxn>
                  <a:cxn ang="0">
                    <a:pos x="7" y="2"/>
                  </a:cxn>
                </a:cxnLst>
                <a:rect l="0" t="0" r="r" b="b"/>
                <a:pathLst>
                  <a:path w="15" h="56">
                    <a:moveTo>
                      <a:pt x="7" y="2"/>
                    </a:moveTo>
                    <a:lnTo>
                      <a:pt x="7" y="2"/>
                    </a:lnTo>
                    <a:lnTo>
                      <a:pt x="4" y="8"/>
                    </a:lnTo>
                    <a:lnTo>
                      <a:pt x="2" y="14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9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53"/>
                    </a:lnTo>
                    <a:lnTo>
                      <a:pt x="3" y="55"/>
                    </a:lnTo>
                    <a:lnTo>
                      <a:pt x="4" y="56"/>
                    </a:lnTo>
                    <a:lnTo>
                      <a:pt x="6" y="56"/>
                    </a:lnTo>
                    <a:lnTo>
                      <a:pt x="8" y="56"/>
                    </a:lnTo>
                    <a:lnTo>
                      <a:pt x="9" y="55"/>
                    </a:lnTo>
                    <a:lnTo>
                      <a:pt x="10" y="53"/>
                    </a:lnTo>
                    <a:lnTo>
                      <a:pt x="11" y="51"/>
                    </a:lnTo>
                    <a:lnTo>
                      <a:pt x="11" y="51"/>
                    </a:lnTo>
                    <a:lnTo>
                      <a:pt x="9" y="29"/>
                    </a:lnTo>
                    <a:lnTo>
                      <a:pt x="10" y="23"/>
                    </a:lnTo>
                    <a:lnTo>
                      <a:pt x="11" y="17"/>
                    </a:lnTo>
                    <a:lnTo>
                      <a:pt x="12" y="12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90" name="Freeform 572"/>
              <p:cNvSpPr/>
              <p:nvPr/>
            </p:nvSpPr>
            <p:spPr bwMode="auto">
              <a:xfrm>
                <a:off x="5549901" y="2212975"/>
                <a:ext cx="4763" cy="2540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0" y="45"/>
                  </a:cxn>
                  <a:cxn ang="0">
                    <a:pos x="1" y="47"/>
                  </a:cxn>
                  <a:cxn ang="0">
                    <a:pos x="3" y="47"/>
                  </a:cxn>
                  <a:cxn ang="0">
                    <a:pos x="4" y="48"/>
                  </a:cxn>
                  <a:cxn ang="0">
                    <a:pos x="6" y="47"/>
                  </a:cxn>
                  <a:cxn ang="0">
                    <a:pos x="7" y="47"/>
                  </a:cxn>
                  <a:cxn ang="0">
                    <a:pos x="8" y="45"/>
                  </a:cxn>
                  <a:cxn ang="0">
                    <a:pos x="9" y="43"/>
                  </a:cxn>
                  <a:cxn ang="0">
                    <a:pos x="9" y="6"/>
                  </a:cxn>
                  <a:cxn ang="0">
                    <a:pos x="9" y="6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9" h="48">
                    <a:moveTo>
                      <a:pt x="0" y="6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1" y="47"/>
                    </a:lnTo>
                    <a:lnTo>
                      <a:pt x="3" y="47"/>
                    </a:lnTo>
                    <a:lnTo>
                      <a:pt x="4" y="48"/>
                    </a:lnTo>
                    <a:lnTo>
                      <a:pt x="6" y="47"/>
                    </a:lnTo>
                    <a:lnTo>
                      <a:pt x="7" y="47"/>
                    </a:lnTo>
                    <a:lnTo>
                      <a:pt x="8" y="45"/>
                    </a:lnTo>
                    <a:lnTo>
                      <a:pt x="9" y="43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91" name="Freeform 573"/>
              <p:cNvSpPr/>
              <p:nvPr/>
            </p:nvSpPr>
            <p:spPr bwMode="auto">
              <a:xfrm>
                <a:off x="5567363" y="2225675"/>
                <a:ext cx="4763" cy="2540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2"/>
                  </a:cxn>
                  <a:cxn ang="0">
                    <a:pos x="0" y="42"/>
                  </a:cxn>
                  <a:cxn ang="0">
                    <a:pos x="0" y="45"/>
                  </a:cxn>
                  <a:cxn ang="0">
                    <a:pos x="1" y="47"/>
                  </a:cxn>
                  <a:cxn ang="0">
                    <a:pos x="3" y="47"/>
                  </a:cxn>
                  <a:cxn ang="0">
                    <a:pos x="4" y="48"/>
                  </a:cxn>
                  <a:cxn ang="0">
                    <a:pos x="6" y="47"/>
                  </a:cxn>
                  <a:cxn ang="0">
                    <a:pos x="8" y="47"/>
                  </a:cxn>
                  <a:cxn ang="0">
                    <a:pos x="9" y="45"/>
                  </a:cxn>
                  <a:cxn ang="0">
                    <a:pos x="9" y="42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48">
                    <a:moveTo>
                      <a:pt x="0" y="4"/>
                    </a:moveTo>
                    <a:lnTo>
                      <a:pt x="0" y="42"/>
                    </a:lnTo>
                    <a:lnTo>
                      <a:pt x="0" y="42"/>
                    </a:lnTo>
                    <a:lnTo>
                      <a:pt x="0" y="45"/>
                    </a:lnTo>
                    <a:lnTo>
                      <a:pt x="1" y="47"/>
                    </a:lnTo>
                    <a:lnTo>
                      <a:pt x="3" y="47"/>
                    </a:lnTo>
                    <a:lnTo>
                      <a:pt x="4" y="48"/>
                    </a:lnTo>
                    <a:lnTo>
                      <a:pt x="6" y="47"/>
                    </a:lnTo>
                    <a:lnTo>
                      <a:pt x="8" y="47"/>
                    </a:lnTo>
                    <a:lnTo>
                      <a:pt x="9" y="45"/>
                    </a:lnTo>
                    <a:lnTo>
                      <a:pt x="9" y="42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92" name="Freeform 574"/>
              <p:cNvSpPr/>
              <p:nvPr/>
            </p:nvSpPr>
            <p:spPr bwMode="auto">
              <a:xfrm>
                <a:off x="5597526" y="2243138"/>
                <a:ext cx="6350" cy="30163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7"/>
                  </a:cxn>
                  <a:cxn ang="0">
                    <a:pos x="2" y="28"/>
                  </a:cxn>
                  <a:cxn ang="0">
                    <a:pos x="2" y="39"/>
                  </a:cxn>
                  <a:cxn ang="0">
                    <a:pos x="1" y="46"/>
                  </a:cxn>
                  <a:cxn ang="0">
                    <a:pos x="0" y="51"/>
                  </a:cxn>
                  <a:cxn ang="0">
                    <a:pos x="0" y="51"/>
                  </a:cxn>
                  <a:cxn ang="0">
                    <a:pos x="0" y="53"/>
                  </a:cxn>
                  <a:cxn ang="0">
                    <a:pos x="1" y="55"/>
                  </a:cxn>
                  <a:cxn ang="0">
                    <a:pos x="2" y="56"/>
                  </a:cxn>
                  <a:cxn ang="0">
                    <a:pos x="3" y="57"/>
                  </a:cxn>
                  <a:cxn ang="0">
                    <a:pos x="5" y="57"/>
                  </a:cxn>
                  <a:cxn ang="0">
                    <a:pos x="7" y="57"/>
                  </a:cxn>
                  <a:cxn ang="0">
                    <a:pos x="8" y="55"/>
                  </a:cxn>
                  <a:cxn ang="0">
                    <a:pos x="9" y="54"/>
                  </a:cxn>
                  <a:cxn ang="0">
                    <a:pos x="9" y="54"/>
                  </a:cxn>
                  <a:cxn ang="0">
                    <a:pos x="10" y="48"/>
                  </a:cxn>
                  <a:cxn ang="0">
                    <a:pos x="11" y="42"/>
                  </a:cxn>
                  <a:cxn ang="0">
                    <a:pos x="11" y="29"/>
                  </a:cxn>
                  <a:cxn ang="0">
                    <a:pos x="10" y="17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11" h="57">
                    <a:moveTo>
                      <a:pt x="9" y="5"/>
                    </a:move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7"/>
                    </a:lnTo>
                    <a:lnTo>
                      <a:pt x="2" y="28"/>
                    </a:lnTo>
                    <a:lnTo>
                      <a:pt x="2" y="39"/>
                    </a:lnTo>
                    <a:lnTo>
                      <a:pt x="1" y="46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53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5" y="57"/>
                    </a:lnTo>
                    <a:lnTo>
                      <a:pt x="7" y="57"/>
                    </a:lnTo>
                    <a:lnTo>
                      <a:pt x="8" y="55"/>
                    </a:lnTo>
                    <a:lnTo>
                      <a:pt x="9" y="54"/>
                    </a:lnTo>
                    <a:lnTo>
                      <a:pt x="9" y="54"/>
                    </a:lnTo>
                    <a:lnTo>
                      <a:pt x="10" y="48"/>
                    </a:lnTo>
                    <a:lnTo>
                      <a:pt x="11" y="42"/>
                    </a:lnTo>
                    <a:lnTo>
                      <a:pt x="11" y="29"/>
                    </a:lnTo>
                    <a:lnTo>
                      <a:pt x="10" y="17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93" name="Freeform 575"/>
              <p:cNvSpPr/>
              <p:nvPr/>
            </p:nvSpPr>
            <p:spPr bwMode="auto">
              <a:xfrm>
                <a:off x="5354638" y="2393950"/>
                <a:ext cx="6350" cy="31750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4"/>
                  </a:cxn>
                  <a:cxn ang="0">
                    <a:pos x="4" y="30"/>
                  </a:cxn>
                  <a:cxn ang="0">
                    <a:pos x="3" y="4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0" y="57"/>
                  </a:cxn>
                  <a:cxn ang="0">
                    <a:pos x="0" y="59"/>
                  </a:cxn>
                  <a:cxn ang="0">
                    <a:pos x="1" y="60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6" y="61"/>
                  </a:cxn>
                  <a:cxn ang="0">
                    <a:pos x="8" y="59"/>
                  </a:cxn>
                  <a:cxn ang="0">
                    <a:pos x="9" y="58"/>
                  </a:cxn>
                  <a:cxn ang="0">
                    <a:pos x="9" y="58"/>
                  </a:cxn>
                  <a:cxn ang="0">
                    <a:pos x="12" y="45"/>
                  </a:cxn>
                  <a:cxn ang="0">
                    <a:pos x="14" y="31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4" y="4"/>
                  </a:cxn>
                  <a:cxn ang="0">
                    <a:pos x="4" y="4"/>
                  </a:cxn>
                </a:cxnLst>
                <a:rect l="0" t="0" r="r" b="b"/>
                <a:pathLst>
                  <a:path w="14" h="61">
                    <a:moveTo>
                      <a:pt x="4" y="4"/>
                    </a:moveTo>
                    <a:lnTo>
                      <a:pt x="4" y="4"/>
                    </a:lnTo>
                    <a:lnTo>
                      <a:pt x="4" y="30"/>
                    </a:lnTo>
                    <a:lnTo>
                      <a:pt x="3" y="4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1" y="60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6" y="61"/>
                    </a:lnTo>
                    <a:lnTo>
                      <a:pt x="8" y="59"/>
                    </a:lnTo>
                    <a:lnTo>
                      <a:pt x="9" y="58"/>
                    </a:lnTo>
                    <a:lnTo>
                      <a:pt x="9" y="58"/>
                    </a:lnTo>
                    <a:lnTo>
                      <a:pt x="12" y="45"/>
                    </a:lnTo>
                    <a:lnTo>
                      <a:pt x="14" y="31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94" name="Freeform 576"/>
              <p:cNvSpPr/>
              <p:nvPr/>
            </p:nvSpPr>
            <p:spPr bwMode="auto">
              <a:xfrm>
                <a:off x="5367338" y="2428875"/>
                <a:ext cx="4763" cy="3968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1" y="75"/>
                  </a:cxn>
                  <a:cxn ang="0">
                    <a:pos x="3" y="76"/>
                  </a:cxn>
                  <a:cxn ang="0">
                    <a:pos x="4" y="76"/>
                  </a:cxn>
                  <a:cxn ang="0">
                    <a:pos x="6" y="76"/>
                  </a:cxn>
                  <a:cxn ang="0">
                    <a:pos x="7" y="75"/>
                  </a:cxn>
                  <a:cxn ang="0">
                    <a:pos x="8" y="73"/>
                  </a:cxn>
                  <a:cxn ang="0">
                    <a:pos x="9" y="72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76">
                    <a:moveTo>
                      <a:pt x="0" y="5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1" y="75"/>
                    </a:lnTo>
                    <a:lnTo>
                      <a:pt x="3" y="76"/>
                    </a:lnTo>
                    <a:lnTo>
                      <a:pt x="4" y="76"/>
                    </a:lnTo>
                    <a:lnTo>
                      <a:pt x="6" y="76"/>
                    </a:lnTo>
                    <a:lnTo>
                      <a:pt x="7" y="75"/>
                    </a:lnTo>
                    <a:lnTo>
                      <a:pt x="8" y="73"/>
                    </a:lnTo>
                    <a:lnTo>
                      <a:pt x="9" y="72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95" name="Freeform 577"/>
              <p:cNvSpPr/>
              <p:nvPr/>
            </p:nvSpPr>
            <p:spPr bwMode="auto">
              <a:xfrm>
                <a:off x="5384801" y="2454275"/>
                <a:ext cx="4763" cy="3968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1" y="74"/>
                  </a:cxn>
                  <a:cxn ang="0">
                    <a:pos x="3" y="75"/>
                  </a:cxn>
                  <a:cxn ang="0">
                    <a:pos x="4" y="75"/>
                  </a:cxn>
                  <a:cxn ang="0">
                    <a:pos x="6" y="75"/>
                  </a:cxn>
                  <a:cxn ang="0">
                    <a:pos x="8" y="74"/>
                  </a:cxn>
                  <a:cxn ang="0">
                    <a:pos x="9" y="72"/>
                  </a:cxn>
                  <a:cxn ang="0">
                    <a:pos x="9" y="70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75">
                    <a:moveTo>
                      <a:pt x="0" y="4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1" y="74"/>
                    </a:lnTo>
                    <a:lnTo>
                      <a:pt x="3" y="75"/>
                    </a:lnTo>
                    <a:lnTo>
                      <a:pt x="4" y="75"/>
                    </a:lnTo>
                    <a:lnTo>
                      <a:pt x="6" y="75"/>
                    </a:lnTo>
                    <a:lnTo>
                      <a:pt x="8" y="74"/>
                    </a:lnTo>
                    <a:lnTo>
                      <a:pt x="9" y="72"/>
                    </a:lnTo>
                    <a:lnTo>
                      <a:pt x="9" y="70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96" name="Freeform 578"/>
              <p:cNvSpPr/>
              <p:nvPr/>
            </p:nvSpPr>
            <p:spPr bwMode="auto">
              <a:xfrm>
                <a:off x="5402263" y="2479675"/>
                <a:ext cx="6350" cy="39688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5"/>
                  </a:cxn>
                  <a:cxn ang="0">
                    <a:pos x="13" y="2"/>
                  </a:cxn>
                  <a:cxn ang="0">
                    <a:pos x="12" y="1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4" y="14"/>
                  </a:cxn>
                  <a:cxn ang="0">
                    <a:pos x="2" y="23"/>
                  </a:cxn>
                  <a:cxn ang="0">
                    <a:pos x="1" y="32"/>
                  </a:cxn>
                  <a:cxn ang="0">
                    <a:pos x="0" y="41"/>
                  </a:cxn>
                  <a:cxn ang="0">
                    <a:pos x="0" y="41"/>
                  </a:cxn>
                  <a:cxn ang="0">
                    <a:pos x="0" y="49"/>
                  </a:cxn>
                  <a:cxn ang="0">
                    <a:pos x="1" y="57"/>
                  </a:cxn>
                  <a:cxn ang="0">
                    <a:pos x="3" y="6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6" y="75"/>
                  </a:cxn>
                  <a:cxn ang="0">
                    <a:pos x="8" y="76"/>
                  </a:cxn>
                  <a:cxn ang="0">
                    <a:pos x="9" y="76"/>
                  </a:cxn>
                  <a:cxn ang="0">
                    <a:pos x="11" y="75"/>
                  </a:cxn>
                  <a:cxn ang="0">
                    <a:pos x="13" y="73"/>
                  </a:cxn>
                  <a:cxn ang="0">
                    <a:pos x="13" y="71"/>
                  </a:cxn>
                  <a:cxn ang="0">
                    <a:pos x="13" y="69"/>
                  </a:cxn>
                  <a:cxn ang="0">
                    <a:pos x="13" y="69"/>
                  </a:cxn>
                  <a:cxn ang="0">
                    <a:pos x="11" y="60"/>
                  </a:cxn>
                  <a:cxn ang="0">
                    <a:pos x="9" y="53"/>
                  </a:cxn>
                  <a:cxn ang="0">
                    <a:pos x="9" y="45"/>
                  </a:cxn>
                  <a:cxn ang="0">
                    <a:pos x="10" y="37"/>
                  </a:cxn>
                  <a:cxn ang="0">
                    <a:pos x="12" y="21"/>
                  </a:cxn>
                  <a:cxn ang="0">
                    <a:pos x="14" y="5"/>
                  </a:cxn>
                  <a:cxn ang="0">
                    <a:pos x="14" y="5"/>
                  </a:cxn>
                </a:cxnLst>
                <a:rect l="0" t="0" r="r" b="b"/>
                <a:pathLst>
                  <a:path w="14" h="76">
                    <a:moveTo>
                      <a:pt x="14" y="5"/>
                    </a:moveTo>
                    <a:lnTo>
                      <a:pt x="14" y="5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14"/>
                    </a:lnTo>
                    <a:lnTo>
                      <a:pt x="2" y="23"/>
                    </a:lnTo>
                    <a:lnTo>
                      <a:pt x="1" y="32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1" y="57"/>
                    </a:lnTo>
                    <a:lnTo>
                      <a:pt x="3" y="6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6" y="75"/>
                    </a:lnTo>
                    <a:lnTo>
                      <a:pt x="8" y="76"/>
                    </a:lnTo>
                    <a:lnTo>
                      <a:pt x="9" y="76"/>
                    </a:lnTo>
                    <a:lnTo>
                      <a:pt x="11" y="75"/>
                    </a:lnTo>
                    <a:lnTo>
                      <a:pt x="13" y="73"/>
                    </a:lnTo>
                    <a:lnTo>
                      <a:pt x="13" y="71"/>
                    </a:lnTo>
                    <a:lnTo>
                      <a:pt x="13" y="69"/>
                    </a:lnTo>
                    <a:lnTo>
                      <a:pt x="13" y="69"/>
                    </a:lnTo>
                    <a:lnTo>
                      <a:pt x="11" y="60"/>
                    </a:lnTo>
                    <a:lnTo>
                      <a:pt x="9" y="53"/>
                    </a:lnTo>
                    <a:lnTo>
                      <a:pt x="9" y="45"/>
                    </a:lnTo>
                    <a:lnTo>
                      <a:pt x="10" y="37"/>
                    </a:lnTo>
                    <a:lnTo>
                      <a:pt x="12" y="21"/>
                    </a:lnTo>
                    <a:lnTo>
                      <a:pt x="14" y="5"/>
                    </a:lnTo>
                    <a:lnTo>
                      <a:pt x="14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97" name="Freeform 579"/>
              <p:cNvSpPr/>
              <p:nvPr/>
            </p:nvSpPr>
            <p:spPr bwMode="auto">
              <a:xfrm>
                <a:off x="5426076" y="2497138"/>
                <a:ext cx="7938" cy="3016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9"/>
                  </a:cxn>
                  <a:cxn ang="0">
                    <a:pos x="1" y="14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1" y="52"/>
                  </a:cxn>
                  <a:cxn ang="0">
                    <a:pos x="1" y="52"/>
                  </a:cxn>
                  <a:cxn ang="0">
                    <a:pos x="1" y="54"/>
                  </a:cxn>
                  <a:cxn ang="0">
                    <a:pos x="3" y="55"/>
                  </a:cxn>
                  <a:cxn ang="0">
                    <a:pos x="5" y="56"/>
                  </a:cxn>
                  <a:cxn ang="0">
                    <a:pos x="6" y="57"/>
                  </a:cxn>
                  <a:cxn ang="0">
                    <a:pos x="8" y="56"/>
                  </a:cxn>
                  <a:cxn ang="0">
                    <a:pos x="10" y="55"/>
                  </a:cxn>
                  <a:cxn ang="0">
                    <a:pos x="11" y="54"/>
                  </a:cxn>
                  <a:cxn ang="0">
                    <a:pos x="11" y="52"/>
                  </a:cxn>
                  <a:cxn ang="0">
                    <a:pos x="11" y="52"/>
                  </a:cxn>
                  <a:cxn ang="0">
                    <a:pos x="10" y="29"/>
                  </a:cxn>
                  <a:cxn ang="0">
                    <a:pos x="10" y="23"/>
                  </a:cxn>
                  <a:cxn ang="0">
                    <a:pos x="11" y="18"/>
                  </a:cxn>
                  <a:cxn ang="0">
                    <a:pos x="12" y="13"/>
                  </a:cxn>
                  <a:cxn ang="0">
                    <a:pos x="15" y="8"/>
                  </a:cxn>
                  <a:cxn ang="0">
                    <a:pos x="15" y="8"/>
                  </a:cxn>
                  <a:cxn ang="0">
                    <a:pos x="16" y="6"/>
                  </a:cxn>
                  <a:cxn ang="0">
                    <a:pos x="15" y="4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7" y="3"/>
                  </a:cxn>
                  <a:cxn ang="0">
                    <a:pos x="7" y="3"/>
                  </a:cxn>
                </a:cxnLst>
                <a:rect l="0" t="0" r="r" b="b"/>
                <a:pathLst>
                  <a:path w="16" h="57">
                    <a:moveTo>
                      <a:pt x="7" y="3"/>
                    </a:moveTo>
                    <a:lnTo>
                      <a:pt x="7" y="3"/>
                    </a:lnTo>
                    <a:lnTo>
                      <a:pt x="4" y="9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40"/>
                    </a:lnTo>
                    <a:lnTo>
                      <a:pt x="1" y="52"/>
                    </a:lnTo>
                    <a:lnTo>
                      <a:pt x="1" y="52"/>
                    </a:lnTo>
                    <a:lnTo>
                      <a:pt x="1" y="54"/>
                    </a:lnTo>
                    <a:lnTo>
                      <a:pt x="3" y="55"/>
                    </a:lnTo>
                    <a:lnTo>
                      <a:pt x="5" y="56"/>
                    </a:lnTo>
                    <a:lnTo>
                      <a:pt x="6" y="57"/>
                    </a:lnTo>
                    <a:lnTo>
                      <a:pt x="8" y="56"/>
                    </a:lnTo>
                    <a:lnTo>
                      <a:pt x="10" y="55"/>
                    </a:lnTo>
                    <a:lnTo>
                      <a:pt x="11" y="54"/>
                    </a:lnTo>
                    <a:lnTo>
                      <a:pt x="11" y="52"/>
                    </a:lnTo>
                    <a:lnTo>
                      <a:pt x="11" y="52"/>
                    </a:lnTo>
                    <a:lnTo>
                      <a:pt x="10" y="29"/>
                    </a:lnTo>
                    <a:lnTo>
                      <a:pt x="10" y="23"/>
                    </a:lnTo>
                    <a:lnTo>
                      <a:pt x="11" y="18"/>
                    </a:lnTo>
                    <a:lnTo>
                      <a:pt x="12" y="13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6" y="6"/>
                    </a:lnTo>
                    <a:lnTo>
                      <a:pt x="15" y="4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98" name="Freeform 580"/>
              <p:cNvSpPr/>
              <p:nvPr/>
            </p:nvSpPr>
            <p:spPr bwMode="auto">
              <a:xfrm>
                <a:off x="5446713" y="2514600"/>
                <a:ext cx="7938" cy="36513"/>
              </a:xfrm>
              <a:custGeom>
                <a:avLst/>
                <a:gdLst/>
                <a:ahLst/>
                <a:cxnLst>
                  <a:cxn ang="0">
                    <a:pos x="15" y="64"/>
                  </a:cxn>
                  <a:cxn ang="0">
                    <a:pos x="15" y="64"/>
                  </a:cxn>
                  <a:cxn ang="0">
                    <a:pos x="12" y="56"/>
                  </a:cxn>
                  <a:cxn ang="0">
                    <a:pos x="10" y="49"/>
                  </a:cxn>
                  <a:cxn ang="0">
                    <a:pos x="9" y="42"/>
                  </a:cxn>
                  <a:cxn ang="0">
                    <a:pos x="9" y="35"/>
                  </a:cxn>
                  <a:cxn ang="0">
                    <a:pos x="10" y="19"/>
                  </a:cxn>
                  <a:cxn ang="0">
                    <a:pos x="11" y="4"/>
                  </a:cxn>
                  <a:cxn ang="0">
                    <a:pos x="11" y="4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1" y="20"/>
                  </a:cxn>
                  <a:cxn ang="0">
                    <a:pos x="0" y="37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3" y="60"/>
                  </a:cxn>
                  <a:cxn ang="0">
                    <a:pos x="7" y="68"/>
                  </a:cxn>
                  <a:cxn ang="0">
                    <a:pos x="7" y="68"/>
                  </a:cxn>
                  <a:cxn ang="0">
                    <a:pos x="8" y="70"/>
                  </a:cxn>
                  <a:cxn ang="0">
                    <a:pos x="10" y="70"/>
                  </a:cxn>
                  <a:cxn ang="0">
                    <a:pos x="11" y="70"/>
                  </a:cxn>
                  <a:cxn ang="0">
                    <a:pos x="13" y="70"/>
                  </a:cxn>
                  <a:cxn ang="0">
                    <a:pos x="14" y="69"/>
                  </a:cxn>
                  <a:cxn ang="0">
                    <a:pos x="15" y="67"/>
                  </a:cxn>
                  <a:cxn ang="0">
                    <a:pos x="15" y="66"/>
                  </a:cxn>
                  <a:cxn ang="0">
                    <a:pos x="15" y="64"/>
                  </a:cxn>
                  <a:cxn ang="0">
                    <a:pos x="15" y="64"/>
                  </a:cxn>
                </a:cxnLst>
                <a:rect l="0" t="0" r="r" b="b"/>
                <a:pathLst>
                  <a:path w="15" h="70">
                    <a:moveTo>
                      <a:pt x="15" y="64"/>
                    </a:moveTo>
                    <a:lnTo>
                      <a:pt x="15" y="64"/>
                    </a:lnTo>
                    <a:lnTo>
                      <a:pt x="12" y="56"/>
                    </a:lnTo>
                    <a:lnTo>
                      <a:pt x="10" y="49"/>
                    </a:lnTo>
                    <a:lnTo>
                      <a:pt x="9" y="42"/>
                    </a:lnTo>
                    <a:lnTo>
                      <a:pt x="9" y="35"/>
                    </a:lnTo>
                    <a:lnTo>
                      <a:pt x="10" y="19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20"/>
                    </a:lnTo>
                    <a:lnTo>
                      <a:pt x="0" y="37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3" y="60"/>
                    </a:lnTo>
                    <a:lnTo>
                      <a:pt x="7" y="68"/>
                    </a:lnTo>
                    <a:lnTo>
                      <a:pt x="7" y="68"/>
                    </a:lnTo>
                    <a:lnTo>
                      <a:pt x="8" y="70"/>
                    </a:lnTo>
                    <a:lnTo>
                      <a:pt x="10" y="70"/>
                    </a:lnTo>
                    <a:lnTo>
                      <a:pt x="11" y="70"/>
                    </a:lnTo>
                    <a:lnTo>
                      <a:pt x="13" y="70"/>
                    </a:lnTo>
                    <a:lnTo>
                      <a:pt x="14" y="69"/>
                    </a:lnTo>
                    <a:lnTo>
                      <a:pt x="15" y="67"/>
                    </a:lnTo>
                    <a:lnTo>
                      <a:pt x="15" y="66"/>
                    </a:lnTo>
                    <a:lnTo>
                      <a:pt x="15" y="64"/>
                    </a:lnTo>
                    <a:lnTo>
                      <a:pt x="15" y="6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99" name="Freeform 581"/>
              <p:cNvSpPr/>
              <p:nvPr/>
            </p:nvSpPr>
            <p:spPr bwMode="auto">
              <a:xfrm>
                <a:off x="5464176" y="2540000"/>
                <a:ext cx="9525" cy="31750"/>
              </a:xfrm>
              <a:custGeom>
                <a:avLst/>
                <a:gdLst/>
                <a:ahLst/>
                <a:cxnLst>
                  <a:cxn ang="0">
                    <a:pos x="12" y="37"/>
                  </a:cxn>
                  <a:cxn ang="0">
                    <a:pos x="12" y="37"/>
                  </a:cxn>
                  <a:cxn ang="0">
                    <a:pos x="9" y="30"/>
                  </a:cxn>
                  <a:cxn ang="0">
                    <a:pos x="8" y="22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1" y="38"/>
                  </a:cxn>
                  <a:cxn ang="0">
                    <a:pos x="4" y="44"/>
                  </a:cxn>
                  <a:cxn ang="0">
                    <a:pos x="7" y="51"/>
                  </a:cxn>
                  <a:cxn ang="0">
                    <a:pos x="9" y="57"/>
                  </a:cxn>
                  <a:cxn ang="0">
                    <a:pos x="9" y="57"/>
                  </a:cxn>
                  <a:cxn ang="0">
                    <a:pos x="9" y="59"/>
                  </a:cxn>
                  <a:cxn ang="0">
                    <a:pos x="11" y="60"/>
                  </a:cxn>
                  <a:cxn ang="0">
                    <a:pos x="14" y="61"/>
                  </a:cxn>
                  <a:cxn ang="0">
                    <a:pos x="16" y="61"/>
                  </a:cxn>
                  <a:cxn ang="0">
                    <a:pos x="17" y="60"/>
                  </a:cxn>
                  <a:cxn ang="0">
                    <a:pos x="18" y="59"/>
                  </a:cxn>
                  <a:cxn ang="0">
                    <a:pos x="18" y="57"/>
                  </a:cxn>
                  <a:cxn ang="0">
                    <a:pos x="18" y="57"/>
                  </a:cxn>
                  <a:cxn ang="0">
                    <a:pos x="17" y="52"/>
                  </a:cxn>
                  <a:cxn ang="0">
                    <a:pos x="16" y="47"/>
                  </a:cxn>
                  <a:cxn ang="0">
                    <a:pos x="12" y="37"/>
                  </a:cxn>
                  <a:cxn ang="0">
                    <a:pos x="12" y="37"/>
                  </a:cxn>
                </a:cxnLst>
                <a:rect l="0" t="0" r="r" b="b"/>
                <a:pathLst>
                  <a:path w="18" h="61">
                    <a:moveTo>
                      <a:pt x="12" y="37"/>
                    </a:moveTo>
                    <a:lnTo>
                      <a:pt x="12" y="37"/>
                    </a:lnTo>
                    <a:lnTo>
                      <a:pt x="9" y="30"/>
                    </a:lnTo>
                    <a:lnTo>
                      <a:pt x="8" y="22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1" y="38"/>
                    </a:lnTo>
                    <a:lnTo>
                      <a:pt x="4" y="44"/>
                    </a:lnTo>
                    <a:lnTo>
                      <a:pt x="7" y="51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9" y="59"/>
                    </a:lnTo>
                    <a:lnTo>
                      <a:pt x="11" y="60"/>
                    </a:lnTo>
                    <a:lnTo>
                      <a:pt x="14" y="61"/>
                    </a:lnTo>
                    <a:lnTo>
                      <a:pt x="16" y="61"/>
                    </a:lnTo>
                    <a:lnTo>
                      <a:pt x="17" y="60"/>
                    </a:lnTo>
                    <a:lnTo>
                      <a:pt x="18" y="59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17" y="52"/>
                    </a:lnTo>
                    <a:lnTo>
                      <a:pt x="16" y="4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00" name="Freeform 582"/>
              <p:cNvSpPr/>
              <p:nvPr/>
            </p:nvSpPr>
            <p:spPr bwMode="auto">
              <a:xfrm>
                <a:off x="5489576" y="2562225"/>
                <a:ext cx="7938" cy="30163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14" y="6"/>
                  </a:cxn>
                  <a:cxn ang="0">
                    <a:pos x="14" y="4"/>
                  </a:cxn>
                  <a:cxn ang="0">
                    <a:pos x="13" y="1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5" y="4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1" y="23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1" y="41"/>
                  </a:cxn>
                  <a:cxn ang="0">
                    <a:pos x="3" y="47"/>
                  </a:cxn>
                  <a:cxn ang="0">
                    <a:pos x="4" y="52"/>
                  </a:cxn>
                  <a:cxn ang="0">
                    <a:pos x="4" y="52"/>
                  </a:cxn>
                  <a:cxn ang="0">
                    <a:pos x="5" y="54"/>
                  </a:cxn>
                  <a:cxn ang="0">
                    <a:pos x="6" y="56"/>
                  </a:cxn>
                  <a:cxn ang="0">
                    <a:pos x="7" y="57"/>
                  </a:cxn>
                  <a:cxn ang="0">
                    <a:pos x="10" y="57"/>
                  </a:cxn>
                  <a:cxn ang="0">
                    <a:pos x="12" y="57"/>
                  </a:cxn>
                  <a:cxn ang="0">
                    <a:pos x="13" y="56"/>
                  </a:cxn>
                  <a:cxn ang="0">
                    <a:pos x="14" y="54"/>
                  </a:cxn>
                  <a:cxn ang="0">
                    <a:pos x="14" y="52"/>
                  </a:cxn>
                  <a:cxn ang="0">
                    <a:pos x="14" y="52"/>
                  </a:cxn>
                  <a:cxn ang="0">
                    <a:pos x="13" y="47"/>
                  </a:cxn>
                  <a:cxn ang="0">
                    <a:pos x="12" y="41"/>
                  </a:cxn>
                  <a:cxn ang="0">
                    <a:pos x="11" y="34"/>
                  </a:cxn>
                  <a:cxn ang="0">
                    <a:pos x="10" y="28"/>
                  </a:cxn>
                  <a:cxn ang="0">
                    <a:pos x="10" y="28"/>
                  </a:cxn>
                  <a:cxn ang="0">
                    <a:pos x="10" y="23"/>
                  </a:cxn>
                  <a:cxn ang="0">
                    <a:pos x="12" y="17"/>
                  </a:cxn>
                  <a:cxn ang="0">
                    <a:pos x="13" y="11"/>
                  </a:cxn>
                  <a:cxn ang="0">
                    <a:pos x="14" y="6"/>
                  </a:cxn>
                  <a:cxn ang="0">
                    <a:pos x="14" y="6"/>
                  </a:cxn>
                </a:cxnLst>
                <a:rect l="0" t="0" r="r" b="b"/>
                <a:pathLst>
                  <a:path w="14" h="57">
                    <a:moveTo>
                      <a:pt x="14" y="6"/>
                    </a:moveTo>
                    <a:lnTo>
                      <a:pt x="14" y="6"/>
                    </a:lnTo>
                    <a:lnTo>
                      <a:pt x="14" y="4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1" y="23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41"/>
                    </a:lnTo>
                    <a:lnTo>
                      <a:pt x="3" y="47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5" y="54"/>
                    </a:lnTo>
                    <a:lnTo>
                      <a:pt x="6" y="56"/>
                    </a:lnTo>
                    <a:lnTo>
                      <a:pt x="7" y="57"/>
                    </a:lnTo>
                    <a:lnTo>
                      <a:pt x="10" y="57"/>
                    </a:lnTo>
                    <a:lnTo>
                      <a:pt x="12" y="57"/>
                    </a:lnTo>
                    <a:lnTo>
                      <a:pt x="13" y="56"/>
                    </a:lnTo>
                    <a:lnTo>
                      <a:pt x="14" y="54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3" y="47"/>
                    </a:lnTo>
                    <a:lnTo>
                      <a:pt x="12" y="41"/>
                    </a:lnTo>
                    <a:lnTo>
                      <a:pt x="11" y="34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10" y="23"/>
                    </a:lnTo>
                    <a:lnTo>
                      <a:pt x="12" y="17"/>
                    </a:lnTo>
                    <a:lnTo>
                      <a:pt x="13" y="11"/>
                    </a:lnTo>
                    <a:lnTo>
                      <a:pt x="14" y="6"/>
                    </a:lnTo>
                    <a:lnTo>
                      <a:pt x="14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01" name="Freeform 583"/>
              <p:cNvSpPr/>
              <p:nvPr/>
            </p:nvSpPr>
            <p:spPr bwMode="auto">
              <a:xfrm>
                <a:off x="5514976" y="2584450"/>
                <a:ext cx="9525" cy="34925"/>
              </a:xfrm>
              <a:custGeom>
                <a:avLst/>
                <a:gdLst/>
                <a:ahLst/>
                <a:cxnLst>
                  <a:cxn ang="0">
                    <a:pos x="14" y="41"/>
                  </a:cxn>
                  <a:cxn ang="0">
                    <a:pos x="14" y="41"/>
                  </a:cxn>
                  <a:cxn ang="0">
                    <a:pos x="12" y="33"/>
                  </a:cxn>
                  <a:cxn ang="0">
                    <a:pos x="10" y="24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8"/>
                  </a:cxn>
                  <a:cxn ang="0">
                    <a:pos x="2" y="32"/>
                  </a:cxn>
                  <a:cxn ang="0">
                    <a:pos x="2" y="32"/>
                  </a:cxn>
                  <a:cxn ang="0">
                    <a:pos x="4" y="40"/>
                  </a:cxn>
                  <a:cxn ang="0">
                    <a:pos x="6" y="47"/>
                  </a:cxn>
                  <a:cxn ang="0">
                    <a:pos x="8" y="55"/>
                  </a:cxn>
                  <a:cxn ang="0">
                    <a:pos x="10" y="62"/>
                  </a:cxn>
                  <a:cxn ang="0">
                    <a:pos x="10" y="62"/>
                  </a:cxn>
                  <a:cxn ang="0">
                    <a:pos x="10" y="64"/>
                  </a:cxn>
                  <a:cxn ang="0">
                    <a:pos x="11" y="65"/>
                  </a:cxn>
                  <a:cxn ang="0">
                    <a:pos x="15" y="66"/>
                  </a:cxn>
                  <a:cxn ang="0">
                    <a:pos x="16" y="66"/>
                  </a:cxn>
                  <a:cxn ang="0">
                    <a:pos x="18" y="65"/>
                  </a:cxn>
                  <a:cxn ang="0">
                    <a:pos x="19" y="64"/>
                  </a:cxn>
                  <a:cxn ang="0">
                    <a:pos x="19" y="62"/>
                  </a:cxn>
                  <a:cxn ang="0">
                    <a:pos x="19" y="62"/>
                  </a:cxn>
                  <a:cxn ang="0">
                    <a:pos x="17" y="51"/>
                  </a:cxn>
                  <a:cxn ang="0">
                    <a:pos x="14" y="41"/>
                  </a:cxn>
                  <a:cxn ang="0">
                    <a:pos x="14" y="41"/>
                  </a:cxn>
                </a:cxnLst>
                <a:rect l="0" t="0" r="r" b="b"/>
                <a:pathLst>
                  <a:path w="19" h="66">
                    <a:moveTo>
                      <a:pt x="14" y="41"/>
                    </a:moveTo>
                    <a:lnTo>
                      <a:pt x="14" y="41"/>
                    </a:lnTo>
                    <a:lnTo>
                      <a:pt x="12" y="33"/>
                    </a:lnTo>
                    <a:lnTo>
                      <a:pt x="10" y="2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8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4" y="40"/>
                    </a:lnTo>
                    <a:lnTo>
                      <a:pt x="6" y="47"/>
                    </a:lnTo>
                    <a:lnTo>
                      <a:pt x="8" y="55"/>
                    </a:lnTo>
                    <a:lnTo>
                      <a:pt x="10" y="62"/>
                    </a:lnTo>
                    <a:lnTo>
                      <a:pt x="10" y="62"/>
                    </a:lnTo>
                    <a:lnTo>
                      <a:pt x="10" y="64"/>
                    </a:lnTo>
                    <a:lnTo>
                      <a:pt x="11" y="65"/>
                    </a:lnTo>
                    <a:lnTo>
                      <a:pt x="15" y="66"/>
                    </a:lnTo>
                    <a:lnTo>
                      <a:pt x="16" y="66"/>
                    </a:lnTo>
                    <a:lnTo>
                      <a:pt x="18" y="65"/>
                    </a:lnTo>
                    <a:lnTo>
                      <a:pt x="19" y="64"/>
                    </a:lnTo>
                    <a:lnTo>
                      <a:pt x="19" y="62"/>
                    </a:lnTo>
                    <a:lnTo>
                      <a:pt x="19" y="62"/>
                    </a:lnTo>
                    <a:lnTo>
                      <a:pt x="17" y="51"/>
                    </a:lnTo>
                    <a:lnTo>
                      <a:pt x="14" y="41"/>
                    </a:lnTo>
                    <a:lnTo>
                      <a:pt x="14" y="4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02" name="Freeform 584"/>
              <p:cNvSpPr/>
              <p:nvPr/>
            </p:nvSpPr>
            <p:spPr bwMode="auto">
              <a:xfrm>
                <a:off x="5538788" y="2609850"/>
                <a:ext cx="11113" cy="34925"/>
              </a:xfrm>
              <a:custGeom>
                <a:avLst/>
                <a:gdLst/>
                <a:ahLst/>
                <a:cxnLst>
                  <a:cxn ang="0">
                    <a:pos x="20" y="61"/>
                  </a:cxn>
                  <a:cxn ang="0">
                    <a:pos x="20" y="61"/>
                  </a:cxn>
                  <a:cxn ang="0">
                    <a:pos x="14" y="33"/>
                  </a:cxn>
                  <a:cxn ang="0">
                    <a:pos x="11" y="19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20"/>
                  </a:cxn>
                  <a:cxn ang="0">
                    <a:pos x="3" y="34"/>
                  </a:cxn>
                  <a:cxn ang="0">
                    <a:pos x="11" y="63"/>
                  </a:cxn>
                  <a:cxn ang="0">
                    <a:pos x="11" y="63"/>
                  </a:cxn>
                  <a:cxn ang="0">
                    <a:pos x="12" y="65"/>
                  </a:cxn>
                  <a:cxn ang="0">
                    <a:pos x="13" y="66"/>
                  </a:cxn>
                  <a:cxn ang="0">
                    <a:pos x="15" y="66"/>
                  </a:cxn>
                  <a:cxn ang="0">
                    <a:pos x="16" y="66"/>
                  </a:cxn>
                  <a:cxn ang="0">
                    <a:pos x="18" y="65"/>
                  </a:cxn>
                  <a:cxn ang="0">
                    <a:pos x="19" y="64"/>
                  </a:cxn>
                  <a:cxn ang="0">
                    <a:pos x="20" y="63"/>
                  </a:cxn>
                  <a:cxn ang="0">
                    <a:pos x="20" y="61"/>
                  </a:cxn>
                  <a:cxn ang="0">
                    <a:pos x="20" y="61"/>
                  </a:cxn>
                </a:cxnLst>
                <a:rect l="0" t="0" r="r" b="b"/>
                <a:pathLst>
                  <a:path w="20" h="66">
                    <a:moveTo>
                      <a:pt x="20" y="61"/>
                    </a:moveTo>
                    <a:lnTo>
                      <a:pt x="20" y="61"/>
                    </a:lnTo>
                    <a:lnTo>
                      <a:pt x="14" y="33"/>
                    </a:lnTo>
                    <a:lnTo>
                      <a:pt x="11" y="19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20"/>
                    </a:lnTo>
                    <a:lnTo>
                      <a:pt x="3" y="34"/>
                    </a:lnTo>
                    <a:lnTo>
                      <a:pt x="11" y="63"/>
                    </a:lnTo>
                    <a:lnTo>
                      <a:pt x="11" y="63"/>
                    </a:lnTo>
                    <a:lnTo>
                      <a:pt x="12" y="65"/>
                    </a:lnTo>
                    <a:lnTo>
                      <a:pt x="13" y="66"/>
                    </a:lnTo>
                    <a:lnTo>
                      <a:pt x="15" y="66"/>
                    </a:lnTo>
                    <a:lnTo>
                      <a:pt x="16" y="66"/>
                    </a:lnTo>
                    <a:lnTo>
                      <a:pt x="18" y="65"/>
                    </a:lnTo>
                    <a:lnTo>
                      <a:pt x="19" y="64"/>
                    </a:lnTo>
                    <a:lnTo>
                      <a:pt x="20" y="63"/>
                    </a:lnTo>
                    <a:lnTo>
                      <a:pt x="20" y="61"/>
                    </a:lnTo>
                    <a:lnTo>
                      <a:pt x="20" y="6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03" name="Freeform 585"/>
              <p:cNvSpPr/>
              <p:nvPr/>
            </p:nvSpPr>
            <p:spPr bwMode="auto">
              <a:xfrm>
                <a:off x="5562601" y="2635250"/>
                <a:ext cx="6350" cy="31750"/>
              </a:xfrm>
              <a:custGeom>
                <a:avLst/>
                <a:gdLst/>
                <a:ahLst/>
                <a:cxnLst>
                  <a:cxn ang="0">
                    <a:pos x="13" y="56"/>
                  </a:cxn>
                  <a:cxn ang="0">
                    <a:pos x="13" y="56"/>
                  </a:cxn>
                  <a:cxn ang="0">
                    <a:pos x="11" y="43"/>
                  </a:cxn>
                  <a:cxn ang="0">
                    <a:pos x="10" y="30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32"/>
                  </a:cxn>
                  <a:cxn ang="0">
                    <a:pos x="2" y="45"/>
                  </a:cxn>
                  <a:cxn ang="0">
                    <a:pos x="4" y="58"/>
                  </a:cxn>
                  <a:cxn ang="0">
                    <a:pos x="4" y="58"/>
                  </a:cxn>
                  <a:cxn ang="0">
                    <a:pos x="5" y="60"/>
                  </a:cxn>
                  <a:cxn ang="0">
                    <a:pos x="7" y="61"/>
                  </a:cxn>
                  <a:cxn ang="0">
                    <a:pos x="8" y="62"/>
                  </a:cxn>
                  <a:cxn ang="0">
                    <a:pos x="10" y="61"/>
                  </a:cxn>
                  <a:cxn ang="0">
                    <a:pos x="11" y="61"/>
                  </a:cxn>
                  <a:cxn ang="0">
                    <a:pos x="13" y="60"/>
                  </a:cxn>
                  <a:cxn ang="0">
                    <a:pos x="13" y="58"/>
                  </a:cxn>
                  <a:cxn ang="0">
                    <a:pos x="13" y="56"/>
                  </a:cxn>
                  <a:cxn ang="0">
                    <a:pos x="13" y="56"/>
                  </a:cxn>
                </a:cxnLst>
                <a:rect l="0" t="0" r="r" b="b"/>
                <a:pathLst>
                  <a:path w="13" h="62">
                    <a:moveTo>
                      <a:pt x="13" y="56"/>
                    </a:moveTo>
                    <a:lnTo>
                      <a:pt x="13" y="56"/>
                    </a:lnTo>
                    <a:lnTo>
                      <a:pt x="11" y="43"/>
                    </a:lnTo>
                    <a:lnTo>
                      <a:pt x="10" y="30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32"/>
                    </a:lnTo>
                    <a:lnTo>
                      <a:pt x="2" y="45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5" y="60"/>
                    </a:lnTo>
                    <a:lnTo>
                      <a:pt x="7" y="61"/>
                    </a:lnTo>
                    <a:lnTo>
                      <a:pt x="8" y="62"/>
                    </a:lnTo>
                    <a:lnTo>
                      <a:pt x="10" y="61"/>
                    </a:lnTo>
                    <a:lnTo>
                      <a:pt x="11" y="61"/>
                    </a:lnTo>
                    <a:lnTo>
                      <a:pt x="13" y="60"/>
                    </a:lnTo>
                    <a:lnTo>
                      <a:pt x="13" y="58"/>
                    </a:lnTo>
                    <a:lnTo>
                      <a:pt x="13" y="56"/>
                    </a:lnTo>
                    <a:lnTo>
                      <a:pt x="13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04" name="Freeform 586"/>
              <p:cNvSpPr/>
              <p:nvPr/>
            </p:nvSpPr>
            <p:spPr bwMode="auto">
              <a:xfrm>
                <a:off x="5580063" y="2647950"/>
                <a:ext cx="9525" cy="23813"/>
              </a:xfrm>
              <a:custGeom>
                <a:avLst/>
                <a:gdLst/>
                <a:ahLst/>
                <a:cxnLst>
                  <a:cxn ang="0">
                    <a:pos x="18" y="41"/>
                  </a:cxn>
                  <a:cxn ang="0">
                    <a:pos x="18" y="41"/>
                  </a:cxn>
                  <a:cxn ang="0">
                    <a:pos x="12" y="23"/>
                  </a:cxn>
                  <a:cxn ang="0">
                    <a:pos x="10" y="14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4"/>
                  </a:cxn>
                  <a:cxn ang="0">
                    <a:pos x="3" y="24"/>
                  </a:cxn>
                  <a:cxn ang="0">
                    <a:pos x="9" y="44"/>
                  </a:cxn>
                  <a:cxn ang="0">
                    <a:pos x="9" y="44"/>
                  </a:cxn>
                  <a:cxn ang="0">
                    <a:pos x="10" y="45"/>
                  </a:cxn>
                  <a:cxn ang="0">
                    <a:pos x="12" y="46"/>
                  </a:cxn>
                  <a:cxn ang="0">
                    <a:pos x="13" y="47"/>
                  </a:cxn>
                  <a:cxn ang="0">
                    <a:pos x="15" y="47"/>
                  </a:cxn>
                  <a:cxn ang="0">
                    <a:pos x="17" y="46"/>
                  </a:cxn>
                  <a:cxn ang="0">
                    <a:pos x="18" y="45"/>
                  </a:cxn>
                  <a:cxn ang="0">
                    <a:pos x="18" y="43"/>
                  </a:cxn>
                  <a:cxn ang="0">
                    <a:pos x="18" y="41"/>
                  </a:cxn>
                  <a:cxn ang="0">
                    <a:pos x="18" y="41"/>
                  </a:cxn>
                </a:cxnLst>
                <a:rect l="0" t="0" r="r" b="b"/>
                <a:pathLst>
                  <a:path w="18" h="47">
                    <a:moveTo>
                      <a:pt x="18" y="41"/>
                    </a:moveTo>
                    <a:lnTo>
                      <a:pt x="18" y="41"/>
                    </a:lnTo>
                    <a:lnTo>
                      <a:pt x="12" y="23"/>
                    </a:lnTo>
                    <a:lnTo>
                      <a:pt x="10" y="1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3" y="24"/>
                    </a:lnTo>
                    <a:lnTo>
                      <a:pt x="9" y="44"/>
                    </a:lnTo>
                    <a:lnTo>
                      <a:pt x="9" y="44"/>
                    </a:lnTo>
                    <a:lnTo>
                      <a:pt x="10" y="45"/>
                    </a:lnTo>
                    <a:lnTo>
                      <a:pt x="12" y="46"/>
                    </a:lnTo>
                    <a:lnTo>
                      <a:pt x="13" y="47"/>
                    </a:lnTo>
                    <a:lnTo>
                      <a:pt x="15" y="47"/>
                    </a:lnTo>
                    <a:lnTo>
                      <a:pt x="17" y="46"/>
                    </a:lnTo>
                    <a:lnTo>
                      <a:pt x="18" y="45"/>
                    </a:lnTo>
                    <a:lnTo>
                      <a:pt x="18" y="43"/>
                    </a:lnTo>
                    <a:lnTo>
                      <a:pt x="18" y="41"/>
                    </a:lnTo>
                    <a:lnTo>
                      <a:pt x="18" y="4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05" name="Freeform 587"/>
              <p:cNvSpPr/>
              <p:nvPr/>
            </p:nvSpPr>
            <p:spPr bwMode="auto">
              <a:xfrm>
                <a:off x="5429251" y="2311400"/>
                <a:ext cx="4763" cy="2698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1" y="50"/>
                  </a:cxn>
                  <a:cxn ang="0">
                    <a:pos x="2" y="51"/>
                  </a:cxn>
                  <a:cxn ang="0">
                    <a:pos x="3" y="52"/>
                  </a:cxn>
                  <a:cxn ang="0">
                    <a:pos x="5" y="52"/>
                  </a:cxn>
                  <a:cxn ang="0">
                    <a:pos x="7" y="52"/>
                  </a:cxn>
                  <a:cxn ang="0">
                    <a:pos x="8" y="51"/>
                  </a:cxn>
                  <a:cxn ang="0">
                    <a:pos x="9" y="50"/>
                  </a:cxn>
                  <a:cxn ang="0">
                    <a:pos x="10" y="48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52">
                    <a:moveTo>
                      <a:pt x="0" y="5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2" y="51"/>
                    </a:lnTo>
                    <a:lnTo>
                      <a:pt x="3" y="52"/>
                    </a:lnTo>
                    <a:lnTo>
                      <a:pt x="5" y="52"/>
                    </a:lnTo>
                    <a:lnTo>
                      <a:pt x="7" y="52"/>
                    </a:lnTo>
                    <a:lnTo>
                      <a:pt x="8" y="51"/>
                    </a:lnTo>
                    <a:lnTo>
                      <a:pt x="9" y="50"/>
                    </a:lnTo>
                    <a:lnTo>
                      <a:pt x="10" y="48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06" name="Freeform 588"/>
              <p:cNvSpPr/>
              <p:nvPr/>
            </p:nvSpPr>
            <p:spPr bwMode="auto">
              <a:xfrm>
                <a:off x="5454651" y="2290763"/>
                <a:ext cx="4763" cy="301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1" y="55"/>
                  </a:cxn>
                  <a:cxn ang="0">
                    <a:pos x="2" y="56"/>
                  </a:cxn>
                  <a:cxn ang="0">
                    <a:pos x="3" y="57"/>
                  </a:cxn>
                  <a:cxn ang="0">
                    <a:pos x="5" y="57"/>
                  </a:cxn>
                  <a:cxn ang="0">
                    <a:pos x="7" y="57"/>
                  </a:cxn>
                  <a:cxn ang="0">
                    <a:pos x="8" y="56"/>
                  </a:cxn>
                  <a:cxn ang="0">
                    <a:pos x="9" y="55"/>
                  </a:cxn>
                  <a:cxn ang="0">
                    <a:pos x="9" y="53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57">
                    <a:moveTo>
                      <a:pt x="0" y="5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5" y="57"/>
                    </a:lnTo>
                    <a:lnTo>
                      <a:pt x="7" y="57"/>
                    </a:lnTo>
                    <a:lnTo>
                      <a:pt x="8" y="56"/>
                    </a:lnTo>
                    <a:lnTo>
                      <a:pt x="9" y="55"/>
                    </a:lnTo>
                    <a:lnTo>
                      <a:pt x="9" y="53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07" name="Freeform 589"/>
              <p:cNvSpPr/>
              <p:nvPr/>
            </p:nvSpPr>
            <p:spPr bwMode="auto">
              <a:xfrm>
                <a:off x="5481638" y="2281238"/>
                <a:ext cx="4763" cy="301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2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1" y="56"/>
                  </a:cxn>
                  <a:cxn ang="0">
                    <a:pos x="3" y="57"/>
                  </a:cxn>
                  <a:cxn ang="0">
                    <a:pos x="4" y="57"/>
                  </a:cxn>
                  <a:cxn ang="0">
                    <a:pos x="6" y="57"/>
                  </a:cxn>
                  <a:cxn ang="0">
                    <a:pos x="8" y="56"/>
                  </a:cxn>
                  <a:cxn ang="0">
                    <a:pos x="9" y="54"/>
                  </a:cxn>
                  <a:cxn ang="0">
                    <a:pos x="9" y="52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57">
                    <a:moveTo>
                      <a:pt x="0" y="5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6" y="57"/>
                    </a:lnTo>
                    <a:lnTo>
                      <a:pt x="8" y="56"/>
                    </a:lnTo>
                    <a:lnTo>
                      <a:pt x="9" y="54"/>
                    </a:lnTo>
                    <a:lnTo>
                      <a:pt x="9" y="52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08" name="Freeform 590"/>
              <p:cNvSpPr/>
              <p:nvPr/>
            </p:nvSpPr>
            <p:spPr bwMode="auto">
              <a:xfrm>
                <a:off x="5503863" y="2281238"/>
                <a:ext cx="4763" cy="3175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0" y="59"/>
                  </a:cxn>
                  <a:cxn ang="0">
                    <a:pos x="2" y="60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6" y="61"/>
                  </a:cxn>
                  <a:cxn ang="0">
                    <a:pos x="8" y="60"/>
                  </a:cxn>
                  <a:cxn ang="0">
                    <a:pos x="9" y="59"/>
                  </a:cxn>
                  <a:cxn ang="0">
                    <a:pos x="9" y="5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61">
                    <a:moveTo>
                      <a:pt x="0" y="5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2" y="60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6" y="61"/>
                    </a:lnTo>
                    <a:lnTo>
                      <a:pt x="8" y="60"/>
                    </a:lnTo>
                    <a:lnTo>
                      <a:pt x="9" y="59"/>
                    </a:lnTo>
                    <a:lnTo>
                      <a:pt x="9" y="5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09" name="Freeform 591"/>
              <p:cNvSpPr/>
              <p:nvPr/>
            </p:nvSpPr>
            <p:spPr bwMode="auto">
              <a:xfrm>
                <a:off x="5529263" y="2289175"/>
                <a:ext cx="11113" cy="4286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9" y="3"/>
                  </a:cxn>
                  <a:cxn ang="0">
                    <a:pos x="7" y="10"/>
                  </a:cxn>
                  <a:cxn ang="0">
                    <a:pos x="5" y="17"/>
                  </a:cxn>
                  <a:cxn ang="0">
                    <a:pos x="5" y="33"/>
                  </a:cxn>
                  <a:cxn ang="0">
                    <a:pos x="5" y="33"/>
                  </a:cxn>
                  <a:cxn ang="0">
                    <a:pos x="4" y="43"/>
                  </a:cxn>
                  <a:cxn ang="0">
                    <a:pos x="2" y="54"/>
                  </a:cxn>
                  <a:cxn ang="0">
                    <a:pos x="1" y="65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0" y="77"/>
                  </a:cxn>
                  <a:cxn ang="0">
                    <a:pos x="1" y="78"/>
                  </a:cxn>
                  <a:cxn ang="0">
                    <a:pos x="3" y="79"/>
                  </a:cxn>
                  <a:cxn ang="0">
                    <a:pos x="4" y="81"/>
                  </a:cxn>
                  <a:cxn ang="0">
                    <a:pos x="6" y="79"/>
                  </a:cxn>
                  <a:cxn ang="0">
                    <a:pos x="8" y="78"/>
                  </a:cxn>
                  <a:cxn ang="0">
                    <a:pos x="9" y="77"/>
                  </a:cxn>
                  <a:cxn ang="0">
                    <a:pos x="9" y="75"/>
                  </a:cxn>
                  <a:cxn ang="0">
                    <a:pos x="9" y="75"/>
                  </a:cxn>
                  <a:cxn ang="0">
                    <a:pos x="11" y="60"/>
                  </a:cxn>
                  <a:cxn ang="0">
                    <a:pos x="13" y="43"/>
                  </a:cxn>
                  <a:cxn ang="0">
                    <a:pos x="13" y="43"/>
                  </a:cxn>
                  <a:cxn ang="0">
                    <a:pos x="14" y="25"/>
                  </a:cxn>
                  <a:cxn ang="0">
                    <a:pos x="15" y="14"/>
                  </a:cxn>
                  <a:cxn ang="0">
                    <a:pos x="18" y="5"/>
                  </a:cxn>
                  <a:cxn ang="0">
                    <a:pos x="18" y="5"/>
                  </a:cxn>
                  <a:cxn ang="0">
                    <a:pos x="19" y="4"/>
                  </a:cxn>
                  <a:cxn ang="0">
                    <a:pos x="18" y="2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9" y="3"/>
                  </a:cxn>
                  <a:cxn ang="0">
                    <a:pos x="9" y="3"/>
                  </a:cxn>
                </a:cxnLst>
                <a:rect l="0" t="0" r="r" b="b"/>
                <a:pathLst>
                  <a:path w="19" h="81">
                    <a:moveTo>
                      <a:pt x="9" y="3"/>
                    </a:moveTo>
                    <a:lnTo>
                      <a:pt x="9" y="3"/>
                    </a:lnTo>
                    <a:lnTo>
                      <a:pt x="7" y="10"/>
                    </a:lnTo>
                    <a:lnTo>
                      <a:pt x="5" y="17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4" y="43"/>
                    </a:lnTo>
                    <a:lnTo>
                      <a:pt x="2" y="54"/>
                    </a:lnTo>
                    <a:lnTo>
                      <a:pt x="1" y="65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0" y="77"/>
                    </a:lnTo>
                    <a:lnTo>
                      <a:pt x="1" y="78"/>
                    </a:lnTo>
                    <a:lnTo>
                      <a:pt x="3" y="79"/>
                    </a:lnTo>
                    <a:lnTo>
                      <a:pt x="4" y="81"/>
                    </a:lnTo>
                    <a:lnTo>
                      <a:pt x="6" y="79"/>
                    </a:lnTo>
                    <a:lnTo>
                      <a:pt x="8" y="78"/>
                    </a:lnTo>
                    <a:lnTo>
                      <a:pt x="9" y="77"/>
                    </a:lnTo>
                    <a:lnTo>
                      <a:pt x="9" y="75"/>
                    </a:lnTo>
                    <a:lnTo>
                      <a:pt x="9" y="75"/>
                    </a:lnTo>
                    <a:lnTo>
                      <a:pt x="11" y="60"/>
                    </a:lnTo>
                    <a:lnTo>
                      <a:pt x="13" y="43"/>
                    </a:lnTo>
                    <a:lnTo>
                      <a:pt x="13" y="43"/>
                    </a:lnTo>
                    <a:lnTo>
                      <a:pt x="14" y="25"/>
                    </a:lnTo>
                    <a:lnTo>
                      <a:pt x="15" y="14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9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9" y="3"/>
                    </a:lnTo>
                    <a:lnTo>
                      <a:pt x="9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10" name="Freeform 592"/>
              <p:cNvSpPr/>
              <p:nvPr/>
            </p:nvSpPr>
            <p:spPr bwMode="auto">
              <a:xfrm>
                <a:off x="5546726" y="2312988"/>
                <a:ext cx="7938" cy="46038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13"/>
                  </a:cxn>
                  <a:cxn ang="0">
                    <a:pos x="1" y="22"/>
                  </a:cxn>
                  <a:cxn ang="0">
                    <a:pos x="0" y="32"/>
                  </a:cxn>
                  <a:cxn ang="0">
                    <a:pos x="0" y="42"/>
                  </a:cxn>
                  <a:cxn ang="0">
                    <a:pos x="1" y="61"/>
                  </a:cxn>
                  <a:cxn ang="0">
                    <a:pos x="1" y="81"/>
                  </a:cxn>
                  <a:cxn ang="0">
                    <a:pos x="1" y="81"/>
                  </a:cxn>
                  <a:cxn ang="0">
                    <a:pos x="2" y="83"/>
                  </a:cxn>
                  <a:cxn ang="0">
                    <a:pos x="3" y="84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7" y="85"/>
                  </a:cxn>
                  <a:cxn ang="0">
                    <a:pos x="9" y="84"/>
                  </a:cxn>
                  <a:cxn ang="0">
                    <a:pos x="10" y="83"/>
                  </a:cxn>
                  <a:cxn ang="0">
                    <a:pos x="10" y="81"/>
                  </a:cxn>
                  <a:cxn ang="0">
                    <a:pos x="10" y="81"/>
                  </a:cxn>
                  <a:cxn ang="0">
                    <a:pos x="10" y="61"/>
                  </a:cxn>
                  <a:cxn ang="0">
                    <a:pos x="9" y="43"/>
                  </a:cxn>
                  <a:cxn ang="0">
                    <a:pos x="10" y="34"/>
                  </a:cxn>
                  <a:cxn ang="0">
                    <a:pos x="10" y="24"/>
                  </a:cxn>
                  <a:cxn ang="0">
                    <a:pos x="12" y="15"/>
                  </a:cxn>
                  <a:cxn ang="0">
                    <a:pos x="15" y="6"/>
                  </a:cxn>
                  <a:cxn ang="0">
                    <a:pos x="15" y="6"/>
                  </a:cxn>
                  <a:cxn ang="0">
                    <a:pos x="15" y="4"/>
                  </a:cxn>
                  <a:cxn ang="0">
                    <a:pos x="14" y="3"/>
                  </a:cxn>
                  <a:cxn ang="0">
                    <a:pos x="13" y="1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7" y="1"/>
                  </a:cxn>
                  <a:cxn ang="0">
                    <a:pos x="6" y="4"/>
                  </a:cxn>
                  <a:cxn ang="0">
                    <a:pos x="6" y="4"/>
                  </a:cxn>
                </a:cxnLst>
                <a:rect l="0" t="0" r="r" b="b"/>
                <a:pathLst>
                  <a:path w="15" h="85">
                    <a:moveTo>
                      <a:pt x="6" y="4"/>
                    </a:moveTo>
                    <a:lnTo>
                      <a:pt x="6" y="4"/>
                    </a:lnTo>
                    <a:lnTo>
                      <a:pt x="3" y="13"/>
                    </a:lnTo>
                    <a:lnTo>
                      <a:pt x="1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" y="61"/>
                    </a:lnTo>
                    <a:lnTo>
                      <a:pt x="1" y="81"/>
                    </a:lnTo>
                    <a:lnTo>
                      <a:pt x="1" y="81"/>
                    </a:lnTo>
                    <a:lnTo>
                      <a:pt x="2" y="83"/>
                    </a:lnTo>
                    <a:lnTo>
                      <a:pt x="3" y="84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7" y="85"/>
                    </a:lnTo>
                    <a:lnTo>
                      <a:pt x="9" y="84"/>
                    </a:lnTo>
                    <a:lnTo>
                      <a:pt x="10" y="83"/>
                    </a:lnTo>
                    <a:lnTo>
                      <a:pt x="10" y="81"/>
                    </a:lnTo>
                    <a:lnTo>
                      <a:pt x="10" y="81"/>
                    </a:lnTo>
                    <a:lnTo>
                      <a:pt x="10" y="61"/>
                    </a:lnTo>
                    <a:lnTo>
                      <a:pt x="9" y="43"/>
                    </a:lnTo>
                    <a:lnTo>
                      <a:pt x="10" y="34"/>
                    </a:lnTo>
                    <a:lnTo>
                      <a:pt x="10" y="24"/>
                    </a:lnTo>
                    <a:lnTo>
                      <a:pt x="12" y="15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4" y="3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11" name="Freeform 593"/>
              <p:cNvSpPr/>
              <p:nvPr/>
            </p:nvSpPr>
            <p:spPr bwMode="auto">
              <a:xfrm>
                <a:off x="5567363" y="2338388"/>
                <a:ext cx="4763" cy="3016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52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1" y="55"/>
                  </a:cxn>
                  <a:cxn ang="0">
                    <a:pos x="3" y="56"/>
                  </a:cxn>
                  <a:cxn ang="0">
                    <a:pos x="4" y="56"/>
                  </a:cxn>
                  <a:cxn ang="0">
                    <a:pos x="6" y="56"/>
                  </a:cxn>
                  <a:cxn ang="0">
                    <a:pos x="8" y="55"/>
                  </a:cxn>
                  <a:cxn ang="0">
                    <a:pos x="9" y="54"/>
                  </a:cxn>
                  <a:cxn ang="0">
                    <a:pos x="9" y="52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56">
                    <a:moveTo>
                      <a:pt x="0" y="4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3" y="56"/>
                    </a:lnTo>
                    <a:lnTo>
                      <a:pt x="4" y="56"/>
                    </a:lnTo>
                    <a:lnTo>
                      <a:pt x="6" y="56"/>
                    </a:lnTo>
                    <a:lnTo>
                      <a:pt x="8" y="55"/>
                    </a:lnTo>
                    <a:lnTo>
                      <a:pt x="9" y="54"/>
                    </a:lnTo>
                    <a:lnTo>
                      <a:pt x="9" y="52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12" name="Freeform 594"/>
              <p:cNvSpPr/>
              <p:nvPr/>
            </p:nvSpPr>
            <p:spPr bwMode="auto">
              <a:xfrm>
                <a:off x="5591176" y="2354263"/>
                <a:ext cx="7938" cy="36513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7" y="2"/>
                  </a:cxn>
                  <a:cxn ang="0">
                    <a:pos x="4" y="10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9"/>
                  </a:cxn>
                  <a:cxn ang="0">
                    <a:pos x="1" y="66"/>
                  </a:cxn>
                  <a:cxn ang="0">
                    <a:pos x="1" y="66"/>
                  </a:cxn>
                  <a:cxn ang="0">
                    <a:pos x="1" y="68"/>
                  </a:cxn>
                  <a:cxn ang="0">
                    <a:pos x="2" y="70"/>
                  </a:cxn>
                  <a:cxn ang="0">
                    <a:pos x="5" y="70"/>
                  </a:cxn>
                  <a:cxn ang="0">
                    <a:pos x="6" y="71"/>
                  </a:cxn>
                  <a:cxn ang="0">
                    <a:pos x="8" y="70"/>
                  </a:cxn>
                  <a:cxn ang="0">
                    <a:pos x="10" y="70"/>
                  </a:cxn>
                  <a:cxn ang="0">
                    <a:pos x="11" y="68"/>
                  </a:cxn>
                  <a:cxn ang="0">
                    <a:pos x="11" y="66"/>
                  </a:cxn>
                  <a:cxn ang="0">
                    <a:pos x="11" y="66"/>
                  </a:cxn>
                  <a:cxn ang="0">
                    <a:pos x="10" y="36"/>
                  </a:cxn>
                  <a:cxn ang="0">
                    <a:pos x="10" y="29"/>
                  </a:cxn>
                  <a:cxn ang="0">
                    <a:pos x="11" y="22"/>
                  </a:cxn>
                  <a:cxn ang="0">
                    <a:pos x="12" y="14"/>
                  </a:cxn>
                  <a:cxn ang="0">
                    <a:pos x="15" y="7"/>
                  </a:cxn>
                  <a:cxn ang="0">
                    <a:pos x="15" y="7"/>
                  </a:cxn>
                  <a:cxn ang="0">
                    <a:pos x="15" y="5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7" y="2"/>
                  </a:cxn>
                  <a:cxn ang="0">
                    <a:pos x="7" y="2"/>
                  </a:cxn>
                </a:cxnLst>
                <a:rect l="0" t="0" r="r" b="b"/>
                <a:pathLst>
                  <a:path w="15" h="71">
                    <a:moveTo>
                      <a:pt x="7" y="2"/>
                    </a:moveTo>
                    <a:lnTo>
                      <a:pt x="7" y="2"/>
                    </a:lnTo>
                    <a:lnTo>
                      <a:pt x="4" y="10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9"/>
                    </a:lnTo>
                    <a:lnTo>
                      <a:pt x="1" y="66"/>
                    </a:lnTo>
                    <a:lnTo>
                      <a:pt x="1" y="66"/>
                    </a:lnTo>
                    <a:lnTo>
                      <a:pt x="1" y="68"/>
                    </a:lnTo>
                    <a:lnTo>
                      <a:pt x="2" y="70"/>
                    </a:lnTo>
                    <a:lnTo>
                      <a:pt x="5" y="70"/>
                    </a:lnTo>
                    <a:lnTo>
                      <a:pt x="6" y="71"/>
                    </a:lnTo>
                    <a:lnTo>
                      <a:pt x="8" y="70"/>
                    </a:lnTo>
                    <a:lnTo>
                      <a:pt x="10" y="70"/>
                    </a:lnTo>
                    <a:lnTo>
                      <a:pt x="11" y="68"/>
                    </a:lnTo>
                    <a:lnTo>
                      <a:pt x="11" y="66"/>
                    </a:lnTo>
                    <a:lnTo>
                      <a:pt x="11" y="66"/>
                    </a:lnTo>
                    <a:lnTo>
                      <a:pt x="10" y="36"/>
                    </a:lnTo>
                    <a:lnTo>
                      <a:pt x="10" y="29"/>
                    </a:lnTo>
                    <a:lnTo>
                      <a:pt x="11" y="22"/>
                    </a:lnTo>
                    <a:lnTo>
                      <a:pt x="12" y="14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13" name="Freeform 595"/>
              <p:cNvSpPr/>
              <p:nvPr/>
            </p:nvSpPr>
            <p:spPr bwMode="auto">
              <a:xfrm>
                <a:off x="5614988" y="2376488"/>
                <a:ext cx="4763" cy="365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8"/>
                  </a:cxn>
                  <a:cxn ang="0">
                    <a:pos x="1" y="70"/>
                  </a:cxn>
                  <a:cxn ang="0">
                    <a:pos x="3" y="71"/>
                  </a:cxn>
                  <a:cxn ang="0">
                    <a:pos x="5" y="71"/>
                  </a:cxn>
                  <a:cxn ang="0">
                    <a:pos x="6" y="71"/>
                  </a:cxn>
                  <a:cxn ang="0">
                    <a:pos x="8" y="70"/>
                  </a:cxn>
                  <a:cxn ang="0">
                    <a:pos x="9" y="68"/>
                  </a:cxn>
                  <a:cxn ang="0">
                    <a:pos x="9" y="6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71">
                    <a:moveTo>
                      <a:pt x="0" y="5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8"/>
                    </a:lnTo>
                    <a:lnTo>
                      <a:pt x="1" y="70"/>
                    </a:lnTo>
                    <a:lnTo>
                      <a:pt x="3" y="71"/>
                    </a:lnTo>
                    <a:lnTo>
                      <a:pt x="5" y="71"/>
                    </a:lnTo>
                    <a:lnTo>
                      <a:pt x="6" y="71"/>
                    </a:lnTo>
                    <a:lnTo>
                      <a:pt x="8" y="70"/>
                    </a:lnTo>
                    <a:lnTo>
                      <a:pt x="9" y="68"/>
                    </a:lnTo>
                    <a:lnTo>
                      <a:pt x="9" y="6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14" name="Freeform 596"/>
              <p:cNvSpPr/>
              <p:nvPr/>
            </p:nvSpPr>
            <p:spPr bwMode="auto">
              <a:xfrm>
                <a:off x="5637213" y="2398713"/>
                <a:ext cx="4763" cy="3492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1" y="63"/>
                  </a:cxn>
                  <a:cxn ang="0">
                    <a:pos x="2" y="65"/>
                  </a:cxn>
                  <a:cxn ang="0">
                    <a:pos x="3" y="65"/>
                  </a:cxn>
                  <a:cxn ang="0">
                    <a:pos x="5" y="66"/>
                  </a:cxn>
                  <a:cxn ang="0">
                    <a:pos x="7" y="65"/>
                  </a:cxn>
                  <a:cxn ang="0">
                    <a:pos x="8" y="65"/>
                  </a:cxn>
                  <a:cxn ang="0">
                    <a:pos x="9" y="63"/>
                  </a:cxn>
                  <a:cxn ang="0">
                    <a:pos x="10" y="61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0" h="66">
                    <a:moveTo>
                      <a:pt x="0" y="4"/>
                    </a:moveTo>
                    <a:lnTo>
                      <a:pt x="0" y="61"/>
                    </a:lnTo>
                    <a:lnTo>
                      <a:pt x="0" y="61"/>
                    </a:lnTo>
                    <a:lnTo>
                      <a:pt x="1" y="63"/>
                    </a:lnTo>
                    <a:lnTo>
                      <a:pt x="2" y="65"/>
                    </a:lnTo>
                    <a:lnTo>
                      <a:pt x="3" y="65"/>
                    </a:lnTo>
                    <a:lnTo>
                      <a:pt x="5" y="66"/>
                    </a:lnTo>
                    <a:lnTo>
                      <a:pt x="7" y="65"/>
                    </a:lnTo>
                    <a:lnTo>
                      <a:pt x="8" y="65"/>
                    </a:lnTo>
                    <a:lnTo>
                      <a:pt x="9" y="63"/>
                    </a:lnTo>
                    <a:lnTo>
                      <a:pt x="10" y="61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15" name="Freeform 597"/>
              <p:cNvSpPr/>
              <p:nvPr/>
            </p:nvSpPr>
            <p:spPr bwMode="auto">
              <a:xfrm>
                <a:off x="5657851" y="2419350"/>
                <a:ext cx="4763" cy="365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2" y="70"/>
                  </a:cxn>
                  <a:cxn ang="0">
                    <a:pos x="3" y="71"/>
                  </a:cxn>
                  <a:cxn ang="0">
                    <a:pos x="6" y="71"/>
                  </a:cxn>
                  <a:cxn ang="0">
                    <a:pos x="7" y="71"/>
                  </a:cxn>
                  <a:cxn ang="0">
                    <a:pos x="9" y="70"/>
                  </a:cxn>
                  <a:cxn ang="0">
                    <a:pos x="10" y="69"/>
                  </a:cxn>
                  <a:cxn ang="0">
                    <a:pos x="10" y="67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0" y="3"/>
                  </a:cxn>
                  <a:cxn ang="0">
                    <a:pos x="9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71">
                    <a:moveTo>
                      <a:pt x="0" y="5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9"/>
                    </a:lnTo>
                    <a:lnTo>
                      <a:pt x="2" y="70"/>
                    </a:lnTo>
                    <a:lnTo>
                      <a:pt x="3" y="71"/>
                    </a:lnTo>
                    <a:lnTo>
                      <a:pt x="6" y="71"/>
                    </a:lnTo>
                    <a:lnTo>
                      <a:pt x="7" y="71"/>
                    </a:lnTo>
                    <a:lnTo>
                      <a:pt x="9" y="70"/>
                    </a:lnTo>
                    <a:lnTo>
                      <a:pt x="10" y="69"/>
                    </a:lnTo>
                    <a:lnTo>
                      <a:pt x="10" y="67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16" name="Freeform 598"/>
              <p:cNvSpPr/>
              <p:nvPr/>
            </p:nvSpPr>
            <p:spPr bwMode="auto">
              <a:xfrm>
                <a:off x="5680076" y="2441575"/>
                <a:ext cx="7938" cy="36513"/>
              </a:xfrm>
              <a:custGeom>
                <a:avLst/>
                <a:gdLst/>
                <a:ahLst/>
                <a:cxnLst>
                  <a:cxn ang="0">
                    <a:pos x="14" y="65"/>
                  </a:cxn>
                  <a:cxn ang="0">
                    <a:pos x="14" y="65"/>
                  </a:cxn>
                  <a:cxn ang="0">
                    <a:pos x="11" y="50"/>
                  </a:cxn>
                  <a:cxn ang="0">
                    <a:pos x="10" y="35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36"/>
                  </a:cxn>
                  <a:cxn ang="0">
                    <a:pos x="2" y="52"/>
                  </a:cxn>
                  <a:cxn ang="0">
                    <a:pos x="5" y="67"/>
                  </a:cxn>
                  <a:cxn ang="0">
                    <a:pos x="5" y="67"/>
                  </a:cxn>
                  <a:cxn ang="0">
                    <a:pos x="6" y="69"/>
                  </a:cxn>
                  <a:cxn ang="0">
                    <a:pos x="7" y="70"/>
                  </a:cxn>
                  <a:cxn ang="0">
                    <a:pos x="9" y="70"/>
                  </a:cxn>
                  <a:cxn ang="0">
                    <a:pos x="11" y="70"/>
                  </a:cxn>
                  <a:cxn ang="0">
                    <a:pos x="12" y="69"/>
                  </a:cxn>
                  <a:cxn ang="0">
                    <a:pos x="13" y="68"/>
                  </a:cxn>
                  <a:cxn ang="0">
                    <a:pos x="14" y="67"/>
                  </a:cxn>
                  <a:cxn ang="0">
                    <a:pos x="14" y="65"/>
                  </a:cxn>
                  <a:cxn ang="0">
                    <a:pos x="14" y="65"/>
                  </a:cxn>
                </a:cxnLst>
                <a:rect l="0" t="0" r="r" b="b"/>
                <a:pathLst>
                  <a:path w="14" h="70">
                    <a:moveTo>
                      <a:pt x="14" y="65"/>
                    </a:moveTo>
                    <a:lnTo>
                      <a:pt x="14" y="65"/>
                    </a:lnTo>
                    <a:lnTo>
                      <a:pt x="11" y="50"/>
                    </a:lnTo>
                    <a:lnTo>
                      <a:pt x="10" y="3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6"/>
                    </a:lnTo>
                    <a:lnTo>
                      <a:pt x="2" y="52"/>
                    </a:lnTo>
                    <a:lnTo>
                      <a:pt x="5" y="67"/>
                    </a:lnTo>
                    <a:lnTo>
                      <a:pt x="5" y="67"/>
                    </a:lnTo>
                    <a:lnTo>
                      <a:pt x="6" y="69"/>
                    </a:lnTo>
                    <a:lnTo>
                      <a:pt x="7" y="70"/>
                    </a:lnTo>
                    <a:lnTo>
                      <a:pt x="9" y="70"/>
                    </a:lnTo>
                    <a:lnTo>
                      <a:pt x="11" y="70"/>
                    </a:lnTo>
                    <a:lnTo>
                      <a:pt x="12" y="69"/>
                    </a:lnTo>
                    <a:lnTo>
                      <a:pt x="13" y="68"/>
                    </a:lnTo>
                    <a:lnTo>
                      <a:pt x="14" y="67"/>
                    </a:lnTo>
                    <a:lnTo>
                      <a:pt x="14" y="65"/>
                    </a:lnTo>
                    <a:lnTo>
                      <a:pt x="14" y="6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17" name="Freeform 599"/>
              <p:cNvSpPr/>
              <p:nvPr/>
            </p:nvSpPr>
            <p:spPr bwMode="auto">
              <a:xfrm>
                <a:off x="5705476" y="2463800"/>
                <a:ext cx="7938" cy="31750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0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9"/>
                  </a:cxn>
                  <a:cxn ang="0">
                    <a:pos x="1" y="45"/>
                  </a:cxn>
                  <a:cxn ang="0">
                    <a:pos x="1" y="45"/>
                  </a:cxn>
                  <a:cxn ang="0">
                    <a:pos x="3" y="50"/>
                  </a:cxn>
                  <a:cxn ang="0">
                    <a:pos x="5" y="56"/>
                  </a:cxn>
                  <a:cxn ang="0">
                    <a:pos x="5" y="56"/>
                  </a:cxn>
                  <a:cxn ang="0">
                    <a:pos x="5" y="58"/>
                  </a:cxn>
                  <a:cxn ang="0">
                    <a:pos x="7" y="59"/>
                  </a:cxn>
                  <a:cxn ang="0">
                    <a:pos x="11" y="60"/>
                  </a:cxn>
                  <a:cxn ang="0">
                    <a:pos x="13" y="60"/>
                  </a:cxn>
                  <a:cxn ang="0">
                    <a:pos x="14" y="59"/>
                  </a:cxn>
                  <a:cxn ang="0">
                    <a:pos x="15" y="58"/>
                  </a:cxn>
                  <a:cxn ang="0">
                    <a:pos x="15" y="56"/>
                  </a:cxn>
                  <a:cxn ang="0">
                    <a:pos x="15" y="56"/>
                  </a:cxn>
                  <a:cxn ang="0">
                    <a:pos x="14" y="51"/>
                  </a:cxn>
                  <a:cxn ang="0">
                    <a:pos x="12" y="46"/>
                  </a:cxn>
                  <a:cxn ang="0">
                    <a:pos x="11" y="41"/>
                  </a:cxn>
                  <a:cxn ang="0">
                    <a:pos x="10" y="35"/>
                  </a:cxn>
                  <a:cxn ang="0">
                    <a:pos x="10" y="35"/>
                  </a:cxn>
                </a:cxnLst>
                <a:rect l="0" t="0" r="r" b="b"/>
                <a:pathLst>
                  <a:path w="15" h="60">
                    <a:moveTo>
                      <a:pt x="10" y="35"/>
                    </a:moveTo>
                    <a:lnTo>
                      <a:pt x="10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39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3" y="50"/>
                    </a:lnTo>
                    <a:lnTo>
                      <a:pt x="5" y="56"/>
                    </a:lnTo>
                    <a:lnTo>
                      <a:pt x="5" y="56"/>
                    </a:lnTo>
                    <a:lnTo>
                      <a:pt x="5" y="58"/>
                    </a:lnTo>
                    <a:lnTo>
                      <a:pt x="7" y="59"/>
                    </a:lnTo>
                    <a:lnTo>
                      <a:pt x="11" y="60"/>
                    </a:lnTo>
                    <a:lnTo>
                      <a:pt x="13" y="60"/>
                    </a:lnTo>
                    <a:lnTo>
                      <a:pt x="14" y="59"/>
                    </a:lnTo>
                    <a:lnTo>
                      <a:pt x="15" y="58"/>
                    </a:lnTo>
                    <a:lnTo>
                      <a:pt x="15" y="56"/>
                    </a:lnTo>
                    <a:lnTo>
                      <a:pt x="15" y="56"/>
                    </a:lnTo>
                    <a:lnTo>
                      <a:pt x="14" y="51"/>
                    </a:lnTo>
                    <a:lnTo>
                      <a:pt x="12" y="46"/>
                    </a:lnTo>
                    <a:lnTo>
                      <a:pt x="11" y="41"/>
                    </a:lnTo>
                    <a:lnTo>
                      <a:pt x="10" y="35"/>
                    </a:lnTo>
                    <a:lnTo>
                      <a:pt x="10" y="3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18" name="Freeform 600"/>
              <p:cNvSpPr/>
              <p:nvPr/>
            </p:nvSpPr>
            <p:spPr bwMode="auto">
              <a:xfrm>
                <a:off x="5730876" y="2486025"/>
                <a:ext cx="4763" cy="460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80"/>
                  </a:cxn>
                  <a:cxn ang="0">
                    <a:pos x="0" y="80"/>
                  </a:cxn>
                  <a:cxn ang="0">
                    <a:pos x="1" y="82"/>
                  </a:cxn>
                  <a:cxn ang="0">
                    <a:pos x="2" y="85"/>
                  </a:cxn>
                  <a:cxn ang="0">
                    <a:pos x="3" y="85"/>
                  </a:cxn>
                  <a:cxn ang="0">
                    <a:pos x="5" y="86"/>
                  </a:cxn>
                  <a:cxn ang="0">
                    <a:pos x="6" y="85"/>
                  </a:cxn>
                  <a:cxn ang="0">
                    <a:pos x="8" y="85"/>
                  </a:cxn>
                  <a:cxn ang="0">
                    <a:pos x="9" y="82"/>
                  </a:cxn>
                  <a:cxn ang="0">
                    <a:pos x="9" y="80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86">
                    <a:moveTo>
                      <a:pt x="0" y="5"/>
                    </a:moveTo>
                    <a:lnTo>
                      <a:pt x="0" y="80"/>
                    </a:lnTo>
                    <a:lnTo>
                      <a:pt x="0" y="80"/>
                    </a:lnTo>
                    <a:lnTo>
                      <a:pt x="1" y="82"/>
                    </a:lnTo>
                    <a:lnTo>
                      <a:pt x="2" y="85"/>
                    </a:lnTo>
                    <a:lnTo>
                      <a:pt x="3" y="85"/>
                    </a:lnTo>
                    <a:lnTo>
                      <a:pt x="5" y="86"/>
                    </a:lnTo>
                    <a:lnTo>
                      <a:pt x="6" y="85"/>
                    </a:lnTo>
                    <a:lnTo>
                      <a:pt x="8" y="85"/>
                    </a:lnTo>
                    <a:lnTo>
                      <a:pt x="9" y="82"/>
                    </a:lnTo>
                    <a:lnTo>
                      <a:pt x="9" y="80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19" name="Freeform 601"/>
              <p:cNvSpPr/>
              <p:nvPr/>
            </p:nvSpPr>
            <p:spPr bwMode="auto">
              <a:xfrm>
                <a:off x="5748338" y="2506663"/>
                <a:ext cx="4763" cy="428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" y="78"/>
                  </a:cxn>
                  <a:cxn ang="0">
                    <a:pos x="2" y="80"/>
                  </a:cxn>
                  <a:cxn ang="0">
                    <a:pos x="3" y="81"/>
                  </a:cxn>
                  <a:cxn ang="0">
                    <a:pos x="5" y="81"/>
                  </a:cxn>
                  <a:cxn ang="0">
                    <a:pos x="7" y="81"/>
                  </a:cxn>
                  <a:cxn ang="0">
                    <a:pos x="8" y="80"/>
                  </a:cxn>
                  <a:cxn ang="0">
                    <a:pos x="9" y="78"/>
                  </a:cxn>
                  <a:cxn ang="0">
                    <a:pos x="10" y="75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81">
                    <a:moveTo>
                      <a:pt x="0" y="5"/>
                    </a:moveTo>
                    <a:lnTo>
                      <a:pt x="0" y="75"/>
                    </a:lnTo>
                    <a:lnTo>
                      <a:pt x="0" y="75"/>
                    </a:lnTo>
                    <a:lnTo>
                      <a:pt x="1" y="78"/>
                    </a:lnTo>
                    <a:lnTo>
                      <a:pt x="2" y="80"/>
                    </a:lnTo>
                    <a:lnTo>
                      <a:pt x="3" y="81"/>
                    </a:lnTo>
                    <a:lnTo>
                      <a:pt x="5" y="81"/>
                    </a:lnTo>
                    <a:lnTo>
                      <a:pt x="7" y="81"/>
                    </a:lnTo>
                    <a:lnTo>
                      <a:pt x="8" y="80"/>
                    </a:lnTo>
                    <a:lnTo>
                      <a:pt x="9" y="78"/>
                    </a:lnTo>
                    <a:lnTo>
                      <a:pt x="10" y="7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20" name="Freeform 602"/>
              <p:cNvSpPr/>
              <p:nvPr/>
            </p:nvSpPr>
            <p:spPr bwMode="auto">
              <a:xfrm>
                <a:off x="5761038" y="2528888"/>
                <a:ext cx="4763" cy="3810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8"/>
                  </a:cxn>
                  <a:cxn ang="0">
                    <a:pos x="0" y="68"/>
                  </a:cxn>
                  <a:cxn ang="0">
                    <a:pos x="1" y="69"/>
                  </a:cxn>
                  <a:cxn ang="0">
                    <a:pos x="2" y="71"/>
                  </a:cxn>
                  <a:cxn ang="0">
                    <a:pos x="3" y="72"/>
                  </a:cxn>
                  <a:cxn ang="0">
                    <a:pos x="5" y="72"/>
                  </a:cxn>
                  <a:cxn ang="0">
                    <a:pos x="7" y="72"/>
                  </a:cxn>
                  <a:cxn ang="0">
                    <a:pos x="8" y="71"/>
                  </a:cxn>
                  <a:cxn ang="0">
                    <a:pos x="9" y="69"/>
                  </a:cxn>
                  <a:cxn ang="0">
                    <a:pos x="9" y="68"/>
                  </a:cxn>
                  <a:cxn ang="0">
                    <a:pos x="9" y="6"/>
                  </a:cxn>
                  <a:cxn ang="0">
                    <a:pos x="9" y="6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9" h="72">
                    <a:moveTo>
                      <a:pt x="0" y="6"/>
                    </a:moveTo>
                    <a:lnTo>
                      <a:pt x="0" y="68"/>
                    </a:lnTo>
                    <a:lnTo>
                      <a:pt x="0" y="68"/>
                    </a:lnTo>
                    <a:lnTo>
                      <a:pt x="1" y="69"/>
                    </a:lnTo>
                    <a:lnTo>
                      <a:pt x="2" y="71"/>
                    </a:lnTo>
                    <a:lnTo>
                      <a:pt x="3" y="72"/>
                    </a:lnTo>
                    <a:lnTo>
                      <a:pt x="5" y="72"/>
                    </a:lnTo>
                    <a:lnTo>
                      <a:pt x="7" y="72"/>
                    </a:lnTo>
                    <a:lnTo>
                      <a:pt x="8" y="71"/>
                    </a:lnTo>
                    <a:lnTo>
                      <a:pt x="9" y="69"/>
                    </a:lnTo>
                    <a:lnTo>
                      <a:pt x="9" y="68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21" name="Freeform 603"/>
              <p:cNvSpPr/>
              <p:nvPr/>
            </p:nvSpPr>
            <p:spPr bwMode="auto">
              <a:xfrm>
                <a:off x="5775326" y="2544763"/>
                <a:ext cx="4763" cy="3968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5"/>
                  </a:cxn>
                  <a:cxn ang="0">
                    <a:pos x="4" y="76"/>
                  </a:cxn>
                  <a:cxn ang="0">
                    <a:pos x="5" y="76"/>
                  </a:cxn>
                  <a:cxn ang="0">
                    <a:pos x="7" y="76"/>
                  </a:cxn>
                  <a:cxn ang="0">
                    <a:pos x="9" y="75"/>
                  </a:cxn>
                  <a:cxn ang="0">
                    <a:pos x="10" y="74"/>
                  </a:cxn>
                  <a:cxn ang="0">
                    <a:pos x="10" y="72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0" h="76">
                    <a:moveTo>
                      <a:pt x="0" y="4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5"/>
                    </a:lnTo>
                    <a:lnTo>
                      <a:pt x="4" y="76"/>
                    </a:lnTo>
                    <a:lnTo>
                      <a:pt x="5" y="76"/>
                    </a:lnTo>
                    <a:lnTo>
                      <a:pt x="7" y="76"/>
                    </a:lnTo>
                    <a:lnTo>
                      <a:pt x="9" y="75"/>
                    </a:lnTo>
                    <a:lnTo>
                      <a:pt x="10" y="74"/>
                    </a:lnTo>
                    <a:lnTo>
                      <a:pt x="10" y="72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22" name="Freeform 604"/>
              <p:cNvSpPr/>
              <p:nvPr/>
            </p:nvSpPr>
            <p:spPr bwMode="auto">
              <a:xfrm>
                <a:off x="5181601" y="2170113"/>
                <a:ext cx="665163" cy="654050"/>
              </a:xfrm>
              <a:custGeom>
                <a:avLst/>
                <a:gdLst/>
                <a:ahLst/>
                <a:cxnLst>
                  <a:cxn ang="0">
                    <a:pos x="534" y="1115"/>
                  </a:cxn>
                  <a:cxn ang="0">
                    <a:pos x="311" y="889"/>
                  </a:cxn>
                  <a:cxn ang="0">
                    <a:pos x="124" y="701"/>
                  </a:cxn>
                  <a:cxn ang="0">
                    <a:pos x="14" y="547"/>
                  </a:cxn>
                  <a:cxn ang="0">
                    <a:pos x="5" y="361"/>
                  </a:cxn>
                  <a:cxn ang="0">
                    <a:pos x="109" y="152"/>
                  </a:cxn>
                  <a:cxn ang="0">
                    <a:pos x="270" y="29"/>
                  </a:cxn>
                  <a:cxn ang="0">
                    <a:pos x="103" y="233"/>
                  </a:cxn>
                  <a:cxn ang="0">
                    <a:pos x="38" y="486"/>
                  </a:cxn>
                  <a:cxn ang="0">
                    <a:pos x="137" y="664"/>
                  </a:cxn>
                  <a:cxn ang="0">
                    <a:pos x="467" y="998"/>
                  </a:cxn>
                  <a:cxn ang="0">
                    <a:pos x="676" y="1170"/>
                  </a:cxn>
                  <a:cxn ang="0">
                    <a:pos x="872" y="1193"/>
                  </a:cxn>
                  <a:cxn ang="0">
                    <a:pos x="1085" y="1070"/>
                  </a:cxn>
                  <a:cxn ang="0">
                    <a:pos x="1218" y="861"/>
                  </a:cxn>
                  <a:cxn ang="0">
                    <a:pos x="1167" y="643"/>
                  </a:cxn>
                  <a:cxn ang="0">
                    <a:pos x="1008" y="472"/>
                  </a:cxn>
                  <a:cxn ang="0">
                    <a:pos x="731" y="201"/>
                  </a:cxn>
                  <a:cxn ang="0">
                    <a:pos x="553" y="142"/>
                  </a:cxn>
                  <a:cxn ang="0">
                    <a:pos x="393" y="228"/>
                  </a:cxn>
                  <a:cxn ang="0">
                    <a:pos x="282" y="427"/>
                  </a:cxn>
                  <a:cxn ang="0">
                    <a:pos x="388" y="615"/>
                  </a:cxn>
                  <a:cxn ang="0">
                    <a:pos x="702" y="942"/>
                  </a:cxn>
                  <a:cxn ang="0">
                    <a:pos x="798" y="922"/>
                  </a:cxn>
                  <a:cxn ang="0">
                    <a:pos x="641" y="744"/>
                  </a:cxn>
                  <a:cxn ang="0">
                    <a:pos x="397" y="487"/>
                  </a:cxn>
                  <a:cxn ang="0">
                    <a:pos x="451" y="309"/>
                  </a:cxn>
                  <a:cxn ang="0">
                    <a:pos x="591" y="250"/>
                  </a:cxn>
                  <a:cxn ang="0">
                    <a:pos x="742" y="397"/>
                  </a:cxn>
                  <a:cxn ang="0">
                    <a:pos x="1076" y="711"/>
                  </a:cxn>
                  <a:cxn ang="0">
                    <a:pos x="1109" y="861"/>
                  </a:cxn>
                  <a:cxn ang="0">
                    <a:pos x="858" y="1104"/>
                  </a:cxn>
                  <a:cxn ang="0">
                    <a:pos x="618" y="1022"/>
                  </a:cxn>
                  <a:cxn ang="0">
                    <a:pos x="342" y="740"/>
                  </a:cxn>
                  <a:cxn ang="0">
                    <a:pos x="156" y="450"/>
                  </a:cxn>
                  <a:cxn ang="0">
                    <a:pos x="287" y="163"/>
                  </a:cxn>
                  <a:cxn ang="0">
                    <a:pos x="286" y="221"/>
                  </a:cxn>
                  <a:cxn ang="0">
                    <a:pos x="196" y="489"/>
                  </a:cxn>
                  <a:cxn ang="0">
                    <a:pos x="398" y="752"/>
                  </a:cxn>
                  <a:cxn ang="0">
                    <a:pos x="712" y="1049"/>
                  </a:cxn>
                  <a:cxn ang="0">
                    <a:pos x="926" y="1037"/>
                  </a:cxn>
                  <a:cxn ang="0">
                    <a:pos x="1077" y="824"/>
                  </a:cxn>
                  <a:cxn ang="0">
                    <a:pos x="900" y="596"/>
                  </a:cxn>
                  <a:cxn ang="0">
                    <a:pos x="612" y="298"/>
                  </a:cxn>
                  <a:cxn ang="0">
                    <a:pos x="527" y="303"/>
                  </a:cxn>
                  <a:cxn ang="0">
                    <a:pos x="477" y="332"/>
                  </a:cxn>
                  <a:cxn ang="0">
                    <a:pos x="441" y="486"/>
                  </a:cxn>
                  <a:cxn ang="0">
                    <a:pos x="731" y="783"/>
                  </a:cxn>
                  <a:cxn ang="0">
                    <a:pos x="829" y="884"/>
                  </a:cxn>
                  <a:cxn ang="0">
                    <a:pos x="783" y="989"/>
                  </a:cxn>
                  <a:cxn ang="0">
                    <a:pos x="669" y="962"/>
                  </a:cxn>
                  <a:cxn ang="0">
                    <a:pos x="450" y="729"/>
                  </a:cxn>
                  <a:cxn ang="0">
                    <a:pos x="256" y="471"/>
                  </a:cxn>
                  <a:cxn ang="0">
                    <a:pos x="300" y="284"/>
                  </a:cxn>
                  <a:cxn ang="0">
                    <a:pos x="464" y="137"/>
                  </a:cxn>
                  <a:cxn ang="0">
                    <a:pos x="670" y="122"/>
                  </a:cxn>
                  <a:cxn ang="0">
                    <a:pos x="759" y="177"/>
                  </a:cxn>
                  <a:cxn ang="0">
                    <a:pos x="1071" y="489"/>
                  </a:cxn>
                  <a:cxn ang="0">
                    <a:pos x="1188" y="605"/>
                  </a:cxn>
                  <a:cxn ang="0">
                    <a:pos x="1256" y="846"/>
                  </a:cxn>
                  <a:cxn ang="0">
                    <a:pos x="1180" y="1021"/>
                  </a:cxn>
                  <a:cxn ang="0">
                    <a:pos x="930" y="1212"/>
                  </a:cxn>
                </a:cxnLst>
                <a:rect l="0" t="0" r="r" b="b"/>
                <a:pathLst>
                  <a:path w="1256" h="1235">
                    <a:moveTo>
                      <a:pt x="808" y="1235"/>
                    </a:moveTo>
                    <a:lnTo>
                      <a:pt x="808" y="1235"/>
                    </a:lnTo>
                    <a:lnTo>
                      <a:pt x="792" y="1235"/>
                    </a:lnTo>
                    <a:lnTo>
                      <a:pt x="775" y="1234"/>
                    </a:lnTo>
                    <a:lnTo>
                      <a:pt x="757" y="1232"/>
                    </a:lnTo>
                    <a:lnTo>
                      <a:pt x="738" y="1230"/>
                    </a:lnTo>
                    <a:lnTo>
                      <a:pt x="719" y="1226"/>
                    </a:lnTo>
                    <a:lnTo>
                      <a:pt x="699" y="1220"/>
                    </a:lnTo>
                    <a:lnTo>
                      <a:pt x="679" y="1212"/>
                    </a:lnTo>
                    <a:lnTo>
                      <a:pt x="660" y="1203"/>
                    </a:lnTo>
                    <a:lnTo>
                      <a:pt x="660" y="1203"/>
                    </a:lnTo>
                    <a:lnTo>
                      <a:pt x="629" y="1186"/>
                    </a:lnTo>
                    <a:lnTo>
                      <a:pt x="598" y="1165"/>
                    </a:lnTo>
                    <a:lnTo>
                      <a:pt x="566" y="1141"/>
                    </a:lnTo>
                    <a:lnTo>
                      <a:pt x="534" y="1115"/>
                    </a:lnTo>
                    <a:lnTo>
                      <a:pt x="533" y="1114"/>
                    </a:lnTo>
                    <a:lnTo>
                      <a:pt x="531" y="1114"/>
                    </a:lnTo>
                    <a:lnTo>
                      <a:pt x="531" y="1114"/>
                    </a:lnTo>
                    <a:lnTo>
                      <a:pt x="527" y="1112"/>
                    </a:lnTo>
                    <a:lnTo>
                      <a:pt x="522" y="1109"/>
                    </a:lnTo>
                    <a:lnTo>
                      <a:pt x="518" y="1105"/>
                    </a:lnTo>
                    <a:lnTo>
                      <a:pt x="518" y="1105"/>
                    </a:lnTo>
                    <a:lnTo>
                      <a:pt x="465" y="1051"/>
                    </a:lnTo>
                    <a:lnTo>
                      <a:pt x="440" y="1024"/>
                    </a:lnTo>
                    <a:lnTo>
                      <a:pt x="415" y="997"/>
                    </a:lnTo>
                    <a:lnTo>
                      <a:pt x="415" y="997"/>
                    </a:lnTo>
                    <a:lnTo>
                      <a:pt x="389" y="968"/>
                    </a:lnTo>
                    <a:lnTo>
                      <a:pt x="358" y="935"/>
                    </a:lnTo>
                    <a:lnTo>
                      <a:pt x="326" y="903"/>
                    </a:lnTo>
                    <a:lnTo>
                      <a:pt x="311" y="889"/>
                    </a:lnTo>
                    <a:lnTo>
                      <a:pt x="296" y="878"/>
                    </a:lnTo>
                    <a:lnTo>
                      <a:pt x="296" y="878"/>
                    </a:lnTo>
                    <a:lnTo>
                      <a:pt x="281" y="865"/>
                    </a:lnTo>
                    <a:lnTo>
                      <a:pt x="265" y="852"/>
                    </a:lnTo>
                    <a:lnTo>
                      <a:pt x="250" y="839"/>
                    </a:lnTo>
                    <a:lnTo>
                      <a:pt x="235" y="823"/>
                    </a:lnTo>
                    <a:lnTo>
                      <a:pt x="207" y="793"/>
                    </a:lnTo>
                    <a:lnTo>
                      <a:pt x="180" y="761"/>
                    </a:lnTo>
                    <a:lnTo>
                      <a:pt x="180" y="761"/>
                    </a:lnTo>
                    <a:lnTo>
                      <a:pt x="156" y="732"/>
                    </a:lnTo>
                    <a:lnTo>
                      <a:pt x="130" y="704"/>
                    </a:lnTo>
                    <a:lnTo>
                      <a:pt x="129" y="703"/>
                    </a:lnTo>
                    <a:lnTo>
                      <a:pt x="128" y="703"/>
                    </a:lnTo>
                    <a:lnTo>
                      <a:pt x="128" y="703"/>
                    </a:lnTo>
                    <a:lnTo>
                      <a:pt x="124" y="701"/>
                    </a:lnTo>
                    <a:lnTo>
                      <a:pt x="120" y="698"/>
                    </a:lnTo>
                    <a:lnTo>
                      <a:pt x="74" y="653"/>
                    </a:lnTo>
                    <a:lnTo>
                      <a:pt x="74" y="653"/>
                    </a:lnTo>
                    <a:lnTo>
                      <a:pt x="70" y="648"/>
                    </a:lnTo>
                    <a:lnTo>
                      <a:pt x="67" y="643"/>
                    </a:lnTo>
                    <a:lnTo>
                      <a:pt x="63" y="635"/>
                    </a:lnTo>
                    <a:lnTo>
                      <a:pt x="63" y="635"/>
                    </a:lnTo>
                    <a:lnTo>
                      <a:pt x="60" y="627"/>
                    </a:lnTo>
                    <a:lnTo>
                      <a:pt x="54" y="619"/>
                    </a:lnTo>
                    <a:lnTo>
                      <a:pt x="54" y="619"/>
                    </a:lnTo>
                    <a:lnTo>
                      <a:pt x="40" y="596"/>
                    </a:lnTo>
                    <a:lnTo>
                      <a:pt x="28" y="572"/>
                    </a:lnTo>
                    <a:lnTo>
                      <a:pt x="28" y="572"/>
                    </a:lnTo>
                    <a:lnTo>
                      <a:pt x="14" y="547"/>
                    </a:lnTo>
                    <a:lnTo>
                      <a:pt x="14" y="547"/>
                    </a:lnTo>
                    <a:lnTo>
                      <a:pt x="11" y="540"/>
                    </a:lnTo>
                    <a:lnTo>
                      <a:pt x="7" y="532"/>
                    </a:lnTo>
                    <a:lnTo>
                      <a:pt x="5" y="522"/>
                    </a:lnTo>
                    <a:lnTo>
                      <a:pt x="3" y="513"/>
                    </a:lnTo>
                    <a:lnTo>
                      <a:pt x="0" y="494"/>
                    </a:lnTo>
                    <a:lnTo>
                      <a:pt x="0" y="484"/>
                    </a:lnTo>
                    <a:lnTo>
                      <a:pt x="0" y="475"/>
                    </a:lnTo>
                    <a:lnTo>
                      <a:pt x="0" y="475"/>
                    </a:lnTo>
                    <a:lnTo>
                      <a:pt x="1" y="452"/>
                    </a:lnTo>
                    <a:lnTo>
                      <a:pt x="1" y="431"/>
                    </a:lnTo>
                    <a:lnTo>
                      <a:pt x="1" y="431"/>
                    </a:lnTo>
                    <a:lnTo>
                      <a:pt x="1" y="413"/>
                    </a:lnTo>
                    <a:lnTo>
                      <a:pt x="1" y="395"/>
                    </a:lnTo>
                    <a:lnTo>
                      <a:pt x="2" y="378"/>
                    </a:lnTo>
                    <a:lnTo>
                      <a:pt x="5" y="361"/>
                    </a:lnTo>
                    <a:lnTo>
                      <a:pt x="5" y="361"/>
                    </a:lnTo>
                    <a:lnTo>
                      <a:pt x="8" y="347"/>
                    </a:lnTo>
                    <a:lnTo>
                      <a:pt x="12" y="333"/>
                    </a:lnTo>
                    <a:lnTo>
                      <a:pt x="17" y="320"/>
                    </a:lnTo>
                    <a:lnTo>
                      <a:pt x="22" y="308"/>
                    </a:lnTo>
                    <a:lnTo>
                      <a:pt x="35" y="283"/>
                    </a:lnTo>
                    <a:lnTo>
                      <a:pt x="48" y="260"/>
                    </a:lnTo>
                    <a:lnTo>
                      <a:pt x="48" y="260"/>
                    </a:lnTo>
                    <a:lnTo>
                      <a:pt x="60" y="239"/>
                    </a:lnTo>
                    <a:lnTo>
                      <a:pt x="70" y="219"/>
                    </a:lnTo>
                    <a:lnTo>
                      <a:pt x="70" y="219"/>
                    </a:lnTo>
                    <a:lnTo>
                      <a:pt x="89" y="185"/>
                    </a:lnTo>
                    <a:lnTo>
                      <a:pt x="98" y="168"/>
                    </a:lnTo>
                    <a:lnTo>
                      <a:pt x="109" y="152"/>
                    </a:lnTo>
                    <a:lnTo>
                      <a:pt x="109" y="152"/>
                    </a:lnTo>
                    <a:lnTo>
                      <a:pt x="126" y="130"/>
                    </a:lnTo>
                    <a:lnTo>
                      <a:pt x="142" y="108"/>
                    </a:lnTo>
                    <a:lnTo>
                      <a:pt x="160" y="89"/>
                    </a:lnTo>
                    <a:lnTo>
                      <a:pt x="177" y="69"/>
                    </a:lnTo>
                    <a:lnTo>
                      <a:pt x="195" y="50"/>
                    </a:lnTo>
                    <a:lnTo>
                      <a:pt x="213" y="33"/>
                    </a:lnTo>
                    <a:lnTo>
                      <a:pt x="231" y="16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0"/>
                    </a:lnTo>
                    <a:lnTo>
                      <a:pt x="251" y="0"/>
                    </a:lnTo>
                    <a:lnTo>
                      <a:pt x="257" y="9"/>
                    </a:lnTo>
                    <a:lnTo>
                      <a:pt x="257" y="9"/>
                    </a:lnTo>
                    <a:lnTo>
                      <a:pt x="270" y="29"/>
                    </a:lnTo>
                    <a:lnTo>
                      <a:pt x="270" y="29"/>
                    </a:lnTo>
                    <a:lnTo>
                      <a:pt x="264" y="34"/>
                    </a:lnTo>
                    <a:lnTo>
                      <a:pt x="264" y="34"/>
                    </a:lnTo>
                    <a:lnTo>
                      <a:pt x="246" y="49"/>
                    </a:lnTo>
                    <a:lnTo>
                      <a:pt x="228" y="67"/>
                    </a:lnTo>
                    <a:lnTo>
                      <a:pt x="210" y="84"/>
                    </a:lnTo>
                    <a:lnTo>
                      <a:pt x="193" y="103"/>
                    </a:lnTo>
                    <a:lnTo>
                      <a:pt x="176" y="122"/>
                    </a:lnTo>
                    <a:lnTo>
                      <a:pt x="161" y="141"/>
                    </a:lnTo>
                    <a:lnTo>
                      <a:pt x="145" y="161"/>
                    </a:lnTo>
                    <a:lnTo>
                      <a:pt x="132" y="182"/>
                    </a:lnTo>
                    <a:lnTo>
                      <a:pt x="132" y="182"/>
                    </a:lnTo>
                    <a:lnTo>
                      <a:pt x="124" y="194"/>
                    </a:lnTo>
                    <a:lnTo>
                      <a:pt x="116" y="207"/>
                    </a:lnTo>
                    <a:lnTo>
                      <a:pt x="103" y="233"/>
                    </a:lnTo>
                    <a:lnTo>
                      <a:pt x="103" y="233"/>
                    </a:lnTo>
                    <a:lnTo>
                      <a:pt x="92" y="256"/>
                    </a:lnTo>
                    <a:lnTo>
                      <a:pt x="79" y="278"/>
                    </a:lnTo>
                    <a:lnTo>
                      <a:pt x="79" y="278"/>
                    </a:lnTo>
                    <a:lnTo>
                      <a:pt x="67" y="299"/>
                    </a:lnTo>
                    <a:lnTo>
                      <a:pt x="56" y="322"/>
                    </a:lnTo>
                    <a:lnTo>
                      <a:pt x="50" y="333"/>
                    </a:lnTo>
                    <a:lnTo>
                      <a:pt x="45" y="346"/>
                    </a:lnTo>
                    <a:lnTo>
                      <a:pt x="42" y="358"/>
                    </a:lnTo>
                    <a:lnTo>
                      <a:pt x="39" y="371"/>
                    </a:lnTo>
                    <a:lnTo>
                      <a:pt x="39" y="371"/>
                    </a:lnTo>
                    <a:lnTo>
                      <a:pt x="36" y="396"/>
                    </a:lnTo>
                    <a:lnTo>
                      <a:pt x="35" y="420"/>
                    </a:lnTo>
                    <a:lnTo>
                      <a:pt x="34" y="443"/>
                    </a:lnTo>
                    <a:lnTo>
                      <a:pt x="35" y="465"/>
                    </a:lnTo>
                    <a:lnTo>
                      <a:pt x="38" y="486"/>
                    </a:lnTo>
                    <a:lnTo>
                      <a:pt x="42" y="506"/>
                    </a:lnTo>
                    <a:lnTo>
                      <a:pt x="47" y="525"/>
                    </a:lnTo>
                    <a:lnTo>
                      <a:pt x="54" y="542"/>
                    </a:lnTo>
                    <a:lnTo>
                      <a:pt x="54" y="542"/>
                    </a:lnTo>
                    <a:lnTo>
                      <a:pt x="62" y="559"/>
                    </a:lnTo>
                    <a:lnTo>
                      <a:pt x="70" y="575"/>
                    </a:lnTo>
                    <a:lnTo>
                      <a:pt x="79" y="591"/>
                    </a:lnTo>
                    <a:lnTo>
                      <a:pt x="89" y="605"/>
                    </a:lnTo>
                    <a:lnTo>
                      <a:pt x="99" y="620"/>
                    </a:lnTo>
                    <a:lnTo>
                      <a:pt x="110" y="634"/>
                    </a:lnTo>
                    <a:lnTo>
                      <a:pt x="122" y="647"/>
                    </a:lnTo>
                    <a:lnTo>
                      <a:pt x="135" y="662"/>
                    </a:lnTo>
                    <a:lnTo>
                      <a:pt x="136" y="663"/>
                    </a:lnTo>
                    <a:lnTo>
                      <a:pt x="137" y="664"/>
                    </a:lnTo>
                    <a:lnTo>
                      <a:pt x="137" y="664"/>
                    </a:lnTo>
                    <a:lnTo>
                      <a:pt x="141" y="665"/>
                    </a:lnTo>
                    <a:lnTo>
                      <a:pt x="145" y="668"/>
                    </a:lnTo>
                    <a:lnTo>
                      <a:pt x="145" y="668"/>
                    </a:lnTo>
                    <a:lnTo>
                      <a:pt x="178" y="702"/>
                    </a:lnTo>
                    <a:lnTo>
                      <a:pt x="209" y="736"/>
                    </a:lnTo>
                    <a:lnTo>
                      <a:pt x="209" y="736"/>
                    </a:lnTo>
                    <a:lnTo>
                      <a:pt x="238" y="767"/>
                    </a:lnTo>
                    <a:lnTo>
                      <a:pt x="268" y="799"/>
                    </a:lnTo>
                    <a:lnTo>
                      <a:pt x="298" y="829"/>
                    </a:lnTo>
                    <a:lnTo>
                      <a:pt x="330" y="858"/>
                    </a:lnTo>
                    <a:lnTo>
                      <a:pt x="330" y="858"/>
                    </a:lnTo>
                    <a:lnTo>
                      <a:pt x="362" y="889"/>
                    </a:lnTo>
                    <a:lnTo>
                      <a:pt x="396" y="923"/>
                    </a:lnTo>
                    <a:lnTo>
                      <a:pt x="431" y="960"/>
                    </a:lnTo>
                    <a:lnTo>
                      <a:pt x="467" y="998"/>
                    </a:lnTo>
                    <a:lnTo>
                      <a:pt x="467" y="998"/>
                    </a:lnTo>
                    <a:lnTo>
                      <a:pt x="506" y="1040"/>
                    </a:lnTo>
                    <a:lnTo>
                      <a:pt x="542" y="1078"/>
                    </a:lnTo>
                    <a:lnTo>
                      <a:pt x="543" y="1079"/>
                    </a:lnTo>
                    <a:lnTo>
                      <a:pt x="545" y="1080"/>
                    </a:lnTo>
                    <a:lnTo>
                      <a:pt x="545" y="1080"/>
                    </a:lnTo>
                    <a:lnTo>
                      <a:pt x="548" y="1081"/>
                    </a:lnTo>
                    <a:lnTo>
                      <a:pt x="552" y="1084"/>
                    </a:lnTo>
                    <a:lnTo>
                      <a:pt x="552" y="1084"/>
                    </a:lnTo>
                    <a:lnTo>
                      <a:pt x="575" y="1103"/>
                    </a:lnTo>
                    <a:lnTo>
                      <a:pt x="601" y="1124"/>
                    </a:lnTo>
                    <a:lnTo>
                      <a:pt x="630" y="1143"/>
                    </a:lnTo>
                    <a:lnTo>
                      <a:pt x="644" y="1153"/>
                    </a:lnTo>
                    <a:lnTo>
                      <a:pt x="661" y="1162"/>
                    </a:lnTo>
                    <a:lnTo>
                      <a:pt x="676" y="1170"/>
                    </a:lnTo>
                    <a:lnTo>
                      <a:pt x="693" y="1177"/>
                    </a:lnTo>
                    <a:lnTo>
                      <a:pt x="710" y="1185"/>
                    </a:lnTo>
                    <a:lnTo>
                      <a:pt x="728" y="1190"/>
                    </a:lnTo>
                    <a:lnTo>
                      <a:pt x="747" y="1195"/>
                    </a:lnTo>
                    <a:lnTo>
                      <a:pt x="765" y="1198"/>
                    </a:lnTo>
                    <a:lnTo>
                      <a:pt x="784" y="1200"/>
                    </a:lnTo>
                    <a:lnTo>
                      <a:pt x="803" y="1201"/>
                    </a:lnTo>
                    <a:lnTo>
                      <a:pt x="803" y="1201"/>
                    </a:lnTo>
                    <a:lnTo>
                      <a:pt x="816" y="1201"/>
                    </a:lnTo>
                    <a:lnTo>
                      <a:pt x="828" y="1200"/>
                    </a:lnTo>
                    <a:lnTo>
                      <a:pt x="841" y="1198"/>
                    </a:lnTo>
                    <a:lnTo>
                      <a:pt x="854" y="1196"/>
                    </a:lnTo>
                    <a:lnTo>
                      <a:pt x="854" y="1196"/>
                    </a:lnTo>
                    <a:lnTo>
                      <a:pt x="872" y="1193"/>
                    </a:lnTo>
                    <a:lnTo>
                      <a:pt x="872" y="1193"/>
                    </a:lnTo>
                    <a:lnTo>
                      <a:pt x="883" y="1191"/>
                    </a:lnTo>
                    <a:lnTo>
                      <a:pt x="895" y="1189"/>
                    </a:lnTo>
                    <a:lnTo>
                      <a:pt x="907" y="1185"/>
                    </a:lnTo>
                    <a:lnTo>
                      <a:pt x="918" y="1179"/>
                    </a:lnTo>
                    <a:lnTo>
                      <a:pt x="918" y="1179"/>
                    </a:lnTo>
                    <a:lnTo>
                      <a:pt x="945" y="1165"/>
                    </a:lnTo>
                    <a:lnTo>
                      <a:pt x="945" y="1165"/>
                    </a:lnTo>
                    <a:lnTo>
                      <a:pt x="977" y="1148"/>
                    </a:lnTo>
                    <a:lnTo>
                      <a:pt x="977" y="1148"/>
                    </a:lnTo>
                    <a:lnTo>
                      <a:pt x="1006" y="1132"/>
                    </a:lnTo>
                    <a:lnTo>
                      <a:pt x="1033" y="1114"/>
                    </a:lnTo>
                    <a:lnTo>
                      <a:pt x="1057" y="1096"/>
                    </a:lnTo>
                    <a:lnTo>
                      <a:pt x="1069" y="1086"/>
                    </a:lnTo>
                    <a:lnTo>
                      <a:pt x="1078" y="1077"/>
                    </a:lnTo>
                    <a:lnTo>
                      <a:pt x="1085" y="1070"/>
                    </a:lnTo>
                    <a:lnTo>
                      <a:pt x="1085" y="1070"/>
                    </a:lnTo>
                    <a:lnTo>
                      <a:pt x="1111" y="1044"/>
                    </a:lnTo>
                    <a:lnTo>
                      <a:pt x="1123" y="1032"/>
                    </a:lnTo>
                    <a:lnTo>
                      <a:pt x="1134" y="1018"/>
                    </a:lnTo>
                    <a:lnTo>
                      <a:pt x="1145" y="1005"/>
                    </a:lnTo>
                    <a:lnTo>
                      <a:pt x="1156" y="990"/>
                    </a:lnTo>
                    <a:lnTo>
                      <a:pt x="1165" y="975"/>
                    </a:lnTo>
                    <a:lnTo>
                      <a:pt x="1173" y="959"/>
                    </a:lnTo>
                    <a:lnTo>
                      <a:pt x="1173" y="959"/>
                    </a:lnTo>
                    <a:lnTo>
                      <a:pt x="1184" y="937"/>
                    </a:lnTo>
                    <a:lnTo>
                      <a:pt x="1184" y="937"/>
                    </a:lnTo>
                    <a:lnTo>
                      <a:pt x="1198" y="912"/>
                    </a:lnTo>
                    <a:lnTo>
                      <a:pt x="1209" y="886"/>
                    </a:lnTo>
                    <a:lnTo>
                      <a:pt x="1213" y="874"/>
                    </a:lnTo>
                    <a:lnTo>
                      <a:pt x="1218" y="861"/>
                    </a:lnTo>
                    <a:lnTo>
                      <a:pt x="1220" y="848"/>
                    </a:lnTo>
                    <a:lnTo>
                      <a:pt x="1222" y="835"/>
                    </a:lnTo>
                    <a:lnTo>
                      <a:pt x="1222" y="835"/>
                    </a:lnTo>
                    <a:lnTo>
                      <a:pt x="1221" y="819"/>
                    </a:lnTo>
                    <a:lnTo>
                      <a:pt x="1220" y="802"/>
                    </a:lnTo>
                    <a:lnTo>
                      <a:pt x="1216" y="784"/>
                    </a:lnTo>
                    <a:lnTo>
                      <a:pt x="1212" y="765"/>
                    </a:lnTo>
                    <a:lnTo>
                      <a:pt x="1207" y="746"/>
                    </a:lnTo>
                    <a:lnTo>
                      <a:pt x="1200" y="724"/>
                    </a:lnTo>
                    <a:lnTo>
                      <a:pt x="1193" y="702"/>
                    </a:lnTo>
                    <a:lnTo>
                      <a:pt x="1183" y="678"/>
                    </a:lnTo>
                    <a:lnTo>
                      <a:pt x="1182" y="677"/>
                    </a:lnTo>
                    <a:lnTo>
                      <a:pt x="1182" y="677"/>
                    </a:lnTo>
                    <a:lnTo>
                      <a:pt x="1174" y="660"/>
                    </a:lnTo>
                    <a:lnTo>
                      <a:pt x="1167" y="643"/>
                    </a:lnTo>
                    <a:lnTo>
                      <a:pt x="1158" y="627"/>
                    </a:lnTo>
                    <a:lnTo>
                      <a:pt x="1151" y="620"/>
                    </a:lnTo>
                    <a:lnTo>
                      <a:pt x="1146" y="612"/>
                    </a:lnTo>
                    <a:lnTo>
                      <a:pt x="1146" y="612"/>
                    </a:lnTo>
                    <a:lnTo>
                      <a:pt x="1138" y="602"/>
                    </a:lnTo>
                    <a:lnTo>
                      <a:pt x="1131" y="592"/>
                    </a:lnTo>
                    <a:lnTo>
                      <a:pt x="1131" y="591"/>
                    </a:lnTo>
                    <a:lnTo>
                      <a:pt x="1130" y="591"/>
                    </a:lnTo>
                    <a:lnTo>
                      <a:pt x="1130" y="591"/>
                    </a:lnTo>
                    <a:lnTo>
                      <a:pt x="1090" y="554"/>
                    </a:lnTo>
                    <a:lnTo>
                      <a:pt x="1090" y="554"/>
                    </a:lnTo>
                    <a:lnTo>
                      <a:pt x="1069" y="535"/>
                    </a:lnTo>
                    <a:lnTo>
                      <a:pt x="1048" y="515"/>
                    </a:lnTo>
                    <a:lnTo>
                      <a:pt x="1027" y="495"/>
                    </a:lnTo>
                    <a:lnTo>
                      <a:pt x="1008" y="472"/>
                    </a:lnTo>
                    <a:lnTo>
                      <a:pt x="1008" y="472"/>
                    </a:lnTo>
                    <a:lnTo>
                      <a:pt x="992" y="454"/>
                    </a:lnTo>
                    <a:lnTo>
                      <a:pt x="972" y="432"/>
                    </a:lnTo>
                    <a:lnTo>
                      <a:pt x="918" y="375"/>
                    </a:lnTo>
                    <a:lnTo>
                      <a:pt x="864" y="319"/>
                    </a:lnTo>
                    <a:lnTo>
                      <a:pt x="824" y="280"/>
                    </a:lnTo>
                    <a:lnTo>
                      <a:pt x="824" y="280"/>
                    </a:lnTo>
                    <a:lnTo>
                      <a:pt x="804" y="262"/>
                    </a:lnTo>
                    <a:lnTo>
                      <a:pt x="783" y="246"/>
                    </a:lnTo>
                    <a:lnTo>
                      <a:pt x="783" y="246"/>
                    </a:lnTo>
                    <a:lnTo>
                      <a:pt x="757" y="225"/>
                    </a:lnTo>
                    <a:lnTo>
                      <a:pt x="743" y="214"/>
                    </a:lnTo>
                    <a:lnTo>
                      <a:pt x="732" y="202"/>
                    </a:lnTo>
                    <a:lnTo>
                      <a:pt x="731" y="201"/>
                    </a:lnTo>
                    <a:lnTo>
                      <a:pt x="731" y="201"/>
                    </a:lnTo>
                    <a:lnTo>
                      <a:pt x="731" y="201"/>
                    </a:lnTo>
                    <a:lnTo>
                      <a:pt x="705" y="184"/>
                    </a:lnTo>
                    <a:lnTo>
                      <a:pt x="693" y="176"/>
                    </a:lnTo>
                    <a:lnTo>
                      <a:pt x="680" y="169"/>
                    </a:lnTo>
                    <a:lnTo>
                      <a:pt x="668" y="163"/>
                    </a:lnTo>
                    <a:lnTo>
                      <a:pt x="655" y="158"/>
                    </a:lnTo>
                    <a:lnTo>
                      <a:pt x="641" y="153"/>
                    </a:lnTo>
                    <a:lnTo>
                      <a:pt x="627" y="150"/>
                    </a:lnTo>
                    <a:lnTo>
                      <a:pt x="627" y="150"/>
                    </a:lnTo>
                    <a:lnTo>
                      <a:pt x="599" y="143"/>
                    </a:lnTo>
                    <a:lnTo>
                      <a:pt x="584" y="141"/>
                    </a:lnTo>
                    <a:lnTo>
                      <a:pt x="571" y="140"/>
                    </a:lnTo>
                    <a:lnTo>
                      <a:pt x="571" y="140"/>
                    </a:lnTo>
                    <a:lnTo>
                      <a:pt x="562" y="141"/>
                    </a:lnTo>
                    <a:lnTo>
                      <a:pt x="553" y="142"/>
                    </a:lnTo>
                    <a:lnTo>
                      <a:pt x="545" y="143"/>
                    </a:lnTo>
                    <a:lnTo>
                      <a:pt x="538" y="145"/>
                    </a:lnTo>
                    <a:lnTo>
                      <a:pt x="538" y="145"/>
                    </a:lnTo>
                    <a:lnTo>
                      <a:pt x="517" y="155"/>
                    </a:lnTo>
                    <a:lnTo>
                      <a:pt x="517" y="155"/>
                    </a:lnTo>
                    <a:lnTo>
                      <a:pt x="502" y="161"/>
                    </a:lnTo>
                    <a:lnTo>
                      <a:pt x="485" y="166"/>
                    </a:lnTo>
                    <a:lnTo>
                      <a:pt x="485" y="166"/>
                    </a:lnTo>
                    <a:lnTo>
                      <a:pt x="477" y="169"/>
                    </a:lnTo>
                    <a:lnTo>
                      <a:pt x="469" y="172"/>
                    </a:lnTo>
                    <a:lnTo>
                      <a:pt x="452" y="181"/>
                    </a:lnTo>
                    <a:lnTo>
                      <a:pt x="437" y="191"/>
                    </a:lnTo>
                    <a:lnTo>
                      <a:pt x="421" y="202"/>
                    </a:lnTo>
                    <a:lnTo>
                      <a:pt x="407" y="215"/>
                    </a:lnTo>
                    <a:lnTo>
                      <a:pt x="393" y="228"/>
                    </a:lnTo>
                    <a:lnTo>
                      <a:pt x="367" y="255"/>
                    </a:lnTo>
                    <a:lnTo>
                      <a:pt x="367" y="255"/>
                    </a:lnTo>
                    <a:lnTo>
                      <a:pt x="355" y="269"/>
                    </a:lnTo>
                    <a:lnTo>
                      <a:pt x="355" y="269"/>
                    </a:lnTo>
                    <a:lnTo>
                      <a:pt x="344" y="282"/>
                    </a:lnTo>
                    <a:lnTo>
                      <a:pt x="332" y="297"/>
                    </a:lnTo>
                    <a:lnTo>
                      <a:pt x="322" y="313"/>
                    </a:lnTo>
                    <a:lnTo>
                      <a:pt x="313" y="329"/>
                    </a:lnTo>
                    <a:lnTo>
                      <a:pt x="303" y="348"/>
                    </a:lnTo>
                    <a:lnTo>
                      <a:pt x="296" y="366"/>
                    </a:lnTo>
                    <a:lnTo>
                      <a:pt x="289" y="385"/>
                    </a:lnTo>
                    <a:lnTo>
                      <a:pt x="284" y="406"/>
                    </a:lnTo>
                    <a:lnTo>
                      <a:pt x="284" y="406"/>
                    </a:lnTo>
                    <a:lnTo>
                      <a:pt x="282" y="416"/>
                    </a:lnTo>
                    <a:lnTo>
                      <a:pt x="282" y="427"/>
                    </a:lnTo>
                    <a:lnTo>
                      <a:pt x="283" y="439"/>
                    </a:lnTo>
                    <a:lnTo>
                      <a:pt x="286" y="450"/>
                    </a:lnTo>
                    <a:lnTo>
                      <a:pt x="289" y="462"/>
                    </a:lnTo>
                    <a:lnTo>
                      <a:pt x="293" y="473"/>
                    </a:lnTo>
                    <a:lnTo>
                      <a:pt x="302" y="495"/>
                    </a:lnTo>
                    <a:lnTo>
                      <a:pt x="302" y="495"/>
                    </a:lnTo>
                    <a:lnTo>
                      <a:pt x="312" y="516"/>
                    </a:lnTo>
                    <a:lnTo>
                      <a:pt x="312" y="516"/>
                    </a:lnTo>
                    <a:lnTo>
                      <a:pt x="318" y="530"/>
                    </a:lnTo>
                    <a:lnTo>
                      <a:pt x="325" y="544"/>
                    </a:lnTo>
                    <a:lnTo>
                      <a:pt x="334" y="557"/>
                    </a:lnTo>
                    <a:lnTo>
                      <a:pt x="345" y="570"/>
                    </a:lnTo>
                    <a:lnTo>
                      <a:pt x="356" y="582"/>
                    </a:lnTo>
                    <a:lnTo>
                      <a:pt x="366" y="595"/>
                    </a:lnTo>
                    <a:lnTo>
                      <a:pt x="388" y="615"/>
                    </a:lnTo>
                    <a:lnTo>
                      <a:pt x="598" y="826"/>
                    </a:lnTo>
                    <a:lnTo>
                      <a:pt x="598" y="826"/>
                    </a:lnTo>
                    <a:lnTo>
                      <a:pt x="611" y="840"/>
                    </a:lnTo>
                    <a:lnTo>
                      <a:pt x="624" y="854"/>
                    </a:lnTo>
                    <a:lnTo>
                      <a:pt x="646" y="883"/>
                    </a:lnTo>
                    <a:lnTo>
                      <a:pt x="646" y="883"/>
                    </a:lnTo>
                    <a:lnTo>
                      <a:pt x="663" y="905"/>
                    </a:lnTo>
                    <a:lnTo>
                      <a:pt x="680" y="925"/>
                    </a:lnTo>
                    <a:lnTo>
                      <a:pt x="681" y="926"/>
                    </a:lnTo>
                    <a:lnTo>
                      <a:pt x="684" y="927"/>
                    </a:lnTo>
                    <a:lnTo>
                      <a:pt x="684" y="927"/>
                    </a:lnTo>
                    <a:lnTo>
                      <a:pt x="687" y="929"/>
                    </a:lnTo>
                    <a:lnTo>
                      <a:pt x="691" y="932"/>
                    </a:lnTo>
                    <a:lnTo>
                      <a:pt x="691" y="932"/>
                    </a:lnTo>
                    <a:lnTo>
                      <a:pt x="702" y="942"/>
                    </a:lnTo>
                    <a:lnTo>
                      <a:pt x="708" y="947"/>
                    </a:lnTo>
                    <a:lnTo>
                      <a:pt x="716" y="951"/>
                    </a:lnTo>
                    <a:lnTo>
                      <a:pt x="723" y="955"/>
                    </a:lnTo>
                    <a:lnTo>
                      <a:pt x="731" y="958"/>
                    </a:lnTo>
                    <a:lnTo>
                      <a:pt x="739" y="960"/>
                    </a:lnTo>
                    <a:lnTo>
                      <a:pt x="748" y="960"/>
                    </a:lnTo>
                    <a:lnTo>
                      <a:pt x="748" y="960"/>
                    </a:lnTo>
                    <a:lnTo>
                      <a:pt x="758" y="959"/>
                    </a:lnTo>
                    <a:lnTo>
                      <a:pt x="767" y="956"/>
                    </a:lnTo>
                    <a:lnTo>
                      <a:pt x="776" y="951"/>
                    </a:lnTo>
                    <a:lnTo>
                      <a:pt x="785" y="944"/>
                    </a:lnTo>
                    <a:lnTo>
                      <a:pt x="785" y="944"/>
                    </a:lnTo>
                    <a:lnTo>
                      <a:pt x="791" y="937"/>
                    </a:lnTo>
                    <a:lnTo>
                      <a:pt x="796" y="929"/>
                    </a:lnTo>
                    <a:lnTo>
                      <a:pt x="798" y="922"/>
                    </a:lnTo>
                    <a:lnTo>
                      <a:pt x="799" y="914"/>
                    </a:lnTo>
                    <a:lnTo>
                      <a:pt x="799" y="914"/>
                    </a:lnTo>
                    <a:lnTo>
                      <a:pt x="798" y="907"/>
                    </a:lnTo>
                    <a:lnTo>
                      <a:pt x="795" y="901"/>
                    </a:lnTo>
                    <a:lnTo>
                      <a:pt x="792" y="893"/>
                    </a:lnTo>
                    <a:lnTo>
                      <a:pt x="788" y="887"/>
                    </a:lnTo>
                    <a:lnTo>
                      <a:pt x="776" y="876"/>
                    </a:lnTo>
                    <a:lnTo>
                      <a:pt x="766" y="865"/>
                    </a:lnTo>
                    <a:lnTo>
                      <a:pt x="765" y="864"/>
                    </a:lnTo>
                    <a:lnTo>
                      <a:pt x="763" y="863"/>
                    </a:lnTo>
                    <a:lnTo>
                      <a:pt x="763" y="863"/>
                    </a:lnTo>
                    <a:lnTo>
                      <a:pt x="759" y="862"/>
                    </a:lnTo>
                    <a:lnTo>
                      <a:pt x="755" y="859"/>
                    </a:lnTo>
                    <a:lnTo>
                      <a:pt x="755" y="859"/>
                    </a:lnTo>
                    <a:lnTo>
                      <a:pt x="641" y="744"/>
                    </a:lnTo>
                    <a:lnTo>
                      <a:pt x="641" y="744"/>
                    </a:lnTo>
                    <a:lnTo>
                      <a:pt x="529" y="629"/>
                    </a:lnTo>
                    <a:lnTo>
                      <a:pt x="529" y="629"/>
                    </a:lnTo>
                    <a:lnTo>
                      <a:pt x="506" y="604"/>
                    </a:lnTo>
                    <a:lnTo>
                      <a:pt x="506" y="604"/>
                    </a:lnTo>
                    <a:lnTo>
                      <a:pt x="486" y="584"/>
                    </a:lnTo>
                    <a:lnTo>
                      <a:pt x="466" y="565"/>
                    </a:lnTo>
                    <a:lnTo>
                      <a:pt x="462" y="562"/>
                    </a:lnTo>
                    <a:lnTo>
                      <a:pt x="462" y="562"/>
                    </a:lnTo>
                    <a:lnTo>
                      <a:pt x="436" y="537"/>
                    </a:lnTo>
                    <a:lnTo>
                      <a:pt x="422" y="523"/>
                    </a:lnTo>
                    <a:lnTo>
                      <a:pt x="411" y="509"/>
                    </a:lnTo>
                    <a:lnTo>
                      <a:pt x="411" y="509"/>
                    </a:lnTo>
                    <a:lnTo>
                      <a:pt x="404" y="499"/>
                    </a:lnTo>
                    <a:lnTo>
                      <a:pt x="397" y="487"/>
                    </a:lnTo>
                    <a:lnTo>
                      <a:pt x="393" y="475"/>
                    </a:lnTo>
                    <a:lnTo>
                      <a:pt x="390" y="464"/>
                    </a:lnTo>
                    <a:lnTo>
                      <a:pt x="388" y="451"/>
                    </a:lnTo>
                    <a:lnTo>
                      <a:pt x="387" y="439"/>
                    </a:lnTo>
                    <a:lnTo>
                      <a:pt x="388" y="426"/>
                    </a:lnTo>
                    <a:lnTo>
                      <a:pt x="390" y="413"/>
                    </a:lnTo>
                    <a:lnTo>
                      <a:pt x="390" y="413"/>
                    </a:lnTo>
                    <a:lnTo>
                      <a:pt x="392" y="402"/>
                    </a:lnTo>
                    <a:lnTo>
                      <a:pt x="396" y="390"/>
                    </a:lnTo>
                    <a:lnTo>
                      <a:pt x="400" y="379"/>
                    </a:lnTo>
                    <a:lnTo>
                      <a:pt x="407" y="368"/>
                    </a:lnTo>
                    <a:lnTo>
                      <a:pt x="412" y="357"/>
                    </a:lnTo>
                    <a:lnTo>
                      <a:pt x="419" y="347"/>
                    </a:lnTo>
                    <a:lnTo>
                      <a:pt x="435" y="327"/>
                    </a:lnTo>
                    <a:lnTo>
                      <a:pt x="451" y="309"/>
                    </a:lnTo>
                    <a:lnTo>
                      <a:pt x="469" y="292"/>
                    </a:lnTo>
                    <a:lnTo>
                      <a:pt x="487" y="277"/>
                    </a:lnTo>
                    <a:lnTo>
                      <a:pt x="506" y="265"/>
                    </a:lnTo>
                    <a:lnTo>
                      <a:pt x="506" y="265"/>
                    </a:lnTo>
                    <a:lnTo>
                      <a:pt x="513" y="261"/>
                    </a:lnTo>
                    <a:lnTo>
                      <a:pt x="519" y="259"/>
                    </a:lnTo>
                    <a:lnTo>
                      <a:pt x="533" y="257"/>
                    </a:lnTo>
                    <a:lnTo>
                      <a:pt x="533" y="257"/>
                    </a:lnTo>
                    <a:lnTo>
                      <a:pt x="541" y="256"/>
                    </a:lnTo>
                    <a:lnTo>
                      <a:pt x="551" y="254"/>
                    </a:lnTo>
                    <a:lnTo>
                      <a:pt x="551" y="254"/>
                    </a:lnTo>
                    <a:lnTo>
                      <a:pt x="565" y="251"/>
                    </a:lnTo>
                    <a:lnTo>
                      <a:pt x="580" y="250"/>
                    </a:lnTo>
                    <a:lnTo>
                      <a:pt x="580" y="250"/>
                    </a:lnTo>
                    <a:lnTo>
                      <a:pt x="591" y="250"/>
                    </a:lnTo>
                    <a:lnTo>
                      <a:pt x="601" y="252"/>
                    </a:lnTo>
                    <a:lnTo>
                      <a:pt x="609" y="255"/>
                    </a:lnTo>
                    <a:lnTo>
                      <a:pt x="616" y="258"/>
                    </a:lnTo>
                    <a:lnTo>
                      <a:pt x="616" y="258"/>
                    </a:lnTo>
                    <a:lnTo>
                      <a:pt x="628" y="266"/>
                    </a:lnTo>
                    <a:lnTo>
                      <a:pt x="638" y="276"/>
                    </a:lnTo>
                    <a:lnTo>
                      <a:pt x="647" y="285"/>
                    </a:lnTo>
                    <a:lnTo>
                      <a:pt x="658" y="294"/>
                    </a:lnTo>
                    <a:lnTo>
                      <a:pt x="675" y="316"/>
                    </a:lnTo>
                    <a:lnTo>
                      <a:pt x="693" y="338"/>
                    </a:lnTo>
                    <a:lnTo>
                      <a:pt x="693" y="338"/>
                    </a:lnTo>
                    <a:lnTo>
                      <a:pt x="707" y="356"/>
                    </a:lnTo>
                    <a:lnTo>
                      <a:pt x="723" y="375"/>
                    </a:lnTo>
                    <a:lnTo>
                      <a:pt x="723" y="375"/>
                    </a:lnTo>
                    <a:lnTo>
                      <a:pt x="742" y="397"/>
                    </a:lnTo>
                    <a:lnTo>
                      <a:pt x="767" y="422"/>
                    </a:lnTo>
                    <a:lnTo>
                      <a:pt x="793" y="448"/>
                    </a:lnTo>
                    <a:lnTo>
                      <a:pt x="823" y="476"/>
                    </a:lnTo>
                    <a:lnTo>
                      <a:pt x="885" y="533"/>
                    </a:lnTo>
                    <a:lnTo>
                      <a:pt x="948" y="591"/>
                    </a:lnTo>
                    <a:lnTo>
                      <a:pt x="948" y="591"/>
                    </a:lnTo>
                    <a:lnTo>
                      <a:pt x="1009" y="646"/>
                    </a:lnTo>
                    <a:lnTo>
                      <a:pt x="1059" y="694"/>
                    </a:lnTo>
                    <a:lnTo>
                      <a:pt x="1062" y="695"/>
                    </a:lnTo>
                    <a:lnTo>
                      <a:pt x="1065" y="698"/>
                    </a:lnTo>
                    <a:lnTo>
                      <a:pt x="1065" y="698"/>
                    </a:lnTo>
                    <a:lnTo>
                      <a:pt x="1073" y="706"/>
                    </a:lnTo>
                    <a:lnTo>
                      <a:pt x="1073" y="706"/>
                    </a:lnTo>
                    <a:lnTo>
                      <a:pt x="1076" y="710"/>
                    </a:lnTo>
                    <a:lnTo>
                      <a:pt x="1076" y="711"/>
                    </a:lnTo>
                    <a:lnTo>
                      <a:pt x="1077" y="711"/>
                    </a:lnTo>
                    <a:lnTo>
                      <a:pt x="1077" y="711"/>
                    </a:lnTo>
                    <a:lnTo>
                      <a:pt x="1086" y="725"/>
                    </a:lnTo>
                    <a:lnTo>
                      <a:pt x="1096" y="739"/>
                    </a:lnTo>
                    <a:lnTo>
                      <a:pt x="1104" y="756"/>
                    </a:lnTo>
                    <a:lnTo>
                      <a:pt x="1110" y="774"/>
                    </a:lnTo>
                    <a:lnTo>
                      <a:pt x="1113" y="784"/>
                    </a:lnTo>
                    <a:lnTo>
                      <a:pt x="1115" y="794"/>
                    </a:lnTo>
                    <a:lnTo>
                      <a:pt x="1116" y="804"/>
                    </a:lnTo>
                    <a:lnTo>
                      <a:pt x="1116" y="815"/>
                    </a:lnTo>
                    <a:lnTo>
                      <a:pt x="1116" y="826"/>
                    </a:lnTo>
                    <a:lnTo>
                      <a:pt x="1114" y="838"/>
                    </a:lnTo>
                    <a:lnTo>
                      <a:pt x="1112" y="850"/>
                    </a:lnTo>
                    <a:lnTo>
                      <a:pt x="1109" y="861"/>
                    </a:lnTo>
                    <a:lnTo>
                      <a:pt x="1109" y="861"/>
                    </a:lnTo>
                    <a:lnTo>
                      <a:pt x="1100" y="886"/>
                    </a:lnTo>
                    <a:lnTo>
                      <a:pt x="1089" y="910"/>
                    </a:lnTo>
                    <a:lnTo>
                      <a:pt x="1079" y="932"/>
                    </a:lnTo>
                    <a:lnTo>
                      <a:pt x="1066" y="952"/>
                    </a:lnTo>
                    <a:lnTo>
                      <a:pt x="1052" y="972"/>
                    </a:lnTo>
                    <a:lnTo>
                      <a:pt x="1037" y="990"/>
                    </a:lnTo>
                    <a:lnTo>
                      <a:pt x="1020" y="1008"/>
                    </a:lnTo>
                    <a:lnTo>
                      <a:pt x="1003" y="1024"/>
                    </a:lnTo>
                    <a:lnTo>
                      <a:pt x="1003" y="1024"/>
                    </a:lnTo>
                    <a:lnTo>
                      <a:pt x="979" y="1044"/>
                    </a:lnTo>
                    <a:lnTo>
                      <a:pt x="954" y="1061"/>
                    </a:lnTo>
                    <a:lnTo>
                      <a:pt x="930" y="1075"/>
                    </a:lnTo>
                    <a:lnTo>
                      <a:pt x="906" y="1087"/>
                    </a:lnTo>
                    <a:lnTo>
                      <a:pt x="882" y="1097"/>
                    </a:lnTo>
                    <a:lnTo>
                      <a:pt x="858" y="1104"/>
                    </a:lnTo>
                    <a:lnTo>
                      <a:pt x="846" y="1106"/>
                    </a:lnTo>
                    <a:lnTo>
                      <a:pt x="834" y="1108"/>
                    </a:lnTo>
                    <a:lnTo>
                      <a:pt x="823" y="1109"/>
                    </a:lnTo>
                    <a:lnTo>
                      <a:pt x="812" y="1109"/>
                    </a:lnTo>
                    <a:lnTo>
                      <a:pt x="812" y="1109"/>
                    </a:lnTo>
                    <a:lnTo>
                      <a:pt x="797" y="1108"/>
                    </a:lnTo>
                    <a:lnTo>
                      <a:pt x="797" y="1108"/>
                    </a:lnTo>
                    <a:lnTo>
                      <a:pt x="772" y="1105"/>
                    </a:lnTo>
                    <a:lnTo>
                      <a:pt x="749" y="1100"/>
                    </a:lnTo>
                    <a:lnTo>
                      <a:pt x="725" y="1093"/>
                    </a:lnTo>
                    <a:lnTo>
                      <a:pt x="702" y="1083"/>
                    </a:lnTo>
                    <a:lnTo>
                      <a:pt x="680" y="1071"/>
                    </a:lnTo>
                    <a:lnTo>
                      <a:pt x="659" y="1058"/>
                    </a:lnTo>
                    <a:lnTo>
                      <a:pt x="638" y="1041"/>
                    </a:lnTo>
                    <a:lnTo>
                      <a:pt x="618" y="1022"/>
                    </a:lnTo>
                    <a:lnTo>
                      <a:pt x="618" y="1022"/>
                    </a:lnTo>
                    <a:lnTo>
                      <a:pt x="615" y="1018"/>
                    </a:lnTo>
                    <a:lnTo>
                      <a:pt x="613" y="1014"/>
                    </a:lnTo>
                    <a:lnTo>
                      <a:pt x="613" y="1012"/>
                    </a:lnTo>
                    <a:lnTo>
                      <a:pt x="612" y="1011"/>
                    </a:lnTo>
                    <a:lnTo>
                      <a:pt x="612" y="1011"/>
                    </a:lnTo>
                    <a:lnTo>
                      <a:pt x="571" y="972"/>
                    </a:lnTo>
                    <a:lnTo>
                      <a:pt x="527" y="929"/>
                    </a:lnTo>
                    <a:lnTo>
                      <a:pt x="527" y="929"/>
                    </a:lnTo>
                    <a:lnTo>
                      <a:pt x="485" y="891"/>
                    </a:lnTo>
                    <a:lnTo>
                      <a:pt x="446" y="852"/>
                    </a:lnTo>
                    <a:lnTo>
                      <a:pt x="408" y="814"/>
                    </a:lnTo>
                    <a:lnTo>
                      <a:pt x="374" y="778"/>
                    </a:lnTo>
                    <a:lnTo>
                      <a:pt x="374" y="778"/>
                    </a:lnTo>
                    <a:lnTo>
                      <a:pt x="342" y="740"/>
                    </a:lnTo>
                    <a:lnTo>
                      <a:pt x="311" y="702"/>
                    </a:lnTo>
                    <a:lnTo>
                      <a:pt x="311" y="702"/>
                    </a:lnTo>
                    <a:lnTo>
                      <a:pt x="288" y="674"/>
                    </a:lnTo>
                    <a:lnTo>
                      <a:pt x="265" y="646"/>
                    </a:lnTo>
                    <a:lnTo>
                      <a:pt x="241" y="620"/>
                    </a:lnTo>
                    <a:lnTo>
                      <a:pt x="216" y="594"/>
                    </a:lnTo>
                    <a:lnTo>
                      <a:pt x="215" y="592"/>
                    </a:lnTo>
                    <a:lnTo>
                      <a:pt x="215" y="592"/>
                    </a:lnTo>
                    <a:lnTo>
                      <a:pt x="200" y="574"/>
                    </a:lnTo>
                    <a:lnTo>
                      <a:pt x="187" y="557"/>
                    </a:lnTo>
                    <a:lnTo>
                      <a:pt x="176" y="537"/>
                    </a:lnTo>
                    <a:lnTo>
                      <a:pt x="168" y="516"/>
                    </a:lnTo>
                    <a:lnTo>
                      <a:pt x="162" y="496"/>
                    </a:lnTo>
                    <a:lnTo>
                      <a:pt x="158" y="473"/>
                    </a:lnTo>
                    <a:lnTo>
                      <a:pt x="156" y="450"/>
                    </a:lnTo>
                    <a:lnTo>
                      <a:pt x="157" y="426"/>
                    </a:lnTo>
                    <a:lnTo>
                      <a:pt x="157" y="426"/>
                    </a:lnTo>
                    <a:lnTo>
                      <a:pt x="159" y="404"/>
                    </a:lnTo>
                    <a:lnTo>
                      <a:pt x="163" y="381"/>
                    </a:lnTo>
                    <a:lnTo>
                      <a:pt x="169" y="359"/>
                    </a:lnTo>
                    <a:lnTo>
                      <a:pt x="176" y="337"/>
                    </a:lnTo>
                    <a:lnTo>
                      <a:pt x="185" y="315"/>
                    </a:lnTo>
                    <a:lnTo>
                      <a:pt x="195" y="294"/>
                    </a:lnTo>
                    <a:lnTo>
                      <a:pt x="205" y="272"/>
                    </a:lnTo>
                    <a:lnTo>
                      <a:pt x="218" y="253"/>
                    </a:lnTo>
                    <a:lnTo>
                      <a:pt x="230" y="233"/>
                    </a:lnTo>
                    <a:lnTo>
                      <a:pt x="243" y="214"/>
                    </a:lnTo>
                    <a:lnTo>
                      <a:pt x="258" y="196"/>
                    </a:lnTo>
                    <a:lnTo>
                      <a:pt x="272" y="178"/>
                    </a:lnTo>
                    <a:lnTo>
                      <a:pt x="287" y="163"/>
                    </a:lnTo>
                    <a:lnTo>
                      <a:pt x="302" y="147"/>
                    </a:lnTo>
                    <a:lnTo>
                      <a:pt x="317" y="134"/>
                    </a:lnTo>
                    <a:lnTo>
                      <a:pt x="332" y="122"/>
                    </a:lnTo>
                    <a:lnTo>
                      <a:pt x="335" y="119"/>
                    </a:lnTo>
                    <a:lnTo>
                      <a:pt x="335" y="119"/>
                    </a:lnTo>
                    <a:lnTo>
                      <a:pt x="343" y="128"/>
                    </a:lnTo>
                    <a:lnTo>
                      <a:pt x="343" y="128"/>
                    </a:lnTo>
                    <a:lnTo>
                      <a:pt x="352" y="136"/>
                    </a:lnTo>
                    <a:lnTo>
                      <a:pt x="362" y="143"/>
                    </a:lnTo>
                    <a:lnTo>
                      <a:pt x="362" y="143"/>
                    </a:lnTo>
                    <a:lnTo>
                      <a:pt x="347" y="158"/>
                    </a:lnTo>
                    <a:lnTo>
                      <a:pt x="331" y="172"/>
                    </a:lnTo>
                    <a:lnTo>
                      <a:pt x="316" y="188"/>
                    </a:lnTo>
                    <a:lnTo>
                      <a:pt x="300" y="204"/>
                    </a:lnTo>
                    <a:lnTo>
                      <a:pt x="286" y="221"/>
                    </a:lnTo>
                    <a:lnTo>
                      <a:pt x="272" y="238"/>
                    </a:lnTo>
                    <a:lnTo>
                      <a:pt x="259" y="257"/>
                    </a:lnTo>
                    <a:lnTo>
                      <a:pt x="247" y="276"/>
                    </a:lnTo>
                    <a:lnTo>
                      <a:pt x="235" y="294"/>
                    </a:lnTo>
                    <a:lnTo>
                      <a:pt x="225" y="314"/>
                    </a:lnTo>
                    <a:lnTo>
                      <a:pt x="216" y="333"/>
                    </a:lnTo>
                    <a:lnTo>
                      <a:pt x="207" y="353"/>
                    </a:lnTo>
                    <a:lnTo>
                      <a:pt x="201" y="373"/>
                    </a:lnTo>
                    <a:lnTo>
                      <a:pt x="196" y="392"/>
                    </a:lnTo>
                    <a:lnTo>
                      <a:pt x="192" y="412"/>
                    </a:lnTo>
                    <a:lnTo>
                      <a:pt x="190" y="432"/>
                    </a:lnTo>
                    <a:lnTo>
                      <a:pt x="190" y="432"/>
                    </a:lnTo>
                    <a:lnTo>
                      <a:pt x="190" y="451"/>
                    </a:lnTo>
                    <a:lnTo>
                      <a:pt x="192" y="471"/>
                    </a:lnTo>
                    <a:lnTo>
                      <a:pt x="196" y="489"/>
                    </a:lnTo>
                    <a:lnTo>
                      <a:pt x="201" y="507"/>
                    </a:lnTo>
                    <a:lnTo>
                      <a:pt x="209" y="523"/>
                    </a:lnTo>
                    <a:lnTo>
                      <a:pt x="219" y="540"/>
                    </a:lnTo>
                    <a:lnTo>
                      <a:pt x="230" y="556"/>
                    </a:lnTo>
                    <a:lnTo>
                      <a:pt x="243" y="570"/>
                    </a:lnTo>
                    <a:lnTo>
                      <a:pt x="245" y="571"/>
                    </a:lnTo>
                    <a:lnTo>
                      <a:pt x="245" y="571"/>
                    </a:lnTo>
                    <a:lnTo>
                      <a:pt x="264" y="593"/>
                    </a:lnTo>
                    <a:lnTo>
                      <a:pt x="284" y="614"/>
                    </a:lnTo>
                    <a:lnTo>
                      <a:pt x="321" y="661"/>
                    </a:lnTo>
                    <a:lnTo>
                      <a:pt x="321" y="661"/>
                    </a:lnTo>
                    <a:lnTo>
                      <a:pt x="358" y="707"/>
                    </a:lnTo>
                    <a:lnTo>
                      <a:pt x="378" y="730"/>
                    </a:lnTo>
                    <a:lnTo>
                      <a:pt x="398" y="752"/>
                    </a:lnTo>
                    <a:lnTo>
                      <a:pt x="398" y="752"/>
                    </a:lnTo>
                    <a:lnTo>
                      <a:pt x="462" y="815"/>
                    </a:lnTo>
                    <a:lnTo>
                      <a:pt x="532" y="883"/>
                    </a:lnTo>
                    <a:lnTo>
                      <a:pt x="532" y="883"/>
                    </a:lnTo>
                    <a:lnTo>
                      <a:pt x="588" y="938"/>
                    </a:lnTo>
                    <a:lnTo>
                      <a:pt x="639" y="987"/>
                    </a:lnTo>
                    <a:lnTo>
                      <a:pt x="639" y="987"/>
                    </a:lnTo>
                    <a:lnTo>
                      <a:pt x="642" y="991"/>
                    </a:lnTo>
                    <a:lnTo>
                      <a:pt x="643" y="996"/>
                    </a:lnTo>
                    <a:lnTo>
                      <a:pt x="644" y="998"/>
                    </a:lnTo>
                    <a:lnTo>
                      <a:pt x="645" y="999"/>
                    </a:lnTo>
                    <a:lnTo>
                      <a:pt x="645" y="999"/>
                    </a:lnTo>
                    <a:lnTo>
                      <a:pt x="660" y="1011"/>
                    </a:lnTo>
                    <a:lnTo>
                      <a:pt x="675" y="1024"/>
                    </a:lnTo>
                    <a:lnTo>
                      <a:pt x="693" y="1038"/>
                    </a:lnTo>
                    <a:lnTo>
                      <a:pt x="712" y="1049"/>
                    </a:lnTo>
                    <a:lnTo>
                      <a:pt x="733" y="1060"/>
                    </a:lnTo>
                    <a:lnTo>
                      <a:pt x="743" y="1064"/>
                    </a:lnTo>
                    <a:lnTo>
                      <a:pt x="755" y="1068"/>
                    </a:lnTo>
                    <a:lnTo>
                      <a:pt x="765" y="1070"/>
                    </a:lnTo>
                    <a:lnTo>
                      <a:pt x="778" y="1073"/>
                    </a:lnTo>
                    <a:lnTo>
                      <a:pt x="789" y="1074"/>
                    </a:lnTo>
                    <a:lnTo>
                      <a:pt x="801" y="1074"/>
                    </a:lnTo>
                    <a:lnTo>
                      <a:pt x="801" y="1074"/>
                    </a:lnTo>
                    <a:lnTo>
                      <a:pt x="813" y="1074"/>
                    </a:lnTo>
                    <a:lnTo>
                      <a:pt x="813" y="1074"/>
                    </a:lnTo>
                    <a:lnTo>
                      <a:pt x="835" y="1071"/>
                    </a:lnTo>
                    <a:lnTo>
                      <a:pt x="858" y="1066"/>
                    </a:lnTo>
                    <a:lnTo>
                      <a:pt x="881" y="1058"/>
                    </a:lnTo>
                    <a:lnTo>
                      <a:pt x="904" y="1048"/>
                    </a:lnTo>
                    <a:lnTo>
                      <a:pt x="926" y="1037"/>
                    </a:lnTo>
                    <a:lnTo>
                      <a:pt x="947" y="1023"/>
                    </a:lnTo>
                    <a:lnTo>
                      <a:pt x="968" y="1008"/>
                    </a:lnTo>
                    <a:lnTo>
                      <a:pt x="986" y="990"/>
                    </a:lnTo>
                    <a:lnTo>
                      <a:pt x="986" y="990"/>
                    </a:lnTo>
                    <a:lnTo>
                      <a:pt x="1003" y="973"/>
                    </a:lnTo>
                    <a:lnTo>
                      <a:pt x="1013" y="961"/>
                    </a:lnTo>
                    <a:lnTo>
                      <a:pt x="1023" y="948"/>
                    </a:lnTo>
                    <a:lnTo>
                      <a:pt x="1034" y="934"/>
                    </a:lnTo>
                    <a:lnTo>
                      <a:pt x="1044" y="917"/>
                    </a:lnTo>
                    <a:lnTo>
                      <a:pt x="1054" y="901"/>
                    </a:lnTo>
                    <a:lnTo>
                      <a:pt x="1063" y="882"/>
                    </a:lnTo>
                    <a:lnTo>
                      <a:pt x="1070" y="863"/>
                    </a:lnTo>
                    <a:lnTo>
                      <a:pt x="1075" y="844"/>
                    </a:lnTo>
                    <a:lnTo>
                      <a:pt x="1076" y="834"/>
                    </a:lnTo>
                    <a:lnTo>
                      <a:pt x="1077" y="824"/>
                    </a:lnTo>
                    <a:lnTo>
                      <a:pt x="1077" y="814"/>
                    </a:lnTo>
                    <a:lnTo>
                      <a:pt x="1077" y="804"/>
                    </a:lnTo>
                    <a:lnTo>
                      <a:pt x="1076" y="794"/>
                    </a:lnTo>
                    <a:lnTo>
                      <a:pt x="1074" y="784"/>
                    </a:lnTo>
                    <a:lnTo>
                      <a:pt x="1071" y="773"/>
                    </a:lnTo>
                    <a:lnTo>
                      <a:pt x="1067" y="764"/>
                    </a:lnTo>
                    <a:lnTo>
                      <a:pt x="1062" y="754"/>
                    </a:lnTo>
                    <a:lnTo>
                      <a:pt x="1055" y="745"/>
                    </a:lnTo>
                    <a:lnTo>
                      <a:pt x="1048" y="734"/>
                    </a:lnTo>
                    <a:lnTo>
                      <a:pt x="1040" y="725"/>
                    </a:lnTo>
                    <a:lnTo>
                      <a:pt x="1040" y="725"/>
                    </a:lnTo>
                    <a:lnTo>
                      <a:pt x="1012" y="698"/>
                    </a:lnTo>
                    <a:lnTo>
                      <a:pt x="979" y="667"/>
                    </a:lnTo>
                    <a:lnTo>
                      <a:pt x="900" y="596"/>
                    </a:lnTo>
                    <a:lnTo>
                      <a:pt x="900" y="596"/>
                    </a:lnTo>
                    <a:lnTo>
                      <a:pt x="812" y="515"/>
                    </a:lnTo>
                    <a:lnTo>
                      <a:pt x="773" y="479"/>
                    </a:lnTo>
                    <a:lnTo>
                      <a:pt x="741" y="448"/>
                    </a:lnTo>
                    <a:lnTo>
                      <a:pt x="741" y="448"/>
                    </a:lnTo>
                    <a:lnTo>
                      <a:pt x="722" y="427"/>
                    </a:lnTo>
                    <a:lnTo>
                      <a:pt x="703" y="407"/>
                    </a:lnTo>
                    <a:lnTo>
                      <a:pt x="667" y="363"/>
                    </a:lnTo>
                    <a:lnTo>
                      <a:pt x="667" y="363"/>
                    </a:lnTo>
                    <a:lnTo>
                      <a:pt x="649" y="341"/>
                    </a:lnTo>
                    <a:lnTo>
                      <a:pt x="649" y="341"/>
                    </a:lnTo>
                    <a:lnTo>
                      <a:pt x="642" y="332"/>
                    </a:lnTo>
                    <a:lnTo>
                      <a:pt x="642" y="332"/>
                    </a:lnTo>
                    <a:lnTo>
                      <a:pt x="632" y="318"/>
                    </a:lnTo>
                    <a:lnTo>
                      <a:pt x="619" y="305"/>
                    </a:lnTo>
                    <a:lnTo>
                      <a:pt x="612" y="298"/>
                    </a:lnTo>
                    <a:lnTo>
                      <a:pt x="605" y="293"/>
                    </a:lnTo>
                    <a:lnTo>
                      <a:pt x="598" y="290"/>
                    </a:lnTo>
                    <a:lnTo>
                      <a:pt x="591" y="288"/>
                    </a:lnTo>
                    <a:lnTo>
                      <a:pt x="591" y="288"/>
                    </a:lnTo>
                    <a:lnTo>
                      <a:pt x="581" y="287"/>
                    </a:lnTo>
                    <a:lnTo>
                      <a:pt x="581" y="287"/>
                    </a:lnTo>
                    <a:lnTo>
                      <a:pt x="569" y="288"/>
                    </a:lnTo>
                    <a:lnTo>
                      <a:pt x="556" y="290"/>
                    </a:lnTo>
                    <a:lnTo>
                      <a:pt x="556" y="290"/>
                    </a:lnTo>
                    <a:lnTo>
                      <a:pt x="546" y="292"/>
                    </a:lnTo>
                    <a:lnTo>
                      <a:pt x="536" y="293"/>
                    </a:lnTo>
                    <a:lnTo>
                      <a:pt x="536" y="293"/>
                    </a:lnTo>
                    <a:lnTo>
                      <a:pt x="529" y="292"/>
                    </a:lnTo>
                    <a:lnTo>
                      <a:pt x="527" y="303"/>
                    </a:lnTo>
                    <a:lnTo>
                      <a:pt x="527" y="303"/>
                    </a:lnTo>
                    <a:lnTo>
                      <a:pt x="525" y="302"/>
                    </a:lnTo>
                    <a:lnTo>
                      <a:pt x="525" y="300"/>
                    </a:lnTo>
                    <a:lnTo>
                      <a:pt x="525" y="300"/>
                    </a:lnTo>
                    <a:lnTo>
                      <a:pt x="525" y="297"/>
                    </a:lnTo>
                    <a:lnTo>
                      <a:pt x="527" y="296"/>
                    </a:lnTo>
                    <a:lnTo>
                      <a:pt x="527" y="296"/>
                    </a:lnTo>
                    <a:lnTo>
                      <a:pt x="518" y="299"/>
                    </a:lnTo>
                    <a:lnTo>
                      <a:pt x="518" y="299"/>
                    </a:lnTo>
                    <a:lnTo>
                      <a:pt x="512" y="301"/>
                    </a:lnTo>
                    <a:lnTo>
                      <a:pt x="512" y="301"/>
                    </a:lnTo>
                    <a:lnTo>
                      <a:pt x="502" y="308"/>
                    </a:lnTo>
                    <a:lnTo>
                      <a:pt x="492" y="315"/>
                    </a:lnTo>
                    <a:lnTo>
                      <a:pt x="484" y="323"/>
                    </a:lnTo>
                    <a:lnTo>
                      <a:pt x="477" y="332"/>
                    </a:lnTo>
                    <a:lnTo>
                      <a:pt x="477" y="332"/>
                    </a:lnTo>
                    <a:lnTo>
                      <a:pt x="464" y="349"/>
                    </a:lnTo>
                    <a:lnTo>
                      <a:pt x="464" y="349"/>
                    </a:lnTo>
                    <a:lnTo>
                      <a:pt x="449" y="368"/>
                    </a:lnTo>
                    <a:lnTo>
                      <a:pt x="442" y="377"/>
                    </a:lnTo>
                    <a:lnTo>
                      <a:pt x="436" y="388"/>
                    </a:lnTo>
                    <a:lnTo>
                      <a:pt x="436" y="388"/>
                    </a:lnTo>
                    <a:lnTo>
                      <a:pt x="430" y="401"/>
                    </a:lnTo>
                    <a:lnTo>
                      <a:pt x="427" y="413"/>
                    </a:lnTo>
                    <a:lnTo>
                      <a:pt x="425" y="425"/>
                    </a:lnTo>
                    <a:lnTo>
                      <a:pt x="425" y="437"/>
                    </a:lnTo>
                    <a:lnTo>
                      <a:pt x="426" y="447"/>
                    </a:lnTo>
                    <a:lnTo>
                      <a:pt x="428" y="457"/>
                    </a:lnTo>
                    <a:lnTo>
                      <a:pt x="431" y="468"/>
                    </a:lnTo>
                    <a:lnTo>
                      <a:pt x="436" y="477"/>
                    </a:lnTo>
                    <a:lnTo>
                      <a:pt x="441" y="486"/>
                    </a:lnTo>
                    <a:lnTo>
                      <a:pt x="447" y="495"/>
                    </a:lnTo>
                    <a:lnTo>
                      <a:pt x="453" y="504"/>
                    </a:lnTo>
                    <a:lnTo>
                      <a:pt x="460" y="511"/>
                    </a:lnTo>
                    <a:lnTo>
                      <a:pt x="476" y="527"/>
                    </a:lnTo>
                    <a:lnTo>
                      <a:pt x="491" y="540"/>
                    </a:lnTo>
                    <a:lnTo>
                      <a:pt x="491" y="540"/>
                    </a:lnTo>
                    <a:lnTo>
                      <a:pt x="504" y="550"/>
                    </a:lnTo>
                    <a:lnTo>
                      <a:pt x="519" y="564"/>
                    </a:lnTo>
                    <a:lnTo>
                      <a:pt x="555" y="601"/>
                    </a:lnTo>
                    <a:lnTo>
                      <a:pt x="636" y="684"/>
                    </a:lnTo>
                    <a:lnTo>
                      <a:pt x="636" y="684"/>
                    </a:lnTo>
                    <a:lnTo>
                      <a:pt x="682" y="732"/>
                    </a:lnTo>
                    <a:lnTo>
                      <a:pt x="682" y="732"/>
                    </a:lnTo>
                    <a:lnTo>
                      <a:pt x="707" y="757"/>
                    </a:lnTo>
                    <a:lnTo>
                      <a:pt x="731" y="783"/>
                    </a:lnTo>
                    <a:lnTo>
                      <a:pt x="731" y="783"/>
                    </a:lnTo>
                    <a:lnTo>
                      <a:pt x="769" y="823"/>
                    </a:lnTo>
                    <a:lnTo>
                      <a:pt x="770" y="824"/>
                    </a:lnTo>
                    <a:lnTo>
                      <a:pt x="772" y="824"/>
                    </a:lnTo>
                    <a:lnTo>
                      <a:pt x="772" y="824"/>
                    </a:lnTo>
                    <a:lnTo>
                      <a:pt x="776" y="826"/>
                    </a:lnTo>
                    <a:lnTo>
                      <a:pt x="780" y="829"/>
                    </a:lnTo>
                    <a:lnTo>
                      <a:pt x="780" y="829"/>
                    </a:lnTo>
                    <a:lnTo>
                      <a:pt x="789" y="838"/>
                    </a:lnTo>
                    <a:lnTo>
                      <a:pt x="789" y="838"/>
                    </a:lnTo>
                    <a:lnTo>
                      <a:pt x="804" y="852"/>
                    </a:lnTo>
                    <a:lnTo>
                      <a:pt x="812" y="860"/>
                    </a:lnTo>
                    <a:lnTo>
                      <a:pt x="818" y="867"/>
                    </a:lnTo>
                    <a:lnTo>
                      <a:pt x="824" y="876"/>
                    </a:lnTo>
                    <a:lnTo>
                      <a:pt x="829" y="884"/>
                    </a:lnTo>
                    <a:lnTo>
                      <a:pt x="833" y="893"/>
                    </a:lnTo>
                    <a:lnTo>
                      <a:pt x="835" y="904"/>
                    </a:lnTo>
                    <a:lnTo>
                      <a:pt x="835" y="904"/>
                    </a:lnTo>
                    <a:lnTo>
                      <a:pt x="836" y="912"/>
                    </a:lnTo>
                    <a:lnTo>
                      <a:pt x="836" y="920"/>
                    </a:lnTo>
                    <a:lnTo>
                      <a:pt x="834" y="929"/>
                    </a:lnTo>
                    <a:lnTo>
                      <a:pt x="832" y="939"/>
                    </a:lnTo>
                    <a:lnTo>
                      <a:pt x="828" y="947"/>
                    </a:lnTo>
                    <a:lnTo>
                      <a:pt x="823" y="955"/>
                    </a:lnTo>
                    <a:lnTo>
                      <a:pt x="818" y="962"/>
                    </a:lnTo>
                    <a:lnTo>
                      <a:pt x="811" y="969"/>
                    </a:lnTo>
                    <a:lnTo>
                      <a:pt x="811" y="969"/>
                    </a:lnTo>
                    <a:lnTo>
                      <a:pt x="797" y="980"/>
                    </a:lnTo>
                    <a:lnTo>
                      <a:pt x="790" y="985"/>
                    </a:lnTo>
                    <a:lnTo>
                      <a:pt x="783" y="989"/>
                    </a:lnTo>
                    <a:lnTo>
                      <a:pt x="774" y="993"/>
                    </a:lnTo>
                    <a:lnTo>
                      <a:pt x="766" y="997"/>
                    </a:lnTo>
                    <a:lnTo>
                      <a:pt x="758" y="999"/>
                    </a:lnTo>
                    <a:lnTo>
                      <a:pt x="750" y="999"/>
                    </a:lnTo>
                    <a:lnTo>
                      <a:pt x="750" y="999"/>
                    </a:lnTo>
                    <a:lnTo>
                      <a:pt x="741" y="999"/>
                    </a:lnTo>
                    <a:lnTo>
                      <a:pt x="733" y="997"/>
                    </a:lnTo>
                    <a:lnTo>
                      <a:pt x="733" y="997"/>
                    </a:lnTo>
                    <a:lnTo>
                      <a:pt x="717" y="991"/>
                    </a:lnTo>
                    <a:lnTo>
                      <a:pt x="701" y="984"/>
                    </a:lnTo>
                    <a:lnTo>
                      <a:pt x="687" y="975"/>
                    </a:lnTo>
                    <a:lnTo>
                      <a:pt x="672" y="964"/>
                    </a:lnTo>
                    <a:lnTo>
                      <a:pt x="671" y="962"/>
                    </a:lnTo>
                    <a:lnTo>
                      <a:pt x="669" y="962"/>
                    </a:lnTo>
                    <a:lnTo>
                      <a:pt x="669" y="962"/>
                    </a:lnTo>
                    <a:lnTo>
                      <a:pt x="665" y="960"/>
                    </a:lnTo>
                    <a:lnTo>
                      <a:pt x="661" y="957"/>
                    </a:lnTo>
                    <a:lnTo>
                      <a:pt x="661" y="957"/>
                    </a:lnTo>
                    <a:lnTo>
                      <a:pt x="654" y="949"/>
                    </a:lnTo>
                    <a:lnTo>
                      <a:pt x="646" y="940"/>
                    </a:lnTo>
                    <a:lnTo>
                      <a:pt x="633" y="921"/>
                    </a:lnTo>
                    <a:lnTo>
                      <a:pt x="633" y="921"/>
                    </a:lnTo>
                    <a:lnTo>
                      <a:pt x="619" y="903"/>
                    </a:lnTo>
                    <a:lnTo>
                      <a:pt x="612" y="893"/>
                    </a:lnTo>
                    <a:lnTo>
                      <a:pt x="605" y="884"/>
                    </a:lnTo>
                    <a:lnTo>
                      <a:pt x="605" y="884"/>
                    </a:lnTo>
                    <a:lnTo>
                      <a:pt x="547" y="826"/>
                    </a:lnTo>
                    <a:lnTo>
                      <a:pt x="474" y="753"/>
                    </a:lnTo>
                    <a:lnTo>
                      <a:pt x="450" y="729"/>
                    </a:lnTo>
                    <a:lnTo>
                      <a:pt x="450" y="729"/>
                    </a:lnTo>
                    <a:lnTo>
                      <a:pt x="418" y="698"/>
                    </a:lnTo>
                    <a:lnTo>
                      <a:pt x="418" y="698"/>
                    </a:lnTo>
                    <a:lnTo>
                      <a:pt x="391" y="670"/>
                    </a:lnTo>
                    <a:lnTo>
                      <a:pt x="363" y="643"/>
                    </a:lnTo>
                    <a:lnTo>
                      <a:pt x="337" y="614"/>
                    </a:lnTo>
                    <a:lnTo>
                      <a:pt x="325" y="599"/>
                    </a:lnTo>
                    <a:lnTo>
                      <a:pt x="313" y="584"/>
                    </a:lnTo>
                    <a:lnTo>
                      <a:pt x="313" y="584"/>
                    </a:lnTo>
                    <a:lnTo>
                      <a:pt x="304" y="571"/>
                    </a:lnTo>
                    <a:lnTo>
                      <a:pt x="296" y="559"/>
                    </a:lnTo>
                    <a:lnTo>
                      <a:pt x="289" y="545"/>
                    </a:lnTo>
                    <a:lnTo>
                      <a:pt x="282" y="533"/>
                    </a:lnTo>
                    <a:lnTo>
                      <a:pt x="269" y="506"/>
                    </a:lnTo>
                    <a:lnTo>
                      <a:pt x="258" y="477"/>
                    </a:lnTo>
                    <a:lnTo>
                      <a:pt x="256" y="471"/>
                    </a:lnTo>
                    <a:lnTo>
                      <a:pt x="256" y="471"/>
                    </a:lnTo>
                    <a:lnTo>
                      <a:pt x="251" y="457"/>
                    </a:lnTo>
                    <a:lnTo>
                      <a:pt x="248" y="444"/>
                    </a:lnTo>
                    <a:lnTo>
                      <a:pt x="247" y="431"/>
                    </a:lnTo>
                    <a:lnTo>
                      <a:pt x="247" y="418"/>
                    </a:lnTo>
                    <a:lnTo>
                      <a:pt x="248" y="405"/>
                    </a:lnTo>
                    <a:lnTo>
                      <a:pt x="251" y="392"/>
                    </a:lnTo>
                    <a:lnTo>
                      <a:pt x="255" y="378"/>
                    </a:lnTo>
                    <a:lnTo>
                      <a:pt x="260" y="363"/>
                    </a:lnTo>
                    <a:lnTo>
                      <a:pt x="260" y="363"/>
                    </a:lnTo>
                    <a:lnTo>
                      <a:pt x="267" y="347"/>
                    </a:lnTo>
                    <a:lnTo>
                      <a:pt x="274" y="330"/>
                    </a:lnTo>
                    <a:lnTo>
                      <a:pt x="283" y="315"/>
                    </a:lnTo>
                    <a:lnTo>
                      <a:pt x="291" y="298"/>
                    </a:lnTo>
                    <a:lnTo>
                      <a:pt x="300" y="284"/>
                    </a:lnTo>
                    <a:lnTo>
                      <a:pt x="311" y="269"/>
                    </a:lnTo>
                    <a:lnTo>
                      <a:pt x="321" y="255"/>
                    </a:lnTo>
                    <a:lnTo>
                      <a:pt x="332" y="240"/>
                    </a:lnTo>
                    <a:lnTo>
                      <a:pt x="345" y="227"/>
                    </a:lnTo>
                    <a:lnTo>
                      <a:pt x="357" y="215"/>
                    </a:lnTo>
                    <a:lnTo>
                      <a:pt x="370" y="202"/>
                    </a:lnTo>
                    <a:lnTo>
                      <a:pt x="384" y="190"/>
                    </a:lnTo>
                    <a:lnTo>
                      <a:pt x="397" y="178"/>
                    </a:lnTo>
                    <a:lnTo>
                      <a:pt x="413" y="168"/>
                    </a:lnTo>
                    <a:lnTo>
                      <a:pt x="428" y="158"/>
                    </a:lnTo>
                    <a:lnTo>
                      <a:pt x="444" y="147"/>
                    </a:lnTo>
                    <a:lnTo>
                      <a:pt x="444" y="147"/>
                    </a:lnTo>
                    <a:lnTo>
                      <a:pt x="454" y="143"/>
                    </a:lnTo>
                    <a:lnTo>
                      <a:pt x="464" y="137"/>
                    </a:lnTo>
                    <a:lnTo>
                      <a:pt x="464" y="137"/>
                    </a:lnTo>
                    <a:lnTo>
                      <a:pt x="492" y="123"/>
                    </a:lnTo>
                    <a:lnTo>
                      <a:pt x="492" y="123"/>
                    </a:lnTo>
                    <a:lnTo>
                      <a:pt x="512" y="115"/>
                    </a:lnTo>
                    <a:lnTo>
                      <a:pt x="532" y="110"/>
                    </a:lnTo>
                    <a:lnTo>
                      <a:pt x="553" y="107"/>
                    </a:lnTo>
                    <a:lnTo>
                      <a:pt x="574" y="106"/>
                    </a:lnTo>
                    <a:lnTo>
                      <a:pt x="574" y="106"/>
                    </a:lnTo>
                    <a:lnTo>
                      <a:pt x="590" y="106"/>
                    </a:lnTo>
                    <a:lnTo>
                      <a:pt x="605" y="108"/>
                    </a:lnTo>
                    <a:lnTo>
                      <a:pt x="621" y="110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57" y="120"/>
                    </a:lnTo>
                    <a:lnTo>
                      <a:pt x="657" y="120"/>
                    </a:lnTo>
                    <a:lnTo>
                      <a:pt x="670" y="122"/>
                    </a:lnTo>
                    <a:lnTo>
                      <a:pt x="682" y="126"/>
                    </a:lnTo>
                    <a:lnTo>
                      <a:pt x="695" y="131"/>
                    </a:lnTo>
                    <a:lnTo>
                      <a:pt x="701" y="134"/>
                    </a:lnTo>
                    <a:lnTo>
                      <a:pt x="706" y="137"/>
                    </a:lnTo>
                    <a:lnTo>
                      <a:pt x="706" y="137"/>
                    </a:lnTo>
                    <a:lnTo>
                      <a:pt x="725" y="152"/>
                    </a:lnTo>
                    <a:lnTo>
                      <a:pt x="738" y="162"/>
                    </a:lnTo>
                    <a:lnTo>
                      <a:pt x="740" y="162"/>
                    </a:lnTo>
                    <a:lnTo>
                      <a:pt x="740" y="162"/>
                    </a:lnTo>
                    <a:lnTo>
                      <a:pt x="745" y="163"/>
                    </a:lnTo>
                    <a:lnTo>
                      <a:pt x="751" y="166"/>
                    </a:lnTo>
                    <a:lnTo>
                      <a:pt x="755" y="170"/>
                    </a:lnTo>
                    <a:lnTo>
                      <a:pt x="757" y="175"/>
                    </a:lnTo>
                    <a:lnTo>
                      <a:pt x="758" y="177"/>
                    </a:lnTo>
                    <a:lnTo>
                      <a:pt x="759" y="177"/>
                    </a:lnTo>
                    <a:lnTo>
                      <a:pt x="759" y="177"/>
                    </a:lnTo>
                    <a:lnTo>
                      <a:pt x="771" y="190"/>
                    </a:lnTo>
                    <a:lnTo>
                      <a:pt x="785" y="201"/>
                    </a:lnTo>
                    <a:lnTo>
                      <a:pt x="812" y="223"/>
                    </a:lnTo>
                    <a:lnTo>
                      <a:pt x="812" y="223"/>
                    </a:lnTo>
                    <a:lnTo>
                      <a:pt x="837" y="244"/>
                    </a:lnTo>
                    <a:lnTo>
                      <a:pt x="850" y="255"/>
                    </a:lnTo>
                    <a:lnTo>
                      <a:pt x="862" y="266"/>
                    </a:lnTo>
                    <a:lnTo>
                      <a:pt x="862" y="266"/>
                    </a:lnTo>
                    <a:lnTo>
                      <a:pt x="948" y="356"/>
                    </a:lnTo>
                    <a:lnTo>
                      <a:pt x="1033" y="446"/>
                    </a:lnTo>
                    <a:lnTo>
                      <a:pt x="1033" y="446"/>
                    </a:lnTo>
                    <a:lnTo>
                      <a:pt x="1054" y="472"/>
                    </a:lnTo>
                    <a:lnTo>
                      <a:pt x="1054" y="472"/>
                    </a:lnTo>
                    <a:lnTo>
                      <a:pt x="1071" y="489"/>
                    </a:lnTo>
                    <a:lnTo>
                      <a:pt x="1086" y="508"/>
                    </a:lnTo>
                    <a:lnTo>
                      <a:pt x="1104" y="523"/>
                    </a:lnTo>
                    <a:lnTo>
                      <a:pt x="1113" y="531"/>
                    </a:lnTo>
                    <a:lnTo>
                      <a:pt x="1123" y="538"/>
                    </a:lnTo>
                    <a:lnTo>
                      <a:pt x="1123" y="538"/>
                    </a:lnTo>
                    <a:lnTo>
                      <a:pt x="1139" y="549"/>
                    </a:lnTo>
                    <a:lnTo>
                      <a:pt x="1155" y="563"/>
                    </a:lnTo>
                    <a:lnTo>
                      <a:pt x="1169" y="577"/>
                    </a:lnTo>
                    <a:lnTo>
                      <a:pt x="1182" y="592"/>
                    </a:lnTo>
                    <a:lnTo>
                      <a:pt x="1182" y="592"/>
                    </a:lnTo>
                    <a:lnTo>
                      <a:pt x="1186" y="597"/>
                    </a:lnTo>
                    <a:lnTo>
                      <a:pt x="1187" y="602"/>
                    </a:lnTo>
                    <a:lnTo>
                      <a:pt x="1187" y="604"/>
                    </a:lnTo>
                    <a:lnTo>
                      <a:pt x="1188" y="605"/>
                    </a:lnTo>
                    <a:lnTo>
                      <a:pt x="1188" y="605"/>
                    </a:lnTo>
                    <a:lnTo>
                      <a:pt x="1194" y="614"/>
                    </a:lnTo>
                    <a:lnTo>
                      <a:pt x="1199" y="624"/>
                    </a:lnTo>
                    <a:lnTo>
                      <a:pt x="1199" y="624"/>
                    </a:lnTo>
                    <a:lnTo>
                      <a:pt x="1213" y="660"/>
                    </a:lnTo>
                    <a:lnTo>
                      <a:pt x="1213" y="660"/>
                    </a:lnTo>
                    <a:lnTo>
                      <a:pt x="1224" y="685"/>
                    </a:lnTo>
                    <a:lnTo>
                      <a:pt x="1233" y="709"/>
                    </a:lnTo>
                    <a:lnTo>
                      <a:pt x="1233" y="709"/>
                    </a:lnTo>
                    <a:lnTo>
                      <a:pt x="1239" y="730"/>
                    </a:lnTo>
                    <a:lnTo>
                      <a:pt x="1244" y="750"/>
                    </a:lnTo>
                    <a:lnTo>
                      <a:pt x="1249" y="769"/>
                    </a:lnTo>
                    <a:lnTo>
                      <a:pt x="1253" y="788"/>
                    </a:lnTo>
                    <a:lnTo>
                      <a:pt x="1255" y="808"/>
                    </a:lnTo>
                    <a:lnTo>
                      <a:pt x="1256" y="826"/>
                    </a:lnTo>
                    <a:lnTo>
                      <a:pt x="1256" y="846"/>
                    </a:lnTo>
                    <a:lnTo>
                      <a:pt x="1254" y="864"/>
                    </a:lnTo>
                    <a:lnTo>
                      <a:pt x="1254" y="864"/>
                    </a:lnTo>
                    <a:lnTo>
                      <a:pt x="1252" y="876"/>
                    </a:lnTo>
                    <a:lnTo>
                      <a:pt x="1246" y="887"/>
                    </a:lnTo>
                    <a:lnTo>
                      <a:pt x="1235" y="911"/>
                    </a:lnTo>
                    <a:lnTo>
                      <a:pt x="1235" y="911"/>
                    </a:lnTo>
                    <a:lnTo>
                      <a:pt x="1228" y="926"/>
                    </a:lnTo>
                    <a:lnTo>
                      <a:pt x="1228" y="926"/>
                    </a:lnTo>
                    <a:lnTo>
                      <a:pt x="1218" y="950"/>
                    </a:lnTo>
                    <a:lnTo>
                      <a:pt x="1218" y="950"/>
                    </a:lnTo>
                    <a:lnTo>
                      <a:pt x="1204" y="979"/>
                    </a:lnTo>
                    <a:lnTo>
                      <a:pt x="1197" y="993"/>
                    </a:lnTo>
                    <a:lnTo>
                      <a:pt x="1190" y="1007"/>
                    </a:lnTo>
                    <a:lnTo>
                      <a:pt x="1190" y="1007"/>
                    </a:lnTo>
                    <a:lnTo>
                      <a:pt x="1180" y="1021"/>
                    </a:lnTo>
                    <a:lnTo>
                      <a:pt x="1170" y="1036"/>
                    </a:lnTo>
                    <a:lnTo>
                      <a:pt x="1159" y="1049"/>
                    </a:lnTo>
                    <a:lnTo>
                      <a:pt x="1146" y="1064"/>
                    </a:lnTo>
                    <a:lnTo>
                      <a:pt x="1133" y="1077"/>
                    </a:lnTo>
                    <a:lnTo>
                      <a:pt x="1119" y="1090"/>
                    </a:lnTo>
                    <a:lnTo>
                      <a:pt x="1105" y="1102"/>
                    </a:lnTo>
                    <a:lnTo>
                      <a:pt x="1089" y="1113"/>
                    </a:lnTo>
                    <a:lnTo>
                      <a:pt x="1079" y="1121"/>
                    </a:lnTo>
                    <a:lnTo>
                      <a:pt x="1079" y="1121"/>
                    </a:lnTo>
                    <a:lnTo>
                      <a:pt x="1051" y="1141"/>
                    </a:lnTo>
                    <a:lnTo>
                      <a:pt x="1022" y="1162"/>
                    </a:lnTo>
                    <a:lnTo>
                      <a:pt x="992" y="1180"/>
                    </a:lnTo>
                    <a:lnTo>
                      <a:pt x="962" y="1197"/>
                    </a:lnTo>
                    <a:lnTo>
                      <a:pt x="947" y="1205"/>
                    </a:lnTo>
                    <a:lnTo>
                      <a:pt x="930" y="1212"/>
                    </a:lnTo>
                    <a:lnTo>
                      <a:pt x="915" y="1219"/>
                    </a:lnTo>
                    <a:lnTo>
                      <a:pt x="898" y="1224"/>
                    </a:lnTo>
                    <a:lnTo>
                      <a:pt x="881" y="1228"/>
                    </a:lnTo>
                    <a:lnTo>
                      <a:pt x="863" y="1231"/>
                    </a:lnTo>
                    <a:lnTo>
                      <a:pt x="846" y="1233"/>
                    </a:lnTo>
                    <a:lnTo>
                      <a:pt x="828" y="1235"/>
                    </a:lnTo>
                    <a:lnTo>
                      <a:pt x="828" y="1235"/>
                    </a:lnTo>
                    <a:lnTo>
                      <a:pt x="808" y="1235"/>
                    </a:lnTo>
                    <a:lnTo>
                      <a:pt x="808" y="123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23" name="Freeform 605"/>
              <p:cNvSpPr/>
              <p:nvPr/>
            </p:nvSpPr>
            <p:spPr bwMode="auto">
              <a:xfrm>
                <a:off x="5305426" y="2120900"/>
                <a:ext cx="365125" cy="185738"/>
              </a:xfrm>
              <a:custGeom>
                <a:avLst/>
                <a:gdLst/>
                <a:ahLst/>
                <a:cxnLst>
                  <a:cxn ang="0">
                    <a:pos x="588" y="352"/>
                  </a:cxn>
                  <a:cxn ang="0">
                    <a:pos x="575" y="342"/>
                  </a:cxn>
                  <a:cxn ang="0">
                    <a:pos x="572" y="332"/>
                  </a:cxn>
                  <a:cxn ang="0">
                    <a:pos x="578" y="321"/>
                  </a:cxn>
                  <a:cxn ang="0">
                    <a:pos x="590" y="315"/>
                  </a:cxn>
                  <a:cxn ang="0">
                    <a:pos x="621" y="298"/>
                  </a:cxn>
                  <a:cxn ang="0">
                    <a:pos x="648" y="276"/>
                  </a:cxn>
                  <a:cxn ang="0">
                    <a:pos x="656" y="257"/>
                  </a:cxn>
                  <a:cxn ang="0">
                    <a:pos x="657" y="247"/>
                  </a:cxn>
                  <a:cxn ang="0">
                    <a:pos x="649" y="228"/>
                  </a:cxn>
                  <a:cxn ang="0">
                    <a:pos x="630" y="207"/>
                  </a:cxn>
                  <a:cxn ang="0">
                    <a:pos x="597" y="182"/>
                  </a:cxn>
                  <a:cxn ang="0">
                    <a:pos x="556" y="149"/>
                  </a:cxn>
                  <a:cxn ang="0">
                    <a:pos x="503" y="102"/>
                  </a:cxn>
                  <a:cxn ang="0">
                    <a:pos x="445" y="66"/>
                  </a:cxn>
                  <a:cxn ang="0">
                    <a:pos x="412" y="55"/>
                  </a:cxn>
                  <a:cxn ang="0">
                    <a:pos x="368" y="45"/>
                  </a:cxn>
                  <a:cxn ang="0">
                    <a:pos x="276" y="37"/>
                  </a:cxn>
                  <a:cxn ang="0">
                    <a:pos x="224" y="40"/>
                  </a:cxn>
                  <a:cxn ang="0">
                    <a:pos x="172" y="48"/>
                  </a:cxn>
                  <a:cxn ang="0">
                    <a:pos x="131" y="60"/>
                  </a:cxn>
                  <a:cxn ang="0">
                    <a:pos x="95" y="77"/>
                  </a:cxn>
                  <a:cxn ang="0">
                    <a:pos x="75" y="91"/>
                  </a:cxn>
                  <a:cxn ang="0">
                    <a:pos x="57" y="106"/>
                  </a:cxn>
                  <a:cxn ang="0">
                    <a:pos x="28" y="128"/>
                  </a:cxn>
                  <a:cxn ang="0">
                    <a:pos x="20" y="130"/>
                  </a:cxn>
                  <a:cxn ang="0">
                    <a:pos x="13" y="129"/>
                  </a:cxn>
                  <a:cxn ang="0">
                    <a:pos x="0" y="113"/>
                  </a:cxn>
                  <a:cxn ang="0">
                    <a:pos x="0" y="106"/>
                  </a:cxn>
                  <a:cxn ang="0">
                    <a:pos x="8" y="98"/>
                  </a:cxn>
                  <a:cxn ang="0">
                    <a:pos x="23" y="89"/>
                  </a:cxn>
                  <a:cxn ang="0">
                    <a:pos x="48" y="66"/>
                  </a:cxn>
                  <a:cxn ang="0">
                    <a:pos x="71" y="50"/>
                  </a:cxn>
                  <a:cxn ang="0">
                    <a:pos x="104" y="31"/>
                  </a:cxn>
                  <a:cxn ang="0">
                    <a:pos x="149" y="14"/>
                  </a:cxn>
                  <a:cxn ang="0">
                    <a:pos x="199" y="5"/>
                  </a:cxn>
                  <a:cxn ang="0">
                    <a:pos x="259" y="1"/>
                  </a:cxn>
                  <a:cxn ang="0">
                    <a:pos x="318" y="1"/>
                  </a:cxn>
                  <a:cxn ang="0">
                    <a:pos x="404" y="12"/>
                  </a:cxn>
                  <a:cxn ang="0">
                    <a:pos x="473" y="37"/>
                  </a:cxn>
                  <a:cxn ang="0">
                    <a:pos x="512" y="62"/>
                  </a:cxn>
                  <a:cxn ang="0">
                    <a:pos x="570" y="112"/>
                  </a:cxn>
                  <a:cxn ang="0">
                    <a:pos x="585" y="126"/>
                  </a:cxn>
                  <a:cxn ang="0">
                    <a:pos x="619" y="153"/>
                  </a:cxn>
                  <a:cxn ang="0">
                    <a:pos x="662" y="190"/>
                  </a:cxn>
                  <a:cxn ang="0">
                    <a:pos x="681" y="213"/>
                  </a:cxn>
                  <a:cxn ang="0">
                    <a:pos x="690" y="243"/>
                  </a:cxn>
                  <a:cxn ang="0">
                    <a:pos x="687" y="274"/>
                  </a:cxn>
                  <a:cxn ang="0">
                    <a:pos x="677" y="295"/>
                  </a:cxn>
                  <a:cxn ang="0">
                    <a:pos x="654" y="320"/>
                  </a:cxn>
                  <a:cxn ang="0">
                    <a:pos x="615" y="343"/>
                  </a:cxn>
                  <a:cxn ang="0">
                    <a:pos x="600" y="350"/>
                  </a:cxn>
                  <a:cxn ang="0">
                    <a:pos x="591" y="352"/>
                  </a:cxn>
                </a:cxnLst>
                <a:rect l="0" t="0" r="r" b="b"/>
                <a:pathLst>
                  <a:path w="690" h="352">
                    <a:moveTo>
                      <a:pt x="591" y="352"/>
                    </a:moveTo>
                    <a:lnTo>
                      <a:pt x="591" y="352"/>
                    </a:lnTo>
                    <a:lnTo>
                      <a:pt x="588" y="352"/>
                    </a:lnTo>
                    <a:lnTo>
                      <a:pt x="585" y="351"/>
                    </a:lnTo>
                    <a:lnTo>
                      <a:pt x="579" y="347"/>
                    </a:lnTo>
                    <a:lnTo>
                      <a:pt x="575" y="342"/>
                    </a:lnTo>
                    <a:lnTo>
                      <a:pt x="572" y="337"/>
                    </a:lnTo>
                    <a:lnTo>
                      <a:pt x="572" y="337"/>
                    </a:lnTo>
                    <a:lnTo>
                      <a:pt x="572" y="332"/>
                    </a:lnTo>
                    <a:lnTo>
                      <a:pt x="572" y="328"/>
                    </a:lnTo>
                    <a:lnTo>
                      <a:pt x="575" y="323"/>
                    </a:lnTo>
                    <a:lnTo>
                      <a:pt x="578" y="321"/>
                    </a:lnTo>
                    <a:lnTo>
                      <a:pt x="581" y="319"/>
                    </a:lnTo>
                    <a:lnTo>
                      <a:pt x="581" y="319"/>
                    </a:lnTo>
                    <a:lnTo>
                      <a:pt x="590" y="315"/>
                    </a:lnTo>
                    <a:lnTo>
                      <a:pt x="590" y="315"/>
                    </a:lnTo>
                    <a:lnTo>
                      <a:pt x="610" y="305"/>
                    </a:lnTo>
                    <a:lnTo>
                      <a:pt x="621" y="298"/>
                    </a:lnTo>
                    <a:lnTo>
                      <a:pt x="630" y="291"/>
                    </a:lnTo>
                    <a:lnTo>
                      <a:pt x="640" y="284"/>
                    </a:lnTo>
                    <a:lnTo>
                      <a:pt x="648" y="276"/>
                    </a:lnTo>
                    <a:lnTo>
                      <a:pt x="653" y="266"/>
                    </a:lnTo>
                    <a:lnTo>
                      <a:pt x="655" y="261"/>
                    </a:lnTo>
                    <a:lnTo>
                      <a:pt x="656" y="257"/>
                    </a:lnTo>
                    <a:lnTo>
                      <a:pt x="656" y="257"/>
                    </a:lnTo>
                    <a:lnTo>
                      <a:pt x="657" y="252"/>
                    </a:lnTo>
                    <a:lnTo>
                      <a:pt x="657" y="247"/>
                    </a:lnTo>
                    <a:lnTo>
                      <a:pt x="656" y="243"/>
                    </a:lnTo>
                    <a:lnTo>
                      <a:pt x="654" y="237"/>
                    </a:lnTo>
                    <a:lnTo>
                      <a:pt x="649" y="228"/>
                    </a:lnTo>
                    <a:lnTo>
                      <a:pt x="641" y="218"/>
                    </a:lnTo>
                    <a:lnTo>
                      <a:pt x="641" y="218"/>
                    </a:lnTo>
                    <a:lnTo>
                      <a:pt x="630" y="207"/>
                    </a:lnTo>
                    <a:lnTo>
                      <a:pt x="620" y="198"/>
                    </a:lnTo>
                    <a:lnTo>
                      <a:pt x="597" y="182"/>
                    </a:lnTo>
                    <a:lnTo>
                      <a:pt x="597" y="182"/>
                    </a:lnTo>
                    <a:lnTo>
                      <a:pt x="580" y="169"/>
                    </a:lnTo>
                    <a:lnTo>
                      <a:pt x="563" y="155"/>
                    </a:lnTo>
                    <a:lnTo>
                      <a:pt x="556" y="149"/>
                    </a:lnTo>
                    <a:lnTo>
                      <a:pt x="556" y="149"/>
                    </a:lnTo>
                    <a:lnTo>
                      <a:pt x="521" y="118"/>
                    </a:lnTo>
                    <a:lnTo>
                      <a:pt x="503" y="102"/>
                    </a:lnTo>
                    <a:lnTo>
                      <a:pt x="485" y="89"/>
                    </a:lnTo>
                    <a:lnTo>
                      <a:pt x="466" y="77"/>
                    </a:lnTo>
                    <a:lnTo>
                      <a:pt x="445" y="66"/>
                    </a:lnTo>
                    <a:lnTo>
                      <a:pt x="435" y="62"/>
                    </a:lnTo>
                    <a:lnTo>
                      <a:pt x="424" y="58"/>
                    </a:lnTo>
                    <a:lnTo>
                      <a:pt x="412" y="55"/>
                    </a:lnTo>
                    <a:lnTo>
                      <a:pt x="400" y="51"/>
                    </a:lnTo>
                    <a:lnTo>
                      <a:pt x="400" y="51"/>
                    </a:lnTo>
                    <a:lnTo>
                      <a:pt x="368" y="45"/>
                    </a:lnTo>
                    <a:lnTo>
                      <a:pt x="337" y="41"/>
                    </a:lnTo>
                    <a:lnTo>
                      <a:pt x="306" y="38"/>
                    </a:lnTo>
                    <a:lnTo>
                      <a:pt x="276" y="37"/>
                    </a:lnTo>
                    <a:lnTo>
                      <a:pt x="276" y="37"/>
                    </a:lnTo>
                    <a:lnTo>
                      <a:pt x="250" y="38"/>
                    </a:lnTo>
                    <a:lnTo>
                      <a:pt x="224" y="40"/>
                    </a:lnTo>
                    <a:lnTo>
                      <a:pt x="198" y="43"/>
                    </a:lnTo>
                    <a:lnTo>
                      <a:pt x="172" y="48"/>
                    </a:lnTo>
                    <a:lnTo>
                      <a:pt x="172" y="48"/>
                    </a:lnTo>
                    <a:lnTo>
                      <a:pt x="158" y="51"/>
                    </a:lnTo>
                    <a:lnTo>
                      <a:pt x="145" y="56"/>
                    </a:lnTo>
                    <a:lnTo>
                      <a:pt x="131" y="60"/>
                    </a:lnTo>
                    <a:lnTo>
                      <a:pt x="119" y="65"/>
                    </a:lnTo>
                    <a:lnTo>
                      <a:pt x="107" y="71"/>
                    </a:lnTo>
                    <a:lnTo>
                      <a:pt x="95" y="77"/>
                    </a:lnTo>
                    <a:lnTo>
                      <a:pt x="85" y="83"/>
                    </a:lnTo>
                    <a:lnTo>
                      <a:pt x="75" y="91"/>
                    </a:lnTo>
                    <a:lnTo>
                      <a:pt x="75" y="91"/>
                    </a:lnTo>
                    <a:lnTo>
                      <a:pt x="65" y="98"/>
                    </a:lnTo>
                    <a:lnTo>
                      <a:pt x="57" y="106"/>
                    </a:lnTo>
                    <a:lnTo>
                      <a:pt x="57" y="106"/>
                    </a:lnTo>
                    <a:lnTo>
                      <a:pt x="44" y="119"/>
                    </a:lnTo>
                    <a:lnTo>
                      <a:pt x="36" y="124"/>
                    </a:lnTo>
                    <a:lnTo>
                      <a:pt x="28" y="128"/>
                    </a:lnTo>
                    <a:lnTo>
                      <a:pt x="28" y="128"/>
                    </a:lnTo>
                    <a:lnTo>
                      <a:pt x="24" y="130"/>
                    </a:lnTo>
                    <a:lnTo>
                      <a:pt x="20" y="130"/>
                    </a:lnTo>
                    <a:lnTo>
                      <a:pt x="20" y="130"/>
                    </a:lnTo>
                    <a:lnTo>
                      <a:pt x="16" y="130"/>
                    </a:lnTo>
                    <a:lnTo>
                      <a:pt x="13" y="129"/>
                    </a:lnTo>
                    <a:lnTo>
                      <a:pt x="7" y="125"/>
                    </a:lnTo>
                    <a:lnTo>
                      <a:pt x="2" y="120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0" y="110"/>
                    </a:lnTo>
                    <a:lnTo>
                      <a:pt x="0" y="106"/>
                    </a:lnTo>
                    <a:lnTo>
                      <a:pt x="3" y="101"/>
                    </a:lnTo>
                    <a:lnTo>
                      <a:pt x="5" y="100"/>
                    </a:lnTo>
                    <a:lnTo>
                      <a:pt x="8" y="98"/>
                    </a:lnTo>
                    <a:lnTo>
                      <a:pt x="8" y="98"/>
                    </a:lnTo>
                    <a:lnTo>
                      <a:pt x="16" y="94"/>
                    </a:lnTo>
                    <a:lnTo>
                      <a:pt x="23" y="89"/>
                    </a:lnTo>
                    <a:lnTo>
                      <a:pt x="35" y="78"/>
                    </a:lnTo>
                    <a:lnTo>
                      <a:pt x="35" y="78"/>
                    </a:lnTo>
                    <a:lnTo>
                      <a:pt x="48" y="66"/>
                    </a:lnTo>
                    <a:lnTo>
                      <a:pt x="48" y="66"/>
                    </a:lnTo>
                    <a:lnTo>
                      <a:pt x="59" y="58"/>
                    </a:lnTo>
                    <a:lnTo>
                      <a:pt x="71" y="50"/>
                    </a:lnTo>
                    <a:lnTo>
                      <a:pt x="97" y="35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118" y="25"/>
                    </a:lnTo>
                    <a:lnTo>
                      <a:pt x="133" y="18"/>
                    </a:lnTo>
                    <a:lnTo>
                      <a:pt x="149" y="14"/>
                    </a:lnTo>
                    <a:lnTo>
                      <a:pt x="165" y="10"/>
                    </a:lnTo>
                    <a:lnTo>
                      <a:pt x="183" y="7"/>
                    </a:lnTo>
                    <a:lnTo>
                      <a:pt x="199" y="5"/>
                    </a:lnTo>
                    <a:lnTo>
                      <a:pt x="233" y="2"/>
                    </a:lnTo>
                    <a:lnTo>
                      <a:pt x="233" y="2"/>
                    </a:lnTo>
                    <a:lnTo>
                      <a:pt x="259" y="1"/>
                    </a:lnTo>
                    <a:lnTo>
                      <a:pt x="286" y="0"/>
                    </a:lnTo>
                    <a:lnTo>
                      <a:pt x="286" y="0"/>
                    </a:lnTo>
                    <a:lnTo>
                      <a:pt x="318" y="1"/>
                    </a:lnTo>
                    <a:lnTo>
                      <a:pt x="348" y="3"/>
                    </a:lnTo>
                    <a:lnTo>
                      <a:pt x="377" y="7"/>
                    </a:lnTo>
                    <a:lnTo>
                      <a:pt x="404" y="12"/>
                    </a:lnTo>
                    <a:lnTo>
                      <a:pt x="429" y="18"/>
                    </a:lnTo>
                    <a:lnTo>
                      <a:pt x="452" y="27"/>
                    </a:lnTo>
                    <a:lnTo>
                      <a:pt x="473" y="37"/>
                    </a:lnTo>
                    <a:lnTo>
                      <a:pt x="492" y="47"/>
                    </a:lnTo>
                    <a:lnTo>
                      <a:pt x="492" y="47"/>
                    </a:lnTo>
                    <a:lnTo>
                      <a:pt x="512" y="62"/>
                    </a:lnTo>
                    <a:lnTo>
                      <a:pt x="532" y="78"/>
                    </a:lnTo>
                    <a:lnTo>
                      <a:pt x="551" y="95"/>
                    </a:lnTo>
                    <a:lnTo>
                      <a:pt x="570" y="112"/>
                    </a:lnTo>
                    <a:lnTo>
                      <a:pt x="570" y="112"/>
                    </a:lnTo>
                    <a:lnTo>
                      <a:pt x="585" y="126"/>
                    </a:lnTo>
                    <a:lnTo>
                      <a:pt x="585" y="126"/>
                    </a:lnTo>
                    <a:lnTo>
                      <a:pt x="601" y="139"/>
                    </a:lnTo>
                    <a:lnTo>
                      <a:pt x="619" y="153"/>
                    </a:lnTo>
                    <a:lnTo>
                      <a:pt x="619" y="153"/>
                    </a:lnTo>
                    <a:lnTo>
                      <a:pt x="633" y="164"/>
                    </a:lnTo>
                    <a:lnTo>
                      <a:pt x="649" y="176"/>
                    </a:lnTo>
                    <a:lnTo>
                      <a:pt x="662" y="190"/>
                    </a:lnTo>
                    <a:lnTo>
                      <a:pt x="676" y="204"/>
                    </a:lnTo>
                    <a:lnTo>
                      <a:pt x="676" y="204"/>
                    </a:lnTo>
                    <a:lnTo>
                      <a:pt x="681" y="213"/>
                    </a:lnTo>
                    <a:lnTo>
                      <a:pt x="686" y="222"/>
                    </a:lnTo>
                    <a:lnTo>
                      <a:pt x="688" y="232"/>
                    </a:lnTo>
                    <a:lnTo>
                      <a:pt x="690" y="243"/>
                    </a:lnTo>
                    <a:lnTo>
                      <a:pt x="690" y="253"/>
                    </a:lnTo>
                    <a:lnTo>
                      <a:pt x="689" y="263"/>
                    </a:lnTo>
                    <a:lnTo>
                      <a:pt x="687" y="274"/>
                    </a:lnTo>
                    <a:lnTo>
                      <a:pt x="683" y="284"/>
                    </a:lnTo>
                    <a:lnTo>
                      <a:pt x="683" y="284"/>
                    </a:lnTo>
                    <a:lnTo>
                      <a:pt x="677" y="295"/>
                    </a:lnTo>
                    <a:lnTo>
                      <a:pt x="669" y="305"/>
                    </a:lnTo>
                    <a:lnTo>
                      <a:pt x="662" y="313"/>
                    </a:lnTo>
                    <a:lnTo>
                      <a:pt x="654" y="320"/>
                    </a:lnTo>
                    <a:lnTo>
                      <a:pt x="645" y="326"/>
                    </a:lnTo>
                    <a:lnTo>
                      <a:pt x="635" y="331"/>
                    </a:lnTo>
                    <a:lnTo>
                      <a:pt x="615" y="343"/>
                    </a:lnTo>
                    <a:lnTo>
                      <a:pt x="615" y="343"/>
                    </a:lnTo>
                    <a:lnTo>
                      <a:pt x="600" y="350"/>
                    </a:lnTo>
                    <a:lnTo>
                      <a:pt x="600" y="350"/>
                    </a:lnTo>
                    <a:lnTo>
                      <a:pt x="595" y="351"/>
                    </a:lnTo>
                    <a:lnTo>
                      <a:pt x="591" y="352"/>
                    </a:lnTo>
                    <a:lnTo>
                      <a:pt x="591" y="35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24" name="Freeform 606"/>
              <p:cNvSpPr/>
              <p:nvPr/>
            </p:nvSpPr>
            <p:spPr bwMode="auto">
              <a:xfrm>
                <a:off x="5356226" y="2198688"/>
                <a:ext cx="147638" cy="49213"/>
              </a:xfrm>
              <a:custGeom>
                <a:avLst/>
                <a:gdLst/>
                <a:ahLst/>
                <a:cxnLst>
                  <a:cxn ang="0">
                    <a:pos x="16" y="94"/>
                  </a:cxn>
                  <a:cxn ang="0">
                    <a:pos x="9" y="93"/>
                  </a:cxn>
                  <a:cxn ang="0">
                    <a:pos x="2" y="85"/>
                  </a:cxn>
                  <a:cxn ang="0">
                    <a:pos x="0" y="79"/>
                  </a:cxn>
                  <a:cxn ang="0">
                    <a:pos x="2" y="68"/>
                  </a:cxn>
                  <a:cxn ang="0">
                    <a:pos x="6" y="62"/>
                  </a:cxn>
                  <a:cxn ang="0">
                    <a:pos x="13" y="59"/>
                  </a:cxn>
                  <a:cxn ang="0">
                    <a:pos x="18" y="57"/>
                  </a:cxn>
                  <a:cxn ang="0">
                    <a:pos x="31" y="46"/>
                  </a:cxn>
                  <a:cxn ang="0">
                    <a:pos x="38" y="41"/>
                  </a:cxn>
                  <a:cxn ang="0">
                    <a:pos x="46" y="36"/>
                  </a:cxn>
                  <a:cxn ang="0">
                    <a:pos x="60" y="28"/>
                  </a:cxn>
                  <a:cxn ang="0">
                    <a:pos x="77" y="20"/>
                  </a:cxn>
                  <a:cxn ang="0">
                    <a:pos x="115" y="7"/>
                  </a:cxn>
                  <a:cxn ang="0">
                    <a:pos x="134" y="2"/>
                  </a:cxn>
                  <a:cxn ang="0">
                    <a:pos x="154" y="0"/>
                  </a:cxn>
                  <a:cxn ang="0">
                    <a:pos x="173" y="2"/>
                  </a:cxn>
                  <a:cxn ang="0">
                    <a:pos x="208" y="9"/>
                  </a:cxn>
                  <a:cxn ang="0">
                    <a:pos x="240" y="24"/>
                  </a:cxn>
                  <a:cxn ang="0">
                    <a:pos x="266" y="45"/>
                  </a:cxn>
                  <a:cxn ang="0">
                    <a:pos x="276" y="58"/>
                  </a:cxn>
                  <a:cxn ang="0">
                    <a:pos x="279" y="67"/>
                  </a:cxn>
                  <a:cxn ang="0">
                    <a:pos x="278" y="74"/>
                  </a:cxn>
                  <a:cxn ang="0">
                    <a:pos x="275" y="78"/>
                  </a:cxn>
                  <a:cxn ang="0">
                    <a:pos x="266" y="83"/>
                  </a:cxn>
                  <a:cxn ang="0">
                    <a:pos x="259" y="84"/>
                  </a:cxn>
                  <a:cxn ang="0">
                    <a:pos x="256" y="83"/>
                  </a:cxn>
                  <a:cxn ang="0">
                    <a:pos x="248" y="80"/>
                  </a:cxn>
                  <a:cxn ang="0">
                    <a:pos x="245" y="76"/>
                  </a:cxn>
                  <a:cxn ang="0">
                    <a:pos x="230" y="59"/>
                  </a:cxn>
                  <a:cxn ang="0">
                    <a:pos x="210" y="47"/>
                  </a:cxn>
                  <a:cxn ang="0">
                    <a:pos x="186" y="40"/>
                  </a:cxn>
                  <a:cxn ang="0">
                    <a:pos x="160" y="37"/>
                  </a:cxn>
                  <a:cxn ang="0">
                    <a:pos x="150" y="37"/>
                  </a:cxn>
                  <a:cxn ang="0">
                    <a:pos x="121" y="42"/>
                  </a:cxn>
                  <a:cxn ang="0">
                    <a:pos x="94" y="51"/>
                  </a:cxn>
                  <a:cxn ang="0">
                    <a:pos x="86" y="56"/>
                  </a:cxn>
                  <a:cxn ang="0">
                    <a:pos x="62" y="71"/>
                  </a:cxn>
                  <a:cxn ang="0">
                    <a:pos x="43" y="84"/>
                  </a:cxn>
                  <a:cxn ang="0">
                    <a:pos x="22" y="94"/>
                  </a:cxn>
                  <a:cxn ang="0">
                    <a:pos x="16" y="94"/>
                  </a:cxn>
                </a:cxnLst>
                <a:rect l="0" t="0" r="r" b="b"/>
                <a:pathLst>
                  <a:path w="279" h="94">
                    <a:moveTo>
                      <a:pt x="16" y="94"/>
                    </a:moveTo>
                    <a:lnTo>
                      <a:pt x="16" y="94"/>
                    </a:lnTo>
                    <a:lnTo>
                      <a:pt x="13" y="94"/>
                    </a:lnTo>
                    <a:lnTo>
                      <a:pt x="9" y="93"/>
                    </a:lnTo>
                    <a:lnTo>
                      <a:pt x="5" y="90"/>
                    </a:lnTo>
                    <a:lnTo>
                      <a:pt x="2" y="85"/>
                    </a:lnTo>
                    <a:lnTo>
                      <a:pt x="0" y="79"/>
                    </a:lnTo>
                    <a:lnTo>
                      <a:pt x="0" y="79"/>
                    </a:lnTo>
                    <a:lnTo>
                      <a:pt x="0" y="74"/>
                    </a:lnTo>
                    <a:lnTo>
                      <a:pt x="2" y="68"/>
                    </a:lnTo>
                    <a:lnTo>
                      <a:pt x="3" y="66"/>
                    </a:lnTo>
                    <a:lnTo>
                      <a:pt x="6" y="62"/>
                    </a:lnTo>
                    <a:lnTo>
                      <a:pt x="8" y="60"/>
                    </a:lnTo>
                    <a:lnTo>
                      <a:pt x="13" y="59"/>
                    </a:lnTo>
                    <a:lnTo>
                      <a:pt x="13" y="59"/>
                    </a:lnTo>
                    <a:lnTo>
                      <a:pt x="18" y="57"/>
                    </a:lnTo>
                    <a:lnTo>
                      <a:pt x="22" y="54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8" y="41"/>
                    </a:lnTo>
                    <a:lnTo>
                      <a:pt x="46" y="36"/>
                    </a:lnTo>
                    <a:lnTo>
                      <a:pt x="46" y="36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77" y="20"/>
                    </a:lnTo>
                    <a:lnTo>
                      <a:pt x="77" y="20"/>
                    </a:lnTo>
                    <a:lnTo>
                      <a:pt x="95" y="13"/>
                    </a:lnTo>
                    <a:lnTo>
                      <a:pt x="115" y="7"/>
                    </a:lnTo>
                    <a:lnTo>
                      <a:pt x="124" y="4"/>
                    </a:lnTo>
                    <a:lnTo>
                      <a:pt x="134" y="2"/>
                    </a:lnTo>
                    <a:lnTo>
                      <a:pt x="144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73" y="2"/>
                    </a:lnTo>
                    <a:lnTo>
                      <a:pt x="191" y="5"/>
                    </a:lnTo>
                    <a:lnTo>
                      <a:pt x="208" y="9"/>
                    </a:lnTo>
                    <a:lnTo>
                      <a:pt x="224" y="16"/>
                    </a:lnTo>
                    <a:lnTo>
                      <a:pt x="240" y="24"/>
                    </a:lnTo>
                    <a:lnTo>
                      <a:pt x="253" y="34"/>
                    </a:lnTo>
                    <a:lnTo>
                      <a:pt x="266" y="45"/>
                    </a:lnTo>
                    <a:lnTo>
                      <a:pt x="276" y="58"/>
                    </a:lnTo>
                    <a:lnTo>
                      <a:pt x="276" y="58"/>
                    </a:lnTo>
                    <a:lnTo>
                      <a:pt x="278" y="62"/>
                    </a:lnTo>
                    <a:lnTo>
                      <a:pt x="279" y="67"/>
                    </a:lnTo>
                    <a:lnTo>
                      <a:pt x="279" y="70"/>
                    </a:lnTo>
                    <a:lnTo>
                      <a:pt x="278" y="74"/>
                    </a:lnTo>
                    <a:lnTo>
                      <a:pt x="278" y="74"/>
                    </a:lnTo>
                    <a:lnTo>
                      <a:pt x="275" y="78"/>
                    </a:lnTo>
                    <a:lnTo>
                      <a:pt x="271" y="81"/>
                    </a:lnTo>
                    <a:lnTo>
                      <a:pt x="266" y="83"/>
                    </a:lnTo>
                    <a:lnTo>
                      <a:pt x="259" y="84"/>
                    </a:lnTo>
                    <a:lnTo>
                      <a:pt x="259" y="84"/>
                    </a:lnTo>
                    <a:lnTo>
                      <a:pt x="259" y="84"/>
                    </a:lnTo>
                    <a:lnTo>
                      <a:pt x="256" y="83"/>
                    </a:lnTo>
                    <a:lnTo>
                      <a:pt x="252" y="82"/>
                    </a:lnTo>
                    <a:lnTo>
                      <a:pt x="248" y="80"/>
                    </a:lnTo>
                    <a:lnTo>
                      <a:pt x="245" y="76"/>
                    </a:lnTo>
                    <a:lnTo>
                      <a:pt x="245" y="76"/>
                    </a:lnTo>
                    <a:lnTo>
                      <a:pt x="238" y="67"/>
                    </a:lnTo>
                    <a:lnTo>
                      <a:pt x="230" y="59"/>
                    </a:lnTo>
                    <a:lnTo>
                      <a:pt x="220" y="52"/>
                    </a:lnTo>
                    <a:lnTo>
                      <a:pt x="210" y="47"/>
                    </a:lnTo>
                    <a:lnTo>
                      <a:pt x="199" y="43"/>
                    </a:lnTo>
                    <a:lnTo>
                      <a:pt x="186" y="40"/>
                    </a:lnTo>
                    <a:lnTo>
                      <a:pt x="174" y="38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50" y="37"/>
                    </a:lnTo>
                    <a:lnTo>
                      <a:pt x="141" y="38"/>
                    </a:lnTo>
                    <a:lnTo>
                      <a:pt x="121" y="42"/>
                    </a:lnTo>
                    <a:lnTo>
                      <a:pt x="102" y="48"/>
                    </a:lnTo>
                    <a:lnTo>
                      <a:pt x="94" y="51"/>
                    </a:lnTo>
                    <a:lnTo>
                      <a:pt x="86" y="56"/>
                    </a:lnTo>
                    <a:lnTo>
                      <a:pt x="86" y="56"/>
                    </a:lnTo>
                    <a:lnTo>
                      <a:pt x="74" y="64"/>
                    </a:lnTo>
                    <a:lnTo>
                      <a:pt x="62" y="71"/>
                    </a:lnTo>
                    <a:lnTo>
                      <a:pt x="62" y="71"/>
                    </a:lnTo>
                    <a:lnTo>
                      <a:pt x="43" y="84"/>
                    </a:lnTo>
                    <a:lnTo>
                      <a:pt x="32" y="90"/>
                    </a:lnTo>
                    <a:lnTo>
                      <a:pt x="22" y="94"/>
                    </a:lnTo>
                    <a:lnTo>
                      <a:pt x="22" y="94"/>
                    </a:lnTo>
                    <a:lnTo>
                      <a:pt x="16" y="94"/>
                    </a:lnTo>
                    <a:lnTo>
                      <a:pt x="16" y="9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</p:grpSp>
      </p:grpSp>
      <p:pic>
        <p:nvPicPr>
          <p:cNvPr id="155" name="图片 1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60" y="3049980"/>
            <a:ext cx="446157" cy="446157"/>
          </a:xfrm>
          <a:prstGeom prst="rect">
            <a:avLst/>
          </a:prstGeom>
        </p:spPr>
      </p:pic>
      <p:sp>
        <p:nvSpPr>
          <p:cNvPr id="156" name="文本框 155" descr="7b0a20202020227461726765744d6f64756c65223a20226b6f6e6c696e65666f6e7473220a7d0a"/>
          <p:cNvSpPr txBox="1"/>
          <p:nvPr/>
        </p:nvSpPr>
        <p:spPr>
          <a:xfrm>
            <a:off x="4592320" y="3045460"/>
            <a:ext cx="42329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阿瑟</a:t>
            </a:r>
            <a:r>
              <a:rPr lang="en-US" altLang="zh-CN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·</a:t>
            </a:r>
            <a:r>
              <a:rPr lang="zh-CN" altLang="en-US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克拉克</a:t>
            </a:r>
            <a:r>
              <a:rPr lang="zh-CN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《星》</a:t>
            </a:r>
            <a:endParaRPr lang="zh-CN" sz="3200">
              <a:solidFill>
                <a:schemeClr val="accent4">
                  <a:lumMod val="60000"/>
                  <a:lumOff val="40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ea"/>
            </a:endParaRPr>
          </a:p>
        </p:txBody>
      </p:sp>
      <p:grpSp>
        <p:nvGrpSpPr>
          <p:cNvPr id="157" name="组合 156"/>
          <p:cNvGrpSpPr/>
          <p:nvPr/>
        </p:nvGrpSpPr>
        <p:grpSpPr>
          <a:xfrm>
            <a:off x="3765302" y="3789735"/>
            <a:ext cx="667413" cy="674135"/>
            <a:chOff x="6480052" y="3317013"/>
            <a:chExt cx="889884" cy="898847"/>
          </a:xfrm>
        </p:grpSpPr>
        <p:sp useBgFill="1">
          <p:nvSpPr>
            <p:cNvPr id="158" name="椭圆 31"/>
            <p:cNvSpPr/>
            <p:nvPr/>
          </p:nvSpPr>
          <p:spPr>
            <a:xfrm rot="15654318">
              <a:off x="6475570" y="3321495"/>
              <a:ext cx="898847" cy="88988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ln w="25400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p>
              <a:pPr algn="ctr"/>
              <a:endParaRPr lang="zh-CN" altLang="en-US" sz="1350">
                <a:solidFill>
                  <a:schemeClr val="bg1"/>
                </a:solidFill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grpSp>
          <p:nvGrpSpPr>
            <p:cNvPr id="159" name="组合 158"/>
            <p:cNvGrpSpPr/>
            <p:nvPr/>
          </p:nvGrpSpPr>
          <p:grpSpPr>
            <a:xfrm>
              <a:off x="6686480" y="3540620"/>
              <a:ext cx="530247" cy="465902"/>
              <a:chOff x="6208713" y="1243013"/>
              <a:chExt cx="706438" cy="620713"/>
            </a:xfrm>
            <a:solidFill>
              <a:schemeClr val="bg1"/>
            </a:solidFill>
          </p:grpSpPr>
          <p:sp>
            <p:nvSpPr>
              <p:cNvPr id="160" name="Freeform 804"/>
              <p:cNvSpPr/>
              <p:nvPr/>
            </p:nvSpPr>
            <p:spPr bwMode="auto">
              <a:xfrm>
                <a:off x="6270626" y="1622425"/>
                <a:ext cx="26988" cy="68263"/>
              </a:xfrm>
              <a:custGeom>
                <a:avLst/>
                <a:gdLst/>
                <a:ahLst/>
                <a:cxnLst>
                  <a:cxn ang="0">
                    <a:pos x="51" y="5"/>
                  </a:cxn>
                  <a:cxn ang="0">
                    <a:pos x="51" y="5"/>
                  </a:cxn>
                  <a:cxn ang="0">
                    <a:pos x="50" y="3"/>
                  </a:cxn>
                  <a:cxn ang="0">
                    <a:pos x="49" y="1"/>
                  </a:cxn>
                  <a:cxn ang="0">
                    <a:pos x="48" y="1"/>
                  </a:cxn>
                  <a:cxn ang="0">
                    <a:pos x="46" y="0"/>
                  </a:cxn>
                  <a:cxn ang="0">
                    <a:pos x="44" y="1"/>
                  </a:cxn>
                  <a:cxn ang="0">
                    <a:pos x="43" y="1"/>
                  </a:cxn>
                  <a:cxn ang="0">
                    <a:pos x="42" y="3"/>
                  </a:cxn>
                  <a:cxn ang="0">
                    <a:pos x="41" y="5"/>
                  </a:cxn>
                  <a:cxn ang="0">
                    <a:pos x="41" y="5"/>
                  </a:cxn>
                  <a:cxn ang="0">
                    <a:pos x="40" y="14"/>
                  </a:cxn>
                  <a:cxn ang="0">
                    <a:pos x="37" y="25"/>
                  </a:cxn>
                  <a:cxn ang="0">
                    <a:pos x="34" y="35"/>
                  </a:cxn>
                  <a:cxn ang="0">
                    <a:pos x="30" y="44"/>
                  </a:cxn>
                  <a:cxn ang="0">
                    <a:pos x="21" y="64"/>
                  </a:cxn>
                  <a:cxn ang="0">
                    <a:pos x="13" y="82"/>
                  </a:cxn>
                  <a:cxn ang="0">
                    <a:pos x="13" y="82"/>
                  </a:cxn>
                  <a:cxn ang="0">
                    <a:pos x="9" y="92"/>
                  </a:cxn>
                  <a:cxn ang="0">
                    <a:pos x="3" y="105"/>
                  </a:cxn>
                  <a:cxn ang="0">
                    <a:pos x="1" y="112"/>
                  </a:cxn>
                  <a:cxn ang="0">
                    <a:pos x="0" y="119"/>
                  </a:cxn>
                  <a:cxn ang="0">
                    <a:pos x="1" y="124"/>
                  </a:cxn>
                  <a:cxn ang="0">
                    <a:pos x="2" y="126"/>
                  </a:cxn>
                  <a:cxn ang="0">
                    <a:pos x="4" y="128"/>
                  </a:cxn>
                  <a:cxn ang="0">
                    <a:pos x="4" y="128"/>
                  </a:cxn>
                  <a:cxn ang="0">
                    <a:pos x="6" y="129"/>
                  </a:cxn>
                  <a:cxn ang="0">
                    <a:pos x="9" y="129"/>
                  </a:cxn>
                  <a:cxn ang="0">
                    <a:pos x="12" y="128"/>
                  </a:cxn>
                  <a:cxn ang="0">
                    <a:pos x="13" y="126"/>
                  </a:cxn>
                  <a:cxn ang="0">
                    <a:pos x="13" y="125"/>
                  </a:cxn>
                  <a:cxn ang="0">
                    <a:pos x="13" y="123"/>
                  </a:cxn>
                  <a:cxn ang="0">
                    <a:pos x="11" y="122"/>
                  </a:cxn>
                  <a:cxn ang="0">
                    <a:pos x="11" y="122"/>
                  </a:cxn>
                  <a:cxn ang="0">
                    <a:pos x="11" y="120"/>
                  </a:cxn>
                  <a:cxn ang="0">
                    <a:pos x="10" y="117"/>
                  </a:cxn>
                  <a:cxn ang="0">
                    <a:pos x="11" y="109"/>
                  </a:cxn>
                  <a:cxn ang="0">
                    <a:pos x="14" y="100"/>
                  </a:cxn>
                  <a:cxn ang="0">
                    <a:pos x="19" y="90"/>
                  </a:cxn>
                  <a:cxn ang="0">
                    <a:pos x="27" y="69"/>
                  </a:cxn>
                  <a:cxn ang="0">
                    <a:pos x="33" y="58"/>
                  </a:cxn>
                  <a:cxn ang="0">
                    <a:pos x="33" y="58"/>
                  </a:cxn>
                  <a:cxn ang="0">
                    <a:pos x="43" y="36"/>
                  </a:cxn>
                  <a:cxn ang="0">
                    <a:pos x="46" y="26"/>
                  </a:cxn>
                  <a:cxn ang="0">
                    <a:pos x="49" y="14"/>
                  </a:cxn>
                  <a:cxn ang="0">
                    <a:pos x="49" y="14"/>
                  </a:cxn>
                  <a:cxn ang="0">
                    <a:pos x="50" y="13"/>
                  </a:cxn>
                  <a:cxn ang="0">
                    <a:pos x="51" y="11"/>
                  </a:cxn>
                  <a:cxn ang="0">
                    <a:pos x="51" y="5"/>
                  </a:cxn>
                </a:cxnLst>
                <a:rect l="0" t="0" r="r" b="b"/>
                <a:pathLst>
                  <a:path w="51" h="129">
                    <a:moveTo>
                      <a:pt x="51" y="5"/>
                    </a:moveTo>
                    <a:lnTo>
                      <a:pt x="51" y="5"/>
                    </a:lnTo>
                    <a:lnTo>
                      <a:pt x="50" y="3"/>
                    </a:lnTo>
                    <a:lnTo>
                      <a:pt x="49" y="1"/>
                    </a:lnTo>
                    <a:lnTo>
                      <a:pt x="48" y="1"/>
                    </a:lnTo>
                    <a:lnTo>
                      <a:pt x="46" y="0"/>
                    </a:lnTo>
                    <a:lnTo>
                      <a:pt x="44" y="1"/>
                    </a:lnTo>
                    <a:lnTo>
                      <a:pt x="43" y="1"/>
                    </a:lnTo>
                    <a:lnTo>
                      <a:pt x="42" y="3"/>
                    </a:lnTo>
                    <a:lnTo>
                      <a:pt x="41" y="5"/>
                    </a:lnTo>
                    <a:lnTo>
                      <a:pt x="41" y="5"/>
                    </a:lnTo>
                    <a:lnTo>
                      <a:pt x="40" y="14"/>
                    </a:lnTo>
                    <a:lnTo>
                      <a:pt x="37" y="25"/>
                    </a:lnTo>
                    <a:lnTo>
                      <a:pt x="34" y="35"/>
                    </a:lnTo>
                    <a:lnTo>
                      <a:pt x="30" y="44"/>
                    </a:lnTo>
                    <a:lnTo>
                      <a:pt x="21" y="64"/>
                    </a:lnTo>
                    <a:lnTo>
                      <a:pt x="13" y="82"/>
                    </a:lnTo>
                    <a:lnTo>
                      <a:pt x="13" y="82"/>
                    </a:lnTo>
                    <a:lnTo>
                      <a:pt x="9" y="92"/>
                    </a:lnTo>
                    <a:lnTo>
                      <a:pt x="3" y="105"/>
                    </a:lnTo>
                    <a:lnTo>
                      <a:pt x="1" y="112"/>
                    </a:lnTo>
                    <a:lnTo>
                      <a:pt x="0" y="119"/>
                    </a:lnTo>
                    <a:lnTo>
                      <a:pt x="1" y="124"/>
                    </a:lnTo>
                    <a:lnTo>
                      <a:pt x="2" y="126"/>
                    </a:lnTo>
                    <a:lnTo>
                      <a:pt x="4" y="128"/>
                    </a:lnTo>
                    <a:lnTo>
                      <a:pt x="4" y="128"/>
                    </a:lnTo>
                    <a:lnTo>
                      <a:pt x="6" y="129"/>
                    </a:lnTo>
                    <a:lnTo>
                      <a:pt x="9" y="129"/>
                    </a:lnTo>
                    <a:lnTo>
                      <a:pt x="12" y="128"/>
                    </a:lnTo>
                    <a:lnTo>
                      <a:pt x="13" y="126"/>
                    </a:lnTo>
                    <a:lnTo>
                      <a:pt x="13" y="125"/>
                    </a:lnTo>
                    <a:lnTo>
                      <a:pt x="13" y="123"/>
                    </a:lnTo>
                    <a:lnTo>
                      <a:pt x="11" y="122"/>
                    </a:lnTo>
                    <a:lnTo>
                      <a:pt x="11" y="122"/>
                    </a:lnTo>
                    <a:lnTo>
                      <a:pt x="11" y="120"/>
                    </a:lnTo>
                    <a:lnTo>
                      <a:pt x="10" y="117"/>
                    </a:lnTo>
                    <a:lnTo>
                      <a:pt x="11" y="109"/>
                    </a:lnTo>
                    <a:lnTo>
                      <a:pt x="14" y="100"/>
                    </a:lnTo>
                    <a:lnTo>
                      <a:pt x="19" y="90"/>
                    </a:lnTo>
                    <a:lnTo>
                      <a:pt x="27" y="69"/>
                    </a:lnTo>
                    <a:lnTo>
                      <a:pt x="33" y="58"/>
                    </a:lnTo>
                    <a:lnTo>
                      <a:pt x="33" y="58"/>
                    </a:lnTo>
                    <a:lnTo>
                      <a:pt x="43" y="36"/>
                    </a:lnTo>
                    <a:lnTo>
                      <a:pt x="46" y="26"/>
                    </a:lnTo>
                    <a:lnTo>
                      <a:pt x="49" y="14"/>
                    </a:lnTo>
                    <a:lnTo>
                      <a:pt x="49" y="14"/>
                    </a:lnTo>
                    <a:lnTo>
                      <a:pt x="50" y="13"/>
                    </a:lnTo>
                    <a:lnTo>
                      <a:pt x="51" y="11"/>
                    </a:lnTo>
                    <a:lnTo>
                      <a:pt x="51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61" name="Freeform 805"/>
              <p:cNvSpPr/>
              <p:nvPr/>
            </p:nvSpPr>
            <p:spPr bwMode="auto">
              <a:xfrm>
                <a:off x="6315076" y="1671638"/>
                <a:ext cx="15875" cy="41275"/>
              </a:xfrm>
              <a:custGeom>
                <a:avLst/>
                <a:gdLst/>
                <a:ahLst/>
                <a:cxnLst>
                  <a:cxn ang="0">
                    <a:pos x="20" y="3"/>
                  </a:cxn>
                  <a:cxn ang="0">
                    <a:pos x="20" y="3"/>
                  </a:cxn>
                  <a:cxn ang="0">
                    <a:pos x="7" y="38"/>
                  </a:cxn>
                  <a:cxn ang="0">
                    <a:pos x="2" y="56"/>
                  </a:cxn>
                  <a:cxn ang="0">
                    <a:pos x="1" y="65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1" y="76"/>
                  </a:cxn>
                  <a:cxn ang="0">
                    <a:pos x="2" y="77"/>
                  </a:cxn>
                  <a:cxn ang="0">
                    <a:pos x="3" y="78"/>
                  </a:cxn>
                  <a:cxn ang="0">
                    <a:pos x="5" y="78"/>
                  </a:cxn>
                  <a:cxn ang="0">
                    <a:pos x="6" y="78"/>
                  </a:cxn>
                  <a:cxn ang="0">
                    <a:pos x="8" y="77"/>
                  </a:cxn>
                  <a:cxn ang="0">
                    <a:pos x="9" y="76"/>
                  </a:cxn>
                  <a:cxn ang="0">
                    <a:pos x="9" y="74"/>
                  </a:cxn>
                  <a:cxn ang="0">
                    <a:pos x="9" y="74"/>
                  </a:cxn>
                  <a:cxn ang="0">
                    <a:pos x="10" y="65"/>
                  </a:cxn>
                  <a:cxn ang="0">
                    <a:pos x="11" y="57"/>
                  </a:cxn>
                  <a:cxn ang="0">
                    <a:pos x="16" y="39"/>
                  </a:cxn>
                  <a:cxn ang="0">
                    <a:pos x="29" y="6"/>
                  </a:cxn>
                  <a:cxn ang="0">
                    <a:pos x="29" y="6"/>
                  </a:cxn>
                  <a:cxn ang="0">
                    <a:pos x="29" y="4"/>
                  </a:cxn>
                  <a:cxn ang="0">
                    <a:pos x="28" y="2"/>
                  </a:cxn>
                  <a:cxn ang="0">
                    <a:pos x="27" y="1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2" y="1"/>
                  </a:cxn>
                  <a:cxn ang="0">
                    <a:pos x="21" y="2"/>
                  </a:cxn>
                  <a:cxn ang="0">
                    <a:pos x="20" y="3"/>
                  </a:cxn>
                  <a:cxn ang="0">
                    <a:pos x="20" y="3"/>
                  </a:cxn>
                </a:cxnLst>
                <a:rect l="0" t="0" r="r" b="b"/>
                <a:pathLst>
                  <a:path w="29" h="78">
                    <a:moveTo>
                      <a:pt x="20" y="3"/>
                    </a:moveTo>
                    <a:lnTo>
                      <a:pt x="20" y="3"/>
                    </a:lnTo>
                    <a:lnTo>
                      <a:pt x="7" y="38"/>
                    </a:lnTo>
                    <a:lnTo>
                      <a:pt x="2" y="56"/>
                    </a:lnTo>
                    <a:lnTo>
                      <a:pt x="1" y="65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1" y="76"/>
                    </a:lnTo>
                    <a:lnTo>
                      <a:pt x="2" y="77"/>
                    </a:lnTo>
                    <a:lnTo>
                      <a:pt x="3" y="78"/>
                    </a:lnTo>
                    <a:lnTo>
                      <a:pt x="5" y="78"/>
                    </a:lnTo>
                    <a:lnTo>
                      <a:pt x="6" y="78"/>
                    </a:lnTo>
                    <a:lnTo>
                      <a:pt x="8" y="77"/>
                    </a:lnTo>
                    <a:lnTo>
                      <a:pt x="9" y="76"/>
                    </a:lnTo>
                    <a:lnTo>
                      <a:pt x="9" y="74"/>
                    </a:lnTo>
                    <a:lnTo>
                      <a:pt x="9" y="74"/>
                    </a:lnTo>
                    <a:lnTo>
                      <a:pt x="10" y="65"/>
                    </a:lnTo>
                    <a:lnTo>
                      <a:pt x="11" y="57"/>
                    </a:lnTo>
                    <a:lnTo>
                      <a:pt x="16" y="39"/>
                    </a:lnTo>
                    <a:lnTo>
                      <a:pt x="29" y="6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1"/>
                    </a:lnTo>
                    <a:lnTo>
                      <a:pt x="21" y="2"/>
                    </a:lnTo>
                    <a:lnTo>
                      <a:pt x="20" y="3"/>
                    </a:lnTo>
                    <a:lnTo>
                      <a:pt x="2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62" name="Freeform 806"/>
              <p:cNvSpPr/>
              <p:nvPr/>
            </p:nvSpPr>
            <p:spPr bwMode="auto">
              <a:xfrm>
                <a:off x="6359526" y="1677988"/>
                <a:ext cx="20638" cy="69850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32" y="4"/>
                  </a:cxn>
                  <a:cxn ang="0">
                    <a:pos x="20" y="33"/>
                  </a:cxn>
                  <a:cxn ang="0">
                    <a:pos x="11" y="63"/>
                  </a:cxn>
                  <a:cxn ang="0">
                    <a:pos x="6" y="79"/>
                  </a:cxn>
                  <a:cxn ang="0">
                    <a:pos x="3" y="94"/>
                  </a:cxn>
                  <a:cxn ang="0">
                    <a:pos x="1" y="110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0" y="127"/>
                  </a:cxn>
                  <a:cxn ang="0">
                    <a:pos x="1" y="128"/>
                  </a:cxn>
                  <a:cxn ang="0">
                    <a:pos x="3" y="129"/>
                  </a:cxn>
                  <a:cxn ang="0">
                    <a:pos x="4" y="130"/>
                  </a:cxn>
                  <a:cxn ang="0">
                    <a:pos x="6" y="129"/>
                  </a:cxn>
                  <a:cxn ang="0">
                    <a:pos x="7" y="128"/>
                  </a:cxn>
                  <a:cxn ang="0">
                    <a:pos x="9" y="127"/>
                  </a:cxn>
                  <a:cxn ang="0">
                    <a:pos x="9" y="125"/>
                  </a:cxn>
                  <a:cxn ang="0">
                    <a:pos x="9" y="125"/>
                  </a:cxn>
                  <a:cxn ang="0">
                    <a:pos x="10" y="110"/>
                  </a:cxn>
                  <a:cxn ang="0">
                    <a:pos x="12" y="94"/>
                  </a:cxn>
                  <a:cxn ang="0">
                    <a:pos x="16" y="80"/>
                  </a:cxn>
                  <a:cxn ang="0">
                    <a:pos x="20" y="64"/>
                  </a:cxn>
                  <a:cxn ang="0">
                    <a:pos x="30" y="35"/>
                  </a:cxn>
                  <a:cxn ang="0">
                    <a:pos x="40" y="6"/>
                  </a:cxn>
                  <a:cxn ang="0">
                    <a:pos x="40" y="6"/>
                  </a:cxn>
                  <a:cxn ang="0">
                    <a:pos x="41" y="4"/>
                  </a:cxn>
                  <a:cxn ang="0">
                    <a:pos x="40" y="2"/>
                  </a:cxn>
                  <a:cxn ang="0">
                    <a:pos x="39" y="1"/>
                  </a:cxn>
                  <a:cxn ang="0">
                    <a:pos x="37" y="1"/>
                  </a:cxn>
                  <a:cxn ang="0">
                    <a:pos x="36" y="0"/>
                  </a:cxn>
                  <a:cxn ang="0">
                    <a:pos x="34" y="1"/>
                  </a:cxn>
                  <a:cxn ang="0">
                    <a:pos x="33" y="2"/>
                  </a:cxn>
                  <a:cxn ang="0">
                    <a:pos x="32" y="4"/>
                  </a:cxn>
                  <a:cxn ang="0">
                    <a:pos x="32" y="4"/>
                  </a:cxn>
                </a:cxnLst>
                <a:rect l="0" t="0" r="r" b="b"/>
                <a:pathLst>
                  <a:path w="41" h="130">
                    <a:moveTo>
                      <a:pt x="32" y="4"/>
                    </a:moveTo>
                    <a:lnTo>
                      <a:pt x="32" y="4"/>
                    </a:lnTo>
                    <a:lnTo>
                      <a:pt x="20" y="33"/>
                    </a:lnTo>
                    <a:lnTo>
                      <a:pt x="11" y="63"/>
                    </a:lnTo>
                    <a:lnTo>
                      <a:pt x="6" y="79"/>
                    </a:lnTo>
                    <a:lnTo>
                      <a:pt x="3" y="94"/>
                    </a:lnTo>
                    <a:lnTo>
                      <a:pt x="1" y="110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0" y="127"/>
                    </a:lnTo>
                    <a:lnTo>
                      <a:pt x="1" y="128"/>
                    </a:lnTo>
                    <a:lnTo>
                      <a:pt x="3" y="129"/>
                    </a:lnTo>
                    <a:lnTo>
                      <a:pt x="4" y="130"/>
                    </a:lnTo>
                    <a:lnTo>
                      <a:pt x="6" y="129"/>
                    </a:lnTo>
                    <a:lnTo>
                      <a:pt x="7" y="128"/>
                    </a:lnTo>
                    <a:lnTo>
                      <a:pt x="9" y="127"/>
                    </a:lnTo>
                    <a:lnTo>
                      <a:pt x="9" y="125"/>
                    </a:lnTo>
                    <a:lnTo>
                      <a:pt x="9" y="125"/>
                    </a:lnTo>
                    <a:lnTo>
                      <a:pt x="10" y="110"/>
                    </a:lnTo>
                    <a:lnTo>
                      <a:pt x="12" y="94"/>
                    </a:lnTo>
                    <a:lnTo>
                      <a:pt x="16" y="80"/>
                    </a:lnTo>
                    <a:lnTo>
                      <a:pt x="20" y="64"/>
                    </a:lnTo>
                    <a:lnTo>
                      <a:pt x="30" y="35"/>
                    </a:lnTo>
                    <a:lnTo>
                      <a:pt x="40" y="6"/>
                    </a:lnTo>
                    <a:lnTo>
                      <a:pt x="40" y="6"/>
                    </a:lnTo>
                    <a:lnTo>
                      <a:pt x="41" y="4"/>
                    </a:lnTo>
                    <a:lnTo>
                      <a:pt x="40" y="2"/>
                    </a:lnTo>
                    <a:lnTo>
                      <a:pt x="39" y="1"/>
                    </a:lnTo>
                    <a:lnTo>
                      <a:pt x="37" y="1"/>
                    </a:lnTo>
                    <a:lnTo>
                      <a:pt x="36" y="0"/>
                    </a:lnTo>
                    <a:lnTo>
                      <a:pt x="34" y="1"/>
                    </a:lnTo>
                    <a:lnTo>
                      <a:pt x="33" y="2"/>
                    </a:lnTo>
                    <a:lnTo>
                      <a:pt x="32" y="4"/>
                    </a:lnTo>
                    <a:lnTo>
                      <a:pt x="32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63" name="Freeform 807"/>
              <p:cNvSpPr/>
              <p:nvPr/>
            </p:nvSpPr>
            <p:spPr bwMode="auto">
              <a:xfrm>
                <a:off x="6392863" y="1708150"/>
                <a:ext cx="20638" cy="55563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32" y="4"/>
                  </a:cxn>
                  <a:cxn ang="0">
                    <a:pos x="27" y="17"/>
                  </a:cxn>
                  <a:cxn ang="0">
                    <a:pos x="23" y="28"/>
                  </a:cxn>
                  <a:cxn ang="0">
                    <a:pos x="13" y="51"/>
                  </a:cxn>
                  <a:cxn ang="0">
                    <a:pos x="8" y="63"/>
                  </a:cxn>
                  <a:cxn ang="0">
                    <a:pos x="4" y="74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1" y="103"/>
                  </a:cxn>
                  <a:cxn ang="0">
                    <a:pos x="3" y="104"/>
                  </a:cxn>
                  <a:cxn ang="0">
                    <a:pos x="4" y="104"/>
                  </a:cxn>
                  <a:cxn ang="0">
                    <a:pos x="6" y="104"/>
                  </a:cxn>
                  <a:cxn ang="0">
                    <a:pos x="8" y="103"/>
                  </a:cxn>
                  <a:cxn ang="0">
                    <a:pos x="9" y="102"/>
                  </a:cxn>
                  <a:cxn ang="0">
                    <a:pos x="9" y="100"/>
                  </a:cxn>
                  <a:cxn ang="0">
                    <a:pos x="9" y="100"/>
                  </a:cxn>
                  <a:cxn ang="0">
                    <a:pos x="10" y="87"/>
                  </a:cxn>
                  <a:cxn ang="0">
                    <a:pos x="13" y="75"/>
                  </a:cxn>
                  <a:cxn ang="0">
                    <a:pos x="17" y="64"/>
                  </a:cxn>
                  <a:cxn ang="0">
                    <a:pos x="22" y="53"/>
                  </a:cxn>
                  <a:cxn ang="0">
                    <a:pos x="33" y="30"/>
                  </a:cxn>
                  <a:cxn ang="0">
                    <a:pos x="37" y="19"/>
                  </a:cxn>
                  <a:cxn ang="0">
                    <a:pos x="41" y="6"/>
                  </a:cxn>
                  <a:cxn ang="0">
                    <a:pos x="41" y="6"/>
                  </a:cxn>
                  <a:cxn ang="0">
                    <a:pos x="41" y="4"/>
                  </a:cxn>
                  <a:cxn ang="0">
                    <a:pos x="40" y="2"/>
                  </a:cxn>
                  <a:cxn ang="0">
                    <a:pos x="39" y="1"/>
                  </a:cxn>
                  <a:cxn ang="0">
                    <a:pos x="37" y="1"/>
                  </a:cxn>
                  <a:cxn ang="0">
                    <a:pos x="35" y="0"/>
                  </a:cxn>
                  <a:cxn ang="0">
                    <a:pos x="34" y="1"/>
                  </a:cxn>
                  <a:cxn ang="0">
                    <a:pos x="33" y="2"/>
                  </a:cxn>
                  <a:cxn ang="0">
                    <a:pos x="32" y="4"/>
                  </a:cxn>
                  <a:cxn ang="0">
                    <a:pos x="32" y="4"/>
                  </a:cxn>
                </a:cxnLst>
                <a:rect l="0" t="0" r="r" b="b"/>
                <a:pathLst>
                  <a:path w="41" h="104">
                    <a:moveTo>
                      <a:pt x="32" y="4"/>
                    </a:moveTo>
                    <a:lnTo>
                      <a:pt x="32" y="4"/>
                    </a:lnTo>
                    <a:lnTo>
                      <a:pt x="27" y="17"/>
                    </a:lnTo>
                    <a:lnTo>
                      <a:pt x="23" y="28"/>
                    </a:lnTo>
                    <a:lnTo>
                      <a:pt x="13" y="51"/>
                    </a:lnTo>
                    <a:lnTo>
                      <a:pt x="8" y="63"/>
                    </a:lnTo>
                    <a:lnTo>
                      <a:pt x="4" y="74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1" y="103"/>
                    </a:lnTo>
                    <a:lnTo>
                      <a:pt x="3" y="104"/>
                    </a:lnTo>
                    <a:lnTo>
                      <a:pt x="4" y="104"/>
                    </a:lnTo>
                    <a:lnTo>
                      <a:pt x="6" y="104"/>
                    </a:lnTo>
                    <a:lnTo>
                      <a:pt x="8" y="103"/>
                    </a:lnTo>
                    <a:lnTo>
                      <a:pt x="9" y="102"/>
                    </a:lnTo>
                    <a:lnTo>
                      <a:pt x="9" y="100"/>
                    </a:lnTo>
                    <a:lnTo>
                      <a:pt x="9" y="100"/>
                    </a:lnTo>
                    <a:lnTo>
                      <a:pt x="10" y="87"/>
                    </a:lnTo>
                    <a:lnTo>
                      <a:pt x="13" y="75"/>
                    </a:lnTo>
                    <a:lnTo>
                      <a:pt x="17" y="64"/>
                    </a:lnTo>
                    <a:lnTo>
                      <a:pt x="22" y="53"/>
                    </a:lnTo>
                    <a:lnTo>
                      <a:pt x="33" y="30"/>
                    </a:lnTo>
                    <a:lnTo>
                      <a:pt x="37" y="19"/>
                    </a:lnTo>
                    <a:lnTo>
                      <a:pt x="41" y="6"/>
                    </a:lnTo>
                    <a:lnTo>
                      <a:pt x="41" y="6"/>
                    </a:lnTo>
                    <a:lnTo>
                      <a:pt x="41" y="4"/>
                    </a:lnTo>
                    <a:lnTo>
                      <a:pt x="40" y="2"/>
                    </a:lnTo>
                    <a:lnTo>
                      <a:pt x="39" y="1"/>
                    </a:lnTo>
                    <a:lnTo>
                      <a:pt x="37" y="1"/>
                    </a:lnTo>
                    <a:lnTo>
                      <a:pt x="35" y="0"/>
                    </a:lnTo>
                    <a:lnTo>
                      <a:pt x="34" y="1"/>
                    </a:lnTo>
                    <a:lnTo>
                      <a:pt x="33" y="2"/>
                    </a:lnTo>
                    <a:lnTo>
                      <a:pt x="32" y="4"/>
                    </a:lnTo>
                    <a:lnTo>
                      <a:pt x="32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64" name="Freeform 809"/>
              <p:cNvSpPr/>
              <p:nvPr/>
            </p:nvSpPr>
            <p:spPr bwMode="auto">
              <a:xfrm>
                <a:off x="6438900" y="1719263"/>
                <a:ext cx="31750" cy="65088"/>
              </a:xfrm>
              <a:custGeom>
                <a:avLst/>
                <a:gdLst/>
                <a:ahLst/>
                <a:cxnLst>
                  <a:cxn ang="0">
                    <a:pos x="51" y="2"/>
                  </a:cxn>
                  <a:cxn ang="0">
                    <a:pos x="51" y="2"/>
                  </a:cxn>
                  <a:cxn ang="0">
                    <a:pos x="37" y="25"/>
                  </a:cxn>
                  <a:cxn ang="0">
                    <a:pos x="25" y="44"/>
                  </a:cxn>
                  <a:cxn ang="0">
                    <a:pos x="14" y="64"/>
                  </a:cxn>
                  <a:cxn ang="0">
                    <a:pos x="6" y="83"/>
                  </a:cxn>
                  <a:cxn ang="0">
                    <a:pos x="2" y="93"/>
                  </a:cxn>
                  <a:cxn ang="0">
                    <a:pos x="0" y="101"/>
                  </a:cxn>
                  <a:cxn ang="0">
                    <a:pos x="0" y="108"/>
                  </a:cxn>
                  <a:cxn ang="0">
                    <a:pos x="1" y="114"/>
                  </a:cxn>
                  <a:cxn ang="0">
                    <a:pos x="2" y="116"/>
                  </a:cxn>
                  <a:cxn ang="0">
                    <a:pos x="5" y="119"/>
                  </a:cxn>
                  <a:cxn ang="0">
                    <a:pos x="7" y="120"/>
                  </a:cxn>
                  <a:cxn ang="0">
                    <a:pos x="10" y="123"/>
                  </a:cxn>
                  <a:cxn ang="0">
                    <a:pos x="10" y="123"/>
                  </a:cxn>
                  <a:cxn ang="0">
                    <a:pos x="12" y="123"/>
                  </a:cxn>
                  <a:cxn ang="0">
                    <a:pos x="14" y="123"/>
                  </a:cxn>
                  <a:cxn ang="0">
                    <a:pos x="15" y="120"/>
                  </a:cxn>
                  <a:cxn ang="0">
                    <a:pos x="16" y="119"/>
                  </a:cxn>
                  <a:cxn ang="0">
                    <a:pos x="15" y="115"/>
                  </a:cxn>
                  <a:cxn ang="0">
                    <a:pos x="14" y="114"/>
                  </a:cxn>
                  <a:cxn ang="0">
                    <a:pos x="13" y="113"/>
                  </a:cxn>
                  <a:cxn ang="0">
                    <a:pos x="13" y="113"/>
                  </a:cxn>
                  <a:cxn ang="0">
                    <a:pos x="11" y="112"/>
                  </a:cxn>
                  <a:cxn ang="0">
                    <a:pos x="10" y="111"/>
                  </a:cxn>
                  <a:cxn ang="0">
                    <a:pos x="10" y="107"/>
                  </a:cxn>
                  <a:cxn ang="0">
                    <a:pos x="10" y="102"/>
                  </a:cxn>
                  <a:cxn ang="0">
                    <a:pos x="12" y="96"/>
                  </a:cxn>
                  <a:cxn ang="0">
                    <a:pos x="18" y="80"/>
                  </a:cxn>
                  <a:cxn ang="0">
                    <a:pos x="27" y="62"/>
                  </a:cxn>
                  <a:cxn ang="0">
                    <a:pos x="47" y="27"/>
                  </a:cxn>
                  <a:cxn ang="0">
                    <a:pos x="59" y="7"/>
                  </a:cxn>
                  <a:cxn ang="0">
                    <a:pos x="59" y="7"/>
                  </a:cxn>
                  <a:cxn ang="0">
                    <a:pos x="60" y="5"/>
                  </a:cxn>
                  <a:cxn ang="0">
                    <a:pos x="59" y="3"/>
                  </a:cxn>
                  <a:cxn ang="0">
                    <a:pos x="59" y="1"/>
                  </a:cxn>
                  <a:cxn ang="0">
                    <a:pos x="57" y="0"/>
                  </a:cxn>
                  <a:cxn ang="0">
                    <a:pos x="56" y="0"/>
                  </a:cxn>
                  <a:cxn ang="0">
                    <a:pos x="54" y="0"/>
                  </a:cxn>
                  <a:cxn ang="0">
                    <a:pos x="52" y="0"/>
                  </a:cxn>
                  <a:cxn ang="0">
                    <a:pos x="51" y="2"/>
                  </a:cxn>
                  <a:cxn ang="0">
                    <a:pos x="51" y="2"/>
                  </a:cxn>
                </a:cxnLst>
                <a:rect l="0" t="0" r="r" b="b"/>
                <a:pathLst>
                  <a:path w="60" h="123">
                    <a:moveTo>
                      <a:pt x="51" y="2"/>
                    </a:moveTo>
                    <a:lnTo>
                      <a:pt x="51" y="2"/>
                    </a:lnTo>
                    <a:lnTo>
                      <a:pt x="37" y="25"/>
                    </a:lnTo>
                    <a:lnTo>
                      <a:pt x="25" y="44"/>
                    </a:lnTo>
                    <a:lnTo>
                      <a:pt x="14" y="64"/>
                    </a:lnTo>
                    <a:lnTo>
                      <a:pt x="6" y="83"/>
                    </a:lnTo>
                    <a:lnTo>
                      <a:pt x="2" y="93"/>
                    </a:lnTo>
                    <a:lnTo>
                      <a:pt x="0" y="101"/>
                    </a:lnTo>
                    <a:lnTo>
                      <a:pt x="0" y="108"/>
                    </a:lnTo>
                    <a:lnTo>
                      <a:pt x="1" y="114"/>
                    </a:lnTo>
                    <a:lnTo>
                      <a:pt x="2" y="116"/>
                    </a:lnTo>
                    <a:lnTo>
                      <a:pt x="5" y="119"/>
                    </a:lnTo>
                    <a:lnTo>
                      <a:pt x="7" y="120"/>
                    </a:lnTo>
                    <a:lnTo>
                      <a:pt x="10" y="123"/>
                    </a:lnTo>
                    <a:lnTo>
                      <a:pt x="10" y="123"/>
                    </a:lnTo>
                    <a:lnTo>
                      <a:pt x="12" y="123"/>
                    </a:lnTo>
                    <a:lnTo>
                      <a:pt x="14" y="123"/>
                    </a:lnTo>
                    <a:lnTo>
                      <a:pt x="15" y="120"/>
                    </a:lnTo>
                    <a:lnTo>
                      <a:pt x="16" y="119"/>
                    </a:lnTo>
                    <a:lnTo>
                      <a:pt x="15" y="115"/>
                    </a:lnTo>
                    <a:lnTo>
                      <a:pt x="14" y="114"/>
                    </a:lnTo>
                    <a:lnTo>
                      <a:pt x="13" y="113"/>
                    </a:lnTo>
                    <a:lnTo>
                      <a:pt x="13" y="113"/>
                    </a:lnTo>
                    <a:lnTo>
                      <a:pt x="11" y="112"/>
                    </a:lnTo>
                    <a:lnTo>
                      <a:pt x="10" y="111"/>
                    </a:lnTo>
                    <a:lnTo>
                      <a:pt x="10" y="107"/>
                    </a:lnTo>
                    <a:lnTo>
                      <a:pt x="10" y="102"/>
                    </a:lnTo>
                    <a:lnTo>
                      <a:pt x="12" y="96"/>
                    </a:lnTo>
                    <a:lnTo>
                      <a:pt x="18" y="80"/>
                    </a:lnTo>
                    <a:lnTo>
                      <a:pt x="27" y="62"/>
                    </a:lnTo>
                    <a:lnTo>
                      <a:pt x="47" y="27"/>
                    </a:lnTo>
                    <a:lnTo>
                      <a:pt x="59" y="7"/>
                    </a:lnTo>
                    <a:lnTo>
                      <a:pt x="59" y="7"/>
                    </a:lnTo>
                    <a:lnTo>
                      <a:pt x="60" y="5"/>
                    </a:lnTo>
                    <a:lnTo>
                      <a:pt x="59" y="3"/>
                    </a:lnTo>
                    <a:lnTo>
                      <a:pt x="59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4" y="0"/>
                    </a:lnTo>
                    <a:lnTo>
                      <a:pt x="52" y="0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65" name="Freeform 810"/>
              <p:cNvSpPr/>
              <p:nvPr/>
            </p:nvSpPr>
            <p:spPr bwMode="auto">
              <a:xfrm>
                <a:off x="6478588" y="1731963"/>
                <a:ext cx="28575" cy="65088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45" y="1"/>
                  </a:cxn>
                  <a:cxn ang="0">
                    <a:pos x="40" y="8"/>
                  </a:cxn>
                  <a:cxn ang="0">
                    <a:pos x="34" y="14"/>
                  </a:cxn>
                  <a:cxn ang="0">
                    <a:pos x="25" y="26"/>
                  </a:cxn>
                  <a:cxn ang="0">
                    <a:pos x="16" y="41"/>
                  </a:cxn>
                  <a:cxn ang="0">
                    <a:pos x="10" y="55"/>
                  </a:cxn>
                  <a:cxn ang="0">
                    <a:pos x="6" y="71"/>
                  </a:cxn>
                  <a:cxn ang="0">
                    <a:pos x="3" y="87"/>
                  </a:cxn>
                  <a:cxn ang="0">
                    <a:pos x="1" y="103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  <a:cxn ang="0">
                    <a:pos x="1" y="122"/>
                  </a:cxn>
                  <a:cxn ang="0">
                    <a:pos x="3" y="123"/>
                  </a:cxn>
                  <a:cxn ang="0">
                    <a:pos x="5" y="123"/>
                  </a:cxn>
                  <a:cxn ang="0">
                    <a:pos x="6" y="123"/>
                  </a:cxn>
                  <a:cxn ang="0">
                    <a:pos x="8" y="122"/>
                  </a:cxn>
                  <a:cxn ang="0">
                    <a:pos x="9" y="121"/>
                  </a:cxn>
                  <a:cxn ang="0">
                    <a:pos x="9" y="119"/>
                  </a:cxn>
                  <a:cxn ang="0">
                    <a:pos x="9" y="119"/>
                  </a:cxn>
                  <a:cxn ang="0">
                    <a:pos x="10" y="104"/>
                  </a:cxn>
                  <a:cxn ang="0">
                    <a:pos x="12" y="88"/>
                  </a:cxn>
                  <a:cxn ang="0">
                    <a:pos x="15" y="74"/>
                  </a:cxn>
                  <a:cxn ang="0">
                    <a:pos x="19" y="59"/>
                  </a:cxn>
                  <a:cxn ang="0">
                    <a:pos x="25" y="45"/>
                  </a:cxn>
                  <a:cxn ang="0">
                    <a:pos x="33" y="31"/>
                  </a:cxn>
                  <a:cxn ang="0">
                    <a:pos x="41" y="19"/>
                  </a:cxn>
                  <a:cxn ang="0">
                    <a:pos x="53" y="9"/>
                  </a:cxn>
                  <a:cxn ang="0">
                    <a:pos x="53" y="9"/>
                  </a:cxn>
                  <a:cxn ang="0">
                    <a:pos x="54" y="7"/>
                  </a:cxn>
                  <a:cxn ang="0">
                    <a:pos x="54" y="6"/>
                  </a:cxn>
                  <a:cxn ang="0">
                    <a:pos x="54" y="3"/>
                  </a:cxn>
                  <a:cxn ang="0">
                    <a:pos x="53" y="2"/>
                  </a:cxn>
                  <a:cxn ang="0">
                    <a:pos x="50" y="1"/>
                  </a:cxn>
                  <a:cxn ang="0">
                    <a:pos x="49" y="0"/>
                  </a:cxn>
                  <a:cxn ang="0">
                    <a:pos x="47" y="0"/>
                  </a:cxn>
                  <a:cxn ang="0">
                    <a:pos x="45" y="1"/>
                  </a:cxn>
                  <a:cxn ang="0">
                    <a:pos x="45" y="1"/>
                  </a:cxn>
                </a:cxnLst>
                <a:rect l="0" t="0" r="r" b="b"/>
                <a:pathLst>
                  <a:path w="54" h="123">
                    <a:moveTo>
                      <a:pt x="45" y="1"/>
                    </a:moveTo>
                    <a:lnTo>
                      <a:pt x="45" y="1"/>
                    </a:lnTo>
                    <a:lnTo>
                      <a:pt x="40" y="8"/>
                    </a:lnTo>
                    <a:lnTo>
                      <a:pt x="34" y="14"/>
                    </a:lnTo>
                    <a:lnTo>
                      <a:pt x="25" y="26"/>
                    </a:lnTo>
                    <a:lnTo>
                      <a:pt x="16" y="41"/>
                    </a:lnTo>
                    <a:lnTo>
                      <a:pt x="10" y="55"/>
                    </a:lnTo>
                    <a:lnTo>
                      <a:pt x="6" y="71"/>
                    </a:lnTo>
                    <a:lnTo>
                      <a:pt x="3" y="87"/>
                    </a:lnTo>
                    <a:lnTo>
                      <a:pt x="1" y="103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lnTo>
                      <a:pt x="1" y="122"/>
                    </a:lnTo>
                    <a:lnTo>
                      <a:pt x="3" y="123"/>
                    </a:lnTo>
                    <a:lnTo>
                      <a:pt x="5" y="123"/>
                    </a:lnTo>
                    <a:lnTo>
                      <a:pt x="6" y="123"/>
                    </a:lnTo>
                    <a:lnTo>
                      <a:pt x="8" y="122"/>
                    </a:lnTo>
                    <a:lnTo>
                      <a:pt x="9" y="121"/>
                    </a:lnTo>
                    <a:lnTo>
                      <a:pt x="9" y="119"/>
                    </a:lnTo>
                    <a:lnTo>
                      <a:pt x="9" y="119"/>
                    </a:lnTo>
                    <a:lnTo>
                      <a:pt x="10" y="104"/>
                    </a:lnTo>
                    <a:lnTo>
                      <a:pt x="12" y="88"/>
                    </a:lnTo>
                    <a:lnTo>
                      <a:pt x="15" y="74"/>
                    </a:lnTo>
                    <a:lnTo>
                      <a:pt x="19" y="59"/>
                    </a:lnTo>
                    <a:lnTo>
                      <a:pt x="25" y="45"/>
                    </a:lnTo>
                    <a:lnTo>
                      <a:pt x="33" y="31"/>
                    </a:lnTo>
                    <a:lnTo>
                      <a:pt x="41" y="19"/>
                    </a:lnTo>
                    <a:lnTo>
                      <a:pt x="53" y="9"/>
                    </a:lnTo>
                    <a:lnTo>
                      <a:pt x="53" y="9"/>
                    </a:lnTo>
                    <a:lnTo>
                      <a:pt x="54" y="7"/>
                    </a:lnTo>
                    <a:lnTo>
                      <a:pt x="54" y="6"/>
                    </a:lnTo>
                    <a:lnTo>
                      <a:pt x="54" y="3"/>
                    </a:lnTo>
                    <a:lnTo>
                      <a:pt x="53" y="2"/>
                    </a:lnTo>
                    <a:lnTo>
                      <a:pt x="50" y="1"/>
                    </a:lnTo>
                    <a:lnTo>
                      <a:pt x="49" y="0"/>
                    </a:lnTo>
                    <a:lnTo>
                      <a:pt x="47" y="0"/>
                    </a:lnTo>
                    <a:lnTo>
                      <a:pt x="45" y="1"/>
                    </a:lnTo>
                    <a:lnTo>
                      <a:pt x="45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66" name="Freeform 811"/>
              <p:cNvSpPr/>
              <p:nvPr/>
            </p:nvSpPr>
            <p:spPr bwMode="auto">
              <a:xfrm>
                <a:off x="6523038" y="1739900"/>
                <a:ext cx="25400" cy="61913"/>
              </a:xfrm>
              <a:custGeom>
                <a:avLst/>
                <a:gdLst/>
                <a:ahLst/>
                <a:cxnLst>
                  <a:cxn ang="0">
                    <a:pos x="39" y="3"/>
                  </a:cxn>
                  <a:cxn ang="0">
                    <a:pos x="39" y="3"/>
                  </a:cxn>
                  <a:cxn ang="0">
                    <a:pos x="27" y="29"/>
                  </a:cxn>
                  <a:cxn ang="0">
                    <a:pos x="17" y="56"/>
                  </a:cxn>
                  <a:cxn ang="0">
                    <a:pos x="8" y="82"/>
                  </a:cxn>
                  <a:cxn ang="0">
                    <a:pos x="4" y="96"/>
                  </a:cxn>
                  <a:cxn ang="0">
                    <a:pos x="0" y="110"/>
                  </a:cxn>
                  <a:cxn ang="0">
                    <a:pos x="0" y="110"/>
                  </a:cxn>
                  <a:cxn ang="0">
                    <a:pos x="0" y="112"/>
                  </a:cxn>
                  <a:cxn ang="0">
                    <a:pos x="1" y="113"/>
                  </a:cxn>
                  <a:cxn ang="0">
                    <a:pos x="4" y="116"/>
                  </a:cxn>
                  <a:cxn ang="0">
                    <a:pos x="6" y="117"/>
                  </a:cxn>
                  <a:cxn ang="0">
                    <a:pos x="8" y="116"/>
                  </a:cxn>
                  <a:cxn ang="0">
                    <a:pos x="9" y="114"/>
                  </a:cxn>
                  <a:cxn ang="0">
                    <a:pos x="10" y="112"/>
                  </a:cxn>
                  <a:cxn ang="0">
                    <a:pos x="10" y="112"/>
                  </a:cxn>
                  <a:cxn ang="0">
                    <a:pos x="13" y="99"/>
                  </a:cxn>
                  <a:cxn ang="0">
                    <a:pos x="16" y="85"/>
                  </a:cxn>
                  <a:cxn ang="0">
                    <a:pos x="25" y="58"/>
                  </a:cxn>
                  <a:cxn ang="0">
                    <a:pos x="37" y="32"/>
                  </a:cxn>
                  <a:cxn ang="0">
                    <a:pos x="47" y="5"/>
                  </a:cxn>
                  <a:cxn ang="0">
                    <a:pos x="47" y="5"/>
                  </a:cxn>
                  <a:cxn ang="0">
                    <a:pos x="48" y="3"/>
                  </a:cxn>
                  <a:cxn ang="0">
                    <a:pos x="47" y="2"/>
                  </a:cxn>
                  <a:cxn ang="0">
                    <a:pos x="46" y="1"/>
                  </a:cxn>
                  <a:cxn ang="0">
                    <a:pos x="45" y="0"/>
                  </a:cxn>
                  <a:cxn ang="0">
                    <a:pos x="41" y="0"/>
                  </a:cxn>
                  <a:cxn ang="0">
                    <a:pos x="40" y="1"/>
                  </a:cxn>
                  <a:cxn ang="0">
                    <a:pos x="39" y="3"/>
                  </a:cxn>
                  <a:cxn ang="0">
                    <a:pos x="39" y="3"/>
                  </a:cxn>
                </a:cxnLst>
                <a:rect l="0" t="0" r="r" b="b"/>
                <a:pathLst>
                  <a:path w="48" h="117">
                    <a:moveTo>
                      <a:pt x="39" y="3"/>
                    </a:moveTo>
                    <a:lnTo>
                      <a:pt x="39" y="3"/>
                    </a:lnTo>
                    <a:lnTo>
                      <a:pt x="27" y="29"/>
                    </a:lnTo>
                    <a:lnTo>
                      <a:pt x="17" y="56"/>
                    </a:lnTo>
                    <a:lnTo>
                      <a:pt x="8" y="82"/>
                    </a:lnTo>
                    <a:lnTo>
                      <a:pt x="4" y="96"/>
                    </a:lnTo>
                    <a:lnTo>
                      <a:pt x="0" y="110"/>
                    </a:lnTo>
                    <a:lnTo>
                      <a:pt x="0" y="110"/>
                    </a:lnTo>
                    <a:lnTo>
                      <a:pt x="0" y="112"/>
                    </a:lnTo>
                    <a:lnTo>
                      <a:pt x="1" y="113"/>
                    </a:lnTo>
                    <a:lnTo>
                      <a:pt x="4" y="116"/>
                    </a:lnTo>
                    <a:lnTo>
                      <a:pt x="6" y="117"/>
                    </a:lnTo>
                    <a:lnTo>
                      <a:pt x="8" y="116"/>
                    </a:lnTo>
                    <a:lnTo>
                      <a:pt x="9" y="114"/>
                    </a:lnTo>
                    <a:lnTo>
                      <a:pt x="10" y="112"/>
                    </a:lnTo>
                    <a:lnTo>
                      <a:pt x="10" y="112"/>
                    </a:lnTo>
                    <a:lnTo>
                      <a:pt x="13" y="99"/>
                    </a:lnTo>
                    <a:lnTo>
                      <a:pt x="16" y="85"/>
                    </a:lnTo>
                    <a:lnTo>
                      <a:pt x="25" y="58"/>
                    </a:lnTo>
                    <a:lnTo>
                      <a:pt x="37" y="32"/>
                    </a:lnTo>
                    <a:lnTo>
                      <a:pt x="47" y="5"/>
                    </a:lnTo>
                    <a:lnTo>
                      <a:pt x="47" y="5"/>
                    </a:lnTo>
                    <a:lnTo>
                      <a:pt x="48" y="3"/>
                    </a:lnTo>
                    <a:lnTo>
                      <a:pt x="47" y="2"/>
                    </a:lnTo>
                    <a:lnTo>
                      <a:pt x="46" y="1"/>
                    </a:lnTo>
                    <a:lnTo>
                      <a:pt x="45" y="0"/>
                    </a:lnTo>
                    <a:lnTo>
                      <a:pt x="41" y="0"/>
                    </a:lnTo>
                    <a:lnTo>
                      <a:pt x="40" y="1"/>
                    </a:lnTo>
                    <a:lnTo>
                      <a:pt x="39" y="3"/>
                    </a:lnTo>
                    <a:lnTo>
                      <a:pt x="39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67" name="Freeform 812"/>
              <p:cNvSpPr/>
              <p:nvPr/>
            </p:nvSpPr>
            <p:spPr bwMode="auto">
              <a:xfrm>
                <a:off x="6572250" y="1743075"/>
                <a:ext cx="28575" cy="61913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45" y="2"/>
                  </a:cxn>
                  <a:cxn ang="0">
                    <a:pos x="37" y="14"/>
                  </a:cxn>
                  <a:cxn ang="0">
                    <a:pos x="28" y="27"/>
                  </a:cxn>
                  <a:cxn ang="0">
                    <a:pos x="22" y="40"/>
                  </a:cxn>
                  <a:cxn ang="0">
                    <a:pos x="16" y="54"/>
                  </a:cxn>
                  <a:cxn ang="0">
                    <a:pos x="11" y="67"/>
                  </a:cxn>
                  <a:cxn ang="0">
                    <a:pos x="7" y="82"/>
                  </a:cxn>
                  <a:cxn ang="0">
                    <a:pos x="3" y="96"/>
                  </a:cxn>
                  <a:cxn ang="0">
                    <a:pos x="0" y="111"/>
                  </a:cxn>
                  <a:cxn ang="0">
                    <a:pos x="0" y="111"/>
                  </a:cxn>
                  <a:cxn ang="0">
                    <a:pos x="0" y="114"/>
                  </a:cxn>
                  <a:cxn ang="0">
                    <a:pos x="3" y="116"/>
                  </a:cxn>
                  <a:cxn ang="0">
                    <a:pos x="6" y="117"/>
                  </a:cxn>
                  <a:cxn ang="0">
                    <a:pos x="8" y="115"/>
                  </a:cxn>
                  <a:cxn ang="0">
                    <a:pos x="14" y="108"/>
                  </a:cxn>
                  <a:cxn ang="0">
                    <a:pos x="14" y="108"/>
                  </a:cxn>
                  <a:cxn ang="0">
                    <a:pos x="16" y="106"/>
                  </a:cxn>
                  <a:cxn ang="0">
                    <a:pos x="15" y="104"/>
                  </a:cxn>
                  <a:cxn ang="0">
                    <a:pos x="14" y="102"/>
                  </a:cxn>
                  <a:cxn ang="0">
                    <a:pos x="12" y="101"/>
                  </a:cxn>
                  <a:cxn ang="0">
                    <a:pos x="12" y="101"/>
                  </a:cxn>
                  <a:cxn ang="0">
                    <a:pos x="18" y="75"/>
                  </a:cxn>
                  <a:cxn ang="0">
                    <a:pos x="22" y="63"/>
                  </a:cxn>
                  <a:cxn ang="0">
                    <a:pos x="27" y="52"/>
                  </a:cxn>
                  <a:cxn ang="0">
                    <a:pos x="33" y="39"/>
                  </a:cxn>
                  <a:cxn ang="0">
                    <a:pos x="39" y="28"/>
                  </a:cxn>
                  <a:cxn ang="0">
                    <a:pos x="45" y="18"/>
                  </a:cxn>
                  <a:cxn ang="0">
                    <a:pos x="53" y="6"/>
                  </a:cxn>
                  <a:cxn ang="0">
                    <a:pos x="53" y="6"/>
                  </a:cxn>
                  <a:cxn ang="0">
                    <a:pos x="54" y="5"/>
                  </a:cxn>
                  <a:cxn ang="0">
                    <a:pos x="54" y="3"/>
                  </a:cxn>
                  <a:cxn ang="0">
                    <a:pos x="53" y="2"/>
                  </a:cxn>
                  <a:cxn ang="0">
                    <a:pos x="52" y="1"/>
                  </a:cxn>
                  <a:cxn ang="0">
                    <a:pos x="48" y="0"/>
                  </a:cxn>
                  <a:cxn ang="0">
                    <a:pos x="46" y="0"/>
                  </a:cxn>
                  <a:cxn ang="0">
                    <a:pos x="45" y="2"/>
                  </a:cxn>
                  <a:cxn ang="0">
                    <a:pos x="45" y="2"/>
                  </a:cxn>
                </a:cxnLst>
                <a:rect l="0" t="0" r="r" b="b"/>
                <a:pathLst>
                  <a:path w="54" h="117">
                    <a:moveTo>
                      <a:pt x="45" y="2"/>
                    </a:moveTo>
                    <a:lnTo>
                      <a:pt x="45" y="2"/>
                    </a:lnTo>
                    <a:lnTo>
                      <a:pt x="37" y="14"/>
                    </a:lnTo>
                    <a:lnTo>
                      <a:pt x="28" y="27"/>
                    </a:lnTo>
                    <a:lnTo>
                      <a:pt x="22" y="40"/>
                    </a:lnTo>
                    <a:lnTo>
                      <a:pt x="16" y="54"/>
                    </a:lnTo>
                    <a:lnTo>
                      <a:pt x="11" y="67"/>
                    </a:lnTo>
                    <a:lnTo>
                      <a:pt x="7" y="82"/>
                    </a:lnTo>
                    <a:lnTo>
                      <a:pt x="3" y="96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0" y="114"/>
                    </a:lnTo>
                    <a:lnTo>
                      <a:pt x="3" y="116"/>
                    </a:lnTo>
                    <a:lnTo>
                      <a:pt x="6" y="117"/>
                    </a:lnTo>
                    <a:lnTo>
                      <a:pt x="8" y="115"/>
                    </a:lnTo>
                    <a:lnTo>
                      <a:pt x="14" y="108"/>
                    </a:lnTo>
                    <a:lnTo>
                      <a:pt x="14" y="108"/>
                    </a:lnTo>
                    <a:lnTo>
                      <a:pt x="16" y="106"/>
                    </a:lnTo>
                    <a:lnTo>
                      <a:pt x="15" y="104"/>
                    </a:lnTo>
                    <a:lnTo>
                      <a:pt x="14" y="102"/>
                    </a:lnTo>
                    <a:lnTo>
                      <a:pt x="12" y="101"/>
                    </a:lnTo>
                    <a:lnTo>
                      <a:pt x="12" y="101"/>
                    </a:lnTo>
                    <a:lnTo>
                      <a:pt x="18" y="75"/>
                    </a:lnTo>
                    <a:lnTo>
                      <a:pt x="22" y="63"/>
                    </a:lnTo>
                    <a:lnTo>
                      <a:pt x="27" y="52"/>
                    </a:lnTo>
                    <a:lnTo>
                      <a:pt x="33" y="39"/>
                    </a:lnTo>
                    <a:lnTo>
                      <a:pt x="39" y="28"/>
                    </a:lnTo>
                    <a:lnTo>
                      <a:pt x="45" y="18"/>
                    </a:lnTo>
                    <a:lnTo>
                      <a:pt x="53" y="6"/>
                    </a:lnTo>
                    <a:lnTo>
                      <a:pt x="53" y="6"/>
                    </a:lnTo>
                    <a:lnTo>
                      <a:pt x="54" y="5"/>
                    </a:lnTo>
                    <a:lnTo>
                      <a:pt x="54" y="3"/>
                    </a:lnTo>
                    <a:lnTo>
                      <a:pt x="53" y="2"/>
                    </a:lnTo>
                    <a:lnTo>
                      <a:pt x="52" y="1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5" y="2"/>
                    </a:lnTo>
                    <a:lnTo>
                      <a:pt x="45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68" name="Freeform 813"/>
              <p:cNvSpPr/>
              <p:nvPr/>
            </p:nvSpPr>
            <p:spPr bwMode="auto">
              <a:xfrm>
                <a:off x="6629400" y="1741488"/>
                <a:ext cx="28575" cy="55563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44" y="3"/>
                  </a:cxn>
                  <a:cxn ang="0">
                    <a:pos x="39" y="14"/>
                  </a:cxn>
                  <a:cxn ang="0">
                    <a:pos x="35" y="26"/>
                  </a:cxn>
                  <a:cxn ang="0">
                    <a:pos x="35" y="26"/>
                  </a:cxn>
                  <a:cxn ang="0">
                    <a:pos x="34" y="32"/>
                  </a:cxn>
                  <a:cxn ang="0">
                    <a:pos x="33" y="38"/>
                  </a:cxn>
                  <a:cxn ang="0">
                    <a:pos x="32" y="44"/>
                  </a:cxn>
                  <a:cxn ang="0">
                    <a:pos x="31" y="48"/>
                  </a:cxn>
                  <a:cxn ang="0">
                    <a:pos x="30" y="50"/>
                  </a:cxn>
                  <a:cxn ang="0">
                    <a:pos x="30" y="50"/>
                  </a:cxn>
                  <a:cxn ang="0">
                    <a:pos x="25" y="55"/>
                  </a:cxn>
                  <a:cxn ang="0">
                    <a:pos x="22" y="61"/>
                  </a:cxn>
                  <a:cxn ang="0">
                    <a:pos x="15" y="73"/>
                  </a:cxn>
                  <a:cxn ang="0">
                    <a:pos x="9" y="86"/>
                  </a:cxn>
                  <a:cxn ang="0">
                    <a:pos x="5" y="91"/>
                  </a:cxn>
                  <a:cxn ang="0">
                    <a:pos x="1" y="97"/>
                  </a:cxn>
                  <a:cxn ang="0">
                    <a:pos x="1" y="97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1" y="103"/>
                  </a:cxn>
                  <a:cxn ang="0">
                    <a:pos x="3" y="104"/>
                  </a:cxn>
                  <a:cxn ang="0">
                    <a:pos x="4" y="105"/>
                  </a:cxn>
                  <a:cxn ang="0">
                    <a:pos x="6" y="104"/>
                  </a:cxn>
                  <a:cxn ang="0">
                    <a:pos x="7" y="103"/>
                  </a:cxn>
                  <a:cxn ang="0">
                    <a:pos x="7" y="103"/>
                  </a:cxn>
                  <a:cxn ang="0">
                    <a:pos x="14" y="94"/>
                  </a:cxn>
                  <a:cxn ang="0">
                    <a:pos x="21" y="84"/>
                  </a:cxn>
                  <a:cxn ang="0">
                    <a:pos x="31" y="63"/>
                  </a:cxn>
                  <a:cxn ang="0">
                    <a:pos x="31" y="63"/>
                  </a:cxn>
                  <a:cxn ang="0">
                    <a:pos x="34" y="60"/>
                  </a:cxn>
                  <a:cxn ang="0">
                    <a:pos x="37" y="57"/>
                  </a:cxn>
                  <a:cxn ang="0">
                    <a:pos x="39" y="54"/>
                  </a:cxn>
                  <a:cxn ang="0">
                    <a:pos x="40" y="50"/>
                  </a:cxn>
                  <a:cxn ang="0">
                    <a:pos x="40" y="50"/>
                  </a:cxn>
                  <a:cxn ang="0">
                    <a:pos x="42" y="38"/>
                  </a:cxn>
                  <a:cxn ang="0">
                    <a:pos x="44" y="28"/>
                  </a:cxn>
                  <a:cxn ang="0">
                    <a:pos x="48" y="18"/>
                  </a:cxn>
                  <a:cxn ang="0">
                    <a:pos x="53" y="7"/>
                  </a:cxn>
                  <a:cxn ang="0">
                    <a:pos x="53" y="7"/>
                  </a:cxn>
                  <a:cxn ang="0">
                    <a:pos x="53" y="5"/>
                  </a:cxn>
                  <a:cxn ang="0">
                    <a:pos x="53" y="4"/>
                  </a:cxn>
                  <a:cxn ang="0">
                    <a:pos x="51" y="1"/>
                  </a:cxn>
                  <a:cxn ang="0">
                    <a:pos x="48" y="0"/>
                  </a:cxn>
                  <a:cxn ang="0">
                    <a:pos x="47" y="0"/>
                  </a:cxn>
                  <a:cxn ang="0">
                    <a:pos x="45" y="1"/>
                  </a:cxn>
                  <a:cxn ang="0">
                    <a:pos x="44" y="3"/>
                  </a:cxn>
                  <a:cxn ang="0">
                    <a:pos x="44" y="3"/>
                  </a:cxn>
                </a:cxnLst>
                <a:rect l="0" t="0" r="r" b="b"/>
                <a:pathLst>
                  <a:path w="53" h="105">
                    <a:moveTo>
                      <a:pt x="44" y="3"/>
                    </a:moveTo>
                    <a:lnTo>
                      <a:pt x="44" y="3"/>
                    </a:lnTo>
                    <a:lnTo>
                      <a:pt x="39" y="14"/>
                    </a:lnTo>
                    <a:lnTo>
                      <a:pt x="35" y="26"/>
                    </a:lnTo>
                    <a:lnTo>
                      <a:pt x="35" y="26"/>
                    </a:lnTo>
                    <a:lnTo>
                      <a:pt x="34" y="32"/>
                    </a:lnTo>
                    <a:lnTo>
                      <a:pt x="33" y="38"/>
                    </a:lnTo>
                    <a:lnTo>
                      <a:pt x="32" y="44"/>
                    </a:lnTo>
                    <a:lnTo>
                      <a:pt x="31" y="48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25" y="55"/>
                    </a:lnTo>
                    <a:lnTo>
                      <a:pt x="22" y="61"/>
                    </a:lnTo>
                    <a:lnTo>
                      <a:pt x="15" y="73"/>
                    </a:lnTo>
                    <a:lnTo>
                      <a:pt x="9" y="86"/>
                    </a:lnTo>
                    <a:lnTo>
                      <a:pt x="5" y="91"/>
                    </a:lnTo>
                    <a:lnTo>
                      <a:pt x="1" y="97"/>
                    </a:lnTo>
                    <a:lnTo>
                      <a:pt x="1" y="97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1" y="103"/>
                    </a:lnTo>
                    <a:lnTo>
                      <a:pt x="3" y="104"/>
                    </a:lnTo>
                    <a:lnTo>
                      <a:pt x="4" y="105"/>
                    </a:lnTo>
                    <a:lnTo>
                      <a:pt x="6" y="104"/>
                    </a:lnTo>
                    <a:lnTo>
                      <a:pt x="7" y="103"/>
                    </a:lnTo>
                    <a:lnTo>
                      <a:pt x="7" y="103"/>
                    </a:lnTo>
                    <a:lnTo>
                      <a:pt x="14" y="94"/>
                    </a:lnTo>
                    <a:lnTo>
                      <a:pt x="21" y="84"/>
                    </a:lnTo>
                    <a:lnTo>
                      <a:pt x="31" y="63"/>
                    </a:lnTo>
                    <a:lnTo>
                      <a:pt x="31" y="63"/>
                    </a:lnTo>
                    <a:lnTo>
                      <a:pt x="34" y="60"/>
                    </a:lnTo>
                    <a:lnTo>
                      <a:pt x="37" y="57"/>
                    </a:lnTo>
                    <a:lnTo>
                      <a:pt x="39" y="54"/>
                    </a:lnTo>
                    <a:lnTo>
                      <a:pt x="40" y="50"/>
                    </a:lnTo>
                    <a:lnTo>
                      <a:pt x="40" y="50"/>
                    </a:lnTo>
                    <a:lnTo>
                      <a:pt x="42" y="38"/>
                    </a:lnTo>
                    <a:lnTo>
                      <a:pt x="44" y="28"/>
                    </a:lnTo>
                    <a:lnTo>
                      <a:pt x="48" y="18"/>
                    </a:lnTo>
                    <a:lnTo>
                      <a:pt x="53" y="7"/>
                    </a:lnTo>
                    <a:lnTo>
                      <a:pt x="53" y="7"/>
                    </a:lnTo>
                    <a:lnTo>
                      <a:pt x="53" y="5"/>
                    </a:lnTo>
                    <a:lnTo>
                      <a:pt x="53" y="4"/>
                    </a:lnTo>
                    <a:lnTo>
                      <a:pt x="51" y="1"/>
                    </a:lnTo>
                    <a:lnTo>
                      <a:pt x="48" y="0"/>
                    </a:lnTo>
                    <a:lnTo>
                      <a:pt x="47" y="0"/>
                    </a:lnTo>
                    <a:lnTo>
                      <a:pt x="45" y="1"/>
                    </a:lnTo>
                    <a:lnTo>
                      <a:pt x="44" y="3"/>
                    </a:lnTo>
                    <a:lnTo>
                      <a:pt x="44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69" name="Freeform 814"/>
              <p:cNvSpPr/>
              <p:nvPr/>
            </p:nvSpPr>
            <p:spPr bwMode="auto">
              <a:xfrm>
                <a:off x="6673850" y="1739900"/>
                <a:ext cx="20638" cy="53975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32" y="4"/>
                  </a:cxn>
                  <a:cxn ang="0">
                    <a:pos x="29" y="16"/>
                  </a:cxn>
                  <a:cxn ang="0">
                    <a:pos x="26" y="28"/>
                  </a:cxn>
                  <a:cxn ang="0">
                    <a:pos x="22" y="40"/>
                  </a:cxn>
                  <a:cxn ang="0">
                    <a:pos x="18" y="51"/>
                  </a:cxn>
                  <a:cxn ang="0">
                    <a:pos x="8" y="74"/>
                  </a:cxn>
                  <a:cxn ang="0">
                    <a:pos x="4" y="86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1" y="101"/>
                  </a:cxn>
                  <a:cxn ang="0">
                    <a:pos x="2" y="102"/>
                  </a:cxn>
                  <a:cxn ang="0">
                    <a:pos x="4" y="103"/>
                  </a:cxn>
                  <a:cxn ang="0">
                    <a:pos x="5" y="103"/>
                  </a:cxn>
                  <a:cxn ang="0">
                    <a:pos x="7" y="103"/>
                  </a:cxn>
                  <a:cxn ang="0">
                    <a:pos x="8" y="102"/>
                  </a:cxn>
                  <a:cxn ang="0">
                    <a:pos x="9" y="100"/>
                  </a:cxn>
                  <a:cxn ang="0">
                    <a:pos x="9" y="100"/>
                  </a:cxn>
                  <a:cxn ang="0">
                    <a:pos x="12" y="88"/>
                  </a:cxn>
                  <a:cxn ang="0">
                    <a:pos x="17" y="76"/>
                  </a:cxn>
                  <a:cxn ang="0">
                    <a:pos x="27" y="53"/>
                  </a:cxn>
                  <a:cxn ang="0">
                    <a:pos x="32" y="41"/>
                  </a:cxn>
                  <a:cxn ang="0">
                    <a:pos x="36" y="29"/>
                  </a:cxn>
                  <a:cxn ang="0">
                    <a:pos x="39" y="16"/>
                  </a:cxn>
                  <a:cxn ang="0">
                    <a:pos x="41" y="4"/>
                  </a:cxn>
                  <a:cxn ang="0">
                    <a:pos x="41" y="4"/>
                  </a:cxn>
                  <a:cxn ang="0">
                    <a:pos x="41" y="2"/>
                  </a:cxn>
                  <a:cxn ang="0">
                    <a:pos x="40" y="1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1"/>
                  </a:cxn>
                  <a:cxn ang="0">
                    <a:pos x="32" y="2"/>
                  </a:cxn>
                  <a:cxn ang="0">
                    <a:pos x="32" y="4"/>
                  </a:cxn>
                  <a:cxn ang="0">
                    <a:pos x="32" y="4"/>
                  </a:cxn>
                </a:cxnLst>
                <a:rect l="0" t="0" r="r" b="b"/>
                <a:pathLst>
                  <a:path w="41" h="103">
                    <a:moveTo>
                      <a:pt x="32" y="4"/>
                    </a:moveTo>
                    <a:lnTo>
                      <a:pt x="32" y="4"/>
                    </a:lnTo>
                    <a:lnTo>
                      <a:pt x="29" y="16"/>
                    </a:lnTo>
                    <a:lnTo>
                      <a:pt x="26" y="28"/>
                    </a:lnTo>
                    <a:lnTo>
                      <a:pt x="22" y="40"/>
                    </a:lnTo>
                    <a:lnTo>
                      <a:pt x="18" y="51"/>
                    </a:lnTo>
                    <a:lnTo>
                      <a:pt x="8" y="74"/>
                    </a:lnTo>
                    <a:lnTo>
                      <a:pt x="4" y="86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1" y="101"/>
                    </a:lnTo>
                    <a:lnTo>
                      <a:pt x="2" y="102"/>
                    </a:lnTo>
                    <a:lnTo>
                      <a:pt x="4" y="103"/>
                    </a:lnTo>
                    <a:lnTo>
                      <a:pt x="5" y="103"/>
                    </a:lnTo>
                    <a:lnTo>
                      <a:pt x="7" y="103"/>
                    </a:lnTo>
                    <a:lnTo>
                      <a:pt x="8" y="102"/>
                    </a:lnTo>
                    <a:lnTo>
                      <a:pt x="9" y="100"/>
                    </a:lnTo>
                    <a:lnTo>
                      <a:pt x="9" y="100"/>
                    </a:lnTo>
                    <a:lnTo>
                      <a:pt x="12" y="88"/>
                    </a:lnTo>
                    <a:lnTo>
                      <a:pt x="17" y="76"/>
                    </a:lnTo>
                    <a:lnTo>
                      <a:pt x="27" y="53"/>
                    </a:lnTo>
                    <a:lnTo>
                      <a:pt x="32" y="41"/>
                    </a:lnTo>
                    <a:lnTo>
                      <a:pt x="36" y="29"/>
                    </a:lnTo>
                    <a:lnTo>
                      <a:pt x="39" y="16"/>
                    </a:lnTo>
                    <a:lnTo>
                      <a:pt x="41" y="4"/>
                    </a:lnTo>
                    <a:lnTo>
                      <a:pt x="41" y="4"/>
                    </a:lnTo>
                    <a:lnTo>
                      <a:pt x="41" y="2"/>
                    </a:lnTo>
                    <a:lnTo>
                      <a:pt x="40" y="1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2" y="2"/>
                    </a:lnTo>
                    <a:lnTo>
                      <a:pt x="32" y="4"/>
                    </a:lnTo>
                    <a:lnTo>
                      <a:pt x="32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70" name="Freeform 815"/>
              <p:cNvSpPr/>
              <p:nvPr/>
            </p:nvSpPr>
            <p:spPr bwMode="auto">
              <a:xfrm>
                <a:off x="6811963" y="1671638"/>
                <a:ext cx="9525" cy="38100"/>
              </a:xfrm>
              <a:custGeom>
                <a:avLst/>
                <a:gdLst/>
                <a:ahLst/>
                <a:cxnLst>
                  <a:cxn ang="0">
                    <a:pos x="11" y="58"/>
                  </a:cxn>
                  <a:cxn ang="0">
                    <a:pos x="11" y="58"/>
                  </a:cxn>
                  <a:cxn ang="0">
                    <a:pos x="10" y="51"/>
                  </a:cxn>
                  <a:cxn ang="0">
                    <a:pos x="9" y="44"/>
                  </a:cxn>
                  <a:cxn ang="0">
                    <a:pos x="10" y="33"/>
                  </a:cxn>
                  <a:cxn ang="0">
                    <a:pos x="10" y="33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1" y="3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3" y="3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1" y="20"/>
                  </a:cxn>
                  <a:cxn ang="0">
                    <a:pos x="0" y="40"/>
                  </a:cxn>
                  <a:cxn ang="0">
                    <a:pos x="0" y="50"/>
                  </a:cxn>
                  <a:cxn ang="0">
                    <a:pos x="2" y="59"/>
                  </a:cxn>
                  <a:cxn ang="0">
                    <a:pos x="3" y="63"/>
                  </a:cxn>
                  <a:cxn ang="0">
                    <a:pos x="5" y="66"/>
                  </a:cxn>
                  <a:cxn ang="0">
                    <a:pos x="7" y="69"/>
                  </a:cxn>
                  <a:cxn ang="0">
                    <a:pos x="11" y="72"/>
                  </a:cxn>
                  <a:cxn ang="0">
                    <a:pos x="11" y="72"/>
                  </a:cxn>
                  <a:cxn ang="0">
                    <a:pos x="13" y="72"/>
                  </a:cxn>
                  <a:cxn ang="0">
                    <a:pos x="15" y="72"/>
                  </a:cxn>
                  <a:cxn ang="0">
                    <a:pos x="17" y="70"/>
                  </a:cxn>
                  <a:cxn ang="0">
                    <a:pos x="17" y="68"/>
                  </a:cxn>
                  <a:cxn ang="0">
                    <a:pos x="17" y="62"/>
                  </a:cxn>
                  <a:cxn ang="0">
                    <a:pos x="17" y="62"/>
                  </a:cxn>
                  <a:cxn ang="0">
                    <a:pos x="17" y="59"/>
                  </a:cxn>
                  <a:cxn ang="0">
                    <a:pos x="15" y="58"/>
                  </a:cxn>
                  <a:cxn ang="0">
                    <a:pos x="13" y="57"/>
                  </a:cxn>
                  <a:cxn ang="0">
                    <a:pos x="11" y="58"/>
                  </a:cxn>
                  <a:cxn ang="0">
                    <a:pos x="11" y="58"/>
                  </a:cxn>
                </a:cxnLst>
                <a:rect l="0" t="0" r="r" b="b"/>
                <a:pathLst>
                  <a:path w="17" h="72">
                    <a:moveTo>
                      <a:pt x="11" y="58"/>
                    </a:moveTo>
                    <a:lnTo>
                      <a:pt x="11" y="58"/>
                    </a:lnTo>
                    <a:lnTo>
                      <a:pt x="10" y="51"/>
                    </a:lnTo>
                    <a:lnTo>
                      <a:pt x="9" y="44"/>
                    </a:lnTo>
                    <a:lnTo>
                      <a:pt x="10" y="33"/>
                    </a:lnTo>
                    <a:lnTo>
                      <a:pt x="10" y="33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1" y="2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2" y="59"/>
                    </a:lnTo>
                    <a:lnTo>
                      <a:pt x="3" y="63"/>
                    </a:lnTo>
                    <a:lnTo>
                      <a:pt x="5" y="66"/>
                    </a:lnTo>
                    <a:lnTo>
                      <a:pt x="7" y="69"/>
                    </a:lnTo>
                    <a:lnTo>
                      <a:pt x="11" y="72"/>
                    </a:lnTo>
                    <a:lnTo>
                      <a:pt x="11" y="72"/>
                    </a:lnTo>
                    <a:lnTo>
                      <a:pt x="13" y="72"/>
                    </a:lnTo>
                    <a:lnTo>
                      <a:pt x="15" y="72"/>
                    </a:lnTo>
                    <a:lnTo>
                      <a:pt x="17" y="70"/>
                    </a:lnTo>
                    <a:lnTo>
                      <a:pt x="17" y="68"/>
                    </a:lnTo>
                    <a:lnTo>
                      <a:pt x="17" y="62"/>
                    </a:lnTo>
                    <a:lnTo>
                      <a:pt x="17" y="62"/>
                    </a:lnTo>
                    <a:lnTo>
                      <a:pt x="17" y="59"/>
                    </a:lnTo>
                    <a:lnTo>
                      <a:pt x="15" y="58"/>
                    </a:lnTo>
                    <a:lnTo>
                      <a:pt x="13" y="57"/>
                    </a:lnTo>
                    <a:lnTo>
                      <a:pt x="11" y="58"/>
                    </a:lnTo>
                    <a:lnTo>
                      <a:pt x="11" y="5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71" name="Freeform 816"/>
              <p:cNvSpPr/>
              <p:nvPr/>
            </p:nvSpPr>
            <p:spPr bwMode="auto">
              <a:xfrm>
                <a:off x="6843713" y="1644650"/>
                <a:ext cx="22225" cy="55563"/>
              </a:xfrm>
              <a:custGeom>
                <a:avLst/>
                <a:gdLst/>
                <a:ahLst/>
                <a:cxnLst>
                  <a:cxn ang="0">
                    <a:pos x="33" y="1"/>
                  </a:cxn>
                  <a:cxn ang="0">
                    <a:pos x="33" y="1"/>
                  </a:cxn>
                  <a:cxn ang="0">
                    <a:pos x="29" y="6"/>
                  </a:cxn>
                  <a:cxn ang="0">
                    <a:pos x="26" y="12"/>
                  </a:cxn>
                  <a:cxn ang="0">
                    <a:pos x="20" y="23"/>
                  </a:cxn>
                  <a:cxn ang="0">
                    <a:pos x="16" y="35"/>
                  </a:cxn>
                  <a:cxn ang="0">
                    <a:pos x="13" y="48"/>
                  </a:cxn>
                  <a:cxn ang="0">
                    <a:pos x="8" y="73"/>
                  </a:cxn>
                  <a:cxn ang="0">
                    <a:pos x="5" y="86"/>
                  </a:cxn>
                  <a:cxn ang="0">
                    <a:pos x="1" y="97"/>
                  </a:cxn>
                  <a:cxn ang="0">
                    <a:pos x="1" y="97"/>
                  </a:cxn>
                  <a:cxn ang="0">
                    <a:pos x="0" y="99"/>
                  </a:cxn>
                  <a:cxn ang="0">
                    <a:pos x="1" y="101"/>
                  </a:cxn>
                  <a:cxn ang="0">
                    <a:pos x="3" y="103"/>
                  </a:cxn>
                  <a:cxn ang="0">
                    <a:pos x="5" y="104"/>
                  </a:cxn>
                  <a:cxn ang="0">
                    <a:pos x="6" y="104"/>
                  </a:cxn>
                  <a:cxn ang="0">
                    <a:pos x="8" y="103"/>
                  </a:cxn>
                  <a:cxn ang="0">
                    <a:pos x="9" y="102"/>
                  </a:cxn>
                  <a:cxn ang="0">
                    <a:pos x="9" y="102"/>
                  </a:cxn>
                  <a:cxn ang="0">
                    <a:pos x="13" y="91"/>
                  </a:cxn>
                  <a:cxn ang="0">
                    <a:pos x="17" y="81"/>
                  </a:cxn>
                  <a:cxn ang="0">
                    <a:pos x="23" y="58"/>
                  </a:cxn>
                  <a:cxn ang="0">
                    <a:pos x="23" y="58"/>
                  </a:cxn>
                  <a:cxn ang="0">
                    <a:pos x="25" y="45"/>
                  </a:cxn>
                  <a:cxn ang="0">
                    <a:pos x="28" y="32"/>
                  </a:cxn>
                  <a:cxn ang="0">
                    <a:pos x="30" y="26"/>
                  </a:cxn>
                  <a:cxn ang="0">
                    <a:pos x="33" y="20"/>
                  </a:cxn>
                  <a:cxn ang="0">
                    <a:pos x="36" y="14"/>
                  </a:cxn>
                  <a:cxn ang="0">
                    <a:pos x="40" y="8"/>
                  </a:cxn>
                  <a:cxn ang="0">
                    <a:pos x="40" y="8"/>
                  </a:cxn>
                  <a:cxn ang="0">
                    <a:pos x="41" y="6"/>
                  </a:cxn>
                  <a:cxn ang="0">
                    <a:pos x="41" y="4"/>
                  </a:cxn>
                  <a:cxn ang="0">
                    <a:pos x="40" y="3"/>
                  </a:cxn>
                  <a:cxn ang="0">
                    <a:pos x="39" y="1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1"/>
                  </a:cxn>
                  <a:cxn ang="0">
                    <a:pos x="33" y="1"/>
                  </a:cxn>
                </a:cxnLst>
                <a:rect l="0" t="0" r="r" b="b"/>
                <a:pathLst>
                  <a:path w="41" h="104">
                    <a:moveTo>
                      <a:pt x="33" y="1"/>
                    </a:moveTo>
                    <a:lnTo>
                      <a:pt x="33" y="1"/>
                    </a:lnTo>
                    <a:lnTo>
                      <a:pt x="29" y="6"/>
                    </a:lnTo>
                    <a:lnTo>
                      <a:pt x="26" y="12"/>
                    </a:lnTo>
                    <a:lnTo>
                      <a:pt x="20" y="23"/>
                    </a:lnTo>
                    <a:lnTo>
                      <a:pt x="16" y="35"/>
                    </a:lnTo>
                    <a:lnTo>
                      <a:pt x="13" y="48"/>
                    </a:lnTo>
                    <a:lnTo>
                      <a:pt x="8" y="73"/>
                    </a:lnTo>
                    <a:lnTo>
                      <a:pt x="5" y="86"/>
                    </a:lnTo>
                    <a:lnTo>
                      <a:pt x="1" y="97"/>
                    </a:lnTo>
                    <a:lnTo>
                      <a:pt x="1" y="97"/>
                    </a:lnTo>
                    <a:lnTo>
                      <a:pt x="0" y="99"/>
                    </a:lnTo>
                    <a:lnTo>
                      <a:pt x="1" y="101"/>
                    </a:lnTo>
                    <a:lnTo>
                      <a:pt x="3" y="103"/>
                    </a:lnTo>
                    <a:lnTo>
                      <a:pt x="5" y="104"/>
                    </a:lnTo>
                    <a:lnTo>
                      <a:pt x="6" y="104"/>
                    </a:lnTo>
                    <a:lnTo>
                      <a:pt x="8" y="103"/>
                    </a:lnTo>
                    <a:lnTo>
                      <a:pt x="9" y="102"/>
                    </a:lnTo>
                    <a:lnTo>
                      <a:pt x="9" y="102"/>
                    </a:lnTo>
                    <a:lnTo>
                      <a:pt x="13" y="91"/>
                    </a:lnTo>
                    <a:lnTo>
                      <a:pt x="17" y="81"/>
                    </a:lnTo>
                    <a:lnTo>
                      <a:pt x="23" y="58"/>
                    </a:lnTo>
                    <a:lnTo>
                      <a:pt x="23" y="58"/>
                    </a:lnTo>
                    <a:lnTo>
                      <a:pt x="25" y="45"/>
                    </a:lnTo>
                    <a:lnTo>
                      <a:pt x="28" y="32"/>
                    </a:lnTo>
                    <a:lnTo>
                      <a:pt x="30" y="26"/>
                    </a:lnTo>
                    <a:lnTo>
                      <a:pt x="33" y="20"/>
                    </a:lnTo>
                    <a:lnTo>
                      <a:pt x="36" y="14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1" y="6"/>
                    </a:lnTo>
                    <a:lnTo>
                      <a:pt x="41" y="4"/>
                    </a:lnTo>
                    <a:lnTo>
                      <a:pt x="40" y="3"/>
                    </a:lnTo>
                    <a:lnTo>
                      <a:pt x="39" y="1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72" name="Freeform 817"/>
              <p:cNvSpPr/>
              <p:nvPr/>
            </p:nvSpPr>
            <p:spPr bwMode="auto">
              <a:xfrm>
                <a:off x="6719888" y="1743075"/>
                <a:ext cx="9525" cy="47625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6" y="4"/>
                  </a:cxn>
                  <a:cxn ang="0">
                    <a:pos x="16" y="2"/>
                  </a:cxn>
                  <a:cxn ang="0">
                    <a:pos x="15" y="1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7" y="2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8" y="25"/>
                  </a:cxn>
                  <a:cxn ang="0">
                    <a:pos x="8" y="44"/>
                  </a:cxn>
                  <a:cxn ang="0">
                    <a:pos x="8" y="55"/>
                  </a:cxn>
                  <a:cxn ang="0">
                    <a:pos x="7" y="65"/>
                  </a:cxn>
                  <a:cxn ang="0">
                    <a:pos x="4" y="7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6"/>
                  </a:cxn>
                  <a:cxn ang="0">
                    <a:pos x="0" y="88"/>
                  </a:cxn>
                  <a:cxn ang="0">
                    <a:pos x="3" y="91"/>
                  </a:cxn>
                  <a:cxn ang="0">
                    <a:pos x="4" y="91"/>
                  </a:cxn>
                  <a:cxn ang="0">
                    <a:pos x="7" y="91"/>
                  </a:cxn>
                  <a:cxn ang="0">
                    <a:pos x="8" y="91"/>
                  </a:cxn>
                  <a:cxn ang="0">
                    <a:pos x="9" y="89"/>
                  </a:cxn>
                  <a:cxn ang="0">
                    <a:pos x="9" y="89"/>
                  </a:cxn>
                  <a:cxn ang="0">
                    <a:pos x="13" y="79"/>
                  </a:cxn>
                  <a:cxn ang="0">
                    <a:pos x="15" y="68"/>
                  </a:cxn>
                  <a:cxn ang="0">
                    <a:pos x="17" y="58"/>
                  </a:cxn>
                  <a:cxn ang="0">
                    <a:pos x="17" y="48"/>
                  </a:cxn>
                  <a:cxn ang="0">
                    <a:pos x="17" y="26"/>
                  </a:cxn>
                  <a:cxn ang="0">
                    <a:pos x="16" y="4"/>
                  </a:cxn>
                  <a:cxn ang="0">
                    <a:pos x="16" y="4"/>
                  </a:cxn>
                </a:cxnLst>
                <a:rect l="0" t="0" r="r" b="b"/>
                <a:pathLst>
                  <a:path w="17" h="91">
                    <a:moveTo>
                      <a:pt x="16" y="4"/>
                    </a:moveTo>
                    <a:lnTo>
                      <a:pt x="16" y="4"/>
                    </a:lnTo>
                    <a:lnTo>
                      <a:pt x="16" y="2"/>
                    </a:lnTo>
                    <a:lnTo>
                      <a:pt x="15" y="1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25"/>
                    </a:lnTo>
                    <a:lnTo>
                      <a:pt x="8" y="44"/>
                    </a:lnTo>
                    <a:lnTo>
                      <a:pt x="8" y="55"/>
                    </a:lnTo>
                    <a:lnTo>
                      <a:pt x="7" y="65"/>
                    </a:lnTo>
                    <a:lnTo>
                      <a:pt x="4" y="7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6"/>
                    </a:lnTo>
                    <a:lnTo>
                      <a:pt x="0" y="88"/>
                    </a:lnTo>
                    <a:lnTo>
                      <a:pt x="3" y="91"/>
                    </a:lnTo>
                    <a:lnTo>
                      <a:pt x="4" y="91"/>
                    </a:lnTo>
                    <a:lnTo>
                      <a:pt x="7" y="91"/>
                    </a:lnTo>
                    <a:lnTo>
                      <a:pt x="8" y="91"/>
                    </a:lnTo>
                    <a:lnTo>
                      <a:pt x="9" y="89"/>
                    </a:lnTo>
                    <a:lnTo>
                      <a:pt x="9" y="89"/>
                    </a:lnTo>
                    <a:lnTo>
                      <a:pt x="13" y="79"/>
                    </a:lnTo>
                    <a:lnTo>
                      <a:pt x="15" y="68"/>
                    </a:lnTo>
                    <a:lnTo>
                      <a:pt x="17" y="58"/>
                    </a:lnTo>
                    <a:lnTo>
                      <a:pt x="17" y="48"/>
                    </a:lnTo>
                    <a:lnTo>
                      <a:pt x="17" y="26"/>
                    </a:lnTo>
                    <a:lnTo>
                      <a:pt x="16" y="4"/>
                    </a:lnTo>
                    <a:lnTo>
                      <a:pt x="1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73" name="Freeform 818"/>
              <p:cNvSpPr/>
              <p:nvPr/>
            </p:nvSpPr>
            <p:spPr bwMode="auto">
              <a:xfrm>
                <a:off x="6754813" y="1758950"/>
                <a:ext cx="12700" cy="49213"/>
              </a:xfrm>
              <a:custGeom>
                <a:avLst/>
                <a:gdLst/>
                <a:ahLst/>
                <a:cxnLst>
                  <a:cxn ang="0">
                    <a:pos x="24" y="5"/>
                  </a:cxn>
                  <a:cxn ang="0">
                    <a:pos x="24" y="5"/>
                  </a:cxn>
                  <a:cxn ang="0">
                    <a:pos x="24" y="3"/>
                  </a:cxn>
                  <a:cxn ang="0">
                    <a:pos x="23" y="1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7" y="1"/>
                  </a:cxn>
                  <a:cxn ang="0">
                    <a:pos x="16" y="3"/>
                  </a:cxn>
                  <a:cxn ang="0">
                    <a:pos x="15" y="5"/>
                  </a:cxn>
                  <a:cxn ang="0">
                    <a:pos x="15" y="5"/>
                  </a:cxn>
                  <a:cxn ang="0">
                    <a:pos x="15" y="18"/>
                  </a:cxn>
                  <a:cxn ang="0">
                    <a:pos x="13" y="30"/>
                  </a:cxn>
                  <a:cxn ang="0">
                    <a:pos x="11" y="42"/>
                  </a:cxn>
                  <a:cxn ang="0">
                    <a:pos x="8" y="55"/>
                  </a:cxn>
                  <a:cxn ang="0">
                    <a:pos x="8" y="55"/>
                  </a:cxn>
                  <a:cxn ang="0">
                    <a:pos x="5" y="63"/>
                  </a:cxn>
                  <a:cxn ang="0">
                    <a:pos x="2" y="72"/>
                  </a:cxn>
                  <a:cxn ang="0">
                    <a:pos x="0" y="76"/>
                  </a:cxn>
                  <a:cxn ang="0">
                    <a:pos x="0" y="82"/>
                  </a:cxn>
                  <a:cxn ang="0">
                    <a:pos x="2" y="86"/>
                  </a:cxn>
                  <a:cxn ang="0">
                    <a:pos x="4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7" y="92"/>
                  </a:cxn>
                  <a:cxn ang="0">
                    <a:pos x="8" y="92"/>
                  </a:cxn>
                  <a:cxn ang="0">
                    <a:pos x="10" y="91"/>
                  </a:cxn>
                  <a:cxn ang="0">
                    <a:pos x="11" y="90"/>
                  </a:cxn>
                  <a:cxn ang="0">
                    <a:pos x="12" y="88"/>
                  </a:cxn>
                  <a:cxn ang="0">
                    <a:pos x="12" y="87"/>
                  </a:cxn>
                  <a:cxn ang="0">
                    <a:pos x="12" y="85"/>
                  </a:cxn>
                  <a:cxn ang="0">
                    <a:pos x="12" y="85"/>
                  </a:cxn>
                  <a:cxn ang="0">
                    <a:pos x="10" y="82"/>
                  </a:cxn>
                  <a:cxn ang="0">
                    <a:pos x="10" y="77"/>
                  </a:cxn>
                  <a:cxn ang="0">
                    <a:pos x="11" y="72"/>
                  </a:cxn>
                  <a:cxn ang="0">
                    <a:pos x="13" y="68"/>
                  </a:cxn>
                  <a:cxn ang="0">
                    <a:pos x="16" y="59"/>
                  </a:cxn>
                  <a:cxn ang="0">
                    <a:pos x="18" y="51"/>
                  </a:cxn>
                  <a:cxn ang="0">
                    <a:pos x="18" y="51"/>
                  </a:cxn>
                  <a:cxn ang="0">
                    <a:pos x="20" y="39"/>
                  </a:cxn>
                  <a:cxn ang="0">
                    <a:pos x="22" y="28"/>
                  </a:cxn>
                  <a:cxn ang="0">
                    <a:pos x="24" y="17"/>
                  </a:cxn>
                  <a:cxn ang="0">
                    <a:pos x="24" y="5"/>
                  </a:cxn>
                  <a:cxn ang="0">
                    <a:pos x="24" y="5"/>
                  </a:cxn>
                </a:cxnLst>
                <a:rect l="0" t="0" r="r" b="b"/>
                <a:pathLst>
                  <a:path w="24" h="92">
                    <a:moveTo>
                      <a:pt x="24" y="5"/>
                    </a:moveTo>
                    <a:lnTo>
                      <a:pt x="24" y="5"/>
                    </a:lnTo>
                    <a:lnTo>
                      <a:pt x="24" y="3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7" y="1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18"/>
                    </a:lnTo>
                    <a:lnTo>
                      <a:pt x="13" y="30"/>
                    </a:lnTo>
                    <a:lnTo>
                      <a:pt x="11" y="42"/>
                    </a:lnTo>
                    <a:lnTo>
                      <a:pt x="8" y="55"/>
                    </a:lnTo>
                    <a:lnTo>
                      <a:pt x="8" y="55"/>
                    </a:lnTo>
                    <a:lnTo>
                      <a:pt x="5" y="63"/>
                    </a:lnTo>
                    <a:lnTo>
                      <a:pt x="2" y="72"/>
                    </a:lnTo>
                    <a:lnTo>
                      <a:pt x="0" y="76"/>
                    </a:lnTo>
                    <a:lnTo>
                      <a:pt x="0" y="82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7" y="92"/>
                    </a:lnTo>
                    <a:lnTo>
                      <a:pt x="8" y="92"/>
                    </a:lnTo>
                    <a:lnTo>
                      <a:pt x="10" y="91"/>
                    </a:lnTo>
                    <a:lnTo>
                      <a:pt x="11" y="90"/>
                    </a:lnTo>
                    <a:lnTo>
                      <a:pt x="12" y="88"/>
                    </a:lnTo>
                    <a:lnTo>
                      <a:pt x="12" y="87"/>
                    </a:lnTo>
                    <a:lnTo>
                      <a:pt x="12" y="85"/>
                    </a:lnTo>
                    <a:lnTo>
                      <a:pt x="12" y="85"/>
                    </a:lnTo>
                    <a:lnTo>
                      <a:pt x="10" y="82"/>
                    </a:lnTo>
                    <a:lnTo>
                      <a:pt x="10" y="77"/>
                    </a:lnTo>
                    <a:lnTo>
                      <a:pt x="11" y="72"/>
                    </a:lnTo>
                    <a:lnTo>
                      <a:pt x="13" y="68"/>
                    </a:lnTo>
                    <a:lnTo>
                      <a:pt x="16" y="59"/>
                    </a:lnTo>
                    <a:lnTo>
                      <a:pt x="18" y="51"/>
                    </a:lnTo>
                    <a:lnTo>
                      <a:pt x="18" y="51"/>
                    </a:lnTo>
                    <a:lnTo>
                      <a:pt x="20" y="39"/>
                    </a:lnTo>
                    <a:lnTo>
                      <a:pt x="22" y="28"/>
                    </a:lnTo>
                    <a:lnTo>
                      <a:pt x="24" y="17"/>
                    </a:lnTo>
                    <a:lnTo>
                      <a:pt x="24" y="5"/>
                    </a:lnTo>
                    <a:lnTo>
                      <a:pt x="24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74" name="Freeform 821"/>
              <p:cNvSpPr/>
              <p:nvPr/>
            </p:nvSpPr>
            <p:spPr bwMode="auto">
              <a:xfrm>
                <a:off x="6418263" y="1346200"/>
                <a:ext cx="39688" cy="65088"/>
              </a:xfrm>
              <a:custGeom>
                <a:avLst/>
                <a:gdLst/>
                <a:ahLst/>
                <a:cxnLst>
                  <a:cxn ang="0">
                    <a:pos x="63" y="3"/>
                  </a:cxn>
                  <a:cxn ang="0">
                    <a:pos x="63" y="3"/>
                  </a:cxn>
                  <a:cxn ang="0">
                    <a:pos x="61" y="12"/>
                  </a:cxn>
                  <a:cxn ang="0">
                    <a:pos x="59" y="19"/>
                  </a:cxn>
                  <a:cxn ang="0">
                    <a:pos x="52" y="33"/>
                  </a:cxn>
                  <a:cxn ang="0">
                    <a:pos x="43" y="48"/>
                  </a:cxn>
                  <a:cxn ang="0">
                    <a:pos x="33" y="61"/>
                  </a:cxn>
                  <a:cxn ang="0">
                    <a:pos x="24" y="75"/>
                  </a:cxn>
                  <a:cxn ang="0">
                    <a:pos x="15" y="88"/>
                  </a:cxn>
                  <a:cxn ang="0">
                    <a:pos x="6" y="102"/>
                  </a:cxn>
                  <a:cxn ang="0">
                    <a:pos x="3" y="110"/>
                  </a:cxn>
                  <a:cxn ang="0">
                    <a:pos x="0" y="117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21"/>
                  </a:cxn>
                  <a:cxn ang="0">
                    <a:pos x="2" y="122"/>
                  </a:cxn>
                  <a:cxn ang="0">
                    <a:pos x="3" y="123"/>
                  </a:cxn>
                  <a:cxn ang="0">
                    <a:pos x="5" y="123"/>
                  </a:cxn>
                  <a:cxn ang="0">
                    <a:pos x="6" y="123"/>
                  </a:cxn>
                  <a:cxn ang="0">
                    <a:pos x="8" y="121"/>
                  </a:cxn>
                  <a:cxn ang="0">
                    <a:pos x="10" y="120"/>
                  </a:cxn>
                  <a:cxn ang="0">
                    <a:pos x="10" y="120"/>
                  </a:cxn>
                  <a:cxn ang="0">
                    <a:pos x="13" y="112"/>
                  </a:cxn>
                  <a:cxn ang="0">
                    <a:pos x="16" y="105"/>
                  </a:cxn>
                  <a:cxn ang="0">
                    <a:pos x="24" y="90"/>
                  </a:cxn>
                  <a:cxn ang="0">
                    <a:pos x="33" y="77"/>
                  </a:cxn>
                  <a:cxn ang="0">
                    <a:pos x="43" y="63"/>
                  </a:cxn>
                  <a:cxn ang="0">
                    <a:pos x="52" y="50"/>
                  </a:cxn>
                  <a:cxn ang="0">
                    <a:pos x="61" y="36"/>
                  </a:cxn>
                  <a:cxn ang="0">
                    <a:pos x="67" y="22"/>
                  </a:cxn>
                  <a:cxn ang="0">
                    <a:pos x="70" y="14"/>
                  </a:cxn>
                  <a:cxn ang="0">
                    <a:pos x="73" y="6"/>
                  </a:cxn>
                  <a:cxn ang="0">
                    <a:pos x="73" y="6"/>
                  </a:cxn>
                  <a:cxn ang="0">
                    <a:pos x="73" y="4"/>
                  </a:cxn>
                  <a:cxn ang="0">
                    <a:pos x="71" y="2"/>
                  </a:cxn>
                  <a:cxn ang="0">
                    <a:pos x="70" y="1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4" y="1"/>
                  </a:cxn>
                  <a:cxn ang="0">
                    <a:pos x="63" y="3"/>
                  </a:cxn>
                  <a:cxn ang="0">
                    <a:pos x="63" y="3"/>
                  </a:cxn>
                </a:cxnLst>
                <a:rect l="0" t="0" r="r" b="b"/>
                <a:pathLst>
                  <a:path w="73" h="123">
                    <a:moveTo>
                      <a:pt x="63" y="3"/>
                    </a:moveTo>
                    <a:lnTo>
                      <a:pt x="63" y="3"/>
                    </a:lnTo>
                    <a:lnTo>
                      <a:pt x="61" y="12"/>
                    </a:lnTo>
                    <a:lnTo>
                      <a:pt x="59" y="19"/>
                    </a:lnTo>
                    <a:lnTo>
                      <a:pt x="52" y="33"/>
                    </a:lnTo>
                    <a:lnTo>
                      <a:pt x="43" y="48"/>
                    </a:lnTo>
                    <a:lnTo>
                      <a:pt x="33" y="61"/>
                    </a:lnTo>
                    <a:lnTo>
                      <a:pt x="24" y="75"/>
                    </a:lnTo>
                    <a:lnTo>
                      <a:pt x="15" y="88"/>
                    </a:lnTo>
                    <a:lnTo>
                      <a:pt x="6" y="102"/>
                    </a:lnTo>
                    <a:lnTo>
                      <a:pt x="3" y="110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21"/>
                    </a:lnTo>
                    <a:lnTo>
                      <a:pt x="2" y="122"/>
                    </a:lnTo>
                    <a:lnTo>
                      <a:pt x="3" y="123"/>
                    </a:lnTo>
                    <a:lnTo>
                      <a:pt x="5" y="123"/>
                    </a:lnTo>
                    <a:lnTo>
                      <a:pt x="6" y="123"/>
                    </a:lnTo>
                    <a:lnTo>
                      <a:pt x="8" y="121"/>
                    </a:lnTo>
                    <a:lnTo>
                      <a:pt x="10" y="120"/>
                    </a:lnTo>
                    <a:lnTo>
                      <a:pt x="10" y="120"/>
                    </a:lnTo>
                    <a:lnTo>
                      <a:pt x="13" y="112"/>
                    </a:lnTo>
                    <a:lnTo>
                      <a:pt x="16" y="105"/>
                    </a:lnTo>
                    <a:lnTo>
                      <a:pt x="24" y="90"/>
                    </a:lnTo>
                    <a:lnTo>
                      <a:pt x="33" y="77"/>
                    </a:lnTo>
                    <a:lnTo>
                      <a:pt x="43" y="63"/>
                    </a:lnTo>
                    <a:lnTo>
                      <a:pt x="52" y="50"/>
                    </a:lnTo>
                    <a:lnTo>
                      <a:pt x="61" y="36"/>
                    </a:lnTo>
                    <a:lnTo>
                      <a:pt x="67" y="22"/>
                    </a:lnTo>
                    <a:lnTo>
                      <a:pt x="70" y="14"/>
                    </a:lnTo>
                    <a:lnTo>
                      <a:pt x="73" y="6"/>
                    </a:lnTo>
                    <a:lnTo>
                      <a:pt x="73" y="6"/>
                    </a:lnTo>
                    <a:lnTo>
                      <a:pt x="73" y="4"/>
                    </a:lnTo>
                    <a:lnTo>
                      <a:pt x="71" y="2"/>
                    </a:lnTo>
                    <a:lnTo>
                      <a:pt x="70" y="1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4" y="1"/>
                    </a:lnTo>
                    <a:lnTo>
                      <a:pt x="63" y="3"/>
                    </a:lnTo>
                    <a:lnTo>
                      <a:pt x="63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175" name="Freeform 822"/>
              <p:cNvSpPr/>
              <p:nvPr/>
            </p:nvSpPr>
            <p:spPr bwMode="auto">
              <a:xfrm>
                <a:off x="6462713" y="1366838"/>
                <a:ext cx="34925" cy="50800"/>
              </a:xfrm>
              <a:custGeom>
                <a:avLst/>
                <a:gdLst/>
                <a:ahLst/>
                <a:cxnLst>
                  <a:cxn ang="0">
                    <a:pos x="58" y="2"/>
                  </a:cxn>
                  <a:cxn ang="0">
                    <a:pos x="58" y="2"/>
                  </a:cxn>
                  <a:cxn ang="0">
                    <a:pos x="42" y="24"/>
                  </a:cxn>
                  <a:cxn ang="0">
                    <a:pos x="29" y="46"/>
                  </a:cxn>
                  <a:cxn ang="0">
                    <a:pos x="1" y="90"/>
                  </a:cxn>
                  <a:cxn ang="0">
                    <a:pos x="1" y="90"/>
                  </a:cxn>
                  <a:cxn ang="0">
                    <a:pos x="0" y="92"/>
                  </a:cxn>
                  <a:cxn ang="0">
                    <a:pos x="1" y="94"/>
                  </a:cxn>
                  <a:cxn ang="0">
                    <a:pos x="1" y="95"/>
                  </a:cxn>
                  <a:cxn ang="0">
                    <a:pos x="3" y="97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8" y="97"/>
                  </a:cxn>
                  <a:cxn ang="0">
                    <a:pos x="9" y="95"/>
                  </a:cxn>
                  <a:cxn ang="0">
                    <a:pos x="9" y="95"/>
                  </a:cxn>
                  <a:cxn ang="0">
                    <a:pos x="37" y="51"/>
                  </a:cxn>
                  <a:cxn ang="0">
                    <a:pos x="50" y="28"/>
                  </a:cxn>
                  <a:cxn ang="0">
                    <a:pos x="66" y="7"/>
                  </a:cxn>
                  <a:cxn ang="0">
                    <a:pos x="66" y="7"/>
                  </a:cxn>
                  <a:cxn ang="0">
                    <a:pos x="67" y="6"/>
                  </a:cxn>
                  <a:cxn ang="0">
                    <a:pos x="67" y="3"/>
                  </a:cxn>
                  <a:cxn ang="0">
                    <a:pos x="66" y="2"/>
                  </a:cxn>
                  <a:cxn ang="0">
                    <a:pos x="65" y="1"/>
                  </a:cxn>
                  <a:cxn ang="0">
                    <a:pos x="61" y="0"/>
                  </a:cxn>
                  <a:cxn ang="0">
                    <a:pos x="60" y="0"/>
                  </a:cxn>
                  <a:cxn ang="0">
                    <a:pos x="58" y="2"/>
                  </a:cxn>
                  <a:cxn ang="0">
                    <a:pos x="58" y="2"/>
                  </a:cxn>
                </a:cxnLst>
                <a:rect l="0" t="0" r="r" b="b"/>
                <a:pathLst>
                  <a:path w="67" h="97">
                    <a:moveTo>
                      <a:pt x="58" y="2"/>
                    </a:moveTo>
                    <a:lnTo>
                      <a:pt x="58" y="2"/>
                    </a:lnTo>
                    <a:lnTo>
                      <a:pt x="42" y="24"/>
                    </a:lnTo>
                    <a:lnTo>
                      <a:pt x="29" y="46"/>
                    </a:lnTo>
                    <a:lnTo>
                      <a:pt x="1" y="90"/>
                    </a:lnTo>
                    <a:lnTo>
                      <a:pt x="1" y="90"/>
                    </a:lnTo>
                    <a:lnTo>
                      <a:pt x="0" y="92"/>
                    </a:lnTo>
                    <a:lnTo>
                      <a:pt x="1" y="94"/>
                    </a:lnTo>
                    <a:lnTo>
                      <a:pt x="1" y="95"/>
                    </a:lnTo>
                    <a:lnTo>
                      <a:pt x="3" y="97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8" y="97"/>
                    </a:lnTo>
                    <a:lnTo>
                      <a:pt x="9" y="95"/>
                    </a:lnTo>
                    <a:lnTo>
                      <a:pt x="9" y="95"/>
                    </a:lnTo>
                    <a:lnTo>
                      <a:pt x="37" y="51"/>
                    </a:lnTo>
                    <a:lnTo>
                      <a:pt x="50" y="28"/>
                    </a:lnTo>
                    <a:lnTo>
                      <a:pt x="66" y="7"/>
                    </a:lnTo>
                    <a:lnTo>
                      <a:pt x="66" y="7"/>
                    </a:lnTo>
                    <a:lnTo>
                      <a:pt x="67" y="6"/>
                    </a:lnTo>
                    <a:lnTo>
                      <a:pt x="67" y="3"/>
                    </a:lnTo>
                    <a:lnTo>
                      <a:pt x="66" y="2"/>
                    </a:lnTo>
                    <a:lnTo>
                      <a:pt x="65" y="1"/>
                    </a:lnTo>
                    <a:lnTo>
                      <a:pt x="61" y="0"/>
                    </a:lnTo>
                    <a:lnTo>
                      <a:pt x="60" y="0"/>
                    </a:lnTo>
                    <a:lnTo>
                      <a:pt x="58" y="2"/>
                    </a:lnTo>
                    <a:lnTo>
                      <a:pt x="58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12" name="Freeform 823"/>
              <p:cNvSpPr/>
              <p:nvPr/>
            </p:nvSpPr>
            <p:spPr bwMode="auto">
              <a:xfrm>
                <a:off x="6569075" y="1604963"/>
                <a:ext cx="28575" cy="68263"/>
              </a:xfrm>
              <a:custGeom>
                <a:avLst/>
                <a:gdLst/>
                <a:ahLst/>
                <a:cxnLst>
                  <a:cxn ang="0">
                    <a:pos x="45" y="3"/>
                  </a:cxn>
                  <a:cxn ang="0">
                    <a:pos x="45" y="3"/>
                  </a:cxn>
                  <a:cxn ang="0">
                    <a:pos x="43" y="10"/>
                  </a:cxn>
                  <a:cxn ang="0">
                    <a:pos x="40" y="16"/>
                  </a:cxn>
                  <a:cxn ang="0">
                    <a:pos x="32" y="29"/>
                  </a:cxn>
                  <a:cxn ang="0">
                    <a:pos x="25" y="41"/>
                  </a:cxn>
                  <a:cxn ang="0">
                    <a:pos x="22" y="47"/>
                  </a:cxn>
                  <a:cxn ang="0">
                    <a:pos x="20" y="53"/>
                  </a:cxn>
                  <a:cxn ang="0">
                    <a:pos x="20" y="53"/>
                  </a:cxn>
                  <a:cxn ang="0">
                    <a:pos x="14" y="71"/>
                  </a:cxn>
                  <a:cxn ang="0">
                    <a:pos x="9" y="89"/>
                  </a:cxn>
                  <a:cxn ang="0">
                    <a:pos x="3" y="106"/>
                  </a:cxn>
                  <a:cxn ang="0">
                    <a:pos x="1" y="115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27"/>
                  </a:cxn>
                  <a:cxn ang="0">
                    <a:pos x="2" y="128"/>
                  </a:cxn>
                  <a:cxn ang="0">
                    <a:pos x="3" y="129"/>
                  </a:cxn>
                  <a:cxn ang="0">
                    <a:pos x="5" y="129"/>
                  </a:cxn>
                  <a:cxn ang="0">
                    <a:pos x="6" y="129"/>
                  </a:cxn>
                  <a:cxn ang="0">
                    <a:pos x="9" y="128"/>
                  </a:cxn>
                  <a:cxn ang="0">
                    <a:pos x="10" y="127"/>
                  </a:cxn>
                  <a:cxn ang="0">
                    <a:pos x="10" y="125"/>
                  </a:cxn>
                  <a:cxn ang="0">
                    <a:pos x="10" y="125"/>
                  </a:cxn>
                  <a:cxn ang="0">
                    <a:pos x="12" y="108"/>
                  </a:cxn>
                  <a:cxn ang="0">
                    <a:pos x="16" y="93"/>
                  </a:cxn>
                  <a:cxn ang="0">
                    <a:pos x="21" y="78"/>
                  </a:cxn>
                  <a:cxn ang="0">
                    <a:pos x="28" y="64"/>
                  </a:cxn>
                  <a:cxn ang="0">
                    <a:pos x="42" y="35"/>
                  </a:cxn>
                  <a:cxn ang="0">
                    <a:pos x="49" y="20"/>
                  </a:cxn>
                  <a:cxn ang="0">
                    <a:pos x="54" y="6"/>
                  </a:cxn>
                  <a:cxn ang="0">
                    <a:pos x="54" y="6"/>
                  </a:cxn>
                  <a:cxn ang="0">
                    <a:pos x="54" y="4"/>
                  </a:cxn>
                  <a:cxn ang="0">
                    <a:pos x="54" y="2"/>
                  </a:cxn>
                  <a:cxn ang="0">
                    <a:pos x="53" y="1"/>
                  </a:cxn>
                  <a:cxn ang="0">
                    <a:pos x="51" y="0"/>
                  </a:cxn>
                  <a:cxn ang="0">
                    <a:pos x="49" y="0"/>
                  </a:cxn>
                  <a:cxn ang="0">
                    <a:pos x="48" y="1"/>
                  </a:cxn>
                  <a:cxn ang="0">
                    <a:pos x="46" y="2"/>
                  </a:cxn>
                  <a:cxn ang="0">
                    <a:pos x="45" y="3"/>
                  </a:cxn>
                  <a:cxn ang="0">
                    <a:pos x="45" y="3"/>
                  </a:cxn>
                </a:cxnLst>
                <a:rect l="0" t="0" r="r" b="b"/>
                <a:pathLst>
                  <a:path w="54" h="129">
                    <a:moveTo>
                      <a:pt x="45" y="3"/>
                    </a:moveTo>
                    <a:lnTo>
                      <a:pt x="45" y="3"/>
                    </a:lnTo>
                    <a:lnTo>
                      <a:pt x="43" y="10"/>
                    </a:lnTo>
                    <a:lnTo>
                      <a:pt x="40" y="16"/>
                    </a:lnTo>
                    <a:lnTo>
                      <a:pt x="32" y="29"/>
                    </a:lnTo>
                    <a:lnTo>
                      <a:pt x="25" y="41"/>
                    </a:lnTo>
                    <a:lnTo>
                      <a:pt x="22" y="47"/>
                    </a:lnTo>
                    <a:lnTo>
                      <a:pt x="20" y="53"/>
                    </a:lnTo>
                    <a:lnTo>
                      <a:pt x="20" y="53"/>
                    </a:lnTo>
                    <a:lnTo>
                      <a:pt x="14" y="71"/>
                    </a:lnTo>
                    <a:lnTo>
                      <a:pt x="9" y="89"/>
                    </a:lnTo>
                    <a:lnTo>
                      <a:pt x="3" y="106"/>
                    </a:lnTo>
                    <a:lnTo>
                      <a:pt x="1" y="115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27"/>
                    </a:lnTo>
                    <a:lnTo>
                      <a:pt x="2" y="128"/>
                    </a:lnTo>
                    <a:lnTo>
                      <a:pt x="3" y="129"/>
                    </a:lnTo>
                    <a:lnTo>
                      <a:pt x="5" y="129"/>
                    </a:lnTo>
                    <a:lnTo>
                      <a:pt x="6" y="129"/>
                    </a:lnTo>
                    <a:lnTo>
                      <a:pt x="9" y="128"/>
                    </a:lnTo>
                    <a:lnTo>
                      <a:pt x="10" y="127"/>
                    </a:lnTo>
                    <a:lnTo>
                      <a:pt x="10" y="125"/>
                    </a:lnTo>
                    <a:lnTo>
                      <a:pt x="10" y="125"/>
                    </a:lnTo>
                    <a:lnTo>
                      <a:pt x="12" y="108"/>
                    </a:lnTo>
                    <a:lnTo>
                      <a:pt x="16" y="93"/>
                    </a:lnTo>
                    <a:lnTo>
                      <a:pt x="21" y="78"/>
                    </a:lnTo>
                    <a:lnTo>
                      <a:pt x="28" y="64"/>
                    </a:lnTo>
                    <a:lnTo>
                      <a:pt x="42" y="35"/>
                    </a:lnTo>
                    <a:lnTo>
                      <a:pt x="49" y="20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4" y="2"/>
                    </a:lnTo>
                    <a:lnTo>
                      <a:pt x="53" y="1"/>
                    </a:lnTo>
                    <a:lnTo>
                      <a:pt x="51" y="0"/>
                    </a:lnTo>
                    <a:lnTo>
                      <a:pt x="49" y="0"/>
                    </a:lnTo>
                    <a:lnTo>
                      <a:pt x="48" y="1"/>
                    </a:lnTo>
                    <a:lnTo>
                      <a:pt x="46" y="2"/>
                    </a:lnTo>
                    <a:lnTo>
                      <a:pt x="45" y="3"/>
                    </a:lnTo>
                    <a:lnTo>
                      <a:pt x="45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13" name="Freeform 824"/>
              <p:cNvSpPr/>
              <p:nvPr/>
            </p:nvSpPr>
            <p:spPr bwMode="auto">
              <a:xfrm>
                <a:off x="6619875" y="1614488"/>
                <a:ext cx="25400" cy="44450"/>
              </a:xfrm>
              <a:custGeom>
                <a:avLst/>
                <a:gdLst/>
                <a:ahLst/>
                <a:cxnLst>
                  <a:cxn ang="0">
                    <a:pos x="40" y="2"/>
                  </a:cxn>
                  <a:cxn ang="0">
                    <a:pos x="40" y="2"/>
                  </a:cxn>
                  <a:cxn ang="0">
                    <a:pos x="32" y="11"/>
                  </a:cxn>
                  <a:cxn ang="0">
                    <a:pos x="25" y="19"/>
                  </a:cxn>
                  <a:cxn ang="0">
                    <a:pos x="19" y="28"/>
                  </a:cxn>
                  <a:cxn ang="0">
                    <a:pos x="13" y="39"/>
                  </a:cxn>
                  <a:cxn ang="0">
                    <a:pos x="8" y="49"/>
                  </a:cxn>
                  <a:cxn ang="0">
                    <a:pos x="4" y="59"/>
                  </a:cxn>
                  <a:cxn ang="0">
                    <a:pos x="1" y="71"/>
                  </a:cxn>
                  <a:cxn ang="0">
                    <a:pos x="0" y="81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1" y="85"/>
                  </a:cxn>
                  <a:cxn ang="0">
                    <a:pos x="3" y="86"/>
                  </a:cxn>
                  <a:cxn ang="0">
                    <a:pos x="5" y="86"/>
                  </a:cxn>
                  <a:cxn ang="0">
                    <a:pos x="6" y="86"/>
                  </a:cxn>
                  <a:cxn ang="0">
                    <a:pos x="9" y="85"/>
                  </a:cxn>
                  <a:cxn ang="0">
                    <a:pos x="10" y="83"/>
                  </a:cxn>
                  <a:cxn ang="0">
                    <a:pos x="10" y="81"/>
                  </a:cxn>
                  <a:cxn ang="0">
                    <a:pos x="10" y="81"/>
                  </a:cxn>
                  <a:cxn ang="0">
                    <a:pos x="11" y="71"/>
                  </a:cxn>
                  <a:cxn ang="0">
                    <a:pos x="14" y="61"/>
                  </a:cxn>
                  <a:cxn ang="0">
                    <a:pos x="17" y="51"/>
                  </a:cxn>
                  <a:cxn ang="0">
                    <a:pos x="22" y="42"/>
                  </a:cxn>
                  <a:cxn ang="0">
                    <a:pos x="27" y="33"/>
                  </a:cxn>
                  <a:cxn ang="0">
                    <a:pos x="33" y="24"/>
                  </a:cxn>
                  <a:cxn ang="0">
                    <a:pos x="40" y="16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8" y="8"/>
                  </a:cxn>
                  <a:cxn ang="0">
                    <a:pos x="48" y="5"/>
                  </a:cxn>
                  <a:cxn ang="0">
                    <a:pos x="47" y="3"/>
                  </a:cxn>
                  <a:cxn ang="0">
                    <a:pos x="46" y="2"/>
                  </a:cxn>
                  <a:cxn ang="0">
                    <a:pos x="45" y="1"/>
                  </a:cxn>
                  <a:cxn ang="0">
                    <a:pos x="43" y="0"/>
                  </a:cxn>
                  <a:cxn ang="0">
                    <a:pos x="42" y="1"/>
                  </a:cxn>
                  <a:cxn ang="0">
                    <a:pos x="40" y="2"/>
                  </a:cxn>
                  <a:cxn ang="0">
                    <a:pos x="40" y="2"/>
                  </a:cxn>
                </a:cxnLst>
                <a:rect l="0" t="0" r="r" b="b"/>
                <a:pathLst>
                  <a:path w="48" h="86">
                    <a:moveTo>
                      <a:pt x="40" y="2"/>
                    </a:moveTo>
                    <a:lnTo>
                      <a:pt x="40" y="2"/>
                    </a:lnTo>
                    <a:lnTo>
                      <a:pt x="32" y="11"/>
                    </a:lnTo>
                    <a:lnTo>
                      <a:pt x="25" y="19"/>
                    </a:lnTo>
                    <a:lnTo>
                      <a:pt x="19" y="28"/>
                    </a:lnTo>
                    <a:lnTo>
                      <a:pt x="13" y="39"/>
                    </a:lnTo>
                    <a:lnTo>
                      <a:pt x="8" y="49"/>
                    </a:lnTo>
                    <a:lnTo>
                      <a:pt x="4" y="59"/>
                    </a:lnTo>
                    <a:lnTo>
                      <a:pt x="1" y="71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1" y="85"/>
                    </a:lnTo>
                    <a:lnTo>
                      <a:pt x="3" y="86"/>
                    </a:lnTo>
                    <a:lnTo>
                      <a:pt x="5" y="86"/>
                    </a:lnTo>
                    <a:lnTo>
                      <a:pt x="6" y="86"/>
                    </a:lnTo>
                    <a:lnTo>
                      <a:pt x="9" y="85"/>
                    </a:lnTo>
                    <a:lnTo>
                      <a:pt x="10" y="83"/>
                    </a:lnTo>
                    <a:lnTo>
                      <a:pt x="10" y="81"/>
                    </a:lnTo>
                    <a:lnTo>
                      <a:pt x="10" y="81"/>
                    </a:lnTo>
                    <a:lnTo>
                      <a:pt x="11" y="71"/>
                    </a:lnTo>
                    <a:lnTo>
                      <a:pt x="14" y="61"/>
                    </a:lnTo>
                    <a:lnTo>
                      <a:pt x="17" y="51"/>
                    </a:lnTo>
                    <a:lnTo>
                      <a:pt x="22" y="42"/>
                    </a:lnTo>
                    <a:lnTo>
                      <a:pt x="27" y="33"/>
                    </a:lnTo>
                    <a:lnTo>
                      <a:pt x="33" y="24"/>
                    </a:lnTo>
                    <a:lnTo>
                      <a:pt x="40" y="16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8" y="8"/>
                    </a:lnTo>
                    <a:lnTo>
                      <a:pt x="48" y="5"/>
                    </a:lnTo>
                    <a:lnTo>
                      <a:pt x="47" y="3"/>
                    </a:lnTo>
                    <a:lnTo>
                      <a:pt x="46" y="2"/>
                    </a:lnTo>
                    <a:lnTo>
                      <a:pt x="45" y="1"/>
                    </a:lnTo>
                    <a:lnTo>
                      <a:pt x="43" y="0"/>
                    </a:lnTo>
                    <a:lnTo>
                      <a:pt x="42" y="1"/>
                    </a:lnTo>
                    <a:lnTo>
                      <a:pt x="40" y="2"/>
                    </a:lnTo>
                    <a:lnTo>
                      <a:pt x="4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14" name="Freeform 825"/>
              <p:cNvSpPr/>
              <p:nvPr/>
            </p:nvSpPr>
            <p:spPr bwMode="auto">
              <a:xfrm>
                <a:off x="6659563" y="1624013"/>
                <a:ext cx="28575" cy="46038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44" y="2"/>
                  </a:cxn>
                  <a:cxn ang="0">
                    <a:pos x="38" y="10"/>
                  </a:cxn>
                  <a:cxn ang="0">
                    <a:pos x="32" y="17"/>
                  </a:cxn>
                  <a:cxn ang="0">
                    <a:pos x="25" y="26"/>
                  </a:cxn>
                  <a:cxn ang="0">
                    <a:pos x="19" y="34"/>
                  </a:cxn>
                  <a:cxn ang="0">
                    <a:pos x="19" y="34"/>
                  </a:cxn>
                  <a:cxn ang="0">
                    <a:pos x="13" y="44"/>
                  </a:cxn>
                  <a:cxn ang="0">
                    <a:pos x="9" y="56"/>
                  </a:cxn>
                  <a:cxn ang="0">
                    <a:pos x="5" y="67"/>
                  </a:cxn>
                  <a:cxn ang="0">
                    <a:pos x="0" y="77"/>
                  </a:cxn>
                  <a:cxn ang="0">
                    <a:pos x="0" y="77"/>
                  </a:cxn>
                  <a:cxn ang="0">
                    <a:pos x="0" y="79"/>
                  </a:cxn>
                  <a:cxn ang="0">
                    <a:pos x="0" y="82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5" y="85"/>
                  </a:cxn>
                  <a:cxn ang="0">
                    <a:pos x="7" y="85"/>
                  </a:cxn>
                  <a:cxn ang="0">
                    <a:pos x="8" y="83"/>
                  </a:cxn>
                  <a:cxn ang="0">
                    <a:pos x="8" y="83"/>
                  </a:cxn>
                  <a:cxn ang="0">
                    <a:pos x="16" y="63"/>
                  </a:cxn>
                  <a:cxn ang="0">
                    <a:pos x="26" y="42"/>
                  </a:cxn>
                  <a:cxn ang="0">
                    <a:pos x="26" y="42"/>
                  </a:cxn>
                  <a:cxn ang="0">
                    <a:pos x="28" y="37"/>
                  </a:cxn>
                  <a:cxn ang="0">
                    <a:pos x="31" y="33"/>
                  </a:cxn>
                  <a:cxn ang="0">
                    <a:pos x="38" y="25"/>
                  </a:cxn>
                  <a:cxn ang="0">
                    <a:pos x="46" y="15"/>
                  </a:cxn>
                  <a:cxn ang="0">
                    <a:pos x="52" y="7"/>
                  </a:cxn>
                  <a:cxn ang="0">
                    <a:pos x="52" y="7"/>
                  </a:cxn>
                  <a:cxn ang="0">
                    <a:pos x="53" y="5"/>
                  </a:cxn>
                  <a:cxn ang="0">
                    <a:pos x="52" y="3"/>
                  </a:cxn>
                  <a:cxn ang="0">
                    <a:pos x="52" y="2"/>
                  </a:cxn>
                  <a:cxn ang="0">
                    <a:pos x="50" y="0"/>
                  </a:cxn>
                  <a:cxn ang="0">
                    <a:pos x="49" y="0"/>
                  </a:cxn>
                  <a:cxn ang="0">
                    <a:pos x="47" y="0"/>
                  </a:cxn>
                  <a:cxn ang="0">
                    <a:pos x="45" y="1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53" h="85">
                    <a:moveTo>
                      <a:pt x="44" y="2"/>
                    </a:moveTo>
                    <a:lnTo>
                      <a:pt x="44" y="2"/>
                    </a:lnTo>
                    <a:lnTo>
                      <a:pt x="38" y="10"/>
                    </a:lnTo>
                    <a:lnTo>
                      <a:pt x="32" y="17"/>
                    </a:lnTo>
                    <a:lnTo>
                      <a:pt x="25" y="26"/>
                    </a:lnTo>
                    <a:lnTo>
                      <a:pt x="19" y="34"/>
                    </a:lnTo>
                    <a:lnTo>
                      <a:pt x="19" y="34"/>
                    </a:lnTo>
                    <a:lnTo>
                      <a:pt x="13" y="44"/>
                    </a:lnTo>
                    <a:lnTo>
                      <a:pt x="9" y="56"/>
                    </a:lnTo>
                    <a:lnTo>
                      <a:pt x="5" y="67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5" y="85"/>
                    </a:lnTo>
                    <a:lnTo>
                      <a:pt x="7" y="85"/>
                    </a:lnTo>
                    <a:lnTo>
                      <a:pt x="8" y="83"/>
                    </a:lnTo>
                    <a:lnTo>
                      <a:pt x="8" y="83"/>
                    </a:lnTo>
                    <a:lnTo>
                      <a:pt x="16" y="63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28" y="37"/>
                    </a:lnTo>
                    <a:lnTo>
                      <a:pt x="31" y="33"/>
                    </a:lnTo>
                    <a:lnTo>
                      <a:pt x="38" y="25"/>
                    </a:lnTo>
                    <a:lnTo>
                      <a:pt x="46" y="15"/>
                    </a:lnTo>
                    <a:lnTo>
                      <a:pt x="52" y="7"/>
                    </a:lnTo>
                    <a:lnTo>
                      <a:pt x="52" y="7"/>
                    </a:lnTo>
                    <a:lnTo>
                      <a:pt x="53" y="5"/>
                    </a:lnTo>
                    <a:lnTo>
                      <a:pt x="52" y="3"/>
                    </a:lnTo>
                    <a:lnTo>
                      <a:pt x="52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7" y="0"/>
                    </a:lnTo>
                    <a:lnTo>
                      <a:pt x="45" y="1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15" name="Freeform 826"/>
              <p:cNvSpPr/>
              <p:nvPr/>
            </p:nvSpPr>
            <p:spPr bwMode="auto">
              <a:xfrm>
                <a:off x="6746875" y="1463675"/>
                <a:ext cx="23813" cy="41275"/>
              </a:xfrm>
              <a:custGeom>
                <a:avLst/>
                <a:gdLst/>
                <a:ahLst/>
                <a:cxnLst>
                  <a:cxn ang="0">
                    <a:pos x="39" y="1"/>
                  </a:cxn>
                  <a:cxn ang="0">
                    <a:pos x="39" y="1"/>
                  </a:cxn>
                  <a:cxn ang="0">
                    <a:pos x="32" y="10"/>
                  </a:cxn>
                  <a:cxn ang="0">
                    <a:pos x="27" y="18"/>
                  </a:cxn>
                  <a:cxn ang="0">
                    <a:pos x="22" y="27"/>
                  </a:cxn>
                  <a:cxn ang="0">
                    <a:pos x="18" y="35"/>
                  </a:cxn>
                  <a:cxn ang="0">
                    <a:pos x="9" y="54"/>
                  </a:cxn>
                  <a:cxn ang="0">
                    <a:pos x="5" y="63"/>
                  </a:cxn>
                  <a:cxn ang="0">
                    <a:pos x="0" y="73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" y="78"/>
                  </a:cxn>
                  <a:cxn ang="0">
                    <a:pos x="2" y="79"/>
                  </a:cxn>
                  <a:cxn ang="0">
                    <a:pos x="3" y="79"/>
                  </a:cxn>
                  <a:cxn ang="0">
                    <a:pos x="5" y="79"/>
                  </a:cxn>
                  <a:cxn ang="0">
                    <a:pos x="7" y="79"/>
                  </a:cxn>
                  <a:cxn ang="0">
                    <a:pos x="8" y="77"/>
                  </a:cxn>
                  <a:cxn ang="0">
                    <a:pos x="8" y="77"/>
                  </a:cxn>
                  <a:cxn ang="0">
                    <a:pos x="13" y="68"/>
                  </a:cxn>
                  <a:cxn ang="0">
                    <a:pos x="18" y="59"/>
                  </a:cxn>
                  <a:cxn ang="0">
                    <a:pos x="26" y="42"/>
                  </a:cxn>
                  <a:cxn ang="0">
                    <a:pos x="30" y="32"/>
                  </a:cxn>
                  <a:cxn ang="0">
                    <a:pos x="34" y="24"/>
                  </a:cxn>
                  <a:cxn ang="0">
                    <a:pos x="39" y="16"/>
                  </a:cxn>
                  <a:cxn ang="0">
                    <a:pos x="45" y="8"/>
                  </a:cxn>
                  <a:cxn ang="0">
                    <a:pos x="45" y="8"/>
                  </a:cxn>
                  <a:cxn ang="0">
                    <a:pos x="46" y="6"/>
                  </a:cxn>
                  <a:cxn ang="0">
                    <a:pos x="46" y="4"/>
                  </a:cxn>
                  <a:cxn ang="0">
                    <a:pos x="46" y="3"/>
                  </a:cxn>
                  <a:cxn ang="0">
                    <a:pos x="45" y="1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9" y="1"/>
                  </a:cxn>
                  <a:cxn ang="0">
                    <a:pos x="39" y="1"/>
                  </a:cxn>
                </a:cxnLst>
                <a:rect l="0" t="0" r="r" b="b"/>
                <a:pathLst>
                  <a:path w="46" h="79">
                    <a:moveTo>
                      <a:pt x="39" y="1"/>
                    </a:moveTo>
                    <a:lnTo>
                      <a:pt x="39" y="1"/>
                    </a:lnTo>
                    <a:lnTo>
                      <a:pt x="32" y="10"/>
                    </a:lnTo>
                    <a:lnTo>
                      <a:pt x="27" y="18"/>
                    </a:lnTo>
                    <a:lnTo>
                      <a:pt x="22" y="27"/>
                    </a:lnTo>
                    <a:lnTo>
                      <a:pt x="18" y="35"/>
                    </a:lnTo>
                    <a:lnTo>
                      <a:pt x="9" y="54"/>
                    </a:lnTo>
                    <a:lnTo>
                      <a:pt x="5" y="63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0" y="74"/>
                    </a:lnTo>
                    <a:lnTo>
                      <a:pt x="0" y="76"/>
                    </a:lnTo>
                    <a:lnTo>
                      <a:pt x="1" y="78"/>
                    </a:lnTo>
                    <a:lnTo>
                      <a:pt x="2" y="79"/>
                    </a:lnTo>
                    <a:lnTo>
                      <a:pt x="3" y="79"/>
                    </a:lnTo>
                    <a:lnTo>
                      <a:pt x="5" y="79"/>
                    </a:lnTo>
                    <a:lnTo>
                      <a:pt x="7" y="79"/>
                    </a:lnTo>
                    <a:lnTo>
                      <a:pt x="8" y="77"/>
                    </a:lnTo>
                    <a:lnTo>
                      <a:pt x="8" y="77"/>
                    </a:lnTo>
                    <a:lnTo>
                      <a:pt x="13" y="68"/>
                    </a:lnTo>
                    <a:lnTo>
                      <a:pt x="18" y="59"/>
                    </a:lnTo>
                    <a:lnTo>
                      <a:pt x="26" y="42"/>
                    </a:lnTo>
                    <a:lnTo>
                      <a:pt x="30" y="32"/>
                    </a:lnTo>
                    <a:lnTo>
                      <a:pt x="34" y="24"/>
                    </a:lnTo>
                    <a:lnTo>
                      <a:pt x="39" y="16"/>
                    </a:lnTo>
                    <a:lnTo>
                      <a:pt x="45" y="8"/>
                    </a:lnTo>
                    <a:lnTo>
                      <a:pt x="45" y="8"/>
                    </a:lnTo>
                    <a:lnTo>
                      <a:pt x="46" y="6"/>
                    </a:lnTo>
                    <a:lnTo>
                      <a:pt x="46" y="4"/>
                    </a:lnTo>
                    <a:lnTo>
                      <a:pt x="46" y="3"/>
                    </a:lnTo>
                    <a:lnTo>
                      <a:pt x="45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1"/>
                    </a:lnTo>
                    <a:lnTo>
                      <a:pt x="39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16" name="Freeform 827"/>
              <p:cNvSpPr/>
              <p:nvPr/>
            </p:nvSpPr>
            <p:spPr bwMode="auto">
              <a:xfrm>
                <a:off x="6792913" y="1493838"/>
                <a:ext cx="9525" cy="7938"/>
              </a:xfrm>
              <a:custGeom>
                <a:avLst/>
                <a:gdLst/>
                <a:ahLst/>
                <a:cxnLst>
                  <a:cxn ang="0">
                    <a:pos x="8" y="1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1" y="9"/>
                  </a:cxn>
                  <a:cxn ang="0">
                    <a:pos x="0" y="11"/>
                  </a:cxn>
                  <a:cxn ang="0">
                    <a:pos x="1" y="13"/>
                  </a:cxn>
                  <a:cxn ang="0">
                    <a:pos x="2" y="14"/>
                  </a:cxn>
                  <a:cxn ang="0">
                    <a:pos x="3" y="16"/>
                  </a:cxn>
                  <a:cxn ang="0">
                    <a:pos x="5" y="16"/>
                  </a:cxn>
                  <a:cxn ang="0">
                    <a:pos x="7" y="16"/>
                  </a:cxn>
                  <a:cxn ang="0">
                    <a:pos x="8" y="14"/>
                  </a:cxn>
                  <a:cxn ang="0">
                    <a:pos x="14" y="8"/>
                  </a:cxn>
                  <a:cxn ang="0">
                    <a:pos x="14" y="8"/>
                  </a:cxn>
                  <a:cxn ang="0">
                    <a:pos x="15" y="6"/>
                  </a:cxn>
                  <a:cxn ang="0">
                    <a:pos x="16" y="5"/>
                  </a:cxn>
                  <a:cxn ang="0">
                    <a:pos x="15" y="3"/>
                  </a:cxn>
                  <a:cxn ang="0">
                    <a:pos x="14" y="1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8" y="1"/>
                  </a:cxn>
                </a:cxnLst>
                <a:rect l="0" t="0" r="r" b="b"/>
                <a:pathLst>
                  <a:path w="16" h="16">
                    <a:moveTo>
                      <a:pt x="8" y="1"/>
                    </a:moveTo>
                    <a:lnTo>
                      <a:pt x="2" y="8"/>
                    </a:lnTo>
                    <a:lnTo>
                      <a:pt x="2" y="8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2" y="14"/>
                    </a:lnTo>
                    <a:lnTo>
                      <a:pt x="3" y="16"/>
                    </a:lnTo>
                    <a:lnTo>
                      <a:pt x="5" y="16"/>
                    </a:lnTo>
                    <a:lnTo>
                      <a:pt x="7" y="16"/>
                    </a:lnTo>
                    <a:lnTo>
                      <a:pt x="8" y="14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5" y="6"/>
                    </a:lnTo>
                    <a:lnTo>
                      <a:pt x="16" y="5"/>
                    </a:lnTo>
                    <a:lnTo>
                      <a:pt x="15" y="3"/>
                    </a:lnTo>
                    <a:lnTo>
                      <a:pt x="14" y="1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8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17" name="Freeform 828"/>
              <p:cNvSpPr>
                <a:spLocks noEditPoints="1"/>
              </p:cNvSpPr>
              <p:nvPr/>
            </p:nvSpPr>
            <p:spPr bwMode="auto">
              <a:xfrm>
                <a:off x="6208713" y="1243013"/>
                <a:ext cx="706438" cy="620713"/>
              </a:xfrm>
              <a:custGeom>
                <a:avLst/>
                <a:gdLst/>
                <a:ahLst/>
                <a:cxnLst>
                  <a:cxn ang="0">
                    <a:pos x="1208" y="1175"/>
                  </a:cxn>
                  <a:cxn ang="0">
                    <a:pos x="1095" y="1131"/>
                  </a:cxn>
                  <a:cxn ang="0">
                    <a:pos x="938" y="1062"/>
                  </a:cxn>
                  <a:cxn ang="0">
                    <a:pos x="899" y="1051"/>
                  </a:cxn>
                  <a:cxn ang="0">
                    <a:pos x="728" y="1088"/>
                  </a:cxn>
                  <a:cxn ang="0">
                    <a:pos x="531" y="1080"/>
                  </a:cxn>
                  <a:cxn ang="0">
                    <a:pos x="322" y="1026"/>
                  </a:cxn>
                  <a:cxn ang="0">
                    <a:pos x="161" y="920"/>
                  </a:cxn>
                  <a:cxn ang="0">
                    <a:pos x="51" y="762"/>
                  </a:cxn>
                  <a:cxn ang="0">
                    <a:pos x="8" y="609"/>
                  </a:cxn>
                  <a:cxn ang="0">
                    <a:pos x="4" y="424"/>
                  </a:cxn>
                  <a:cxn ang="0">
                    <a:pos x="39" y="285"/>
                  </a:cxn>
                  <a:cxn ang="0">
                    <a:pos x="97" y="185"/>
                  </a:cxn>
                  <a:cxn ang="0">
                    <a:pos x="167" y="114"/>
                  </a:cxn>
                  <a:cxn ang="0">
                    <a:pos x="255" y="62"/>
                  </a:cxn>
                  <a:cxn ang="0">
                    <a:pos x="439" y="14"/>
                  </a:cxn>
                  <a:cxn ang="0">
                    <a:pos x="700" y="5"/>
                  </a:cxn>
                  <a:cxn ang="0">
                    <a:pos x="714" y="7"/>
                  </a:cxn>
                  <a:cxn ang="0">
                    <a:pos x="803" y="0"/>
                  </a:cxn>
                  <a:cxn ang="0">
                    <a:pos x="994" y="43"/>
                  </a:cxn>
                  <a:cxn ang="0">
                    <a:pos x="1175" y="156"/>
                  </a:cxn>
                  <a:cxn ang="0">
                    <a:pos x="1247" y="243"/>
                  </a:cxn>
                  <a:cxn ang="0">
                    <a:pos x="1289" y="328"/>
                  </a:cxn>
                  <a:cxn ang="0">
                    <a:pos x="1324" y="456"/>
                  </a:cxn>
                  <a:cxn ang="0">
                    <a:pos x="1336" y="593"/>
                  </a:cxn>
                  <a:cxn ang="0">
                    <a:pos x="1319" y="726"/>
                  </a:cxn>
                  <a:cxn ang="0">
                    <a:pos x="1266" y="842"/>
                  </a:cxn>
                  <a:cxn ang="0">
                    <a:pos x="1204" y="907"/>
                  </a:cxn>
                  <a:cxn ang="0">
                    <a:pos x="1205" y="990"/>
                  </a:cxn>
                  <a:cxn ang="0">
                    <a:pos x="1239" y="1150"/>
                  </a:cxn>
                  <a:cxn ang="0">
                    <a:pos x="1234" y="1167"/>
                  </a:cxn>
                  <a:cxn ang="0">
                    <a:pos x="912" y="999"/>
                  </a:cxn>
                  <a:cxn ang="0">
                    <a:pos x="967" y="1032"/>
                  </a:cxn>
                  <a:cxn ang="0">
                    <a:pos x="1119" y="1098"/>
                  </a:cxn>
                  <a:cxn ang="0">
                    <a:pos x="1181" y="1067"/>
                  </a:cxn>
                  <a:cxn ang="0">
                    <a:pos x="1156" y="912"/>
                  </a:cxn>
                  <a:cxn ang="0">
                    <a:pos x="1170" y="893"/>
                  </a:cxn>
                  <a:cxn ang="0">
                    <a:pos x="1193" y="864"/>
                  </a:cxn>
                  <a:cxn ang="0">
                    <a:pos x="1262" y="762"/>
                  </a:cxn>
                  <a:cxn ang="0">
                    <a:pos x="1294" y="636"/>
                  </a:cxn>
                  <a:cxn ang="0">
                    <a:pos x="1293" y="502"/>
                  </a:cxn>
                  <a:cxn ang="0">
                    <a:pos x="1265" y="373"/>
                  </a:cxn>
                  <a:cxn ang="0">
                    <a:pos x="1214" y="265"/>
                  </a:cxn>
                  <a:cxn ang="0">
                    <a:pos x="1124" y="168"/>
                  </a:cxn>
                  <a:cxn ang="0">
                    <a:pos x="962" y="75"/>
                  </a:cxn>
                  <a:cxn ang="0">
                    <a:pos x="786" y="39"/>
                  </a:cxn>
                  <a:cxn ang="0">
                    <a:pos x="705" y="49"/>
                  </a:cxn>
                  <a:cxn ang="0">
                    <a:pos x="686" y="45"/>
                  </a:cxn>
                  <a:cxn ang="0">
                    <a:pos x="459" y="52"/>
                  </a:cxn>
                  <a:cxn ang="0">
                    <a:pos x="295" y="89"/>
                  </a:cxn>
                  <a:cxn ang="0">
                    <a:pos x="184" y="153"/>
                  </a:cxn>
                  <a:cxn ang="0">
                    <a:pos x="109" y="238"/>
                  </a:cxn>
                  <a:cxn ang="0">
                    <a:pos x="62" y="340"/>
                  </a:cxn>
                  <a:cxn ang="0">
                    <a:pos x="40" y="448"/>
                  </a:cxn>
                  <a:cxn ang="0">
                    <a:pos x="55" y="647"/>
                  </a:cxn>
                  <a:cxn ang="0">
                    <a:pos x="121" y="805"/>
                  </a:cxn>
                  <a:cxn ang="0">
                    <a:pos x="251" y="941"/>
                  </a:cxn>
                  <a:cxn ang="0">
                    <a:pos x="434" y="1017"/>
                  </a:cxn>
                  <a:cxn ang="0">
                    <a:pos x="592" y="1043"/>
                  </a:cxn>
                  <a:cxn ang="0">
                    <a:pos x="736" y="1045"/>
                  </a:cxn>
                  <a:cxn ang="0">
                    <a:pos x="890" y="1012"/>
                  </a:cxn>
                  <a:cxn ang="0">
                    <a:pos x="900" y="1005"/>
                  </a:cxn>
                </a:cxnLst>
                <a:rect l="0" t="0" r="r" b="b"/>
                <a:pathLst>
                  <a:path w="1336" h="1175">
                    <a:moveTo>
                      <a:pt x="1214" y="1175"/>
                    </a:moveTo>
                    <a:lnTo>
                      <a:pt x="1214" y="1175"/>
                    </a:lnTo>
                    <a:lnTo>
                      <a:pt x="1210" y="1175"/>
                    </a:lnTo>
                    <a:lnTo>
                      <a:pt x="1209" y="1175"/>
                    </a:lnTo>
                    <a:lnTo>
                      <a:pt x="1208" y="1175"/>
                    </a:lnTo>
                    <a:lnTo>
                      <a:pt x="1208" y="1175"/>
                    </a:lnTo>
                    <a:lnTo>
                      <a:pt x="1202" y="1174"/>
                    </a:lnTo>
                    <a:lnTo>
                      <a:pt x="1198" y="1173"/>
                    </a:lnTo>
                    <a:lnTo>
                      <a:pt x="1198" y="1173"/>
                    </a:lnTo>
                    <a:lnTo>
                      <a:pt x="1172" y="1162"/>
                    </a:lnTo>
                    <a:lnTo>
                      <a:pt x="1147" y="1152"/>
                    </a:lnTo>
                    <a:lnTo>
                      <a:pt x="1095" y="1131"/>
                    </a:lnTo>
                    <a:lnTo>
                      <a:pt x="1095" y="1131"/>
                    </a:lnTo>
                    <a:lnTo>
                      <a:pt x="1050" y="1113"/>
                    </a:lnTo>
                    <a:lnTo>
                      <a:pt x="1005" y="1095"/>
                    </a:lnTo>
                    <a:lnTo>
                      <a:pt x="982" y="1084"/>
                    </a:lnTo>
                    <a:lnTo>
                      <a:pt x="960" y="1073"/>
                    </a:lnTo>
                    <a:lnTo>
                      <a:pt x="938" y="1062"/>
                    </a:lnTo>
                    <a:lnTo>
                      <a:pt x="918" y="1048"/>
                    </a:lnTo>
                    <a:lnTo>
                      <a:pt x="911" y="1044"/>
                    </a:lnTo>
                    <a:lnTo>
                      <a:pt x="904" y="1048"/>
                    </a:lnTo>
                    <a:lnTo>
                      <a:pt x="904" y="1048"/>
                    </a:lnTo>
                    <a:lnTo>
                      <a:pt x="899" y="1051"/>
                    </a:lnTo>
                    <a:lnTo>
                      <a:pt x="899" y="1051"/>
                    </a:lnTo>
                    <a:lnTo>
                      <a:pt x="873" y="1061"/>
                    </a:lnTo>
                    <a:lnTo>
                      <a:pt x="847" y="1068"/>
                    </a:lnTo>
                    <a:lnTo>
                      <a:pt x="819" y="1075"/>
                    </a:lnTo>
                    <a:lnTo>
                      <a:pt x="789" y="1080"/>
                    </a:lnTo>
                    <a:lnTo>
                      <a:pt x="759" y="1084"/>
                    </a:lnTo>
                    <a:lnTo>
                      <a:pt x="728" y="1088"/>
                    </a:lnTo>
                    <a:lnTo>
                      <a:pt x="696" y="1090"/>
                    </a:lnTo>
                    <a:lnTo>
                      <a:pt x="664" y="1090"/>
                    </a:lnTo>
                    <a:lnTo>
                      <a:pt x="664" y="1090"/>
                    </a:lnTo>
                    <a:lnTo>
                      <a:pt x="620" y="1089"/>
                    </a:lnTo>
                    <a:lnTo>
                      <a:pt x="576" y="1086"/>
                    </a:lnTo>
                    <a:lnTo>
                      <a:pt x="531" y="1080"/>
                    </a:lnTo>
                    <a:lnTo>
                      <a:pt x="488" y="1073"/>
                    </a:lnTo>
                    <a:lnTo>
                      <a:pt x="445" y="1064"/>
                    </a:lnTo>
                    <a:lnTo>
                      <a:pt x="402" y="1052"/>
                    </a:lnTo>
                    <a:lnTo>
                      <a:pt x="361" y="1040"/>
                    </a:lnTo>
                    <a:lnTo>
                      <a:pt x="322" y="1026"/>
                    </a:lnTo>
                    <a:lnTo>
                      <a:pt x="322" y="1026"/>
                    </a:lnTo>
                    <a:lnTo>
                      <a:pt x="292" y="1012"/>
                    </a:lnTo>
                    <a:lnTo>
                      <a:pt x="263" y="997"/>
                    </a:lnTo>
                    <a:lnTo>
                      <a:pt x="235" y="980"/>
                    </a:lnTo>
                    <a:lnTo>
                      <a:pt x="209" y="962"/>
                    </a:lnTo>
                    <a:lnTo>
                      <a:pt x="184" y="942"/>
                    </a:lnTo>
                    <a:lnTo>
                      <a:pt x="161" y="920"/>
                    </a:lnTo>
                    <a:lnTo>
                      <a:pt x="138" y="898"/>
                    </a:lnTo>
                    <a:lnTo>
                      <a:pt x="117" y="873"/>
                    </a:lnTo>
                    <a:lnTo>
                      <a:pt x="99" y="847"/>
                    </a:lnTo>
                    <a:lnTo>
                      <a:pt x="81" y="820"/>
                    </a:lnTo>
                    <a:lnTo>
                      <a:pt x="66" y="792"/>
                    </a:lnTo>
                    <a:lnTo>
                      <a:pt x="51" y="762"/>
                    </a:lnTo>
                    <a:lnTo>
                      <a:pt x="39" y="732"/>
                    </a:lnTo>
                    <a:lnTo>
                      <a:pt x="28" y="700"/>
                    </a:lnTo>
                    <a:lnTo>
                      <a:pt x="19" y="668"/>
                    </a:lnTo>
                    <a:lnTo>
                      <a:pt x="12" y="634"/>
                    </a:lnTo>
                    <a:lnTo>
                      <a:pt x="12" y="634"/>
                    </a:lnTo>
                    <a:lnTo>
                      <a:pt x="8" y="609"/>
                    </a:lnTo>
                    <a:lnTo>
                      <a:pt x="5" y="582"/>
                    </a:lnTo>
                    <a:lnTo>
                      <a:pt x="2" y="554"/>
                    </a:lnTo>
                    <a:lnTo>
                      <a:pt x="1" y="524"/>
                    </a:lnTo>
                    <a:lnTo>
                      <a:pt x="0" y="492"/>
                    </a:lnTo>
                    <a:lnTo>
                      <a:pt x="1" y="459"/>
                    </a:lnTo>
                    <a:lnTo>
                      <a:pt x="4" y="424"/>
                    </a:lnTo>
                    <a:lnTo>
                      <a:pt x="9" y="389"/>
                    </a:lnTo>
                    <a:lnTo>
                      <a:pt x="16" y="354"/>
                    </a:lnTo>
                    <a:lnTo>
                      <a:pt x="21" y="337"/>
                    </a:lnTo>
                    <a:lnTo>
                      <a:pt x="26" y="320"/>
                    </a:lnTo>
                    <a:lnTo>
                      <a:pt x="33" y="303"/>
                    </a:lnTo>
                    <a:lnTo>
                      <a:pt x="39" y="285"/>
                    </a:lnTo>
                    <a:lnTo>
                      <a:pt x="46" y="267"/>
                    </a:lnTo>
                    <a:lnTo>
                      <a:pt x="54" y="251"/>
                    </a:lnTo>
                    <a:lnTo>
                      <a:pt x="64" y="234"/>
                    </a:lnTo>
                    <a:lnTo>
                      <a:pt x="74" y="218"/>
                    </a:lnTo>
                    <a:lnTo>
                      <a:pt x="84" y="201"/>
                    </a:lnTo>
                    <a:lnTo>
                      <a:pt x="97" y="185"/>
                    </a:lnTo>
                    <a:lnTo>
                      <a:pt x="109" y="169"/>
                    </a:lnTo>
                    <a:lnTo>
                      <a:pt x="123" y="154"/>
                    </a:lnTo>
                    <a:lnTo>
                      <a:pt x="138" y="139"/>
                    </a:lnTo>
                    <a:lnTo>
                      <a:pt x="153" y="125"/>
                    </a:lnTo>
                    <a:lnTo>
                      <a:pt x="153" y="125"/>
                    </a:lnTo>
                    <a:lnTo>
                      <a:pt x="167" y="114"/>
                    </a:lnTo>
                    <a:lnTo>
                      <a:pt x="180" y="103"/>
                    </a:lnTo>
                    <a:lnTo>
                      <a:pt x="195" y="94"/>
                    </a:lnTo>
                    <a:lnTo>
                      <a:pt x="209" y="86"/>
                    </a:lnTo>
                    <a:lnTo>
                      <a:pt x="224" y="76"/>
                    </a:lnTo>
                    <a:lnTo>
                      <a:pt x="239" y="69"/>
                    </a:lnTo>
                    <a:lnTo>
                      <a:pt x="255" y="62"/>
                    </a:lnTo>
                    <a:lnTo>
                      <a:pt x="270" y="56"/>
                    </a:lnTo>
                    <a:lnTo>
                      <a:pt x="303" y="43"/>
                    </a:lnTo>
                    <a:lnTo>
                      <a:pt x="336" y="34"/>
                    </a:lnTo>
                    <a:lnTo>
                      <a:pt x="369" y="26"/>
                    </a:lnTo>
                    <a:lnTo>
                      <a:pt x="403" y="20"/>
                    </a:lnTo>
                    <a:lnTo>
                      <a:pt x="439" y="14"/>
                    </a:lnTo>
                    <a:lnTo>
                      <a:pt x="473" y="11"/>
                    </a:lnTo>
                    <a:lnTo>
                      <a:pt x="507" y="8"/>
                    </a:lnTo>
                    <a:lnTo>
                      <a:pt x="541" y="6"/>
                    </a:lnTo>
                    <a:lnTo>
                      <a:pt x="607" y="5"/>
                    </a:lnTo>
                    <a:lnTo>
                      <a:pt x="669" y="5"/>
                    </a:lnTo>
                    <a:lnTo>
                      <a:pt x="700" y="5"/>
                    </a:lnTo>
                    <a:lnTo>
                      <a:pt x="700" y="5"/>
                    </a:lnTo>
                    <a:lnTo>
                      <a:pt x="704" y="5"/>
                    </a:lnTo>
                    <a:lnTo>
                      <a:pt x="708" y="6"/>
                    </a:lnTo>
                    <a:lnTo>
                      <a:pt x="711" y="7"/>
                    </a:lnTo>
                    <a:lnTo>
                      <a:pt x="714" y="7"/>
                    </a:lnTo>
                    <a:lnTo>
                      <a:pt x="714" y="7"/>
                    </a:lnTo>
                    <a:lnTo>
                      <a:pt x="732" y="4"/>
                    </a:lnTo>
                    <a:lnTo>
                      <a:pt x="749" y="2"/>
                    </a:lnTo>
                    <a:lnTo>
                      <a:pt x="768" y="1"/>
                    </a:lnTo>
                    <a:lnTo>
                      <a:pt x="787" y="0"/>
                    </a:lnTo>
                    <a:lnTo>
                      <a:pt x="787" y="0"/>
                    </a:lnTo>
                    <a:lnTo>
                      <a:pt x="803" y="0"/>
                    </a:lnTo>
                    <a:lnTo>
                      <a:pt x="821" y="1"/>
                    </a:lnTo>
                    <a:lnTo>
                      <a:pt x="856" y="5"/>
                    </a:lnTo>
                    <a:lnTo>
                      <a:pt x="891" y="11"/>
                    </a:lnTo>
                    <a:lnTo>
                      <a:pt x="926" y="21"/>
                    </a:lnTo>
                    <a:lnTo>
                      <a:pt x="960" y="31"/>
                    </a:lnTo>
                    <a:lnTo>
                      <a:pt x="994" y="43"/>
                    </a:lnTo>
                    <a:lnTo>
                      <a:pt x="1028" y="59"/>
                    </a:lnTo>
                    <a:lnTo>
                      <a:pt x="1060" y="75"/>
                    </a:lnTo>
                    <a:lnTo>
                      <a:pt x="1091" y="93"/>
                    </a:lnTo>
                    <a:lnTo>
                      <a:pt x="1121" y="112"/>
                    </a:lnTo>
                    <a:lnTo>
                      <a:pt x="1149" y="134"/>
                    </a:lnTo>
                    <a:lnTo>
                      <a:pt x="1175" y="156"/>
                    </a:lnTo>
                    <a:lnTo>
                      <a:pt x="1199" y="180"/>
                    </a:lnTo>
                    <a:lnTo>
                      <a:pt x="1210" y="192"/>
                    </a:lnTo>
                    <a:lnTo>
                      <a:pt x="1220" y="204"/>
                    </a:lnTo>
                    <a:lnTo>
                      <a:pt x="1230" y="217"/>
                    </a:lnTo>
                    <a:lnTo>
                      <a:pt x="1239" y="229"/>
                    </a:lnTo>
                    <a:lnTo>
                      <a:pt x="1247" y="243"/>
                    </a:lnTo>
                    <a:lnTo>
                      <a:pt x="1256" y="255"/>
                    </a:lnTo>
                    <a:lnTo>
                      <a:pt x="1256" y="255"/>
                    </a:lnTo>
                    <a:lnTo>
                      <a:pt x="1264" y="273"/>
                    </a:lnTo>
                    <a:lnTo>
                      <a:pt x="1272" y="290"/>
                    </a:lnTo>
                    <a:lnTo>
                      <a:pt x="1280" y="310"/>
                    </a:lnTo>
                    <a:lnTo>
                      <a:pt x="1289" y="328"/>
                    </a:lnTo>
                    <a:lnTo>
                      <a:pt x="1296" y="349"/>
                    </a:lnTo>
                    <a:lnTo>
                      <a:pt x="1302" y="370"/>
                    </a:lnTo>
                    <a:lnTo>
                      <a:pt x="1308" y="390"/>
                    </a:lnTo>
                    <a:lnTo>
                      <a:pt x="1314" y="412"/>
                    </a:lnTo>
                    <a:lnTo>
                      <a:pt x="1320" y="434"/>
                    </a:lnTo>
                    <a:lnTo>
                      <a:pt x="1324" y="456"/>
                    </a:lnTo>
                    <a:lnTo>
                      <a:pt x="1328" y="478"/>
                    </a:lnTo>
                    <a:lnTo>
                      <a:pt x="1331" y="501"/>
                    </a:lnTo>
                    <a:lnTo>
                      <a:pt x="1333" y="524"/>
                    </a:lnTo>
                    <a:lnTo>
                      <a:pt x="1335" y="547"/>
                    </a:lnTo>
                    <a:lnTo>
                      <a:pt x="1336" y="570"/>
                    </a:lnTo>
                    <a:lnTo>
                      <a:pt x="1336" y="593"/>
                    </a:lnTo>
                    <a:lnTo>
                      <a:pt x="1335" y="616"/>
                    </a:lnTo>
                    <a:lnTo>
                      <a:pt x="1334" y="638"/>
                    </a:lnTo>
                    <a:lnTo>
                      <a:pt x="1332" y="660"/>
                    </a:lnTo>
                    <a:lnTo>
                      <a:pt x="1328" y="683"/>
                    </a:lnTo>
                    <a:lnTo>
                      <a:pt x="1324" y="704"/>
                    </a:lnTo>
                    <a:lnTo>
                      <a:pt x="1319" y="726"/>
                    </a:lnTo>
                    <a:lnTo>
                      <a:pt x="1312" y="747"/>
                    </a:lnTo>
                    <a:lnTo>
                      <a:pt x="1305" y="767"/>
                    </a:lnTo>
                    <a:lnTo>
                      <a:pt x="1297" y="787"/>
                    </a:lnTo>
                    <a:lnTo>
                      <a:pt x="1288" y="806"/>
                    </a:lnTo>
                    <a:lnTo>
                      <a:pt x="1277" y="824"/>
                    </a:lnTo>
                    <a:lnTo>
                      <a:pt x="1266" y="842"/>
                    </a:lnTo>
                    <a:lnTo>
                      <a:pt x="1253" y="859"/>
                    </a:lnTo>
                    <a:lnTo>
                      <a:pt x="1239" y="875"/>
                    </a:lnTo>
                    <a:lnTo>
                      <a:pt x="1225" y="890"/>
                    </a:lnTo>
                    <a:lnTo>
                      <a:pt x="1208" y="904"/>
                    </a:lnTo>
                    <a:lnTo>
                      <a:pt x="1208" y="904"/>
                    </a:lnTo>
                    <a:lnTo>
                      <a:pt x="1204" y="907"/>
                    </a:lnTo>
                    <a:lnTo>
                      <a:pt x="1197" y="911"/>
                    </a:lnTo>
                    <a:lnTo>
                      <a:pt x="1197" y="918"/>
                    </a:lnTo>
                    <a:lnTo>
                      <a:pt x="1197" y="918"/>
                    </a:lnTo>
                    <a:lnTo>
                      <a:pt x="1198" y="937"/>
                    </a:lnTo>
                    <a:lnTo>
                      <a:pt x="1200" y="954"/>
                    </a:lnTo>
                    <a:lnTo>
                      <a:pt x="1205" y="990"/>
                    </a:lnTo>
                    <a:lnTo>
                      <a:pt x="1212" y="1026"/>
                    </a:lnTo>
                    <a:lnTo>
                      <a:pt x="1220" y="1061"/>
                    </a:lnTo>
                    <a:lnTo>
                      <a:pt x="1220" y="1061"/>
                    </a:lnTo>
                    <a:lnTo>
                      <a:pt x="1231" y="1104"/>
                    </a:lnTo>
                    <a:lnTo>
                      <a:pt x="1235" y="1127"/>
                    </a:lnTo>
                    <a:lnTo>
                      <a:pt x="1239" y="1150"/>
                    </a:lnTo>
                    <a:lnTo>
                      <a:pt x="1239" y="1150"/>
                    </a:lnTo>
                    <a:lnTo>
                      <a:pt x="1239" y="1154"/>
                    </a:lnTo>
                    <a:lnTo>
                      <a:pt x="1238" y="1159"/>
                    </a:lnTo>
                    <a:lnTo>
                      <a:pt x="1236" y="1163"/>
                    </a:lnTo>
                    <a:lnTo>
                      <a:pt x="1234" y="1167"/>
                    </a:lnTo>
                    <a:lnTo>
                      <a:pt x="1234" y="1167"/>
                    </a:lnTo>
                    <a:lnTo>
                      <a:pt x="1230" y="1170"/>
                    </a:lnTo>
                    <a:lnTo>
                      <a:pt x="1225" y="1173"/>
                    </a:lnTo>
                    <a:lnTo>
                      <a:pt x="1219" y="1175"/>
                    </a:lnTo>
                    <a:lnTo>
                      <a:pt x="1214" y="1175"/>
                    </a:lnTo>
                    <a:lnTo>
                      <a:pt x="1214" y="1175"/>
                    </a:lnTo>
                    <a:close/>
                    <a:moveTo>
                      <a:pt x="912" y="999"/>
                    </a:moveTo>
                    <a:lnTo>
                      <a:pt x="912" y="999"/>
                    </a:lnTo>
                    <a:lnTo>
                      <a:pt x="916" y="1000"/>
                    </a:lnTo>
                    <a:lnTo>
                      <a:pt x="920" y="1003"/>
                    </a:lnTo>
                    <a:lnTo>
                      <a:pt x="920" y="1003"/>
                    </a:lnTo>
                    <a:lnTo>
                      <a:pt x="944" y="1018"/>
                    </a:lnTo>
                    <a:lnTo>
                      <a:pt x="967" y="1032"/>
                    </a:lnTo>
                    <a:lnTo>
                      <a:pt x="992" y="1045"/>
                    </a:lnTo>
                    <a:lnTo>
                      <a:pt x="1017" y="1057"/>
                    </a:lnTo>
                    <a:lnTo>
                      <a:pt x="1043" y="1068"/>
                    </a:lnTo>
                    <a:lnTo>
                      <a:pt x="1069" y="1078"/>
                    </a:lnTo>
                    <a:lnTo>
                      <a:pt x="1119" y="1098"/>
                    </a:lnTo>
                    <a:lnTo>
                      <a:pt x="1119" y="1098"/>
                    </a:lnTo>
                    <a:lnTo>
                      <a:pt x="1173" y="1120"/>
                    </a:lnTo>
                    <a:lnTo>
                      <a:pt x="1195" y="1128"/>
                    </a:lnTo>
                    <a:lnTo>
                      <a:pt x="1189" y="1105"/>
                    </a:lnTo>
                    <a:lnTo>
                      <a:pt x="1189" y="1105"/>
                    </a:lnTo>
                    <a:lnTo>
                      <a:pt x="1181" y="1067"/>
                    </a:lnTo>
                    <a:lnTo>
                      <a:pt x="1181" y="1067"/>
                    </a:lnTo>
                    <a:lnTo>
                      <a:pt x="1172" y="1029"/>
                    </a:lnTo>
                    <a:lnTo>
                      <a:pt x="1165" y="990"/>
                    </a:lnTo>
                    <a:lnTo>
                      <a:pt x="1162" y="971"/>
                    </a:lnTo>
                    <a:lnTo>
                      <a:pt x="1158" y="951"/>
                    </a:lnTo>
                    <a:lnTo>
                      <a:pt x="1157" y="932"/>
                    </a:lnTo>
                    <a:lnTo>
                      <a:pt x="1156" y="912"/>
                    </a:lnTo>
                    <a:lnTo>
                      <a:pt x="1156" y="912"/>
                    </a:lnTo>
                    <a:lnTo>
                      <a:pt x="1156" y="907"/>
                    </a:lnTo>
                    <a:lnTo>
                      <a:pt x="1158" y="903"/>
                    </a:lnTo>
                    <a:lnTo>
                      <a:pt x="1161" y="899"/>
                    </a:lnTo>
                    <a:lnTo>
                      <a:pt x="1165" y="896"/>
                    </a:lnTo>
                    <a:lnTo>
                      <a:pt x="1170" y="893"/>
                    </a:lnTo>
                    <a:lnTo>
                      <a:pt x="1171" y="887"/>
                    </a:lnTo>
                    <a:lnTo>
                      <a:pt x="1171" y="887"/>
                    </a:lnTo>
                    <a:lnTo>
                      <a:pt x="1173" y="882"/>
                    </a:lnTo>
                    <a:lnTo>
                      <a:pt x="1177" y="878"/>
                    </a:lnTo>
                    <a:lnTo>
                      <a:pt x="1177" y="878"/>
                    </a:lnTo>
                    <a:lnTo>
                      <a:pt x="1193" y="864"/>
                    </a:lnTo>
                    <a:lnTo>
                      <a:pt x="1207" y="849"/>
                    </a:lnTo>
                    <a:lnTo>
                      <a:pt x="1220" y="833"/>
                    </a:lnTo>
                    <a:lnTo>
                      <a:pt x="1233" y="817"/>
                    </a:lnTo>
                    <a:lnTo>
                      <a:pt x="1243" y="799"/>
                    </a:lnTo>
                    <a:lnTo>
                      <a:pt x="1253" y="782"/>
                    </a:lnTo>
                    <a:lnTo>
                      <a:pt x="1262" y="762"/>
                    </a:lnTo>
                    <a:lnTo>
                      <a:pt x="1270" y="743"/>
                    </a:lnTo>
                    <a:lnTo>
                      <a:pt x="1276" y="723"/>
                    </a:lnTo>
                    <a:lnTo>
                      <a:pt x="1282" y="701"/>
                    </a:lnTo>
                    <a:lnTo>
                      <a:pt x="1287" y="681"/>
                    </a:lnTo>
                    <a:lnTo>
                      <a:pt x="1291" y="659"/>
                    </a:lnTo>
                    <a:lnTo>
                      <a:pt x="1294" y="636"/>
                    </a:lnTo>
                    <a:lnTo>
                      <a:pt x="1296" y="614"/>
                    </a:lnTo>
                    <a:lnTo>
                      <a:pt x="1297" y="592"/>
                    </a:lnTo>
                    <a:lnTo>
                      <a:pt x="1297" y="569"/>
                    </a:lnTo>
                    <a:lnTo>
                      <a:pt x="1296" y="546"/>
                    </a:lnTo>
                    <a:lnTo>
                      <a:pt x="1295" y="525"/>
                    </a:lnTo>
                    <a:lnTo>
                      <a:pt x="1293" y="502"/>
                    </a:lnTo>
                    <a:lnTo>
                      <a:pt x="1290" y="479"/>
                    </a:lnTo>
                    <a:lnTo>
                      <a:pt x="1286" y="457"/>
                    </a:lnTo>
                    <a:lnTo>
                      <a:pt x="1281" y="436"/>
                    </a:lnTo>
                    <a:lnTo>
                      <a:pt x="1276" y="414"/>
                    </a:lnTo>
                    <a:lnTo>
                      <a:pt x="1271" y="393"/>
                    </a:lnTo>
                    <a:lnTo>
                      <a:pt x="1265" y="373"/>
                    </a:lnTo>
                    <a:lnTo>
                      <a:pt x="1258" y="353"/>
                    </a:lnTo>
                    <a:lnTo>
                      <a:pt x="1250" y="334"/>
                    </a:lnTo>
                    <a:lnTo>
                      <a:pt x="1242" y="316"/>
                    </a:lnTo>
                    <a:lnTo>
                      <a:pt x="1233" y="298"/>
                    </a:lnTo>
                    <a:lnTo>
                      <a:pt x="1225" y="281"/>
                    </a:lnTo>
                    <a:lnTo>
                      <a:pt x="1214" y="265"/>
                    </a:lnTo>
                    <a:lnTo>
                      <a:pt x="1205" y="251"/>
                    </a:lnTo>
                    <a:lnTo>
                      <a:pt x="1205" y="251"/>
                    </a:lnTo>
                    <a:lnTo>
                      <a:pt x="1187" y="229"/>
                    </a:lnTo>
                    <a:lnTo>
                      <a:pt x="1169" y="208"/>
                    </a:lnTo>
                    <a:lnTo>
                      <a:pt x="1147" y="187"/>
                    </a:lnTo>
                    <a:lnTo>
                      <a:pt x="1124" y="168"/>
                    </a:lnTo>
                    <a:lnTo>
                      <a:pt x="1101" y="150"/>
                    </a:lnTo>
                    <a:lnTo>
                      <a:pt x="1075" y="132"/>
                    </a:lnTo>
                    <a:lnTo>
                      <a:pt x="1048" y="116"/>
                    </a:lnTo>
                    <a:lnTo>
                      <a:pt x="1020" y="101"/>
                    </a:lnTo>
                    <a:lnTo>
                      <a:pt x="991" y="88"/>
                    </a:lnTo>
                    <a:lnTo>
                      <a:pt x="962" y="75"/>
                    </a:lnTo>
                    <a:lnTo>
                      <a:pt x="932" y="65"/>
                    </a:lnTo>
                    <a:lnTo>
                      <a:pt x="902" y="56"/>
                    </a:lnTo>
                    <a:lnTo>
                      <a:pt x="872" y="49"/>
                    </a:lnTo>
                    <a:lnTo>
                      <a:pt x="843" y="44"/>
                    </a:lnTo>
                    <a:lnTo>
                      <a:pt x="815" y="41"/>
                    </a:lnTo>
                    <a:lnTo>
                      <a:pt x="786" y="39"/>
                    </a:lnTo>
                    <a:lnTo>
                      <a:pt x="786" y="39"/>
                    </a:lnTo>
                    <a:lnTo>
                      <a:pt x="765" y="40"/>
                    </a:lnTo>
                    <a:lnTo>
                      <a:pt x="744" y="42"/>
                    </a:lnTo>
                    <a:lnTo>
                      <a:pt x="725" y="45"/>
                    </a:lnTo>
                    <a:lnTo>
                      <a:pt x="705" y="49"/>
                    </a:lnTo>
                    <a:lnTo>
                      <a:pt x="705" y="49"/>
                    </a:lnTo>
                    <a:lnTo>
                      <a:pt x="700" y="50"/>
                    </a:lnTo>
                    <a:lnTo>
                      <a:pt x="700" y="50"/>
                    </a:lnTo>
                    <a:lnTo>
                      <a:pt x="695" y="49"/>
                    </a:lnTo>
                    <a:lnTo>
                      <a:pt x="690" y="47"/>
                    </a:lnTo>
                    <a:lnTo>
                      <a:pt x="686" y="45"/>
                    </a:lnTo>
                    <a:lnTo>
                      <a:pt x="686" y="45"/>
                    </a:lnTo>
                    <a:lnTo>
                      <a:pt x="633" y="44"/>
                    </a:lnTo>
                    <a:lnTo>
                      <a:pt x="633" y="44"/>
                    </a:lnTo>
                    <a:lnTo>
                      <a:pt x="575" y="45"/>
                    </a:lnTo>
                    <a:lnTo>
                      <a:pt x="516" y="47"/>
                    </a:lnTo>
                    <a:lnTo>
                      <a:pt x="488" y="49"/>
                    </a:lnTo>
                    <a:lnTo>
                      <a:pt x="459" y="52"/>
                    </a:lnTo>
                    <a:lnTo>
                      <a:pt x="430" y="56"/>
                    </a:lnTo>
                    <a:lnTo>
                      <a:pt x="402" y="60"/>
                    </a:lnTo>
                    <a:lnTo>
                      <a:pt x="374" y="65"/>
                    </a:lnTo>
                    <a:lnTo>
                      <a:pt x="348" y="71"/>
                    </a:lnTo>
                    <a:lnTo>
                      <a:pt x="321" y="79"/>
                    </a:lnTo>
                    <a:lnTo>
                      <a:pt x="295" y="89"/>
                    </a:lnTo>
                    <a:lnTo>
                      <a:pt x="270" y="99"/>
                    </a:lnTo>
                    <a:lnTo>
                      <a:pt x="245" y="111"/>
                    </a:lnTo>
                    <a:lnTo>
                      <a:pt x="223" y="125"/>
                    </a:lnTo>
                    <a:lnTo>
                      <a:pt x="200" y="140"/>
                    </a:lnTo>
                    <a:lnTo>
                      <a:pt x="200" y="140"/>
                    </a:lnTo>
                    <a:lnTo>
                      <a:pt x="184" y="153"/>
                    </a:lnTo>
                    <a:lnTo>
                      <a:pt x="169" y="165"/>
                    </a:lnTo>
                    <a:lnTo>
                      <a:pt x="156" y="179"/>
                    </a:lnTo>
                    <a:lnTo>
                      <a:pt x="142" y="193"/>
                    </a:lnTo>
                    <a:lnTo>
                      <a:pt x="131" y="208"/>
                    </a:lnTo>
                    <a:lnTo>
                      <a:pt x="119" y="223"/>
                    </a:lnTo>
                    <a:lnTo>
                      <a:pt x="109" y="238"/>
                    </a:lnTo>
                    <a:lnTo>
                      <a:pt x="99" y="254"/>
                    </a:lnTo>
                    <a:lnTo>
                      <a:pt x="90" y="271"/>
                    </a:lnTo>
                    <a:lnTo>
                      <a:pt x="82" y="287"/>
                    </a:lnTo>
                    <a:lnTo>
                      <a:pt x="74" y="305"/>
                    </a:lnTo>
                    <a:lnTo>
                      <a:pt x="68" y="321"/>
                    </a:lnTo>
                    <a:lnTo>
                      <a:pt x="62" y="340"/>
                    </a:lnTo>
                    <a:lnTo>
                      <a:pt x="56" y="357"/>
                    </a:lnTo>
                    <a:lnTo>
                      <a:pt x="52" y="375"/>
                    </a:lnTo>
                    <a:lnTo>
                      <a:pt x="48" y="393"/>
                    </a:lnTo>
                    <a:lnTo>
                      <a:pt x="45" y="412"/>
                    </a:lnTo>
                    <a:lnTo>
                      <a:pt x="42" y="431"/>
                    </a:lnTo>
                    <a:lnTo>
                      <a:pt x="40" y="448"/>
                    </a:lnTo>
                    <a:lnTo>
                      <a:pt x="39" y="467"/>
                    </a:lnTo>
                    <a:lnTo>
                      <a:pt x="38" y="504"/>
                    </a:lnTo>
                    <a:lnTo>
                      <a:pt x="39" y="541"/>
                    </a:lnTo>
                    <a:lnTo>
                      <a:pt x="43" y="577"/>
                    </a:lnTo>
                    <a:lnTo>
                      <a:pt x="48" y="612"/>
                    </a:lnTo>
                    <a:lnTo>
                      <a:pt x="55" y="647"/>
                    </a:lnTo>
                    <a:lnTo>
                      <a:pt x="65" y="679"/>
                    </a:lnTo>
                    <a:lnTo>
                      <a:pt x="65" y="679"/>
                    </a:lnTo>
                    <a:lnTo>
                      <a:pt x="77" y="713"/>
                    </a:lnTo>
                    <a:lnTo>
                      <a:pt x="90" y="745"/>
                    </a:lnTo>
                    <a:lnTo>
                      <a:pt x="105" y="776"/>
                    </a:lnTo>
                    <a:lnTo>
                      <a:pt x="121" y="805"/>
                    </a:lnTo>
                    <a:lnTo>
                      <a:pt x="139" y="831"/>
                    </a:lnTo>
                    <a:lnTo>
                      <a:pt x="159" y="856"/>
                    </a:lnTo>
                    <a:lnTo>
                      <a:pt x="179" y="880"/>
                    </a:lnTo>
                    <a:lnTo>
                      <a:pt x="201" y="902"/>
                    </a:lnTo>
                    <a:lnTo>
                      <a:pt x="225" y="922"/>
                    </a:lnTo>
                    <a:lnTo>
                      <a:pt x="251" y="941"/>
                    </a:lnTo>
                    <a:lnTo>
                      <a:pt x="277" y="957"/>
                    </a:lnTo>
                    <a:lnTo>
                      <a:pt x="305" y="973"/>
                    </a:lnTo>
                    <a:lnTo>
                      <a:pt x="335" y="986"/>
                    </a:lnTo>
                    <a:lnTo>
                      <a:pt x="367" y="998"/>
                    </a:lnTo>
                    <a:lnTo>
                      <a:pt x="400" y="1008"/>
                    </a:lnTo>
                    <a:lnTo>
                      <a:pt x="434" y="1017"/>
                    </a:lnTo>
                    <a:lnTo>
                      <a:pt x="434" y="1017"/>
                    </a:lnTo>
                    <a:lnTo>
                      <a:pt x="468" y="1025"/>
                    </a:lnTo>
                    <a:lnTo>
                      <a:pt x="500" y="1031"/>
                    </a:lnTo>
                    <a:lnTo>
                      <a:pt x="533" y="1036"/>
                    </a:lnTo>
                    <a:lnTo>
                      <a:pt x="562" y="1040"/>
                    </a:lnTo>
                    <a:lnTo>
                      <a:pt x="592" y="1043"/>
                    </a:lnTo>
                    <a:lnTo>
                      <a:pt x="622" y="1045"/>
                    </a:lnTo>
                    <a:lnTo>
                      <a:pt x="650" y="1046"/>
                    </a:lnTo>
                    <a:lnTo>
                      <a:pt x="678" y="1047"/>
                    </a:lnTo>
                    <a:lnTo>
                      <a:pt x="678" y="1047"/>
                    </a:lnTo>
                    <a:lnTo>
                      <a:pt x="707" y="1046"/>
                    </a:lnTo>
                    <a:lnTo>
                      <a:pt x="736" y="1045"/>
                    </a:lnTo>
                    <a:lnTo>
                      <a:pt x="764" y="1042"/>
                    </a:lnTo>
                    <a:lnTo>
                      <a:pt x="791" y="1038"/>
                    </a:lnTo>
                    <a:lnTo>
                      <a:pt x="817" y="1033"/>
                    </a:lnTo>
                    <a:lnTo>
                      <a:pt x="842" y="1028"/>
                    </a:lnTo>
                    <a:lnTo>
                      <a:pt x="866" y="1020"/>
                    </a:lnTo>
                    <a:lnTo>
                      <a:pt x="890" y="1012"/>
                    </a:lnTo>
                    <a:lnTo>
                      <a:pt x="890" y="1012"/>
                    </a:lnTo>
                    <a:lnTo>
                      <a:pt x="892" y="1011"/>
                    </a:lnTo>
                    <a:lnTo>
                      <a:pt x="895" y="1010"/>
                    </a:lnTo>
                    <a:lnTo>
                      <a:pt x="897" y="1007"/>
                    </a:lnTo>
                    <a:lnTo>
                      <a:pt x="897" y="1007"/>
                    </a:lnTo>
                    <a:lnTo>
                      <a:pt x="900" y="1005"/>
                    </a:lnTo>
                    <a:lnTo>
                      <a:pt x="903" y="1002"/>
                    </a:lnTo>
                    <a:lnTo>
                      <a:pt x="912" y="999"/>
                    </a:lnTo>
                    <a:lnTo>
                      <a:pt x="912" y="99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18" name="Freeform 829"/>
              <p:cNvSpPr/>
              <p:nvPr/>
            </p:nvSpPr>
            <p:spPr bwMode="auto">
              <a:xfrm>
                <a:off x="6411913" y="1501775"/>
                <a:ext cx="71438" cy="65088"/>
              </a:xfrm>
              <a:custGeom>
                <a:avLst/>
                <a:gdLst/>
                <a:ahLst/>
                <a:cxnLst>
                  <a:cxn ang="0">
                    <a:pos x="76" y="123"/>
                  </a:cxn>
                  <a:cxn ang="0">
                    <a:pos x="76" y="123"/>
                  </a:cxn>
                  <a:cxn ang="0">
                    <a:pos x="71" y="123"/>
                  </a:cxn>
                  <a:cxn ang="0">
                    <a:pos x="66" y="122"/>
                  </a:cxn>
                  <a:cxn ang="0">
                    <a:pos x="64" y="121"/>
                  </a:cxn>
                  <a:cxn ang="0">
                    <a:pos x="64" y="121"/>
                  </a:cxn>
                  <a:cxn ang="0">
                    <a:pos x="57" y="121"/>
                  </a:cxn>
                  <a:cxn ang="0">
                    <a:pos x="57" y="121"/>
                  </a:cxn>
                  <a:cxn ang="0">
                    <a:pos x="55" y="121"/>
                  </a:cxn>
                  <a:cxn ang="0">
                    <a:pos x="55" y="121"/>
                  </a:cxn>
                  <a:cxn ang="0">
                    <a:pos x="45" y="119"/>
                  </a:cxn>
                  <a:cxn ang="0">
                    <a:pos x="36" y="115"/>
                  </a:cxn>
                  <a:cxn ang="0">
                    <a:pos x="27" y="110"/>
                  </a:cxn>
                  <a:cxn ang="0">
                    <a:pos x="19" y="104"/>
                  </a:cxn>
                  <a:cxn ang="0">
                    <a:pos x="13" y="98"/>
                  </a:cxn>
                  <a:cxn ang="0">
                    <a:pos x="8" y="89"/>
                  </a:cxn>
                  <a:cxn ang="0">
                    <a:pos x="4" y="81"/>
                  </a:cxn>
                  <a:cxn ang="0">
                    <a:pos x="1" y="73"/>
                  </a:cxn>
                  <a:cxn ang="0">
                    <a:pos x="1" y="73"/>
                  </a:cxn>
                  <a:cxn ang="0">
                    <a:pos x="0" y="63"/>
                  </a:cxn>
                  <a:cxn ang="0">
                    <a:pos x="1" y="53"/>
                  </a:cxn>
                  <a:cxn ang="0">
                    <a:pos x="2" y="44"/>
                  </a:cxn>
                  <a:cxn ang="0">
                    <a:pos x="5" y="36"/>
                  </a:cxn>
                  <a:cxn ang="0">
                    <a:pos x="9" y="27"/>
                  </a:cxn>
                  <a:cxn ang="0">
                    <a:pos x="13" y="20"/>
                  </a:cxn>
                  <a:cxn ang="0">
                    <a:pos x="19" y="14"/>
                  </a:cxn>
                  <a:cxn ang="0">
                    <a:pos x="27" y="8"/>
                  </a:cxn>
                  <a:cxn ang="0">
                    <a:pos x="27" y="8"/>
                  </a:cxn>
                  <a:cxn ang="0">
                    <a:pos x="33" y="5"/>
                  </a:cxn>
                  <a:cxn ang="0">
                    <a:pos x="40" y="2"/>
                  </a:cxn>
                  <a:cxn ang="0">
                    <a:pos x="47" y="1"/>
                  </a:cxn>
                  <a:cxn ang="0">
                    <a:pos x="56" y="0"/>
                  </a:cxn>
                  <a:cxn ang="0">
                    <a:pos x="56" y="0"/>
                  </a:cxn>
                  <a:cxn ang="0">
                    <a:pos x="64" y="1"/>
                  </a:cxn>
                  <a:cxn ang="0">
                    <a:pos x="72" y="3"/>
                  </a:cxn>
                  <a:cxn ang="0">
                    <a:pos x="80" y="6"/>
                  </a:cxn>
                  <a:cxn ang="0">
                    <a:pos x="89" y="9"/>
                  </a:cxn>
                  <a:cxn ang="0">
                    <a:pos x="89" y="9"/>
                  </a:cxn>
                  <a:cxn ang="0">
                    <a:pos x="99" y="15"/>
                  </a:cxn>
                  <a:cxn ang="0">
                    <a:pos x="108" y="22"/>
                  </a:cxn>
                  <a:cxn ang="0">
                    <a:pos x="118" y="31"/>
                  </a:cxn>
                  <a:cxn ang="0">
                    <a:pos x="125" y="40"/>
                  </a:cxn>
                  <a:cxn ang="0">
                    <a:pos x="130" y="49"/>
                  </a:cxn>
                  <a:cxn ang="0">
                    <a:pos x="132" y="54"/>
                  </a:cxn>
                  <a:cxn ang="0">
                    <a:pos x="134" y="59"/>
                  </a:cxn>
                  <a:cxn ang="0">
                    <a:pos x="134" y="65"/>
                  </a:cxn>
                  <a:cxn ang="0">
                    <a:pos x="134" y="70"/>
                  </a:cxn>
                  <a:cxn ang="0">
                    <a:pos x="134" y="75"/>
                  </a:cxn>
                  <a:cxn ang="0">
                    <a:pos x="132" y="80"/>
                  </a:cxn>
                  <a:cxn ang="0">
                    <a:pos x="132" y="80"/>
                  </a:cxn>
                  <a:cxn ang="0">
                    <a:pos x="128" y="88"/>
                  </a:cxn>
                  <a:cxn ang="0">
                    <a:pos x="123" y="96"/>
                  </a:cxn>
                  <a:cxn ang="0">
                    <a:pos x="116" y="103"/>
                  </a:cxn>
                  <a:cxn ang="0">
                    <a:pos x="109" y="110"/>
                  </a:cxn>
                  <a:cxn ang="0">
                    <a:pos x="101" y="115"/>
                  </a:cxn>
                  <a:cxn ang="0">
                    <a:pos x="93" y="120"/>
                  </a:cxn>
                  <a:cxn ang="0">
                    <a:pos x="84" y="122"/>
                  </a:cxn>
                  <a:cxn ang="0">
                    <a:pos x="76" y="123"/>
                  </a:cxn>
                  <a:cxn ang="0">
                    <a:pos x="76" y="123"/>
                  </a:cxn>
                </a:cxnLst>
                <a:rect l="0" t="0" r="r" b="b"/>
                <a:pathLst>
                  <a:path w="134" h="123">
                    <a:moveTo>
                      <a:pt x="76" y="123"/>
                    </a:moveTo>
                    <a:lnTo>
                      <a:pt x="76" y="123"/>
                    </a:lnTo>
                    <a:lnTo>
                      <a:pt x="71" y="123"/>
                    </a:lnTo>
                    <a:lnTo>
                      <a:pt x="66" y="122"/>
                    </a:lnTo>
                    <a:lnTo>
                      <a:pt x="64" y="121"/>
                    </a:lnTo>
                    <a:lnTo>
                      <a:pt x="64" y="121"/>
                    </a:lnTo>
                    <a:lnTo>
                      <a:pt x="57" y="121"/>
                    </a:lnTo>
                    <a:lnTo>
                      <a:pt x="57" y="121"/>
                    </a:lnTo>
                    <a:lnTo>
                      <a:pt x="55" y="121"/>
                    </a:lnTo>
                    <a:lnTo>
                      <a:pt x="55" y="121"/>
                    </a:lnTo>
                    <a:lnTo>
                      <a:pt x="45" y="119"/>
                    </a:lnTo>
                    <a:lnTo>
                      <a:pt x="36" y="115"/>
                    </a:lnTo>
                    <a:lnTo>
                      <a:pt x="27" y="110"/>
                    </a:lnTo>
                    <a:lnTo>
                      <a:pt x="19" y="104"/>
                    </a:lnTo>
                    <a:lnTo>
                      <a:pt x="13" y="98"/>
                    </a:lnTo>
                    <a:lnTo>
                      <a:pt x="8" y="89"/>
                    </a:lnTo>
                    <a:lnTo>
                      <a:pt x="4" y="81"/>
                    </a:lnTo>
                    <a:lnTo>
                      <a:pt x="1" y="73"/>
                    </a:lnTo>
                    <a:lnTo>
                      <a:pt x="1" y="73"/>
                    </a:lnTo>
                    <a:lnTo>
                      <a:pt x="0" y="63"/>
                    </a:lnTo>
                    <a:lnTo>
                      <a:pt x="1" y="53"/>
                    </a:lnTo>
                    <a:lnTo>
                      <a:pt x="2" y="44"/>
                    </a:lnTo>
                    <a:lnTo>
                      <a:pt x="5" y="36"/>
                    </a:lnTo>
                    <a:lnTo>
                      <a:pt x="9" y="27"/>
                    </a:lnTo>
                    <a:lnTo>
                      <a:pt x="13" y="20"/>
                    </a:lnTo>
                    <a:lnTo>
                      <a:pt x="19" y="14"/>
                    </a:lnTo>
                    <a:lnTo>
                      <a:pt x="27" y="8"/>
                    </a:lnTo>
                    <a:lnTo>
                      <a:pt x="27" y="8"/>
                    </a:lnTo>
                    <a:lnTo>
                      <a:pt x="33" y="5"/>
                    </a:lnTo>
                    <a:lnTo>
                      <a:pt x="40" y="2"/>
                    </a:lnTo>
                    <a:lnTo>
                      <a:pt x="47" y="1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1"/>
                    </a:lnTo>
                    <a:lnTo>
                      <a:pt x="72" y="3"/>
                    </a:lnTo>
                    <a:lnTo>
                      <a:pt x="80" y="6"/>
                    </a:lnTo>
                    <a:lnTo>
                      <a:pt x="89" y="9"/>
                    </a:lnTo>
                    <a:lnTo>
                      <a:pt x="89" y="9"/>
                    </a:lnTo>
                    <a:lnTo>
                      <a:pt x="99" y="15"/>
                    </a:lnTo>
                    <a:lnTo>
                      <a:pt x="108" y="22"/>
                    </a:lnTo>
                    <a:lnTo>
                      <a:pt x="118" y="31"/>
                    </a:lnTo>
                    <a:lnTo>
                      <a:pt x="125" y="40"/>
                    </a:lnTo>
                    <a:lnTo>
                      <a:pt x="130" y="49"/>
                    </a:lnTo>
                    <a:lnTo>
                      <a:pt x="132" y="54"/>
                    </a:lnTo>
                    <a:lnTo>
                      <a:pt x="134" y="59"/>
                    </a:lnTo>
                    <a:lnTo>
                      <a:pt x="134" y="65"/>
                    </a:lnTo>
                    <a:lnTo>
                      <a:pt x="134" y="70"/>
                    </a:lnTo>
                    <a:lnTo>
                      <a:pt x="134" y="75"/>
                    </a:lnTo>
                    <a:lnTo>
                      <a:pt x="132" y="80"/>
                    </a:lnTo>
                    <a:lnTo>
                      <a:pt x="132" y="80"/>
                    </a:lnTo>
                    <a:lnTo>
                      <a:pt x="128" y="88"/>
                    </a:lnTo>
                    <a:lnTo>
                      <a:pt x="123" y="96"/>
                    </a:lnTo>
                    <a:lnTo>
                      <a:pt x="116" y="103"/>
                    </a:lnTo>
                    <a:lnTo>
                      <a:pt x="109" y="110"/>
                    </a:lnTo>
                    <a:lnTo>
                      <a:pt x="101" y="115"/>
                    </a:lnTo>
                    <a:lnTo>
                      <a:pt x="93" y="120"/>
                    </a:lnTo>
                    <a:lnTo>
                      <a:pt x="84" y="122"/>
                    </a:lnTo>
                    <a:lnTo>
                      <a:pt x="76" y="123"/>
                    </a:lnTo>
                    <a:lnTo>
                      <a:pt x="76" y="12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19" name="Freeform 830"/>
              <p:cNvSpPr/>
              <p:nvPr/>
            </p:nvSpPr>
            <p:spPr bwMode="auto">
              <a:xfrm>
                <a:off x="6535738" y="1511300"/>
                <a:ext cx="63500" cy="57150"/>
              </a:xfrm>
              <a:custGeom>
                <a:avLst/>
                <a:gdLst/>
                <a:ahLst/>
                <a:cxnLst>
                  <a:cxn ang="0">
                    <a:pos x="66" y="110"/>
                  </a:cxn>
                  <a:cxn ang="0">
                    <a:pos x="46" y="106"/>
                  </a:cxn>
                  <a:cxn ang="0">
                    <a:pos x="44" y="106"/>
                  </a:cxn>
                  <a:cxn ang="0">
                    <a:pos x="42" y="106"/>
                  </a:cxn>
                  <a:cxn ang="0">
                    <a:pos x="38" y="106"/>
                  </a:cxn>
                  <a:cxn ang="0">
                    <a:pos x="33" y="104"/>
                  </a:cxn>
                  <a:cxn ang="0">
                    <a:pos x="29" y="100"/>
                  </a:cxn>
                  <a:cxn ang="0">
                    <a:pos x="28" y="99"/>
                  </a:cxn>
                  <a:cxn ang="0">
                    <a:pos x="11" y="83"/>
                  </a:cxn>
                  <a:cxn ang="0">
                    <a:pos x="1" y="62"/>
                  </a:cxn>
                  <a:cxn ang="0">
                    <a:pos x="0" y="52"/>
                  </a:cxn>
                  <a:cxn ang="0">
                    <a:pos x="3" y="33"/>
                  </a:cxn>
                  <a:cxn ang="0">
                    <a:pos x="7" y="26"/>
                  </a:cxn>
                  <a:cxn ang="0">
                    <a:pos x="15" y="18"/>
                  </a:cxn>
                  <a:cxn ang="0">
                    <a:pos x="35" y="5"/>
                  </a:cxn>
                  <a:cxn ang="0">
                    <a:pos x="49" y="1"/>
                  </a:cxn>
                  <a:cxn ang="0">
                    <a:pos x="58" y="0"/>
                  </a:cxn>
                  <a:cxn ang="0">
                    <a:pos x="61" y="0"/>
                  </a:cxn>
                  <a:cxn ang="0">
                    <a:pos x="63" y="0"/>
                  </a:cxn>
                  <a:cxn ang="0">
                    <a:pos x="80" y="1"/>
                  </a:cxn>
                  <a:cxn ang="0">
                    <a:pos x="89" y="4"/>
                  </a:cxn>
                  <a:cxn ang="0">
                    <a:pos x="102" y="11"/>
                  </a:cxn>
                  <a:cxn ang="0">
                    <a:pos x="112" y="21"/>
                  </a:cxn>
                  <a:cxn ang="0">
                    <a:pos x="119" y="35"/>
                  </a:cxn>
                  <a:cxn ang="0">
                    <a:pos x="120" y="43"/>
                  </a:cxn>
                  <a:cxn ang="0">
                    <a:pos x="120" y="60"/>
                  </a:cxn>
                  <a:cxn ang="0">
                    <a:pos x="116" y="76"/>
                  </a:cxn>
                  <a:cxn ang="0">
                    <a:pos x="109" y="91"/>
                  </a:cxn>
                  <a:cxn ang="0">
                    <a:pos x="99" y="100"/>
                  </a:cxn>
                  <a:cxn ang="0">
                    <a:pos x="99" y="103"/>
                  </a:cxn>
                  <a:cxn ang="0">
                    <a:pos x="93" y="105"/>
                  </a:cxn>
                  <a:cxn ang="0">
                    <a:pos x="85" y="109"/>
                  </a:cxn>
                  <a:cxn ang="0">
                    <a:pos x="76" y="109"/>
                  </a:cxn>
                  <a:cxn ang="0">
                    <a:pos x="66" y="110"/>
                  </a:cxn>
                </a:cxnLst>
                <a:rect l="0" t="0" r="r" b="b"/>
                <a:pathLst>
                  <a:path w="121" h="110">
                    <a:moveTo>
                      <a:pt x="66" y="110"/>
                    </a:moveTo>
                    <a:lnTo>
                      <a:pt x="66" y="110"/>
                    </a:lnTo>
                    <a:lnTo>
                      <a:pt x="56" y="109"/>
                    </a:lnTo>
                    <a:lnTo>
                      <a:pt x="46" y="106"/>
                    </a:lnTo>
                    <a:lnTo>
                      <a:pt x="46" y="106"/>
                    </a:lnTo>
                    <a:lnTo>
                      <a:pt x="44" y="106"/>
                    </a:lnTo>
                    <a:lnTo>
                      <a:pt x="42" y="106"/>
                    </a:lnTo>
                    <a:lnTo>
                      <a:pt x="42" y="106"/>
                    </a:lnTo>
                    <a:lnTo>
                      <a:pt x="38" y="106"/>
                    </a:lnTo>
                    <a:lnTo>
                      <a:pt x="38" y="106"/>
                    </a:lnTo>
                    <a:lnTo>
                      <a:pt x="36" y="105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9" y="100"/>
                    </a:lnTo>
                    <a:lnTo>
                      <a:pt x="28" y="99"/>
                    </a:lnTo>
                    <a:lnTo>
                      <a:pt x="28" y="99"/>
                    </a:lnTo>
                    <a:lnTo>
                      <a:pt x="18" y="92"/>
                    </a:lnTo>
                    <a:lnTo>
                      <a:pt x="11" y="83"/>
                    </a:lnTo>
                    <a:lnTo>
                      <a:pt x="4" y="73"/>
                    </a:lnTo>
                    <a:lnTo>
                      <a:pt x="1" y="62"/>
                    </a:lnTo>
                    <a:lnTo>
                      <a:pt x="1" y="62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3" y="33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11" y="21"/>
                    </a:lnTo>
                    <a:lnTo>
                      <a:pt x="15" y="18"/>
                    </a:lnTo>
                    <a:lnTo>
                      <a:pt x="24" y="10"/>
                    </a:lnTo>
                    <a:lnTo>
                      <a:pt x="35" y="5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4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61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71" y="0"/>
                    </a:lnTo>
                    <a:lnTo>
                      <a:pt x="80" y="1"/>
                    </a:lnTo>
                    <a:lnTo>
                      <a:pt x="80" y="1"/>
                    </a:lnTo>
                    <a:lnTo>
                      <a:pt x="89" y="4"/>
                    </a:lnTo>
                    <a:lnTo>
                      <a:pt x="96" y="7"/>
                    </a:lnTo>
                    <a:lnTo>
                      <a:pt x="102" y="11"/>
                    </a:lnTo>
                    <a:lnTo>
                      <a:pt x="108" y="16"/>
                    </a:lnTo>
                    <a:lnTo>
                      <a:pt x="112" y="21"/>
                    </a:lnTo>
                    <a:lnTo>
                      <a:pt x="115" y="25"/>
                    </a:lnTo>
                    <a:lnTo>
                      <a:pt x="119" y="35"/>
                    </a:lnTo>
                    <a:lnTo>
                      <a:pt x="119" y="35"/>
                    </a:lnTo>
                    <a:lnTo>
                      <a:pt x="120" y="43"/>
                    </a:lnTo>
                    <a:lnTo>
                      <a:pt x="121" y="52"/>
                    </a:lnTo>
                    <a:lnTo>
                      <a:pt x="120" y="60"/>
                    </a:lnTo>
                    <a:lnTo>
                      <a:pt x="119" y="68"/>
                    </a:lnTo>
                    <a:lnTo>
                      <a:pt x="116" y="76"/>
                    </a:lnTo>
                    <a:lnTo>
                      <a:pt x="113" y="84"/>
                    </a:lnTo>
                    <a:lnTo>
                      <a:pt x="109" y="91"/>
                    </a:lnTo>
                    <a:lnTo>
                      <a:pt x="104" y="97"/>
                    </a:lnTo>
                    <a:lnTo>
                      <a:pt x="99" y="100"/>
                    </a:lnTo>
                    <a:lnTo>
                      <a:pt x="99" y="103"/>
                    </a:lnTo>
                    <a:lnTo>
                      <a:pt x="99" y="103"/>
                    </a:lnTo>
                    <a:lnTo>
                      <a:pt x="97" y="103"/>
                    </a:lnTo>
                    <a:lnTo>
                      <a:pt x="93" y="105"/>
                    </a:lnTo>
                    <a:lnTo>
                      <a:pt x="93" y="105"/>
                    </a:lnTo>
                    <a:lnTo>
                      <a:pt x="85" y="109"/>
                    </a:lnTo>
                    <a:lnTo>
                      <a:pt x="77" y="109"/>
                    </a:lnTo>
                    <a:lnTo>
                      <a:pt x="76" y="109"/>
                    </a:lnTo>
                    <a:lnTo>
                      <a:pt x="76" y="109"/>
                    </a:lnTo>
                    <a:lnTo>
                      <a:pt x="66" y="110"/>
                    </a:lnTo>
                    <a:lnTo>
                      <a:pt x="66" y="11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  <p:sp>
            <p:nvSpPr>
              <p:cNvPr id="220" name="Freeform 831"/>
              <p:cNvSpPr/>
              <p:nvPr/>
            </p:nvSpPr>
            <p:spPr bwMode="auto">
              <a:xfrm>
                <a:off x="6656388" y="1506538"/>
                <a:ext cx="73025" cy="68263"/>
              </a:xfrm>
              <a:custGeom>
                <a:avLst/>
                <a:gdLst/>
                <a:ahLst/>
                <a:cxnLst>
                  <a:cxn ang="0">
                    <a:pos x="62" y="128"/>
                  </a:cxn>
                  <a:cxn ang="0">
                    <a:pos x="46" y="124"/>
                  </a:cxn>
                  <a:cxn ang="0">
                    <a:pos x="42" y="122"/>
                  </a:cxn>
                  <a:cxn ang="0">
                    <a:pos x="30" y="109"/>
                  </a:cxn>
                  <a:cxn ang="0">
                    <a:pos x="18" y="85"/>
                  </a:cxn>
                  <a:cxn ang="0">
                    <a:pos x="15" y="79"/>
                  </a:cxn>
                  <a:cxn ang="0">
                    <a:pos x="11" y="75"/>
                  </a:cxn>
                  <a:cxn ang="0">
                    <a:pos x="4" y="64"/>
                  </a:cxn>
                  <a:cxn ang="0">
                    <a:pos x="0" y="51"/>
                  </a:cxn>
                  <a:cxn ang="0">
                    <a:pos x="3" y="39"/>
                  </a:cxn>
                  <a:cxn ang="0">
                    <a:pos x="6" y="34"/>
                  </a:cxn>
                  <a:cxn ang="0">
                    <a:pos x="18" y="20"/>
                  </a:cxn>
                  <a:cxn ang="0">
                    <a:pos x="35" y="10"/>
                  </a:cxn>
                  <a:cxn ang="0">
                    <a:pos x="53" y="3"/>
                  </a:cxn>
                  <a:cxn ang="0">
                    <a:pos x="72" y="0"/>
                  </a:cxn>
                  <a:cxn ang="0">
                    <a:pos x="80" y="1"/>
                  </a:cxn>
                  <a:cxn ang="0">
                    <a:pos x="94" y="6"/>
                  </a:cxn>
                  <a:cxn ang="0">
                    <a:pos x="102" y="13"/>
                  </a:cxn>
                  <a:cxn ang="0">
                    <a:pos x="105" y="14"/>
                  </a:cxn>
                  <a:cxn ang="0">
                    <a:pos x="114" y="18"/>
                  </a:cxn>
                  <a:cxn ang="0">
                    <a:pos x="122" y="26"/>
                  </a:cxn>
                  <a:cxn ang="0">
                    <a:pos x="135" y="45"/>
                  </a:cxn>
                  <a:cxn ang="0">
                    <a:pos x="138" y="56"/>
                  </a:cxn>
                  <a:cxn ang="0">
                    <a:pos x="139" y="70"/>
                  </a:cxn>
                  <a:cxn ang="0">
                    <a:pos x="136" y="81"/>
                  </a:cxn>
                  <a:cxn ang="0">
                    <a:pos x="134" y="86"/>
                  </a:cxn>
                  <a:cxn ang="0">
                    <a:pos x="120" y="98"/>
                  </a:cxn>
                  <a:cxn ang="0">
                    <a:pos x="104" y="104"/>
                  </a:cxn>
                  <a:cxn ang="0">
                    <a:pos x="96" y="109"/>
                  </a:cxn>
                  <a:cxn ang="0">
                    <a:pos x="90" y="116"/>
                  </a:cxn>
                  <a:cxn ang="0">
                    <a:pos x="84" y="121"/>
                  </a:cxn>
                  <a:cxn ang="0">
                    <a:pos x="70" y="128"/>
                  </a:cxn>
                  <a:cxn ang="0">
                    <a:pos x="62" y="128"/>
                  </a:cxn>
                </a:cxnLst>
                <a:rect l="0" t="0" r="r" b="b"/>
                <a:pathLst>
                  <a:path w="139" h="128">
                    <a:moveTo>
                      <a:pt x="62" y="128"/>
                    </a:moveTo>
                    <a:lnTo>
                      <a:pt x="62" y="128"/>
                    </a:lnTo>
                    <a:lnTo>
                      <a:pt x="54" y="127"/>
                    </a:lnTo>
                    <a:lnTo>
                      <a:pt x="46" y="124"/>
                    </a:lnTo>
                    <a:lnTo>
                      <a:pt x="46" y="124"/>
                    </a:lnTo>
                    <a:lnTo>
                      <a:pt x="42" y="122"/>
                    </a:lnTo>
                    <a:lnTo>
                      <a:pt x="38" y="118"/>
                    </a:lnTo>
                    <a:lnTo>
                      <a:pt x="30" y="109"/>
                    </a:lnTo>
                    <a:lnTo>
                      <a:pt x="24" y="98"/>
                    </a:lnTo>
                    <a:lnTo>
                      <a:pt x="18" y="85"/>
                    </a:lnTo>
                    <a:lnTo>
                      <a:pt x="17" y="81"/>
                    </a:lnTo>
                    <a:lnTo>
                      <a:pt x="15" y="79"/>
                    </a:lnTo>
                    <a:lnTo>
                      <a:pt x="15" y="79"/>
                    </a:lnTo>
                    <a:lnTo>
                      <a:pt x="11" y="75"/>
                    </a:lnTo>
                    <a:lnTo>
                      <a:pt x="7" y="70"/>
                    </a:lnTo>
                    <a:lnTo>
                      <a:pt x="4" y="64"/>
                    </a:lnTo>
                    <a:lnTo>
                      <a:pt x="2" y="58"/>
                    </a:lnTo>
                    <a:lnTo>
                      <a:pt x="0" y="51"/>
                    </a:lnTo>
                    <a:lnTo>
                      <a:pt x="0" y="45"/>
                    </a:lnTo>
                    <a:lnTo>
                      <a:pt x="3" y="39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11" y="27"/>
                    </a:lnTo>
                    <a:lnTo>
                      <a:pt x="18" y="20"/>
                    </a:lnTo>
                    <a:lnTo>
                      <a:pt x="26" y="15"/>
                    </a:lnTo>
                    <a:lnTo>
                      <a:pt x="35" y="10"/>
                    </a:lnTo>
                    <a:lnTo>
                      <a:pt x="44" y="6"/>
                    </a:lnTo>
                    <a:lnTo>
                      <a:pt x="53" y="3"/>
                    </a:lnTo>
                    <a:lnTo>
                      <a:pt x="62" y="1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80" y="1"/>
                    </a:lnTo>
                    <a:lnTo>
                      <a:pt x="87" y="3"/>
                    </a:lnTo>
                    <a:lnTo>
                      <a:pt x="94" y="6"/>
                    </a:lnTo>
                    <a:lnTo>
                      <a:pt x="100" y="11"/>
                    </a:lnTo>
                    <a:lnTo>
                      <a:pt x="102" y="13"/>
                    </a:lnTo>
                    <a:lnTo>
                      <a:pt x="105" y="14"/>
                    </a:lnTo>
                    <a:lnTo>
                      <a:pt x="105" y="14"/>
                    </a:lnTo>
                    <a:lnTo>
                      <a:pt x="114" y="18"/>
                    </a:lnTo>
                    <a:lnTo>
                      <a:pt x="114" y="18"/>
                    </a:lnTo>
                    <a:lnTo>
                      <a:pt x="118" y="22"/>
                    </a:lnTo>
                    <a:lnTo>
                      <a:pt x="122" y="26"/>
                    </a:lnTo>
                    <a:lnTo>
                      <a:pt x="130" y="35"/>
                    </a:lnTo>
                    <a:lnTo>
                      <a:pt x="135" y="45"/>
                    </a:lnTo>
                    <a:lnTo>
                      <a:pt x="138" y="56"/>
                    </a:lnTo>
                    <a:lnTo>
                      <a:pt x="138" y="56"/>
                    </a:lnTo>
                    <a:lnTo>
                      <a:pt x="139" y="63"/>
                    </a:lnTo>
                    <a:lnTo>
                      <a:pt x="139" y="70"/>
                    </a:lnTo>
                    <a:lnTo>
                      <a:pt x="137" y="78"/>
                    </a:lnTo>
                    <a:lnTo>
                      <a:pt x="136" y="81"/>
                    </a:lnTo>
                    <a:lnTo>
                      <a:pt x="134" y="86"/>
                    </a:lnTo>
                    <a:lnTo>
                      <a:pt x="134" y="86"/>
                    </a:lnTo>
                    <a:lnTo>
                      <a:pt x="128" y="92"/>
                    </a:lnTo>
                    <a:lnTo>
                      <a:pt x="120" y="98"/>
                    </a:lnTo>
                    <a:lnTo>
                      <a:pt x="113" y="101"/>
                    </a:lnTo>
                    <a:lnTo>
                      <a:pt x="104" y="104"/>
                    </a:lnTo>
                    <a:lnTo>
                      <a:pt x="99" y="105"/>
                    </a:lnTo>
                    <a:lnTo>
                      <a:pt x="96" y="109"/>
                    </a:lnTo>
                    <a:lnTo>
                      <a:pt x="96" y="109"/>
                    </a:lnTo>
                    <a:lnTo>
                      <a:pt x="90" y="116"/>
                    </a:lnTo>
                    <a:lnTo>
                      <a:pt x="90" y="116"/>
                    </a:lnTo>
                    <a:lnTo>
                      <a:pt x="84" y="121"/>
                    </a:lnTo>
                    <a:lnTo>
                      <a:pt x="78" y="125"/>
                    </a:lnTo>
                    <a:lnTo>
                      <a:pt x="70" y="128"/>
                    </a:lnTo>
                    <a:lnTo>
                      <a:pt x="62" y="128"/>
                    </a:lnTo>
                    <a:lnTo>
                      <a:pt x="62" y="12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endParaRPr>
              </a:p>
            </p:txBody>
          </p:sp>
        </p:grpSp>
      </p:grpSp>
      <p:pic>
        <p:nvPicPr>
          <p:cNvPr id="228" name="图片 2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54" y="3944113"/>
            <a:ext cx="452278" cy="459987"/>
          </a:xfrm>
          <a:prstGeom prst="rect">
            <a:avLst/>
          </a:prstGeom>
        </p:spPr>
      </p:pic>
      <p:sp>
        <p:nvSpPr>
          <p:cNvPr id="221" name="文本框 220" descr="7b0a20202020227461726765744d6f64756c65223a20226b6f6e6c696e65666f6e7473220a7d0a"/>
          <p:cNvSpPr txBox="1"/>
          <p:nvPr/>
        </p:nvSpPr>
        <p:spPr>
          <a:xfrm>
            <a:off x="4592320" y="3890645"/>
            <a:ext cx="4139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弗诺</a:t>
            </a:r>
            <a:r>
              <a:rPr lang="en-US" altLang="zh-CN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·</a:t>
            </a:r>
            <a:r>
              <a:rPr lang="zh-CN" altLang="en-US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文奇</a:t>
            </a:r>
            <a:r>
              <a:rPr lang="zh-CN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《真名实姓》</a:t>
            </a:r>
            <a:endParaRPr lang="zh-CN" sz="3200">
              <a:solidFill>
                <a:schemeClr val="accent4">
                  <a:lumMod val="60000"/>
                  <a:lumOff val="40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b="9991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8" r="8863" b="6173"/>
          <a:stretch>
            <a:fillRect/>
          </a:stretch>
        </p:blipFill>
        <p:spPr>
          <a:xfrm>
            <a:off x="3385339" y="-908"/>
            <a:ext cx="5759297" cy="51148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4" r="31539"/>
          <a:stretch>
            <a:fillRect/>
          </a:stretch>
        </p:blipFill>
        <p:spPr>
          <a:xfrm>
            <a:off x="6264353" y="857249"/>
            <a:ext cx="2879648" cy="35881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10" y="3407410"/>
            <a:ext cx="3450590" cy="345059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81" r="54358" b="6849"/>
          <a:stretch>
            <a:fillRect/>
          </a:stretch>
        </p:blipFill>
        <p:spPr>
          <a:xfrm>
            <a:off x="5333365" y="0"/>
            <a:ext cx="3811270" cy="32550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59155" y="2481739"/>
            <a:ext cx="1377791" cy="168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350" b="1" dirty="0">
                <a:gradFill>
                  <a:gsLst>
                    <a:gs pos="4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</a:gradFill>
                <a:latin typeface="小豆岛默陌秀丽简" panose="02010604000000000000" charset="-122"/>
                <a:ea typeface="小豆岛默陌秀丽简" panose="02010604000000000000" charset="-122"/>
              </a:rPr>
              <a:t>带</a:t>
            </a:r>
            <a:endParaRPr lang="zh-CN" altLang="en-US" sz="10350" b="1" dirty="0">
              <a:gradFill>
                <a:gsLst>
                  <a:gs pos="44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atin typeface="小豆岛默陌秀丽简" panose="02010604000000000000" charset="-122"/>
              <a:ea typeface="小豆岛默陌秀丽简" panose="02010604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98759" y="2677954"/>
            <a:ext cx="1377791" cy="168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350" b="1" dirty="0">
                <a:gradFill>
                  <a:gsLst>
                    <a:gs pos="4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</a:gradFill>
                <a:latin typeface="小豆岛默陌秀丽简" panose="02010604000000000000" charset="-122"/>
                <a:ea typeface="小豆岛默陌秀丽简" panose="02010604000000000000" charset="-122"/>
              </a:rPr>
              <a:t>上</a:t>
            </a:r>
            <a:endParaRPr lang="zh-CN" altLang="en-US" sz="10350" b="1" dirty="0">
              <a:gradFill>
                <a:gsLst>
                  <a:gs pos="44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atin typeface="小豆岛默陌秀丽简" panose="02010604000000000000" charset="-122"/>
              <a:ea typeface="小豆岛默陌秀丽简" panose="02010604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29815" y="2023110"/>
            <a:ext cx="1377791" cy="168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350" b="1" dirty="0">
                <a:gradFill>
                  <a:gsLst>
                    <a:gs pos="4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</a:gradFill>
                <a:latin typeface="小豆岛默陌秀丽简" panose="02010604000000000000" charset="-122"/>
                <a:ea typeface="小豆岛默陌秀丽简" panose="02010604000000000000" charset="-122"/>
              </a:rPr>
              <a:t>她</a:t>
            </a:r>
            <a:endParaRPr lang="zh-CN" altLang="en-US" sz="10350" b="1" dirty="0">
              <a:gradFill>
                <a:gsLst>
                  <a:gs pos="44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atin typeface="小豆岛默陌秀丽简" panose="02010604000000000000" charset="-122"/>
              <a:ea typeface="小豆岛默陌秀丽简" panose="02010604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22771" y="3058478"/>
            <a:ext cx="137779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b="1" dirty="0">
                <a:gradFill>
                  <a:gsLst>
                    <a:gs pos="4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</a:gradFill>
                <a:latin typeface="小豆岛默陌秀丽简" panose="02010604000000000000" charset="-122"/>
                <a:ea typeface="小豆岛默陌秀丽简" panose="02010604000000000000" charset="-122"/>
              </a:rPr>
              <a:t>的</a:t>
            </a:r>
            <a:endParaRPr lang="zh-CN" altLang="en-US" sz="6600" b="1" dirty="0">
              <a:gradFill>
                <a:gsLst>
                  <a:gs pos="44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atin typeface="小豆岛默陌秀丽简" panose="02010604000000000000" charset="-122"/>
              <a:ea typeface="小豆岛默陌秀丽简" panose="02010604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56209" y="2412206"/>
            <a:ext cx="1377791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800" b="1" dirty="0">
                <a:gradFill>
                  <a:gsLst>
                    <a:gs pos="4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</a:gradFill>
                <a:latin typeface="小豆岛默陌秀丽简" panose="02010604000000000000" charset="-122"/>
                <a:ea typeface="小豆岛默陌秀丽简" panose="02010604000000000000" charset="-122"/>
              </a:rPr>
              <a:t>眼</a:t>
            </a:r>
            <a:endParaRPr lang="zh-CN" altLang="en-US" sz="10800" b="1" dirty="0">
              <a:gradFill>
                <a:gsLst>
                  <a:gs pos="44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atin typeface="小豆岛默陌秀丽简" panose="02010604000000000000" charset="-122"/>
              <a:ea typeface="小豆岛默陌秀丽简" panose="02010604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27771" y="2258378"/>
            <a:ext cx="1377791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800" b="1" dirty="0">
                <a:gradFill>
                  <a:gsLst>
                    <a:gs pos="44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</a:gradFill>
                <a:latin typeface="小豆岛默陌秀丽简" panose="02010604000000000000" charset="-122"/>
                <a:ea typeface="小豆岛默陌秀丽简" panose="02010604000000000000" charset="-122"/>
              </a:rPr>
              <a:t>睛</a:t>
            </a:r>
            <a:endParaRPr lang="zh-CN" altLang="en-US" sz="10800" b="1" dirty="0">
              <a:gradFill>
                <a:gsLst>
                  <a:gs pos="44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</a:gradFill>
              <a:latin typeface="小豆岛默陌秀丽简" panose="02010604000000000000" charset="-122"/>
              <a:ea typeface="小豆岛默陌秀丽简" panose="02010604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3" y="3364706"/>
            <a:ext cx="911066" cy="9744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t="16590" r="9704" b="16425"/>
          <a:stretch>
            <a:fillRect/>
          </a:stretch>
        </p:blipFill>
        <p:spPr>
          <a:xfrm>
            <a:off x="2737485" y="3242786"/>
            <a:ext cx="561975" cy="44148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498600" y="4445635"/>
            <a:ext cx="4062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24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1999年第11届银河奖一等奖</a:t>
            </a:r>
            <a:endParaRPr lang="zh-CN" altLang="en-US" sz="24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4596765" y="3834289"/>
            <a:ext cx="1248251" cy="308134"/>
          </a:xfrm>
          <a:prstGeom prst="roundRect">
            <a:avLst>
              <a:gd name="adj" fmla="val 50000"/>
            </a:avLst>
          </a:prstGeom>
          <a:solidFill>
            <a:srgbClr val="FFC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00" b="1" dirty="0">
                <a:solidFill>
                  <a:srgbClr val="B05348"/>
                </a:solidFill>
                <a:latin typeface="小豆岛默陌秀丽简" panose="02010604000000000000" charset="-122"/>
                <a:ea typeface="小豆岛默陌秀丽简" panose="02010604000000000000" charset="-122"/>
                <a:sym typeface="+mn-ea"/>
              </a:rPr>
              <a:t>刘慈欣</a:t>
            </a:r>
            <a:endParaRPr lang="zh-CN" altLang="en-US" sz="2100" b="1" dirty="0">
              <a:solidFill>
                <a:srgbClr val="B05348"/>
              </a:solidFill>
              <a:latin typeface="小豆岛默陌秀丽简" panose="02010604000000000000" charset="-122"/>
              <a:ea typeface="小豆岛默陌秀丽简" panose="02010604000000000000" charset="-122"/>
              <a:sym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0" y="144780"/>
            <a:ext cx="5001895" cy="1005840"/>
            <a:chOff x="4492581" y="164795"/>
            <a:chExt cx="6632075" cy="1341120"/>
          </a:xfrm>
        </p:grpSpPr>
        <p:sp>
          <p:nvSpPr>
            <p:cNvPr id="19" name="圆角矩形 16"/>
            <p:cNvSpPr/>
            <p:nvPr/>
          </p:nvSpPr>
          <p:spPr>
            <a:xfrm>
              <a:off x="4902613" y="555108"/>
              <a:ext cx="6222043" cy="56134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CN" altLang="en-US" sz="3200" dirty="0">
                  <a:solidFill>
                    <a:schemeClr val="tx1"/>
                  </a:solidFill>
                  <a:latin typeface="小豆岛默陌秀丽简" panose="02010604000000000000" charset="-122"/>
                  <a:ea typeface="小豆岛默陌秀丽简" panose="02010604000000000000" charset="-122"/>
                </a:rPr>
                <a:t>读作品</a:t>
              </a:r>
              <a:r>
                <a:rPr lang="en-US" altLang="zh-CN" sz="3200" dirty="0">
                  <a:solidFill>
                    <a:schemeClr val="tx1"/>
                  </a:solidFill>
                  <a:latin typeface="小豆岛默陌秀丽简" panose="02010604000000000000" charset="-122"/>
                  <a:ea typeface="小豆岛默陌秀丽简" panose="02010604000000000000" charset="-122"/>
                </a:rPr>
                <a:t>——了解文体</a:t>
              </a:r>
              <a:endParaRPr lang="en-US" altLang="zh-CN" sz="3200" dirty="0">
                <a:solidFill>
                  <a:schemeClr val="tx1"/>
                </a:solidFill>
                <a:latin typeface="小豆岛默陌秀丽简" panose="02010604000000000000" charset="-122"/>
                <a:ea typeface="小豆岛默陌秀丽简" panose="02010604000000000000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" t="16590" r="9704" b="16425"/>
            <a:stretch>
              <a:fillRect/>
            </a:stretch>
          </p:blipFill>
          <p:spPr>
            <a:xfrm>
              <a:off x="4492581" y="164795"/>
              <a:ext cx="1707830" cy="1341120"/>
            </a:xfrm>
            <a:prstGeom prst="rect">
              <a:avLst/>
            </a:prstGeom>
          </p:spPr>
        </p:pic>
      </p:grpSp>
      <p:sp>
        <p:nvSpPr>
          <p:cNvPr id="6" name="文本框 5" descr="7b0a20202020227461726765744d6f64756c65223a20226b6f6e6c696e65666f6e7473220a7d0a"/>
          <p:cNvSpPr txBox="1"/>
          <p:nvPr/>
        </p:nvSpPr>
        <p:spPr>
          <a:xfrm>
            <a:off x="828675" y="2219325"/>
            <a:ext cx="7710488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700">
                <a:solidFill>
                  <a:schemeClr val="bg1"/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</a:rPr>
              <a:t>          </a:t>
            </a:r>
            <a:r>
              <a:rPr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请快速</a:t>
            </a:r>
            <a:r>
              <a:rPr lang="zh-CN"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默读</a:t>
            </a:r>
            <a:r>
              <a:rPr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阅读提示，抓住关键语句，了解课文的</a:t>
            </a:r>
            <a:r>
              <a:rPr sz="3200" b="1">
                <a:solidFill>
                  <a:schemeClr val="accent4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体裁</a:t>
            </a:r>
            <a:r>
              <a:rPr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，</a:t>
            </a:r>
            <a:r>
              <a:rPr sz="3200" b="1">
                <a:solidFill>
                  <a:schemeClr val="accent4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特点</a:t>
            </a:r>
            <a:r>
              <a:rPr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，</a:t>
            </a:r>
            <a:r>
              <a:rPr sz="3200" b="1">
                <a:solidFill>
                  <a:schemeClr val="accent4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自读</a:t>
            </a:r>
            <a:r>
              <a:rPr lang="zh-CN"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此篇</a:t>
            </a:r>
            <a:r>
              <a:rPr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课文的</a:t>
            </a:r>
            <a:r>
              <a:rPr sz="3200" b="1">
                <a:solidFill>
                  <a:schemeClr val="accent4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方</a:t>
            </a:r>
            <a:r>
              <a:rPr lang="zh-CN" sz="3200" b="1">
                <a:solidFill>
                  <a:schemeClr val="accent4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法</a:t>
            </a:r>
            <a:r>
              <a:rPr sz="32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。</a:t>
            </a:r>
            <a:endParaRPr lang="zh-CN" sz="32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44" y="5052981"/>
            <a:ext cx="1432157" cy="1466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微信公众号：初中语文匠"/>
          <p:cNvGrpSpPr/>
          <p:nvPr/>
        </p:nvGrpSpPr>
        <p:grpSpPr>
          <a:xfrm>
            <a:off x="1179830" y="4182745"/>
            <a:ext cx="7297420" cy="2596515"/>
            <a:chOff x="1307433" y="1887828"/>
            <a:chExt cx="9288145" cy="3461631"/>
          </a:xfrm>
        </p:grpSpPr>
        <p:sp>
          <p:nvSpPr>
            <p:cNvPr id="36" name="ïṩľïḑe"/>
            <p:cNvSpPr/>
            <p:nvPr/>
          </p:nvSpPr>
          <p:spPr bwMode="auto">
            <a:xfrm rot="10654076">
              <a:off x="1307433" y="2733648"/>
              <a:ext cx="8498840" cy="2252345"/>
            </a:xfrm>
            <a:custGeom>
              <a:avLst/>
              <a:gdLst>
                <a:gd name="connsiteX0" fmla="*/ 0 w 4605349"/>
                <a:gd name="connsiteY0" fmla="*/ 1435857 h 1497665"/>
                <a:gd name="connsiteX1" fmla="*/ 1469139 w 4605349"/>
                <a:gd name="connsiteY1" fmla="*/ 247234 h 1497665"/>
                <a:gd name="connsiteX2" fmla="*/ 2729081 w 4605349"/>
                <a:gd name="connsiteY2" fmla="*/ 984180 h 1497665"/>
                <a:gd name="connsiteX3" fmla="*/ 3561117 w 4605349"/>
                <a:gd name="connsiteY3" fmla="*/ 0 h 1497665"/>
                <a:gd name="connsiteX4" fmla="*/ 4331346 w 4605349"/>
                <a:gd name="connsiteY4" fmla="*/ 370851 h 1497665"/>
                <a:gd name="connsiteX5" fmla="*/ 4563682 w 4605349"/>
                <a:gd name="connsiteY5" fmla="*/ 115497 h 1497665"/>
                <a:gd name="connsiteX6" fmla="*/ 4605349 w 4605349"/>
                <a:gd name="connsiteY6" fmla="*/ 190604 h 1497665"/>
                <a:gd name="connsiteX7" fmla="*/ 4350364 w 4605349"/>
                <a:gd name="connsiteY7" fmla="*/ 470695 h 1497665"/>
                <a:gd name="connsiteX8" fmla="*/ 3580136 w 4605349"/>
                <a:gd name="connsiteY8" fmla="*/ 99845 h 1497665"/>
                <a:gd name="connsiteX9" fmla="*/ 2748099 w 4605349"/>
                <a:gd name="connsiteY9" fmla="*/ 1088779 h 1497665"/>
                <a:gd name="connsiteX10" fmla="*/ 1478648 w 4605349"/>
                <a:gd name="connsiteY10" fmla="*/ 347078 h 1497665"/>
                <a:gd name="connsiteX11" fmla="*/ 52299 w 4605349"/>
                <a:gd name="connsiteY11" fmla="*/ 1497665 h 149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05349" h="1497665">
                  <a:moveTo>
                    <a:pt x="0" y="1435857"/>
                  </a:moveTo>
                  <a:lnTo>
                    <a:pt x="1469139" y="247234"/>
                  </a:lnTo>
                  <a:lnTo>
                    <a:pt x="2729081" y="984180"/>
                  </a:lnTo>
                  <a:lnTo>
                    <a:pt x="3561117" y="0"/>
                  </a:lnTo>
                  <a:lnTo>
                    <a:pt x="4331346" y="370851"/>
                  </a:lnTo>
                  <a:lnTo>
                    <a:pt x="4563682" y="115497"/>
                  </a:lnTo>
                  <a:lnTo>
                    <a:pt x="4605349" y="190604"/>
                  </a:lnTo>
                  <a:lnTo>
                    <a:pt x="4350364" y="470695"/>
                  </a:lnTo>
                  <a:lnTo>
                    <a:pt x="3580136" y="99845"/>
                  </a:lnTo>
                  <a:lnTo>
                    <a:pt x="2748099" y="1088779"/>
                  </a:lnTo>
                  <a:lnTo>
                    <a:pt x="1478648" y="347078"/>
                  </a:lnTo>
                  <a:lnTo>
                    <a:pt x="52299" y="14976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350" dirty="0">
                <a:latin typeface="字魂107号-萌趣欢乐体" panose="00000500000000000000" pitchFamily="2" charset="-122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" t="16590" r="9704" b="16425"/>
            <a:stretch>
              <a:fillRect/>
            </a:stretch>
          </p:blipFill>
          <p:spPr>
            <a:xfrm>
              <a:off x="2731388" y="4630268"/>
              <a:ext cx="915843" cy="719191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8" t="9476" r="63089" b="73019"/>
            <a:stretch>
              <a:fillRect/>
            </a:stretch>
          </p:blipFill>
          <p:spPr>
            <a:xfrm>
              <a:off x="4071980" y="2750577"/>
              <a:ext cx="1494519" cy="1578505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4583" y="1887828"/>
              <a:ext cx="1610995" cy="1610995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936" y="3637083"/>
              <a:ext cx="1428541" cy="1527711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-157" y="90576"/>
            <a:ext cx="5256530" cy="1005840"/>
            <a:chOff x="4492581" y="164795"/>
            <a:chExt cx="7008705" cy="1341120"/>
          </a:xfrm>
        </p:grpSpPr>
        <p:sp>
          <p:nvSpPr>
            <p:cNvPr id="19" name="圆角矩形 16"/>
            <p:cNvSpPr/>
            <p:nvPr/>
          </p:nvSpPr>
          <p:spPr>
            <a:xfrm>
              <a:off x="4903214" y="555108"/>
              <a:ext cx="6598072" cy="56134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r"/>
              <a:r>
                <a:rPr lang="zh-CN" altLang="en-US" sz="3200" dirty="0">
                  <a:solidFill>
                    <a:schemeClr val="tx1"/>
                  </a:solidFill>
                  <a:latin typeface="小豆岛默陌秀丽简" panose="02010604000000000000" charset="-122"/>
                  <a:ea typeface="小豆岛默陌秀丽简" panose="02010604000000000000" charset="-122"/>
                </a:rPr>
                <a:t>明内容</a:t>
              </a:r>
              <a:r>
                <a:rPr lang="en-US" altLang="zh-CN" sz="3200" dirty="0">
                  <a:solidFill>
                    <a:schemeClr val="tx1"/>
                  </a:solidFill>
                  <a:latin typeface="小豆岛默陌秀丽简" panose="02010604000000000000" charset="-122"/>
                  <a:ea typeface="小豆岛默陌秀丽简" panose="02010604000000000000" charset="-122"/>
                </a:rPr>
                <a:t>——</a:t>
              </a:r>
              <a:r>
                <a:rPr lang="zh-CN" altLang="en-US" sz="3200" dirty="0">
                  <a:solidFill>
                    <a:schemeClr val="tx1"/>
                  </a:solidFill>
                  <a:latin typeface="小豆岛默陌秀丽简" panose="02010604000000000000" charset="-122"/>
                  <a:ea typeface="小豆岛默陌秀丽简" panose="02010604000000000000" charset="-122"/>
                </a:rPr>
                <a:t>概括</a:t>
              </a:r>
              <a:r>
                <a:rPr lang="zh-CN" altLang="en-US" sz="3200" dirty="0">
                  <a:solidFill>
                    <a:schemeClr val="tx1"/>
                  </a:solidFill>
                  <a:latin typeface="小豆岛默陌秀丽简" panose="02010604000000000000" charset="-122"/>
                  <a:ea typeface="小豆岛默陌秀丽简" panose="02010604000000000000" charset="-122"/>
                </a:rPr>
                <a:t>情节</a:t>
              </a:r>
              <a:endParaRPr lang="zh-CN" altLang="en-US" sz="3200" dirty="0">
                <a:solidFill>
                  <a:schemeClr val="tx1"/>
                </a:solidFill>
                <a:latin typeface="小豆岛默陌秀丽简" panose="02010604000000000000" charset="-122"/>
                <a:ea typeface="小豆岛默陌秀丽简" panose="02010604000000000000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" t="16590" r="9704" b="16425"/>
            <a:stretch>
              <a:fillRect/>
            </a:stretch>
          </p:blipFill>
          <p:spPr>
            <a:xfrm>
              <a:off x="4492581" y="164795"/>
              <a:ext cx="1707830" cy="1341120"/>
            </a:xfrm>
            <a:prstGeom prst="rect">
              <a:avLst/>
            </a:prstGeom>
          </p:spPr>
        </p:pic>
      </p:grpSp>
      <p:sp>
        <p:nvSpPr>
          <p:cNvPr id="14" name="微信公众号：初中语文匠"/>
          <p:cNvSpPr/>
          <p:nvPr/>
        </p:nvSpPr>
        <p:spPr>
          <a:xfrm>
            <a:off x="-174625" y="3729355"/>
            <a:ext cx="2228215" cy="2058035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A9C">
                    <a:alpha val="80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喵喵奶糖" panose="02000503000000000000" charset="-122"/>
                <a:ea typeface="喵喵奶糖" panose="02000503000000000000" charset="-122"/>
                <a:sym typeface="Arial" panose="020B0604020202020204" pitchFamily="34" charset="0"/>
              </a:rPr>
              <a:t>主任让我带上“眼睛”去度假。</a:t>
            </a:r>
            <a:endParaRPr lang="zh-CN" altLang="en-US" sz="2800" dirty="0">
              <a:solidFill>
                <a:schemeClr val="bg1"/>
              </a:solidFill>
              <a:latin typeface="喵喵奶糖" panose="02000503000000000000" charset="-122"/>
              <a:ea typeface="喵喵奶糖" panose="02000503000000000000" charset="-122"/>
              <a:sym typeface="Arial" panose="020B0604020202020204" pitchFamily="34" charset="0"/>
            </a:endParaRPr>
          </a:p>
        </p:txBody>
      </p:sp>
      <p:sp>
        <p:nvSpPr>
          <p:cNvPr id="4" name="任意多边形 3"/>
          <p:cNvSpPr/>
          <p:nvPr/>
        </p:nvSpPr>
        <p:spPr>
          <a:xfrm rot="2340000">
            <a:off x="1285696" y="2993073"/>
            <a:ext cx="193141" cy="537894"/>
          </a:xfrm>
          <a:custGeom>
            <a:avLst/>
            <a:gdLst>
              <a:gd name="connsiteX0" fmla="*/ 0 w 257175"/>
              <a:gd name="connsiteY0" fmla="*/ 647700 h 647700"/>
              <a:gd name="connsiteX1" fmla="*/ 257175 w 257175"/>
              <a:gd name="connsiteY1" fmla="*/ 0 h 647700"/>
              <a:gd name="connsiteX0-1" fmla="*/ 0 w 257175"/>
              <a:gd name="connsiteY0-2" fmla="*/ 647700 h 647700"/>
              <a:gd name="connsiteX1-3" fmla="*/ 257175 w 257175"/>
              <a:gd name="connsiteY1-4" fmla="*/ 0 h 647700"/>
              <a:gd name="connsiteX0-5" fmla="*/ 0 w 257175"/>
              <a:gd name="connsiteY0-6" fmla="*/ 647700 h 647700"/>
              <a:gd name="connsiteX1-7" fmla="*/ 257175 w 257175"/>
              <a:gd name="connsiteY1-8" fmla="*/ 0 h 647700"/>
              <a:gd name="connsiteX0-9" fmla="*/ 0 w 219075"/>
              <a:gd name="connsiteY0-10" fmla="*/ 638175 h 638175"/>
              <a:gd name="connsiteX1-11" fmla="*/ 219075 w 219075"/>
              <a:gd name="connsiteY1-12" fmla="*/ 0 h 638175"/>
              <a:gd name="connsiteX0-13" fmla="*/ 6366 w 225441"/>
              <a:gd name="connsiteY0-14" fmla="*/ 638175 h 638175"/>
              <a:gd name="connsiteX1-15" fmla="*/ 225441 w 225441"/>
              <a:gd name="connsiteY1-16" fmla="*/ 0 h 6381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225441" h="638175">
                <a:moveTo>
                  <a:pt x="6366" y="638175"/>
                </a:moveTo>
                <a:cubicBezTo>
                  <a:pt x="-22209" y="346075"/>
                  <a:pt x="44466" y="225425"/>
                  <a:pt x="225441" y="0"/>
                </a:cubicBezTo>
              </a:path>
            </a:pathLst>
          </a:custGeom>
          <a:noFill/>
          <a:ln w="25400" cap="rnd">
            <a:solidFill>
              <a:schemeClr val="bg1"/>
            </a:solidFill>
            <a:round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bg1"/>
              </a:solidFill>
              <a:latin typeface="字魂100号-方方先锋体" panose="00000500000000000000" pitchFamily="2" charset="-122"/>
              <a:ea typeface="字魂100号-方方先锋体" panose="00000500000000000000" pitchFamily="2" charset="-122"/>
              <a:sym typeface="字魂100号-方方先锋体" panose="00000500000000000000" pitchFamily="2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 rot="16920000" flipH="1" flipV="1">
            <a:off x="4713108" y="2572068"/>
            <a:ext cx="193141" cy="537894"/>
          </a:xfrm>
          <a:custGeom>
            <a:avLst/>
            <a:gdLst>
              <a:gd name="connsiteX0" fmla="*/ 0 w 257175"/>
              <a:gd name="connsiteY0" fmla="*/ 647700 h 647700"/>
              <a:gd name="connsiteX1" fmla="*/ 257175 w 257175"/>
              <a:gd name="connsiteY1" fmla="*/ 0 h 647700"/>
              <a:gd name="connsiteX0-1" fmla="*/ 0 w 257175"/>
              <a:gd name="connsiteY0-2" fmla="*/ 647700 h 647700"/>
              <a:gd name="connsiteX1-3" fmla="*/ 257175 w 257175"/>
              <a:gd name="connsiteY1-4" fmla="*/ 0 h 647700"/>
              <a:gd name="connsiteX0-5" fmla="*/ 0 w 257175"/>
              <a:gd name="connsiteY0-6" fmla="*/ 647700 h 647700"/>
              <a:gd name="connsiteX1-7" fmla="*/ 257175 w 257175"/>
              <a:gd name="connsiteY1-8" fmla="*/ 0 h 647700"/>
              <a:gd name="connsiteX0-9" fmla="*/ 0 w 219075"/>
              <a:gd name="connsiteY0-10" fmla="*/ 638175 h 638175"/>
              <a:gd name="connsiteX1-11" fmla="*/ 219075 w 219075"/>
              <a:gd name="connsiteY1-12" fmla="*/ 0 h 638175"/>
              <a:gd name="connsiteX0-13" fmla="*/ 6366 w 225441"/>
              <a:gd name="connsiteY0-14" fmla="*/ 638175 h 638175"/>
              <a:gd name="connsiteX1-15" fmla="*/ 225441 w 225441"/>
              <a:gd name="connsiteY1-16" fmla="*/ 0 h 6381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225441" h="638175">
                <a:moveTo>
                  <a:pt x="6366" y="638175"/>
                </a:moveTo>
                <a:cubicBezTo>
                  <a:pt x="-22209" y="346075"/>
                  <a:pt x="44466" y="225425"/>
                  <a:pt x="225441" y="0"/>
                </a:cubicBezTo>
              </a:path>
            </a:pathLst>
          </a:custGeom>
          <a:noFill/>
          <a:ln w="25400" cap="rnd">
            <a:solidFill>
              <a:schemeClr val="bg1"/>
            </a:solidFill>
            <a:round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bg1"/>
              </a:solidFill>
              <a:latin typeface="字魂100号-方方先锋体" panose="00000500000000000000" pitchFamily="2" charset="-122"/>
              <a:ea typeface="字魂100号-方方先锋体" panose="00000500000000000000" pitchFamily="2" charset="-122"/>
              <a:sym typeface="字魂100号-方方先锋体" panose="00000500000000000000" pitchFamily="2" charset="-122"/>
            </a:endParaRPr>
          </a:p>
        </p:txBody>
      </p:sp>
      <p:sp>
        <p:nvSpPr>
          <p:cNvPr id="7" name="微信公众号：初中语文匠"/>
          <p:cNvSpPr/>
          <p:nvPr/>
        </p:nvSpPr>
        <p:spPr>
          <a:xfrm>
            <a:off x="4526280" y="3870960"/>
            <a:ext cx="2663825" cy="715645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A9C">
                    <a:alpha val="80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喵喵奶糖" panose="02000503000000000000" charset="-122"/>
                <a:ea typeface="喵喵奶糖" panose="02000503000000000000" charset="-122"/>
                <a:sym typeface="Arial" panose="020B0604020202020204" pitchFamily="34" charset="0"/>
              </a:rPr>
              <a:t>我发现她的真实身份：她因“落日六号”出事被困地心。</a:t>
            </a:r>
            <a:endParaRPr lang="zh-CN" altLang="en-US" sz="2800" dirty="0">
              <a:solidFill>
                <a:schemeClr val="bg1"/>
              </a:solidFill>
              <a:latin typeface="喵喵奶糖" panose="02000503000000000000" charset="-122"/>
              <a:ea typeface="喵喵奶糖" panose="02000503000000000000" charset="-122"/>
              <a:sym typeface="Arial" panose="020B0604020202020204" pitchFamily="34" charset="0"/>
            </a:endParaRPr>
          </a:p>
        </p:txBody>
      </p:sp>
      <p:sp>
        <p:nvSpPr>
          <p:cNvPr id="8" name="任意多边形 7"/>
          <p:cNvSpPr/>
          <p:nvPr/>
        </p:nvSpPr>
        <p:spPr>
          <a:xfrm rot="2340000">
            <a:off x="6849407" y="2572068"/>
            <a:ext cx="193141" cy="537894"/>
          </a:xfrm>
          <a:custGeom>
            <a:avLst/>
            <a:gdLst>
              <a:gd name="connsiteX0" fmla="*/ 0 w 257175"/>
              <a:gd name="connsiteY0" fmla="*/ 647700 h 647700"/>
              <a:gd name="connsiteX1" fmla="*/ 257175 w 257175"/>
              <a:gd name="connsiteY1" fmla="*/ 0 h 647700"/>
              <a:gd name="connsiteX0-1" fmla="*/ 0 w 257175"/>
              <a:gd name="connsiteY0-2" fmla="*/ 647700 h 647700"/>
              <a:gd name="connsiteX1-3" fmla="*/ 257175 w 257175"/>
              <a:gd name="connsiteY1-4" fmla="*/ 0 h 647700"/>
              <a:gd name="connsiteX0-5" fmla="*/ 0 w 257175"/>
              <a:gd name="connsiteY0-6" fmla="*/ 647700 h 647700"/>
              <a:gd name="connsiteX1-7" fmla="*/ 257175 w 257175"/>
              <a:gd name="connsiteY1-8" fmla="*/ 0 h 647700"/>
              <a:gd name="connsiteX0-9" fmla="*/ 0 w 219075"/>
              <a:gd name="connsiteY0-10" fmla="*/ 638175 h 638175"/>
              <a:gd name="connsiteX1-11" fmla="*/ 219075 w 219075"/>
              <a:gd name="connsiteY1-12" fmla="*/ 0 h 638175"/>
              <a:gd name="connsiteX0-13" fmla="*/ 6366 w 225441"/>
              <a:gd name="connsiteY0-14" fmla="*/ 638175 h 638175"/>
              <a:gd name="connsiteX1-15" fmla="*/ 225441 w 225441"/>
              <a:gd name="connsiteY1-16" fmla="*/ 0 h 6381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225441" h="638175">
                <a:moveTo>
                  <a:pt x="6366" y="638175"/>
                </a:moveTo>
                <a:cubicBezTo>
                  <a:pt x="-22209" y="346075"/>
                  <a:pt x="44466" y="225425"/>
                  <a:pt x="225441" y="0"/>
                </a:cubicBezTo>
              </a:path>
            </a:pathLst>
          </a:custGeom>
          <a:noFill/>
          <a:ln w="25400" cap="rnd">
            <a:solidFill>
              <a:schemeClr val="bg1"/>
            </a:solidFill>
            <a:round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bg1"/>
              </a:solidFill>
              <a:latin typeface="字魂100号-方方先锋体" panose="00000500000000000000" pitchFamily="2" charset="-122"/>
              <a:ea typeface="字魂100号-方方先锋体" panose="00000500000000000000" pitchFamily="2" charset="-122"/>
              <a:sym typeface="字魂100号-方方先锋体" panose="00000500000000000000" pitchFamily="2" charset="-122"/>
            </a:endParaRPr>
          </a:p>
        </p:txBody>
      </p:sp>
      <p:sp>
        <p:nvSpPr>
          <p:cNvPr id="9" name="微信公众号：初中语文匠"/>
          <p:cNvSpPr/>
          <p:nvPr/>
        </p:nvSpPr>
        <p:spPr>
          <a:xfrm>
            <a:off x="7377271" y="2483485"/>
            <a:ext cx="1569244" cy="715328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A9C">
                    <a:alpha val="80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喵喵奶糖" panose="02000503000000000000" charset="-122"/>
                <a:ea typeface="喵喵奶糖" panose="02000503000000000000" charset="-122"/>
                <a:sym typeface="Arial" panose="020B0604020202020204" pitchFamily="34" charset="0"/>
              </a:rPr>
              <a:t>我被她的精神所感动</a:t>
            </a:r>
            <a:endParaRPr lang="zh-CN" altLang="en-US" sz="2800" dirty="0">
              <a:solidFill>
                <a:schemeClr val="bg1"/>
              </a:solidFill>
              <a:latin typeface="喵喵奶糖" panose="02000503000000000000" charset="-122"/>
              <a:ea typeface="喵喵奶糖" panose="02000503000000000000" charset="-122"/>
              <a:sym typeface="Arial" panose="020B0604020202020204" pitchFamily="34" charset="0"/>
            </a:endParaRPr>
          </a:p>
        </p:txBody>
      </p:sp>
      <p:sp>
        <p:nvSpPr>
          <p:cNvPr id="15" name="文本框 14" descr="7b0a20202020227461726765744d6f64756c65223a20226b6f6e6c696e65666f6e7473220a7d0a"/>
          <p:cNvSpPr txBox="1"/>
          <p:nvPr/>
        </p:nvSpPr>
        <p:spPr>
          <a:xfrm>
            <a:off x="389890" y="1002665"/>
            <a:ext cx="83642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700">
                <a:solidFill>
                  <a:schemeClr val="bg1"/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</a:rPr>
              <a:t>          </a:t>
            </a:r>
            <a:r>
              <a:rPr sz="3200" b="1">
                <a:solidFill>
                  <a:schemeClr val="accent4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结合科幻小说的特性之一“小说”</a:t>
            </a:r>
            <a:r>
              <a:rPr lang="zh-CN" sz="3200" b="1">
                <a:solidFill>
                  <a:schemeClr val="accent4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</a:t>
            </a:r>
            <a:r>
              <a:rPr sz="3200" b="1">
                <a:solidFill>
                  <a:schemeClr val="accent4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按照开端、发展、高潮、结局的顺序,</a:t>
            </a:r>
            <a:r>
              <a:rPr lang="zh-CN" sz="3200" b="1">
                <a:solidFill>
                  <a:schemeClr val="accent4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浏览文章并</a:t>
            </a:r>
            <a:r>
              <a:rPr sz="3200" b="1">
                <a:solidFill>
                  <a:schemeClr val="accent4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梳理故事情节。</a:t>
            </a:r>
            <a:endParaRPr sz="3200" b="1">
              <a:solidFill>
                <a:schemeClr val="accent4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微信公众号：初中语文匠"/>
          <p:cNvSpPr/>
          <p:nvPr/>
        </p:nvSpPr>
        <p:spPr>
          <a:xfrm>
            <a:off x="1525270" y="2260600"/>
            <a:ext cx="3150235" cy="23368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A9C">
                    <a:alpha val="80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喵喵奶糖" panose="02000503000000000000" charset="-122"/>
                <a:ea typeface="喵喵奶糖" panose="02000503000000000000" charset="-122"/>
                <a:sym typeface="Arial" panose="020B0604020202020204" pitchFamily="34" charset="0"/>
              </a:rPr>
              <a:t>我带着小姑娘的眼睛草原度假及小姑娘的不正常表现。</a:t>
            </a:r>
            <a:endParaRPr lang="zh-CN" altLang="en-US" sz="2800" dirty="0">
              <a:solidFill>
                <a:schemeClr val="bg1"/>
              </a:solidFill>
              <a:latin typeface="喵喵奶糖" panose="02000503000000000000" charset="-122"/>
              <a:ea typeface="喵喵奶糖" panose="02000503000000000000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5" grpId="0" bldLvl="0" animBg="1"/>
      <p:bldP spid="7" grpId="0" bldLvl="0" animBg="1"/>
      <p:bldP spid="9" grpId="0" bldLvl="0" animBg="1"/>
      <p:bldP spid="4" grpId="0" bldLvl="0" animBg="1"/>
      <p:bldP spid="6" grpId="0" bldLvl="0" animBg="1"/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6" t="16097" r="1497" b="6849"/>
          <a:stretch>
            <a:fillRect/>
          </a:stretch>
        </p:blipFill>
        <p:spPr>
          <a:xfrm>
            <a:off x="-60484" y="1936433"/>
            <a:ext cx="2807494" cy="3519964"/>
          </a:xfrm>
          <a:prstGeom prst="rect">
            <a:avLst/>
          </a:prstGeom>
        </p:spPr>
      </p:pic>
      <p:sp>
        <p:nvSpPr>
          <p:cNvPr id="14" name="矩形: 圆角 13"/>
          <p:cNvSpPr/>
          <p:nvPr/>
        </p:nvSpPr>
        <p:spPr>
          <a:xfrm>
            <a:off x="2275205" y="379095"/>
            <a:ext cx="4592320" cy="611505"/>
          </a:xfrm>
          <a:prstGeom prst="roundRect">
            <a:avLst>
              <a:gd name="adj" fmla="val 50000"/>
            </a:avLst>
          </a:prstGeom>
          <a:solidFill>
            <a:srgbClr val="FFC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喵喵奶糖" panose="02000503000000000000" charset="-122"/>
                <a:ea typeface="喵喵奶糖" panose="02000503000000000000" charset="-122"/>
                <a:sym typeface="Arial" panose="020B0604020202020204" pitchFamily="34" charset="0"/>
              </a:rPr>
              <a:t>师生共创影视化作品</a:t>
            </a:r>
            <a:endParaRPr lang="zh-CN" altLang="en-US" sz="3200" b="1" dirty="0">
              <a:solidFill>
                <a:schemeClr val="tx1"/>
              </a:solidFill>
              <a:latin typeface="喵喵奶糖" panose="02000503000000000000" charset="-122"/>
              <a:ea typeface="喵喵奶糖" panose="02000503000000000000" charset="-122"/>
              <a:sym typeface="Arial" panose="020B0604020202020204" pitchFamily="34" charset="0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5" r="13216" b="-13900"/>
          <a:stretch>
            <a:fillRect/>
          </a:stretch>
        </p:blipFill>
        <p:spPr>
          <a:xfrm>
            <a:off x="2676049" y="1835944"/>
            <a:ext cx="639604" cy="63912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26778" y="1835468"/>
            <a:ext cx="3840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选镜头</a:t>
            </a:r>
            <a:r>
              <a:rPr lang="en-US" altLang="zh-CN" sz="3200">
                <a:solidFill>
                  <a:schemeClr val="bg1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——</a:t>
            </a:r>
            <a:r>
              <a:rPr lang="zh-CN" altLang="en-US" sz="3200">
                <a:solidFill>
                  <a:schemeClr val="bg1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个性批注</a:t>
            </a:r>
            <a:endParaRPr lang="zh-CN" altLang="en-US" sz="3200">
              <a:solidFill>
                <a:schemeClr val="bg1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  <p:sp>
        <p:nvSpPr>
          <p:cNvPr id="2" name="文本框 1" descr="7b0a20202020227461726765744d6f64756c65223a20226b6f6e6c696e65666f6e7473220a7d0a"/>
          <p:cNvSpPr txBox="1"/>
          <p:nvPr/>
        </p:nvSpPr>
        <p:spPr>
          <a:xfrm>
            <a:off x="2530475" y="2475230"/>
            <a:ext cx="63049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7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          </a:t>
            </a:r>
            <a:r>
              <a:rPr lang="zh-CN" altLang="en-US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本篇作品</a:t>
            </a:r>
            <a:r>
              <a:rPr lang="zh-CN" altLang="en-US" sz="3200">
                <a:solidFill>
                  <a:srgbClr val="FFFF00"/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想象奇特，构思巧妙</a:t>
            </a:r>
            <a:r>
              <a:rPr lang="zh-CN" altLang="en-US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。如果我们要将其拍成电影，应选择哪些精彩镜头才能最吸引观众呢？</a:t>
            </a:r>
            <a:endParaRPr lang="zh-CN" altLang="en-US" sz="3200">
              <a:solidFill>
                <a:schemeClr val="accent4">
                  <a:lumMod val="60000"/>
                  <a:lumOff val="40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ea"/>
            </a:endParaRPr>
          </a:p>
        </p:txBody>
      </p:sp>
      <p:sp>
        <p:nvSpPr>
          <p:cNvPr id="5" name="微信公众号：初中语文匠" descr="7b0a20202020227461726765744d6f64756c65223a20226b6f6e6c696e65666f6e7473220a7d0a"/>
          <p:cNvSpPr txBox="1"/>
          <p:nvPr/>
        </p:nvSpPr>
        <p:spPr>
          <a:xfrm>
            <a:off x="661670" y="4972050"/>
            <a:ext cx="81026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700">
                <a:solidFill>
                  <a:srgbClr val="A36DD0"/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         </a:t>
            </a:r>
            <a:r>
              <a:rPr lang="zh-CN" altLang="en-US" sz="32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喵喵奶糖" panose="02000503000000000000" charset="-122"/>
                <a:sym typeface="+mn-ea"/>
              </a:rPr>
              <a:t>请从文中找出你最想拍的镜头的片段，说说你的理由，并</a:t>
            </a:r>
            <a:r>
              <a:rPr lang="zh-CN" altLang="en-US" sz="3200">
                <a:solidFill>
                  <a:srgbClr val="FFFF00"/>
                </a:solidFill>
                <a:latin typeface="华文楷体" panose="02010600040101010101" charset="-122"/>
                <a:ea typeface="华文楷体" panose="02010600040101010101" charset="-122"/>
                <a:cs typeface="喵喵奶糖" panose="02000503000000000000" charset="-122"/>
                <a:sym typeface="+mn-ea"/>
              </a:rPr>
              <a:t>批注</a:t>
            </a:r>
            <a:r>
              <a:rPr lang="zh-CN" altLang="en-US" sz="32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喵喵奶糖" panose="02000503000000000000" charset="-122"/>
                <a:sym typeface="+mn-ea"/>
              </a:rPr>
              <a:t>你的独特体会或感受。</a:t>
            </a:r>
            <a:endParaRPr lang="zh-CN" altLang="en-US" sz="320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喵喵奶糖" panose="02000503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b="9991"/>
          <a:stretch>
            <a:fillRect/>
          </a:stretch>
        </p:blipFill>
        <p:spPr>
          <a:xfrm>
            <a:off x="635" y="3175"/>
            <a:ext cx="9144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8" r="8863" b="6173"/>
          <a:stretch>
            <a:fillRect/>
          </a:stretch>
        </p:blipFill>
        <p:spPr>
          <a:xfrm>
            <a:off x="3384704" y="-908"/>
            <a:ext cx="5759297" cy="51148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4" r="31539"/>
          <a:stretch>
            <a:fillRect/>
          </a:stretch>
        </p:blipFill>
        <p:spPr>
          <a:xfrm>
            <a:off x="6264353" y="857249"/>
            <a:ext cx="2879648" cy="358819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81" r="54358" b="6849"/>
          <a:stretch>
            <a:fillRect/>
          </a:stretch>
        </p:blipFill>
        <p:spPr>
          <a:xfrm>
            <a:off x="6097338" y="3448"/>
            <a:ext cx="3046662" cy="2601296"/>
          </a:xfrm>
          <a:prstGeom prst="rect">
            <a:avLst/>
          </a:prstGeom>
        </p:spPr>
      </p:pic>
      <p:sp>
        <p:nvSpPr>
          <p:cNvPr id="19" name="矩形: 圆角 7"/>
          <p:cNvSpPr/>
          <p:nvPr/>
        </p:nvSpPr>
        <p:spPr>
          <a:xfrm>
            <a:off x="712470" y="857250"/>
            <a:ext cx="7720330" cy="4930775"/>
          </a:xfrm>
          <a:prstGeom prst="roundRect">
            <a:avLst>
              <a:gd name="adj" fmla="val 729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7" name="微信公众号：初中语文匠"/>
          <p:cNvSpPr txBox="1"/>
          <p:nvPr/>
        </p:nvSpPr>
        <p:spPr>
          <a:xfrm>
            <a:off x="878840" y="1099185"/>
            <a:ext cx="738759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00000"/>
              </a:lnSpc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喵喵奶糖" panose="02000503000000000000" charset="-122"/>
              </a:rPr>
              <a:t>        </a:t>
            </a:r>
            <a:r>
              <a:rPr sz="32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喵喵奶糖" panose="02000503000000000000" charset="-122"/>
              </a:rPr>
              <a:t>伏笔，指在文章或文艺作品中，在前文里为后文所做的提示或暗示。它常常与照应配合使用，即所谓前有伏笔，后有照应。“伏笔”是“照应”的暗示,“伏笔”与”照应”在文中的位置经常相隔较远,“伏笔”往往一笔带过,在没看到”照应”之前,貌似闲笔。</a:t>
            </a:r>
            <a:endParaRPr sz="3200" b="1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喵喵奶糖" panose="02000503000000000000" charset="-122"/>
            </a:endParaRPr>
          </a:p>
          <a:p>
            <a:pPr algn="l" fontAlgn="auto"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喵喵奶糖" panose="02000503000000000000" charset="-122"/>
              </a:rPr>
              <a:t>        </a:t>
            </a:r>
            <a:r>
              <a:rPr sz="3200" b="1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喵喵奶糖" panose="02000503000000000000" charset="-122"/>
              </a:rPr>
              <a:t>巧妙地运用伏笔与照应，可以收到虽在意料之外，却在情理之中的效果。</a:t>
            </a:r>
            <a:endParaRPr sz="3200" b="1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喵喵奶糖" panose="02000503000000000000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/>
        </p:nvSpPr>
        <p:spPr>
          <a:xfrm>
            <a:off x="2383790" y="464820"/>
            <a:ext cx="4333240" cy="581660"/>
          </a:xfrm>
          <a:prstGeom prst="roundRect">
            <a:avLst>
              <a:gd name="adj" fmla="val 50000"/>
            </a:avLst>
          </a:prstGeom>
          <a:solidFill>
            <a:srgbClr val="FFC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喵喵奶糖" panose="02000503000000000000" charset="-122"/>
                <a:ea typeface="喵喵奶糖" panose="02000503000000000000" charset="-122"/>
                <a:sym typeface="Arial" panose="020B0604020202020204" pitchFamily="34" charset="0"/>
              </a:rPr>
              <a:t>师生共创影视化作品</a:t>
            </a:r>
            <a:endParaRPr lang="zh-CN" altLang="en-US" sz="3200" b="1" dirty="0">
              <a:solidFill>
                <a:schemeClr val="tx1"/>
              </a:solidFill>
              <a:latin typeface="喵喵奶糖" panose="02000503000000000000" charset="-122"/>
              <a:ea typeface="喵喵奶糖" panose="02000503000000000000" charset="-122"/>
              <a:sym typeface="Arial" panose="020B0604020202020204" pitchFamily="34" charset="0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5" r="13216" b="-13900"/>
          <a:stretch>
            <a:fillRect/>
          </a:stretch>
        </p:blipFill>
        <p:spPr>
          <a:xfrm>
            <a:off x="2676049" y="1835944"/>
            <a:ext cx="639604" cy="63912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15653" y="1835468"/>
            <a:ext cx="3840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识人物</a:t>
            </a:r>
            <a:r>
              <a:rPr lang="en-US" altLang="zh-CN" sz="3200">
                <a:solidFill>
                  <a:schemeClr val="bg1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——</a:t>
            </a:r>
            <a:r>
              <a:rPr lang="zh-CN" altLang="en-US" sz="3200">
                <a:solidFill>
                  <a:schemeClr val="bg1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选定主角</a:t>
            </a:r>
            <a:endParaRPr lang="zh-CN" altLang="en-US" sz="3200">
              <a:solidFill>
                <a:schemeClr val="bg1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  <p:sp>
        <p:nvSpPr>
          <p:cNvPr id="4" name="文本框 3" descr="7b0a20202020227461726765744d6f64756c65223a20226b6f6e6c696e65666f6e7473220a7d0a"/>
          <p:cNvSpPr txBox="1"/>
          <p:nvPr/>
        </p:nvSpPr>
        <p:spPr>
          <a:xfrm>
            <a:off x="2747010" y="3038951"/>
            <a:ext cx="608838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7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          </a:t>
            </a:r>
            <a:r>
              <a:rPr lang="zh-CN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我们的影视化作品即将开始选角，请你</a:t>
            </a:r>
            <a:r>
              <a:rPr lang="zh-CN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</a:rPr>
              <a:t>从文中找出关于描写领航员小姑娘的语句，为女主角的甄选制定标准。</a:t>
            </a:r>
            <a:endParaRPr lang="zh-CN" sz="3200">
              <a:solidFill>
                <a:schemeClr val="accent4">
                  <a:lumMod val="60000"/>
                  <a:lumOff val="40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</a:endParaRPr>
          </a:p>
        </p:txBody>
      </p:sp>
      <p:sp>
        <p:nvSpPr>
          <p:cNvPr id="2" name="文本框 1" descr="7b0a20202020227461726765744d6f64756c65223a20226b6f6e6c696e65666f6e7473220a7d0a"/>
          <p:cNvSpPr txBox="1"/>
          <p:nvPr/>
        </p:nvSpPr>
        <p:spPr>
          <a:xfrm>
            <a:off x="507365" y="5456555"/>
            <a:ext cx="83273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7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          </a:t>
            </a:r>
            <a:r>
              <a:rPr lang="zh-CN" sz="3200">
                <a:solidFill>
                  <a:schemeClr val="bg1"/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谁来试试戏？选择一个关于小姑娘的片段</a:t>
            </a:r>
            <a:endParaRPr lang="zh-CN" sz="3200">
              <a:solidFill>
                <a:schemeClr val="bg1"/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ea"/>
            </a:endParaRPr>
          </a:p>
        </p:txBody>
      </p:sp>
      <p:pic>
        <p:nvPicPr>
          <p:cNvPr id="5" name="图片 4" descr="图片包含 矢量图形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996" y="2839561"/>
            <a:ext cx="2459831" cy="24598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/>
        </p:nvSpPr>
        <p:spPr>
          <a:xfrm>
            <a:off x="2517140" y="508000"/>
            <a:ext cx="4220210" cy="626110"/>
          </a:xfrm>
          <a:prstGeom prst="roundRect">
            <a:avLst>
              <a:gd name="adj" fmla="val 50000"/>
            </a:avLst>
          </a:prstGeom>
          <a:solidFill>
            <a:srgbClr val="FFC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喵喵奶糖" panose="02000503000000000000" charset="-122"/>
                <a:ea typeface="喵喵奶糖" panose="02000503000000000000" charset="-122"/>
                <a:sym typeface="Arial" panose="020B0604020202020204" pitchFamily="34" charset="0"/>
              </a:rPr>
              <a:t>师生共创影视化作品</a:t>
            </a:r>
            <a:endParaRPr lang="zh-CN" altLang="en-US" sz="3200" b="1" dirty="0">
              <a:solidFill>
                <a:schemeClr val="tx1"/>
              </a:solidFill>
              <a:latin typeface="喵喵奶糖" panose="02000503000000000000" charset="-122"/>
              <a:ea typeface="喵喵奶糖" panose="02000503000000000000" charset="-122"/>
              <a:sym typeface="Arial" panose="020B0604020202020204" pitchFamily="34" charset="0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5" r="13216" b="-13900"/>
          <a:stretch>
            <a:fillRect/>
          </a:stretch>
        </p:blipFill>
        <p:spPr>
          <a:xfrm>
            <a:off x="2676049" y="1835944"/>
            <a:ext cx="639604" cy="63912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15653" y="1835468"/>
            <a:ext cx="3840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设结局</a:t>
            </a:r>
            <a:r>
              <a:rPr lang="en-US" altLang="zh-CN" sz="3200">
                <a:solidFill>
                  <a:schemeClr val="bg1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——</a:t>
            </a:r>
            <a:r>
              <a:rPr lang="zh-CN" altLang="en-US" sz="32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柳公权楷书" panose="02010600010101010101" charset="-122"/>
              </a:rPr>
              <a:t>奇思妙想</a:t>
            </a:r>
            <a:endParaRPr lang="zh-CN" altLang="en-US" sz="320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柳公权楷书" panose="02010600010101010101" charset="-122"/>
            </a:endParaRPr>
          </a:p>
        </p:txBody>
      </p:sp>
      <p:sp>
        <p:nvSpPr>
          <p:cNvPr id="2" name="文本框 1" descr="7b0a20202020227461726765744d6f64756c65223a20226b6f6e6c696e65666f6e7473220a7d0a"/>
          <p:cNvSpPr txBox="1"/>
          <p:nvPr/>
        </p:nvSpPr>
        <p:spPr>
          <a:xfrm>
            <a:off x="705485" y="2580640"/>
            <a:ext cx="812990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7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          </a:t>
            </a:r>
            <a:r>
              <a:rPr lang="zh-CN" altLang="en-US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从课文的结局，我们发现</a:t>
            </a:r>
            <a:r>
              <a:rPr lang="zh-CN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身陷绝境的小姑娘获救的希望是渺茫的，这是多么地令人痛心。</a:t>
            </a:r>
            <a:r>
              <a:rPr lang="zh-CN" altLang="en-US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你喜欢这个结局吗？你是否还有更好的改编呢？</a:t>
            </a:r>
            <a:endParaRPr lang="zh-CN" sz="3200">
              <a:solidFill>
                <a:schemeClr val="accent4">
                  <a:lumMod val="60000"/>
                  <a:lumOff val="40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ea"/>
            </a:endParaRPr>
          </a:p>
          <a:p>
            <a:endParaRPr lang="zh-CN" sz="3200">
              <a:solidFill>
                <a:schemeClr val="accent4">
                  <a:lumMod val="60000"/>
                  <a:lumOff val="40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ea"/>
            </a:endParaRPr>
          </a:p>
        </p:txBody>
      </p:sp>
      <p:sp>
        <p:nvSpPr>
          <p:cNvPr id="4" name="文本框 3" descr="7b0a20202020227461726765744d6f64756c65223a20226b6f6e6c696e65666f6e7473220a7d0a"/>
          <p:cNvSpPr txBox="1"/>
          <p:nvPr/>
        </p:nvSpPr>
        <p:spPr>
          <a:xfrm>
            <a:off x="646430" y="4149090"/>
            <a:ext cx="79609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7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          </a:t>
            </a:r>
            <a:endParaRPr lang="zh-CN" sz="3200">
              <a:solidFill>
                <a:schemeClr val="accent4">
                  <a:lumMod val="60000"/>
                  <a:lumOff val="40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6" b="13765"/>
          <a:stretch>
            <a:fillRect/>
          </a:stretch>
        </p:blipFill>
        <p:spPr>
          <a:xfrm>
            <a:off x="704215" y="4861401"/>
            <a:ext cx="7844790" cy="1332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6" b="13765"/>
          <a:stretch>
            <a:fillRect/>
          </a:stretch>
        </p:blipFill>
        <p:spPr>
          <a:xfrm>
            <a:off x="649605" y="4781391"/>
            <a:ext cx="7844790" cy="1332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矩形: 圆角 10"/>
          <p:cNvSpPr/>
          <p:nvPr/>
        </p:nvSpPr>
        <p:spPr>
          <a:xfrm>
            <a:off x="507365" y="558800"/>
            <a:ext cx="2494280" cy="5105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1" name="微信公众号：初中语文匠"/>
          <p:cNvSpPr txBox="1"/>
          <p:nvPr/>
        </p:nvSpPr>
        <p:spPr>
          <a:xfrm>
            <a:off x="848995" y="558800"/>
            <a:ext cx="1811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200" b="1" dirty="0">
                <a:solidFill>
                  <a:srgbClr val="124D93"/>
                </a:solidFill>
                <a:latin typeface="华文楷体" panose="02010600040101010101" charset="-122"/>
                <a:ea typeface="华文楷体" panose="02010600040101010101" charset="-122"/>
              </a:rPr>
              <a:t>改编要求</a:t>
            </a:r>
            <a:endParaRPr lang="zh-CN" altLang="en-US" sz="3200" b="1" dirty="0">
              <a:solidFill>
                <a:srgbClr val="124D93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" name="微信公众号：初中语文匠" descr="7b0a20202020227461726765744d6f64756c65223a20226b6f6e6c696e65666f6e7473220a7d0a"/>
          <p:cNvSpPr txBox="1"/>
          <p:nvPr/>
        </p:nvSpPr>
        <p:spPr>
          <a:xfrm>
            <a:off x="649605" y="1497965"/>
            <a:ext cx="78447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①关注前文中的伏笔，尽量使结尾与前文中的某处伏笔相呼应。</a:t>
            </a:r>
            <a:endParaRPr lang="zh-CN" sz="3200">
              <a:solidFill>
                <a:schemeClr val="accent4">
                  <a:lumMod val="60000"/>
                  <a:lumOff val="40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ea"/>
            </a:endParaRPr>
          </a:p>
          <a:p>
            <a:r>
              <a:rPr lang="zh-CN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②展开大胆的想象。</a:t>
            </a:r>
            <a:endParaRPr lang="zh-CN" sz="3200">
              <a:solidFill>
                <a:schemeClr val="accent4">
                  <a:lumMod val="60000"/>
                  <a:lumOff val="40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ea"/>
            </a:endParaRPr>
          </a:p>
          <a:p>
            <a:r>
              <a:rPr lang="zh-CN" sz="3200">
                <a:solidFill>
                  <a:schemeClr val="accent4">
                    <a:lumMod val="60000"/>
                    <a:lumOff val="40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ea"/>
              </a:rPr>
              <a:t>③查阅资料，适当加入与宇宙探索、航空领域相关的专业词汇，体现科幻小说特性。</a:t>
            </a:r>
            <a:endParaRPr lang="zh-CN" sz="3200">
              <a:solidFill>
                <a:schemeClr val="accent4">
                  <a:lumMod val="60000"/>
                  <a:lumOff val="40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295*3306*1043*104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微信公众号：初中语文匠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初中语文匠原创课件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关注公众号，获取更多资源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823</Words>
  <Application>WPS 演示</Application>
  <PresentationFormat>宽屏</PresentationFormat>
  <Paragraphs>76</Paragraphs>
  <Slides>10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</vt:i4>
      </vt:variant>
    </vt:vector>
  </HeadingPairs>
  <TitlesOfParts>
    <vt:vector size="30" baseType="lpstr">
      <vt:lpstr>Arial</vt:lpstr>
      <vt:lpstr>宋体</vt:lpstr>
      <vt:lpstr>Wingdings</vt:lpstr>
      <vt:lpstr>柳公权楷书</vt:lpstr>
      <vt:lpstr>微软雅黑</vt:lpstr>
      <vt:lpstr>Wingdings</vt:lpstr>
      <vt:lpstr>字魂100号-方方先锋体</vt:lpstr>
      <vt:lpstr>喵喵奶糖</vt:lpstr>
      <vt:lpstr>小豆岛默陌秀丽简</vt:lpstr>
      <vt:lpstr>华文楷体</vt:lpstr>
      <vt:lpstr>字魂107号-萌趣欢乐体</vt:lpstr>
      <vt:lpstr>思源黑体 CN Normal</vt:lpstr>
      <vt:lpstr>Arial Unicode MS</vt:lpstr>
      <vt:lpstr>等线 Light</vt:lpstr>
      <vt:lpstr>等线</vt:lpstr>
      <vt:lpstr>Calibri</vt:lpstr>
      <vt:lpstr>黑体</vt:lpstr>
      <vt:lpstr>微信公众号：初中语文匠</vt:lpstr>
      <vt:lpstr>初中语文匠原创课件</vt:lpstr>
      <vt:lpstr>关注公众号，获取更多资源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徐 梦婷</dc:creator>
  <cp:lastModifiedBy>Treasure</cp:lastModifiedBy>
  <cp:revision>22</cp:revision>
  <dcterms:created xsi:type="dcterms:W3CDTF">2021-04-15T11:43:00Z</dcterms:created>
  <dcterms:modified xsi:type="dcterms:W3CDTF">2021-05-15T12:25:23Z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SaveFontToCloudKey">
    <vt:lpwstr>409800123_embed</vt:lpwstr>
  </property>
  <property fmtid="{D5CDD505-2E9C-101B-9397-08002B2CF9AE}" pid="3" name="ICV">
    <vt:lpwstr>A861C844D7D640D8B7063AA378B7E083</vt:lpwstr>
  </property>
  <property fmtid="{D5CDD505-2E9C-101B-9397-08002B2CF9AE}" pid="4" name="KSOProductBuildVer">
    <vt:lpwstr>2052-11.1.0.10495</vt:lpwstr>
  </property>
</Properties>
</file>