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12"/>
  </p:notesMasterIdLst>
  <p:sldIdLst>
    <p:sldId id="295" r:id="rId4"/>
    <p:sldId id="294" r:id="rId5"/>
    <p:sldId id="269" r:id="rId6"/>
    <p:sldId id="351" r:id="rId7"/>
    <p:sldId id="330" r:id="rId8"/>
    <p:sldId id="271" r:id="rId9"/>
    <p:sldId id="296" r:id="rId10"/>
    <p:sldId id="302" r:id="rId11"/>
    <p:sldId id="313" r:id="rId13"/>
    <p:sldId id="300" r:id="rId14"/>
    <p:sldId id="314" r:id="rId15"/>
    <p:sldId id="315" r:id="rId16"/>
    <p:sldId id="310" r:id="rId17"/>
    <p:sldId id="303" r:id="rId18"/>
    <p:sldId id="316" r:id="rId19"/>
    <p:sldId id="352" r:id="rId20"/>
    <p:sldId id="317" r:id="rId21"/>
    <p:sldId id="304" r:id="rId22"/>
    <p:sldId id="311" r:id="rId23"/>
    <p:sldId id="370" r:id="rId24"/>
    <p:sldId id="289" r:id="rId25"/>
    <p:sldId id="329" r:id="rId26"/>
  </p:sldIdLst>
  <p:sldSz cx="12192000" cy="6858000"/>
  <p:notesSz cx="6858000" cy="9144000"/>
  <p:embeddedFontLst>
    <p:embeddedFont>
      <p:font typeface="微软雅黑" panose="020B0503020204020204" charset="-122"/>
      <p:regular r:id="rId30"/>
    </p:embeddedFont>
    <p:embeddedFont>
      <p:font typeface="楷体" panose="02010609060101010101" charset="-122"/>
      <p:regular r:id="rId31"/>
    </p:embeddedFont>
    <p:embeddedFont>
      <p:font typeface="柳公权楷书" panose="02010600010101010101" charset="-122"/>
      <p:regular r:id="rId32"/>
    </p:embeddedFont>
    <p:embeddedFont>
      <p:font typeface="方正苏新诗柳楷_GBK" panose="02010600010101010101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  <p:embeddedFont>
      <p:font typeface="华康徽宗宫体 W5" panose="03000509000000000000" charset="-122"/>
      <p:regular r:id="rId38"/>
    </p:embeddedFont>
    <p:embeddedFont>
      <p:font typeface="兰米粗楷简体" panose="02000503000000000000" charset="-122"/>
      <p:regular r:id="rId39"/>
    </p:embeddedFont>
    <p:embeddedFont>
      <p:font typeface="等线 Light" panose="02010600030101010101" charset="0"/>
      <p:regular r:id="rId40"/>
    </p:embeddedFont>
    <p:embeddedFont>
      <p:font typeface="等线" panose="02010600030101010101" charset="0"/>
      <p:regular r:id="rId41"/>
    </p:embeddedFont>
    <p:embeddedFont>
      <p:font typeface="华文行楷" panose="02010800040101010101" pitchFamily="2" charset="-122"/>
      <p:regular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FF"/>
    <a:srgbClr val="FEC701"/>
    <a:srgbClr val="374D5A"/>
    <a:srgbClr val="FFCC00"/>
    <a:srgbClr val="FF5050"/>
    <a:srgbClr val="C4AA91"/>
    <a:srgbClr val="FFB101"/>
    <a:srgbClr val="FFB60D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3199" autoAdjust="0"/>
  </p:normalViewPr>
  <p:slideViewPr>
    <p:cSldViewPr snapToGrid="0">
      <p:cViewPr>
        <p:scale>
          <a:sx n="60" d="100"/>
          <a:sy n="60" d="100"/>
        </p:scale>
        <p:origin x="13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13.fntdata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slide" Target="slides/slide1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AF93B-E5AA-4956-8725-4B3B4F7CB5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9A19F-D91D-42C4-832E-76CFB29284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3B03-9022-4904-ADA6-20716BA50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A94D-5BDA-49F6-B686-379A188E3D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9.xml"/><Relationship Id="rId12" Type="http://schemas.openxmlformats.org/officeDocument/2006/relationships/image" Target="../media/image4.jpeg"/><Relationship Id="rId11" Type="http://schemas.openxmlformats.org/officeDocument/2006/relationships/image" Target="../media/image3.png"/><Relationship Id="rId10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slide" Target="slide10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11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23.xml"/><Relationship Id="rId7" Type="http://schemas.openxmlformats.org/officeDocument/2006/relationships/slide" Target="slide9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../media/image7.png"/><Relationship Id="rId7" Type="http://schemas.openxmlformats.org/officeDocument/2006/relationships/slide" Target="slide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slide" Target="slide1.xml"/><Relationship Id="rId7" Type="http://schemas.openxmlformats.org/officeDocument/2006/relationships/slide" Target="slide15.xml"/><Relationship Id="rId6" Type="http://schemas.openxmlformats.org/officeDocument/2006/relationships/slide" Target="slide17.xml"/><Relationship Id="rId5" Type="http://schemas.openxmlformats.org/officeDocument/2006/relationships/tags" Target="../tags/tag135.xml"/><Relationship Id="rId4" Type="http://schemas.openxmlformats.org/officeDocument/2006/relationships/image" Target="../media/image8.jpe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43.xml"/><Relationship Id="rId5" Type="http://schemas.openxmlformats.org/officeDocument/2006/relationships/slide" Target="slide12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3" Type="http://schemas.openxmlformats.org/officeDocument/2006/relationships/slideLayout" Target="../slideLayouts/slideLayout18.xml"/><Relationship Id="rId32" Type="http://schemas.openxmlformats.org/officeDocument/2006/relationships/tags" Target="../tags/tag178.xml"/><Relationship Id="rId31" Type="http://schemas.openxmlformats.org/officeDocument/2006/relationships/tags" Target="../tags/tag177.xml"/><Relationship Id="rId30" Type="http://schemas.openxmlformats.org/officeDocument/2006/relationships/tags" Target="../tags/tag176.xml"/><Relationship Id="rId3" Type="http://schemas.openxmlformats.org/officeDocument/2006/relationships/tags" Target="../tags/tag149.xml"/><Relationship Id="rId29" Type="http://schemas.openxmlformats.org/officeDocument/2006/relationships/tags" Target="../tags/tag175.xml"/><Relationship Id="rId28" Type="http://schemas.openxmlformats.org/officeDocument/2006/relationships/tags" Target="../tags/tag174.xml"/><Relationship Id="rId27" Type="http://schemas.openxmlformats.org/officeDocument/2006/relationships/tags" Target="../tags/tag173.xml"/><Relationship Id="rId26" Type="http://schemas.openxmlformats.org/officeDocument/2006/relationships/tags" Target="../tags/tag172.xml"/><Relationship Id="rId25" Type="http://schemas.openxmlformats.org/officeDocument/2006/relationships/tags" Target="../tags/tag171.xml"/><Relationship Id="rId24" Type="http://schemas.openxmlformats.org/officeDocument/2006/relationships/tags" Target="../tags/tag170.xml"/><Relationship Id="rId23" Type="http://schemas.openxmlformats.org/officeDocument/2006/relationships/tags" Target="../tags/tag169.xml"/><Relationship Id="rId22" Type="http://schemas.openxmlformats.org/officeDocument/2006/relationships/tags" Target="../tags/tag168.xml"/><Relationship Id="rId21" Type="http://schemas.openxmlformats.org/officeDocument/2006/relationships/tags" Target="../tags/tag167.xml"/><Relationship Id="rId20" Type="http://schemas.openxmlformats.org/officeDocument/2006/relationships/tags" Target="../tags/tag166.xml"/><Relationship Id="rId2" Type="http://schemas.openxmlformats.org/officeDocument/2006/relationships/tags" Target="../tags/tag148.xml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image" Target="../media/image9.png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image" Target="../media/image3.png"/><Relationship Id="rId4" Type="http://schemas.openxmlformats.org/officeDocument/2006/relationships/tags" Target="../tags/tag180.xml"/><Relationship Id="rId3" Type="http://schemas.openxmlformats.org/officeDocument/2006/relationships/image" Target="../media/image2.png"/><Relationship Id="rId2" Type="http://schemas.openxmlformats.org/officeDocument/2006/relationships/tags" Target="../tags/tag179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8" Type="http://schemas.openxmlformats.org/officeDocument/2006/relationships/slideLayout" Target="../slideLayouts/slideLayout18.xml"/><Relationship Id="rId37" Type="http://schemas.openxmlformats.org/officeDocument/2006/relationships/tags" Target="../tags/tag219.xml"/><Relationship Id="rId36" Type="http://schemas.openxmlformats.org/officeDocument/2006/relationships/tags" Target="../tags/tag218.xml"/><Relationship Id="rId35" Type="http://schemas.openxmlformats.org/officeDocument/2006/relationships/tags" Target="../tags/tag217.xml"/><Relationship Id="rId34" Type="http://schemas.openxmlformats.org/officeDocument/2006/relationships/tags" Target="../tags/tag216.xml"/><Relationship Id="rId33" Type="http://schemas.openxmlformats.org/officeDocument/2006/relationships/tags" Target="../tags/tag215.xml"/><Relationship Id="rId32" Type="http://schemas.openxmlformats.org/officeDocument/2006/relationships/tags" Target="../tags/tag214.xml"/><Relationship Id="rId31" Type="http://schemas.openxmlformats.org/officeDocument/2006/relationships/tags" Target="../tags/tag213.xml"/><Relationship Id="rId30" Type="http://schemas.openxmlformats.org/officeDocument/2006/relationships/tags" Target="../tags/tag212.xml"/><Relationship Id="rId3" Type="http://schemas.openxmlformats.org/officeDocument/2006/relationships/tags" Target="../tags/tag185.xml"/><Relationship Id="rId29" Type="http://schemas.openxmlformats.org/officeDocument/2006/relationships/tags" Target="../tags/tag211.xml"/><Relationship Id="rId28" Type="http://schemas.openxmlformats.org/officeDocument/2006/relationships/tags" Target="../tags/tag210.xml"/><Relationship Id="rId27" Type="http://schemas.openxmlformats.org/officeDocument/2006/relationships/tags" Target="../tags/tag209.xml"/><Relationship Id="rId26" Type="http://schemas.openxmlformats.org/officeDocument/2006/relationships/tags" Target="../tags/tag208.xml"/><Relationship Id="rId25" Type="http://schemas.openxmlformats.org/officeDocument/2006/relationships/tags" Target="../tags/tag207.xml"/><Relationship Id="rId24" Type="http://schemas.openxmlformats.org/officeDocument/2006/relationships/tags" Target="../tags/tag206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tags" Target="../tags/tag184.xml"/><Relationship Id="rId19" Type="http://schemas.openxmlformats.org/officeDocument/2006/relationships/tags" Target="../tags/tag201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43.xml"/><Relationship Id="rId2" Type="http://schemas.openxmlformats.org/officeDocument/2006/relationships/tags" Target="../tags/tag26.xml"/><Relationship Id="rId19" Type="http://schemas.openxmlformats.org/officeDocument/2006/relationships/image" Target="../media/image5.png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slide" Target="slide10.xml"/><Relationship Id="rId2" Type="http://schemas.openxmlformats.org/officeDocument/2006/relationships/tags" Target="../tags/tag4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4" Type="http://schemas.openxmlformats.org/officeDocument/2006/relationships/slideLayout" Target="../slideLayouts/slideLayout18.xml"/><Relationship Id="rId33" Type="http://schemas.openxmlformats.org/officeDocument/2006/relationships/tags" Target="../tags/tag95.xml"/><Relationship Id="rId32" Type="http://schemas.openxmlformats.org/officeDocument/2006/relationships/tags" Target="../tags/tag94.xml"/><Relationship Id="rId31" Type="http://schemas.openxmlformats.org/officeDocument/2006/relationships/tags" Target="../tags/tag93.xml"/><Relationship Id="rId30" Type="http://schemas.openxmlformats.org/officeDocument/2006/relationships/tags" Target="../tags/tag92.xml"/><Relationship Id="rId3" Type="http://schemas.openxmlformats.org/officeDocument/2006/relationships/tags" Target="../tags/tag65.xml"/><Relationship Id="rId29" Type="http://schemas.openxmlformats.org/officeDocument/2006/relationships/tags" Target="../tags/tag91.xml"/><Relationship Id="rId28" Type="http://schemas.openxmlformats.org/officeDocument/2006/relationships/tags" Target="../tags/tag90.xml"/><Relationship Id="rId27" Type="http://schemas.openxmlformats.org/officeDocument/2006/relationships/tags" Target="../tags/tag89.xml"/><Relationship Id="rId26" Type="http://schemas.openxmlformats.org/officeDocument/2006/relationships/tags" Target="../tags/tag88.xml"/><Relationship Id="rId25" Type="http://schemas.openxmlformats.org/officeDocument/2006/relationships/tags" Target="../tags/tag87.xml"/><Relationship Id="rId24" Type="http://schemas.openxmlformats.org/officeDocument/2006/relationships/tags" Target="../tags/tag86.xml"/><Relationship Id="rId23" Type="http://schemas.openxmlformats.org/officeDocument/2006/relationships/tags" Target="../tags/tag85.xml"/><Relationship Id="rId22" Type="http://schemas.openxmlformats.org/officeDocument/2006/relationships/tags" Target="../tags/tag84.xml"/><Relationship Id="rId21" Type="http://schemas.openxmlformats.org/officeDocument/2006/relationships/tags" Target="../tags/tag83.xml"/><Relationship Id="rId20" Type="http://schemas.openxmlformats.org/officeDocument/2006/relationships/tags" Target="../tags/tag82.xml"/><Relationship Id="rId2" Type="http://schemas.openxmlformats.org/officeDocument/2006/relationships/tags" Target="../tags/tag64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image" Target="../media/image3.png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image" Target="../media/image2.png"/><Relationship Id="rId2" Type="http://schemas.openxmlformats.org/officeDocument/2006/relationships/tags" Target="../tags/tag96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10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slide" Target="slide10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110.xml"/><Relationship Id="rId12" Type="http://schemas.openxmlformats.org/officeDocument/2006/relationships/slide" Target="slide12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609725" y="441960"/>
            <a:ext cx="3545205" cy="5979160"/>
          </a:xfrm>
          <a:prstGeom prst="rect">
            <a:avLst/>
          </a:prstGeom>
        </p:spPr>
      </p:pic>
      <p:sp>
        <p:nvSpPr>
          <p:cNvPr id="96" name="right-arrow-angle_38577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048740" y="2640019"/>
            <a:ext cx="224395" cy="339181"/>
          </a:xfrm>
          <a:custGeom>
            <a:avLst/>
            <a:gdLst>
              <a:gd name="T0" fmla="*/ 368 w 3218"/>
              <a:gd name="T1" fmla="*/ 7085 h 7181"/>
              <a:gd name="T2" fmla="*/ 697 w 3218"/>
              <a:gd name="T3" fmla="*/ 7181 h 7181"/>
              <a:gd name="T4" fmla="*/ 1214 w 3218"/>
              <a:gd name="T5" fmla="*/ 6899 h 7181"/>
              <a:gd name="T6" fmla="*/ 3089 w 3218"/>
              <a:gd name="T7" fmla="*/ 3963 h 7181"/>
              <a:gd name="T8" fmla="*/ 3089 w 3218"/>
              <a:gd name="T9" fmla="*/ 3304 h 7181"/>
              <a:gd name="T10" fmla="*/ 1214 w 3218"/>
              <a:gd name="T11" fmla="*/ 369 h 7181"/>
              <a:gd name="T12" fmla="*/ 368 w 3218"/>
              <a:gd name="T13" fmla="*/ 182 h 7181"/>
              <a:gd name="T14" fmla="*/ 182 w 3218"/>
              <a:gd name="T15" fmla="*/ 1028 h 7181"/>
              <a:gd name="T16" fmla="*/ 1847 w 3218"/>
              <a:gd name="T17" fmla="*/ 3634 h 7181"/>
              <a:gd name="T18" fmla="*/ 182 w 3218"/>
              <a:gd name="T19" fmla="*/ 6240 h 7181"/>
              <a:gd name="T20" fmla="*/ 368 w 3218"/>
              <a:gd name="T21" fmla="*/ 7085 h 7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8" h="7181">
                <a:moveTo>
                  <a:pt x="368" y="7085"/>
                </a:moveTo>
                <a:cubicBezTo>
                  <a:pt x="471" y="7150"/>
                  <a:pt x="585" y="7181"/>
                  <a:pt x="697" y="7181"/>
                </a:cubicBezTo>
                <a:cubicBezTo>
                  <a:pt x="899" y="7181"/>
                  <a:pt x="1097" y="7082"/>
                  <a:pt x="1214" y="6899"/>
                </a:cubicBezTo>
                <a:lnTo>
                  <a:pt x="3089" y="3963"/>
                </a:lnTo>
                <a:cubicBezTo>
                  <a:pt x="3218" y="3762"/>
                  <a:pt x="3218" y="3505"/>
                  <a:pt x="3089" y="3304"/>
                </a:cubicBezTo>
                <a:lnTo>
                  <a:pt x="1214" y="369"/>
                </a:lnTo>
                <a:cubicBezTo>
                  <a:pt x="1032" y="84"/>
                  <a:pt x="653" y="0"/>
                  <a:pt x="368" y="182"/>
                </a:cubicBezTo>
                <a:cubicBezTo>
                  <a:pt x="84" y="364"/>
                  <a:pt x="0" y="743"/>
                  <a:pt x="182" y="1028"/>
                </a:cubicBezTo>
                <a:lnTo>
                  <a:pt x="1847" y="3634"/>
                </a:lnTo>
                <a:lnTo>
                  <a:pt x="182" y="6240"/>
                </a:lnTo>
                <a:cubicBezTo>
                  <a:pt x="0" y="6525"/>
                  <a:pt x="84" y="6903"/>
                  <a:pt x="368" y="7085"/>
                </a:cubicBezTo>
                <a:close/>
              </a:path>
            </a:pathLst>
          </a:custGeom>
          <a:solidFill>
            <a:srgbClr val="1EAAE3">
              <a:lumMod val="60000"/>
              <a:lumOff val="40000"/>
              <a:alpha val="20000"/>
            </a:srgbClr>
          </a:solidFill>
          <a:ln>
            <a:noFill/>
          </a:ln>
        </p:spPr>
        <p:txBody>
          <a:bodyPr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7" name="right-arrow-angle_38577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6243791" y="2640019"/>
            <a:ext cx="224395" cy="339181"/>
          </a:xfrm>
          <a:custGeom>
            <a:avLst/>
            <a:gdLst>
              <a:gd name="T0" fmla="*/ 368 w 3218"/>
              <a:gd name="T1" fmla="*/ 7085 h 7181"/>
              <a:gd name="T2" fmla="*/ 697 w 3218"/>
              <a:gd name="T3" fmla="*/ 7181 h 7181"/>
              <a:gd name="T4" fmla="*/ 1214 w 3218"/>
              <a:gd name="T5" fmla="*/ 6899 h 7181"/>
              <a:gd name="T6" fmla="*/ 3089 w 3218"/>
              <a:gd name="T7" fmla="*/ 3963 h 7181"/>
              <a:gd name="T8" fmla="*/ 3089 w 3218"/>
              <a:gd name="T9" fmla="*/ 3304 h 7181"/>
              <a:gd name="T10" fmla="*/ 1214 w 3218"/>
              <a:gd name="T11" fmla="*/ 369 h 7181"/>
              <a:gd name="T12" fmla="*/ 368 w 3218"/>
              <a:gd name="T13" fmla="*/ 182 h 7181"/>
              <a:gd name="T14" fmla="*/ 182 w 3218"/>
              <a:gd name="T15" fmla="*/ 1028 h 7181"/>
              <a:gd name="T16" fmla="*/ 1847 w 3218"/>
              <a:gd name="T17" fmla="*/ 3634 h 7181"/>
              <a:gd name="T18" fmla="*/ 182 w 3218"/>
              <a:gd name="T19" fmla="*/ 6240 h 7181"/>
              <a:gd name="T20" fmla="*/ 368 w 3218"/>
              <a:gd name="T21" fmla="*/ 7085 h 7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8" h="7181">
                <a:moveTo>
                  <a:pt x="368" y="7085"/>
                </a:moveTo>
                <a:cubicBezTo>
                  <a:pt x="471" y="7150"/>
                  <a:pt x="585" y="7181"/>
                  <a:pt x="697" y="7181"/>
                </a:cubicBezTo>
                <a:cubicBezTo>
                  <a:pt x="899" y="7181"/>
                  <a:pt x="1097" y="7082"/>
                  <a:pt x="1214" y="6899"/>
                </a:cubicBezTo>
                <a:lnTo>
                  <a:pt x="3089" y="3963"/>
                </a:lnTo>
                <a:cubicBezTo>
                  <a:pt x="3218" y="3762"/>
                  <a:pt x="3218" y="3505"/>
                  <a:pt x="3089" y="3304"/>
                </a:cubicBezTo>
                <a:lnTo>
                  <a:pt x="1214" y="369"/>
                </a:lnTo>
                <a:cubicBezTo>
                  <a:pt x="1032" y="84"/>
                  <a:pt x="653" y="0"/>
                  <a:pt x="368" y="182"/>
                </a:cubicBezTo>
                <a:cubicBezTo>
                  <a:pt x="84" y="364"/>
                  <a:pt x="0" y="743"/>
                  <a:pt x="182" y="1028"/>
                </a:cubicBezTo>
                <a:lnTo>
                  <a:pt x="1847" y="3634"/>
                </a:lnTo>
                <a:lnTo>
                  <a:pt x="182" y="6240"/>
                </a:lnTo>
                <a:cubicBezTo>
                  <a:pt x="0" y="6525"/>
                  <a:pt x="84" y="6903"/>
                  <a:pt x="368" y="7085"/>
                </a:cubicBezTo>
                <a:close/>
              </a:path>
            </a:pathLst>
          </a:custGeom>
          <a:solidFill>
            <a:srgbClr val="1EAAE3">
              <a:alpha val="40000"/>
            </a:srgbClr>
          </a:solidFill>
          <a:ln>
            <a:noFill/>
          </a:ln>
        </p:spPr>
        <p:txBody>
          <a:bodyPr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" name="right-arrow-angle_38577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6437978" y="2640019"/>
            <a:ext cx="224395" cy="339181"/>
          </a:xfrm>
          <a:custGeom>
            <a:avLst/>
            <a:gdLst>
              <a:gd name="T0" fmla="*/ 368 w 3218"/>
              <a:gd name="T1" fmla="*/ 7085 h 7181"/>
              <a:gd name="T2" fmla="*/ 697 w 3218"/>
              <a:gd name="T3" fmla="*/ 7181 h 7181"/>
              <a:gd name="T4" fmla="*/ 1214 w 3218"/>
              <a:gd name="T5" fmla="*/ 6899 h 7181"/>
              <a:gd name="T6" fmla="*/ 3089 w 3218"/>
              <a:gd name="T7" fmla="*/ 3963 h 7181"/>
              <a:gd name="T8" fmla="*/ 3089 w 3218"/>
              <a:gd name="T9" fmla="*/ 3304 h 7181"/>
              <a:gd name="T10" fmla="*/ 1214 w 3218"/>
              <a:gd name="T11" fmla="*/ 369 h 7181"/>
              <a:gd name="T12" fmla="*/ 368 w 3218"/>
              <a:gd name="T13" fmla="*/ 182 h 7181"/>
              <a:gd name="T14" fmla="*/ 182 w 3218"/>
              <a:gd name="T15" fmla="*/ 1028 h 7181"/>
              <a:gd name="T16" fmla="*/ 1847 w 3218"/>
              <a:gd name="T17" fmla="*/ 3634 h 7181"/>
              <a:gd name="T18" fmla="*/ 182 w 3218"/>
              <a:gd name="T19" fmla="*/ 6240 h 7181"/>
              <a:gd name="T20" fmla="*/ 368 w 3218"/>
              <a:gd name="T21" fmla="*/ 7085 h 7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8" h="7181">
                <a:moveTo>
                  <a:pt x="368" y="7085"/>
                </a:moveTo>
                <a:cubicBezTo>
                  <a:pt x="471" y="7150"/>
                  <a:pt x="585" y="7181"/>
                  <a:pt x="697" y="7181"/>
                </a:cubicBezTo>
                <a:cubicBezTo>
                  <a:pt x="899" y="7181"/>
                  <a:pt x="1097" y="7082"/>
                  <a:pt x="1214" y="6899"/>
                </a:cubicBezTo>
                <a:lnTo>
                  <a:pt x="3089" y="3963"/>
                </a:lnTo>
                <a:cubicBezTo>
                  <a:pt x="3218" y="3762"/>
                  <a:pt x="3218" y="3505"/>
                  <a:pt x="3089" y="3304"/>
                </a:cubicBezTo>
                <a:lnTo>
                  <a:pt x="1214" y="369"/>
                </a:lnTo>
                <a:cubicBezTo>
                  <a:pt x="1032" y="84"/>
                  <a:pt x="653" y="0"/>
                  <a:pt x="368" y="182"/>
                </a:cubicBezTo>
                <a:cubicBezTo>
                  <a:pt x="84" y="364"/>
                  <a:pt x="0" y="743"/>
                  <a:pt x="182" y="1028"/>
                </a:cubicBezTo>
                <a:lnTo>
                  <a:pt x="1847" y="3634"/>
                </a:lnTo>
                <a:lnTo>
                  <a:pt x="182" y="6240"/>
                </a:lnTo>
                <a:cubicBezTo>
                  <a:pt x="0" y="6525"/>
                  <a:pt x="84" y="6903"/>
                  <a:pt x="368" y="7085"/>
                </a:cubicBezTo>
                <a:close/>
              </a:path>
            </a:pathLst>
          </a:custGeom>
          <a:solidFill>
            <a:srgbClr val="1EAAE3">
              <a:lumMod val="75000"/>
              <a:alpha val="70000"/>
            </a:srgbClr>
          </a:solidFill>
          <a:ln>
            <a:noFill/>
          </a:ln>
        </p:spPr>
        <p:txBody>
          <a:bodyPr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9" name="right-arrow-angle_38577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5855415" y="2640019"/>
            <a:ext cx="224395" cy="339181"/>
          </a:xfrm>
          <a:custGeom>
            <a:avLst/>
            <a:gdLst>
              <a:gd name="T0" fmla="*/ 368 w 3218"/>
              <a:gd name="T1" fmla="*/ 7085 h 7181"/>
              <a:gd name="T2" fmla="*/ 697 w 3218"/>
              <a:gd name="T3" fmla="*/ 7181 h 7181"/>
              <a:gd name="T4" fmla="*/ 1214 w 3218"/>
              <a:gd name="T5" fmla="*/ 6899 h 7181"/>
              <a:gd name="T6" fmla="*/ 3089 w 3218"/>
              <a:gd name="T7" fmla="*/ 3963 h 7181"/>
              <a:gd name="T8" fmla="*/ 3089 w 3218"/>
              <a:gd name="T9" fmla="*/ 3304 h 7181"/>
              <a:gd name="T10" fmla="*/ 1214 w 3218"/>
              <a:gd name="T11" fmla="*/ 369 h 7181"/>
              <a:gd name="T12" fmla="*/ 368 w 3218"/>
              <a:gd name="T13" fmla="*/ 182 h 7181"/>
              <a:gd name="T14" fmla="*/ 182 w 3218"/>
              <a:gd name="T15" fmla="*/ 1028 h 7181"/>
              <a:gd name="T16" fmla="*/ 1847 w 3218"/>
              <a:gd name="T17" fmla="*/ 3634 h 7181"/>
              <a:gd name="T18" fmla="*/ 182 w 3218"/>
              <a:gd name="T19" fmla="*/ 6240 h 7181"/>
              <a:gd name="T20" fmla="*/ 368 w 3218"/>
              <a:gd name="T21" fmla="*/ 7085 h 7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8" h="7181">
                <a:moveTo>
                  <a:pt x="368" y="7085"/>
                </a:moveTo>
                <a:cubicBezTo>
                  <a:pt x="471" y="7150"/>
                  <a:pt x="585" y="7181"/>
                  <a:pt x="697" y="7181"/>
                </a:cubicBezTo>
                <a:cubicBezTo>
                  <a:pt x="899" y="7181"/>
                  <a:pt x="1097" y="7082"/>
                  <a:pt x="1214" y="6899"/>
                </a:cubicBezTo>
                <a:lnTo>
                  <a:pt x="3089" y="3963"/>
                </a:lnTo>
                <a:cubicBezTo>
                  <a:pt x="3218" y="3762"/>
                  <a:pt x="3218" y="3505"/>
                  <a:pt x="3089" y="3304"/>
                </a:cubicBezTo>
                <a:lnTo>
                  <a:pt x="1214" y="369"/>
                </a:lnTo>
                <a:cubicBezTo>
                  <a:pt x="1032" y="84"/>
                  <a:pt x="653" y="0"/>
                  <a:pt x="368" y="182"/>
                </a:cubicBezTo>
                <a:cubicBezTo>
                  <a:pt x="84" y="364"/>
                  <a:pt x="0" y="743"/>
                  <a:pt x="182" y="1028"/>
                </a:cubicBezTo>
                <a:lnTo>
                  <a:pt x="1847" y="3634"/>
                </a:lnTo>
                <a:lnTo>
                  <a:pt x="182" y="6240"/>
                </a:lnTo>
                <a:cubicBezTo>
                  <a:pt x="0" y="6525"/>
                  <a:pt x="84" y="6903"/>
                  <a:pt x="368" y="7085"/>
                </a:cubicBezTo>
                <a:close/>
              </a:path>
            </a:pathLst>
          </a:custGeom>
          <a:solidFill>
            <a:srgbClr val="1EAAE3">
              <a:lumMod val="75000"/>
              <a:alpha val="10000"/>
            </a:srgbClr>
          </a:solidFill>
          <a:ln>
            <a:noFill/>
          </a:ln>
        </p:spPr>
        <p:txBody>
          <a:bodyPr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" name="right-arrow-angle_38577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13270792" y="2630525"/>
            <a:ext cx="224395" cy="339181"/>
          </a:xfrm>
          <a:custGeom>
            <a:avLst/>
            <a:gdLst>
              <a:gd name="T0" fmla="*/ 368 w 3218"/>
              <a:gd name="T1" fmla="*/ 7085 h 7181"/>
              <a:gd name="T2" fmla="*/ 697 w 3218"/>
              <a:gd name="T3" fmla="*/ 7181 h 7181"/>
              <a:gd name="T4" fmla="*/ 1214 w 3218"/>
              <a:gd name="T5" fmla="*/ 6899 h 7181"/>
              <a:gd name="T6" fmla="*/ 3089 w 3218"/>
              <a:gd name="T7" fmla="*/ 3963 h 7181"/>
              <a:gd name="T8" fmla="*/ 3089 w 3218"/>
              <a:gd name="T9" fmla="*/ 3304 h 7181"/>
              <a:gd name="T10" fmla="*/ 1214 w 3218"/>
              <a:gd name="T11" fmla="*/ 369 h 7181"/>
              <a:gd name="T12" fmla="*/ 368 w 3218"/>
              <a:gd name="T13" fmla="*/ 182 h 7181"/>
              <a:gd name="T14" fmla="*/ 182 w 3218"/>
              <a:gd name="T15" fmla="*/ 1028 h 7181"/>
              <a:gd name="T16" fmla="*/ 1847 w 3218"/>
              <a:gd name="T17" fmla="*/ 3634 h 7181"/>
              <a:gd name="T18" fmla="*/ 182 w 3218"/>
              <a:gd name="T19" fmla="*/ 6240 h 7181"/>
              <a:gd name="T20" fmla="*/ 368 w 3218"/>
              <a:gd name="T21" fmla="*/ 7085 h 7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8" h="7181">
                <a:moveTo>
                  <a:pt x="368" y="7085"/>
                </a:moveTo>
                <a:cubicBezTo>
                  <a:pt x="471" y="7150"/>
                  <a:pt x="585" y="7181"/>
                  <a:pt x="697" y="7181"/>
                </a:cubicBezTo>
                <a:cubicBezTo>
                  <a:pt x="899" y="7181"/>
                  <a:pt x="1097" y="7082"/>
                  <a:pt x="1214" y="6899"/>
                </a:cubicBezTo>
                <a:lnTo>
                  <a:pt x="3089" y="3963"/>
                </a:lnTo>
                <a:cubicBezTo>
                  <a:pt x="3218" y="3762"/>
                  <a:pt x="3218" y="3505"/>
                  <a:pt x="3089" y="3304"/>
                </a:cubicBezTo>
                <a:lnTo>
                  <a:pt x="1214" y="369"/>
                </a:lnTo>
                <a:cubicBezTo>
                  <a:pt x="1032" y="84"/>
                  <a:pt x="653" y="0"/>
                  <a:pt x="368" y="182"/>
                </a:cubicBezTo>
                <a:cubicBezTo>
                  <a:pt x="84" y="364"/>
                  <a:pt x="0" y="743"/>
                  <a:pt x="182" y="1028"/>
                </a:cubicBezTo>
                <a:lnTo>
                  <a:pt x="1847" y="3634"/>
                </a:lnTo>
                <a:lnTo>
                  <a:pt x="182" y="6240"/>
                </a:lnTo>
                <a:cubicBezTo>
                  <a:pt x="0" y="6525"/>
                  <a:pt x="84" y="6903"/>
                  <a:pt x="368" y="7085"/>
                </a:cubicBezTo>
                <a:close/>
              </a:path>
            </a:pathLst>
          </a:custGeom>
          <a:solidFill>
            <a:srgbClr val="1EAAE3">
              <a:lumMod val="60000"/>
              <a:lumOff val="40000"/>
              <a:alpha val="20000"/>
            </a:srgbClr>
          </a:solidFill>
          <a:ln>
            <a:noFill/>
          </a:ln>
        </p:spPr>
        <p:txBody>
          <a:bodyPr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7" name="right-arrow-angle_38577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13077467" y="2630525"/>
            <a:ext cx="224395" cy="339181"/>
          </a:xfrm>
          <a:custGeom>
            <a:avLst/>
            <a:gdLst>
              <a:gd name="T0" fmla="*/ 368 w 3218"/>
              <a:gd name="T1" fmla="*/ 7085 h 7181"/>
              <a:gd name="T2" fmla="*/ 697 w 3218"/>
              <a:gd name="T3" fmla="*/ 7181 h 7181"/>
              <a:gd name="T4" fmla="*/ 1214 w 3218"/>
              <a:gd name="T5" fmla="*/ 6899 h 7181"/>
              <a:gd name="T6" fmla="*/ 3089 w 3218"/>
              <a:gd name="T7" fmla="*/ 3963 h 7181"/>
              <a:gd name="T8" fmla="*/ 3089 w 3218"/>
              <a:gd name="T9" fmla="*/ 3304 h 7181"/>
              <a:gd name="T10" fmla="*/ 1214 w 3218"/>
              <a:gd name="T11" fmla="*/ 369 h 7181"/>
              <a:gd name="T12" fmla="*/ 368 w 3218"/>
              <a:gd name="T13" fmla="*/ 182 h 7181"/>
              <a:gd name="T14" fmla="*/ 182 w 3218"/>
              <a:gd name="T15" fmla="*/ 1028 h 7181"/>
              <a:gd name="T16" fmla="*/ 1847 w 3218"/>
              <a:gd name="T17" fmla="*/ 3634 h 7181"/>
              <a:gd name="T18" fmla="*/ 182 w 3218"/>
              <a:gd name="T19" fmla="*/ 6240 h 7181"/>
              <a:gd name="T20" fmla="*/ 368 w 3218"/>
              <a:gd name="T21" fmla="*/ 7085 h 7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8" h="7181">
                <a:moveTo>
                  <a:pt x="368" y="7085"/>
                </a:moveTo>
                <a:cubicBezTo>
                  <a:pt x="471" y="7150"/>
                  <a:pt x="585" y="7181"/>
                  <a:pt x="697" y="7181"/>
                </a:cubicBezTo>
                <a:cubicBezTo>
                  <a:pt x="899" y="7181"/>
                  <a:pt x="1097" y="7082"/>
                  <a:pt x="1214" y="6899"/>
                </a:cubicBezTo>
                <a:lnTo>
                  <a:pt x="3089" y="3963"/>
                </a:lnTo>
                <a:cubicBezTo>
                  <a:pt x="3218" y="3762"/>
                  <a:pt x="3218" y="3505"/>
                  <a:pt x="3089" y="3304"/>
                </a:cubicBezTo>
                <a:lnTo>
                  <a:pt x="1214" y="369"/>
                </a:lnTo>
                <a:cubicBezTo>
                  <a:pt x="1032" y="84"/>
                  <a:pt x="653" y="0"/>
                  <a:pt x="368" y="182"/>
                </a:cubicBezTo>
                <a:cubicBezTo>
                  <a:pt x="84" y="364"/>
                  <a:pt x="0" y="743"/>
                  <a:pt x="182" y="1028"/>
                </a:cubicBezTo>
                <a:lnTo>
                  <a:pt x="1847" y="3634"/>
                </a:lnTo>
                <a:lnTo>
                  <a:pt x="182" y="6240"/>
                </a:lnTo>
                <a:cubicBezTo>
                  <a:pt x="0" y="6525"/>
                  <a:pt x="84" y="6903"/>
                  <a:pt x="368" y="7085"/>
                </a:cubicBezTo>
                <a:close/>
              </a:path>
            </a:pathLst>
          </a:custGeom>
          <a:solidFill>
            <a:srgbClr val="1EAAE3">
              <a:lumMod val="75000"/>
              <a:alpha val="10000"/>
            </a:srgbClr>
          </a:solidFill>
          <a:ln>
            <a:noFill/>
          </a:ln>
        </p:spPr>
        <p:txBody>
          <a:bodyPr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12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1634490" y="295910"/>
            <a:ext cx="3495040" cy="62655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0000" y="441960"/>
            <a:ext cx="3361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吾自劳军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C:\Users\Administrator\Desktop\微信图片_20201027175200.jpg微信图片_20201027175200"/>
          <p:cNvPicPr>
            <a:picLocks noChangeAspect="1"/>
          </p:cNvPicPr>
          <p:nvPr/>
        </p:nvPicPr>
        <p:blipFill>
          <a:blip r:embed="rId12"/>
          <a:srcRect l="183" b="22788"/>
          <a:stretch>
            <a:fillRect/>
          </a:stretch>
        </p:blipFill>
        <p:spPr>
          <a:xfrm>
            <a:off x="1720850" y="608965"/>
            <a:ext cx="3336290" cy="5311140"/>
          </a:xfrm>
          <a:prstGeom prst="round2Same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3000375" y="1025525"/>
            <a:ext cx="4825365" cy="284480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 rot="11040000">
            <a:off x="7955280" y="1764030"/>
            <a:ext cx="1648460" cy="37693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39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¿</a:t>
            </a:r>
            <a:endParaRPr lang="zh-CN" altLang="en-US" sz="239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三读"/>
          <p:cNvSpPr txBox="1"/>
          <p:nvPr>
            <p:custDataLst>
              <p:tags r:id="rId2"/>
            </p:custDataLst>
          </p:nvPr>
        </p:nvSpPr>
        <p:spPr>
          <a:xfrm>
            <a:off x="497903" y="389724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三读，知人物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将军令"/>
          <p:cNvSpPr/>
          <p:nvPr>
            <p:custDataLst>
              <p:tags r:id="rId3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 17"/>
          <p:cNvSpPr/>
          <p:nvPr>
            <p:custDataLst>
              <p:tags r:id="rId4"/>
            </p:custDataLst>
          </p:nvPr>
        </p:nvSpPr>
        <p:spPr>
          <a:xfrm flipH="1">
            <a:off x="1324627" y="821010"/>
            <a:ext cx="1641237" cy="2019345"/>
          </a:xfrm>
          <a:custGeom>
            <a:avLst/>
            <a:gdLst>
              <a:gd name="connsiteX0" fmla="*/ 884498 w 6336631"/>
              <a:gd name="connsiteY0" fmla="*/ 3790718 h 7796463"/>
              <a:gd name="connsiteX1" fmla="*/ 756161 w 6336631"/>
              <a:gd name="connsiteY1" fmla="*/ 3838844 h 7796463"/>
              <a:gd name="connsiteX2" fmla="*/ 1060961 w 6336631"/>
              <a:gd name="connsiteY2" fmla="*/ 4127602 h 7796463"/>
              <a:gd name="connsiteX3" fmla="*/ 1333677 w 6336631"/>
              <a:gd name="connsiteY3" fmla="*/ 4288023 h 7796463"/>
              <a:gd name="connsiteX4" fmla="*/ 1285550 w 6336631"/>
              <a:gd name="connsiteY4" fmla="*/ 3999265 h 7796463"/>
              <a:gd name="connsiteX5" fmla="*/ 1189298 w 6336631"/>
              <a:gd name="connsiteY5" fmla="*/ 3790718 h 7796463"/>
              <a:gd name="connsiteX6" fmla="*/ 1109087 w 6336631"/>
              <a:gd name="connsiteY6" fmla="*/ 3854886 h 7796463"/>
              <a:gd name="connsiteX7" fmla="*/ 3930316 w 6336631"/>
              <a:gd name="connsiteY7" fmla="*/ 0 h 7796463"/>
              <a:gd name="connsiteX8" fmla="*/ 3930316 w 6336631"/>
              <a:gd name="connsiteY8" fmla="*/ 112295 h 7796463"/>
              <a:gd name="connsiteX9" fmla="*/ 4026568 w 6336631"/>
              <a:gd name="connsiteY9" fmla="*/ 352926 h 7796463"/>
              <a:gd name="connsiteX10" fmla="*/ 3962400 w 6336631"/>
              <a:gd name="connsiteY10" fmla="*/ 465221 h 7796463"/>
              <a:gd name="connsiteX11" fmla="*/ 3962400 w 6336631"/>
              <a:gd name="connsiteY11" fmla="*/ 609600 h 7796463"/>
              <a:gd name="connsiteX12" fmla="*/ 4154905 w 6336631"/>
              <a:gd name="connsiteY12" fmla="*/ 946484 h 7796463"/>
              <a:gd name="connsiteX13" fmla="*/ 4235116 w 6336631"/>
              <a:gd name="connsiteY13" fmla="*/ 1251284 h 7796463"/>
              <a:gd name="connsiteX14" fmla="*/ 4010526 w 6336631"/>
              <a:gd name="connsiteY14" fmla="*/ 1171074 h 7796463"/>
              <a:gd name="connsiteX15" fmla="*/ 4106779 w 6336631"/>
              <a:gd name="connsiteY15" fmla="*/ 1379621 h 7796463"/>
              <a:gd name="connsiteX16" fmla="*/ 4106779 w 6336631"/>
              <a:gd name="connsiteY16" fmla="*/ 1604210 h 7796463"/>
              <a:gd name="connsiteX17" fmla="*/ 4154905 w 6336631"/>
              <a:gd name="connsiteY17" fmla="*/ 1732547 h 7796463"/>
              <a:gd name="connsiteX18" fmla="*/ 4283242 w 6336631"/>
              <a:gd name="connsiteY18" fmla="*/ 1925053 h 7796463"/>
              <a:gd name="connsiteX19" fmla="*/ 4331368 w 6336631"/>
              <a:gd name="connsiteY19" fmla="*/ 2165684 h 7796463"/>
              <a:gd name="connsiteX20" fmla="*/ 4283242 w 6336631"/>
              <a:gd name="connsiteY20" fmla="*/ 2550695 h 7796463"/>
              <a:gd name="connsiteX21" fmla="*/ 4186989 w 6336631"/>
              <a:gd name="connsiteY21" fmla="*/ 2935705 h 7796463"/>
              <a:gd name="connsiteX22" fmla="*/ 4154905 w 6336631"/>
              <a:gd name="connsiteY22" fmla="*/ 3192379 h 7796463"/>
              <a:gd name="connsiteX23" fmla="*/ 4315326 w 6336631"/>
              <a:gd name="connsiteY23" fmla="*/ 3256547 h 7796463"/>
              <a:gd name="connsiteX24" fmla="*/ 4588042 w 6336631"/>
              <a:gd name="connsiteY24" fmla="*/ 3080084 h 7796463"/>
              <a:gd name="connsiteX25" fmla="*/ 5021179 w 6336631"/>
              <a:gd name="connsiteY25" fmla="*/ 2823410 h 7796463"/>
              <a:gd name="connsiteX26" fmla="*/ 5197642 w 6336631"/>
              <a:gd name="connsiteY26" fmla="*/ 2839453 h 7796463"/>
              <a:gd name="connsiteX27" fmla="*/ 4331368 w 6336631"/>
              <a:gd name="connsiteY27" fmla="*/ 3320716 h 7796463"/>
              <a:gd name="connsiteX28" fmla="*/ 4780547 w 6336631"/>
              <a:gd name="connsiteY28" fmla="*/ 3192379 h 7796463"/>
              <a:gd name="connsiteX29" fmla="*/ 4812631 w 6336631"/>
              <a:gd name="connsiteY29" fmla="*/ 3096126 h 7796463"/>
              <a:gd name="connsiteX30" fmla="*/ 5261810 w 6336631"/>
              <a:gd name="connsiteY30" fmla="*/ 2935705 h 7796463"/>
              <a:gd name="connsiteX31" fmla="*/ 5406189 w 6336631"/>
              <a:gd name="connsiteY31" fmla="*/ 2983832 h 7796463"/>
              <a:gd name="connsiteX32" fmla="*/ 4299284 w 6336631"/>
              <a:gd name="connsiteY32" fmla="*/ 3400926 h 7796463"/>
              <a:gd name="connsiteX33" fmla="*/ 5486400 w 6336631"/>
              <a:gd name="connsiteY33" fmla="*/ 3064042 h 7796463"/>
              <a:gd name="connsiteX34" fmla="*/ 5550568 w 6336631"/>
              <a:gd name="connsiteY34" fmla="*/ 3080084 h 7796463"/>
              <a:gd name="connsiteX35" fmla="*/ 5502442 w 6336631"/>
              <a:gd name="connsiteY35" fmla="*/ 3128210 h 7796463"/>
              <a:gd name="connsiteX36" fmla="*/ 5598695 w 6336631"/>
              <a:gd name="connsiteY36" fmla="*/ 3128210 h 7796463"/>
              <a:gd name="connsiteX37" fmla="*/ 5598695 w 6336631"/>
              <a:gd name="connsiteY37" fmla="*/ 3176337 h 7796463"/>
              <a:gd name="connsiteX38" fmla="*/ 5710989 w 6336631"/>
              <a:gd name="connsiteY38" fmla="*/ 3176337 h 7796463"/>
              <a:gd name="connsiteX39" fmla="*/ 5646821 w 6336631"/>
              <a:gd name="connsiteY39" fmla="*/ 3256547 h 7796463"/>
              <a:gd name="connsiteX40" fmla="*/ 5486400 w 6336631"/>
              <a:gd name="connsiteY40" fmla="*/ 3352800 h 7796463"/>
              <a:gd name="connsiteX41" fmla="*/ 5245768 w 6336631"/>
              <a:gd name="connsiteY41" fmla="*/ 3433010 h 7796463"/>
              <a:gd name="connsiteX42" fmla="*/ 5165558 w 6336631"/>
              <a:gd name="connsiteY42" fmla="*/ 3497179 h 7796463"/>
              <a:gd name="connsiteX43" fmla="*/ 4940968 w 6336631"/>
              <a:gd name="connsiteY43" fmla="*/ 3497179 h 7796463"/>
              <a:gd name="connsiteX44" fmla="*/ 4411579 w 6336631"/>
              <a:gd name="connsiteY44" fmla="*/ 3641558 h 7796463"/>
              <a:gd name="connsiteX45" fmla="*/ 4379495 w 6336631"/>
              <a:gd name="connsiteY45" fmla="*/ 3705726 h 7796463"/>
              <a:gd name="connsiteX46" fmla="*/ 4427621 w 6336631"/>
              <a:gd name="connsiteY46" fmla="*/ 3705726 h 7796463"/>
              <a:gd name="connsiteX47" fmla="*/ 4507831 w 6336631"/>
              <a:gd name="connsiteY47" fmla="*/ 3657600 h 7796463"/>
              <a:gd name="connsiteX48" fmla="*/ 4684295 w 6336631"/>
              <a:gd name="connsiteY48" fmla="*/ 3721768 h 7796463"/>
              <a:gd name="connsiteX49" fmla="*/ 4796589 w 6336631"/>
              <a:gd name="connsiteY49" fmla="*/ 3689684 h 7796463"/>
              <a:gd name="connsiteX50" fmla="*/ 5069305 w 6336631"/>
              <a:gd name="connsiteY50" fmla="*/ 3737810 h 7796463"/>
              <a:gd name="connsiteX51" fmla="*/ 5342021 w 6336631"/>
              <a:gd name="connsiteY51" fmla="*/ 3946358 h 7796463"/>
              <a:gd name="connsiteX52" fmla="*/ 5646821 w 6336631"/>
              <a:gd name="connsiteY52" fmla="*/ 4026568 h 7796463"/>
              <a:gd name="connsiteX53" fmla="*/ 5935579 w 6336631"/>
              <a:gd name="connsiteY53" fmla="*/ 4106779 h 7796463"/>
              <a:gd name="connsiteX54" fmla="*/ 6096000 w 6336631"/>
              <a:gd name="connsiteY54" fmla="*/ 4283242 h 7796463"/>
              <a:gd name="connsiteX55" fmla="*/ 6047874 w 6336631"/>
              <a:gd name="connsiteY55" fmla="*/ 4475747 h 7796463"/>
              <a:gd name="connsiteX56" fmla="*/ 6208295 w 6336631"/>
              <a:gd name="connsiteY56" fmla="*/ 5053263 h 7796463"/>
              <a:gd name="connsiteX57" fmla="*/ 6288505 w 6336631"/>
              <a:gd name="connsiteY57" fmla="*/ 5550568 h 7796463"/>
              <a:gd name="connsiteX58" fmla="*/ 6336631 w 6336631"/>
              <a:gd name="connsiteY58" fmla="*/ 6063916 h 7796463"/>
              <a:gd name="connsiteX59" fmla="*/ 6336631 w 6336631"/>
              <a:gd name="connsiteY59" fmla="*/ 6817895 h 7796463"/>
              <a:gd name="connsiteX60" fmla="*/ 6240379 w 6336631"/>
              <a:gd name="connsiteY60" fmla="*/ 7074568 h 7796463"/>
              <a:gd name="connsiteX61" fmla="*/ 6176210 w 6336631"/>
              <a:gd name="connsiteY61" fmla="*/ 7347284 h 7796463"/>
              <a:gd name="connsiteX62" fmla="*/ 6096000 w 6336631"/>
              <a:gd name="connsiteY62" fmla="*/ 7347284 h 7796463"/>
              <a:gd name="connsiteX63" fmla="*/ 6192252 w 6336631"/>
              <a:gd name="connsiteY63" fmla="*/ 7539789 h 7796463"/>
              <a:gd name="connsiteX64" fmla="*/ 6079958 w 6336631"/>
              <a:gd name="connsiteY64" fmla="*/ 7684168 h 7796463"/>
              <a:gd name="connsiteX65" fmla="*/ 5727031 w 6336631"/>
              <a:gd name="connsiteY65" fmla="*/ 7684168 h 7796463"/>
              <a:gd name="connsiteX66" fmla="*/ 5919537 w 6336631"/>
              <a:gd name="connsiteY66" fmla="*/ 7251032 h 7796463"/>
              <a:gd name="connsiteX67" fmla="*/ 5887452 w 6336631"/>
              <a:gd name="connsiteY67" fmla="*/ 7058526 h 7796463"/>
              <a:gd name="connsiteX68" fmla="*/ 5662863 w 6336631"/>
              <a:gd name="connsiteY68" fmla="*/ 6721642 h 7796463"/>
              <a:gd name="connsiteX69" fmla="*/ 5598695 w 6336631"/>
              <a:gd name="connsiteY69" fmla="*/ 6481010 h 7796463"/>
              <a:gd name="connsiteX70" fmla="*/ 5582652 w 6336631"/>
              <a:gd name="connsiteY70" fmla="*/ 6176210 h 7796463"/>
              <a:gd name="connsiteX71" fmla="*/ 5422231 w 6336631"/>
              <a:gd name="connsiteY71" fmla="*/ 5935579 h 7796463"/>
              <a:gd name="connsiteX72" fmla="*/ 5518484 w 6336631"/>
              <a:gd name="connsiteY72" fmla="*/ 6240379 h 7796463"/>
              <a:gd name="connsiteX73" fmla="*/ 5454316 w 6336631"/>
              <a:gd name="connsiteY73" fmla="*/ 6400800 h 7796463"/>
              <a:gd name="connsiteX74" fmla="*/ 5358063 w 6336631"/>
              <a:gd name="connsiteY74" fmla="*/ 6705600 h 7796463"/>
              <a:gd name="connsiteX75" fmla="*/ 5277852 w 6336631"/>
              <a:gd name="connsiteY75" fmla="*/ 7122695 h 7796463"/>
              <a:gd name="connsiteX76" fmla="*/ 5133474 w 6336631"/>
              <a:gd name="connsiteY76" fmla="*/ 7138737 h 7796463"/>
              <a:gd name="connsiteX77" fmla="*/ 5149516 w 6336631"/>
              <a:gd name="connsiteY77" fmla="*/ 7299158 h 7796463"/>
              <a:gd name="connsiteX78" fmla="*/ 4989095 w 6336631"/>
              <a:gd name="connsiteY78" fmla="*/ 7379368 h 7796463"/>
              <a:gd name="connsiteX79" fmla="*/ 4716379 w 6336631"/>
              <a:gd name="connsiteY79" fmla="*/ 7379368 h 7796463"/>
              <a:gd name="connsiteX80" fmla="*/ 4764505 w 6336631"/>
              <a:gd name="connsiteY80" fmla="*/ 7218947 h 7796463"/>
              <a:gd name="connsiteX81" fmla="*/ 4860758 w 6336631"/>
              <a:gd name="connsiteY81" fmla="*/ 7170821 h 7796463"/>
              <a:gd name="connsiteX82" fmla="*/ 4957010 w 6336631"/>
              <a:gd name="connsiteY82" fmla="*/ 6994358 h 7796463"/>
              <a:gd name="connsiteX83" fmla="*/ 5133474 w 6336631"/>
              <a:gd name="connsiteY83" fmla="*/ 6705600 h 7796463"/>
              <a:gd name="connsiteX84" fmla="*/ 5197642 w 6336631"/>
              <a:gd name="connsiteY84" fmla="*/ 6400800 h 7796463"/>
              <a:gd name="connsiteX85" fmla="*/ 5021179 w 6336631"/>
              <a:gd name="connsiteY85" fmla="*/ 5903495 h 7796463"/>
              <a:gd name="connsiteX86" fmla="*/ 4764505 w 6336631"/>
              <a:gd name="connsiteY86" fmla="*/ 5582653 h 7796463"/>
              <a:gd name="connsiteX87" fmla="*/ 4636168 w 6336631"/>
              <a:gd name="connsiteY87" fmla="*/ 5630779 h 7796463"/>
              <a:gd name="connsiteX88" fmla="*/ 4411579 w 6336631"/>
              <a:gd name="connsiteY88" fmla="*/ 5502442 h 7796463"/>
              <a:gd name="connsiteX89" fmla="*/ 4379495 w 6336631"/>
              <a:gd name="connsiteY89" fmla="*/ 5662863 h 7796463"/>
              <a:gd name="connsiteX90" fmla="*/ 4251158 w 6336631"/>
              <a:gd name="connsiteY90" fmla="*/ 5839326 h 7796463"/>
              <a:gd name="connsiteX91" fmla="*/ 4090737 w 6336631"/>
              <a:gd name="connsiteY91" fmla="*/ 5935579 h 7796463"/>
              <a:gd name="connsiteX92" fmla="*/ 4074695 w 6336631"/>
              <a:gd name="connsiteY92" fmla="*/ 6240379 h 7796463"/>
              <a:gd name="connsiteX93" fmla="*/ 3994484 w 6336631"/>
              <a:gd name="connsiteY93" fmla="*/ 5935579 h 7796463"/>
              <a:gd name="connsiteX94" fmla="*/ 3978442 w 6336631"/>
              <a:gd name="connsiteY94" fmla="*/ 6320589 h 7796463"/>
              <a:gd name="connsiteX95" fmla="*/ 3930316 w 6336631"/>
              <a:gd name="connsiteY95" fmla="*/ 5935579 h 7796463"/>
              <a:gd name="connsiteX96" fmla="*/ 3465095 w 6336631"/>
              <a:gd name="connsiteY96" fmla="*/ 5983705 h 7796463"/>
              <a:gd name="connsiteX97" fmla="*/ 3015916 w 6336631"/>
              <a:gd name="connsiteY97" fmla="*/ 5967663 h 7796463"/>
              <a:gd name="connsiteX98" fmla="*/ 2695074 w 6336631"/>
              <a:gd name="connsiteY98" fmla="*/ 5903495 h 7796463"/>
              <a:gd name="connsiteX99" fmla="*/ 2695074 w 6336631"/>
              <a:gd name="connsiteY99" fmla="*/ 6336632 h 7796463"/>
              <a:gd name="connsiteX100" fmla="*/ 2727158 w 6336631"/>
              <a:gd name="connsiteY100" fmla="*/ 6497053 h 7796463"/>
              <a:gd name="connsiteX101" fmla="*/ 2695074 w 6336631"/>
              <a:gd name="connsiteY101" fmla="*/ 6833937 h 7796463"/>
              <a:gd name="connsiteX102" fmla="*/ 2823410 w 6336631"/>
              <a:gd name="connsiteY102" fmla="*/ 7106653 h 7796463"/>
              <a:gd name="connsiteX103" fmla="*/ 2903621 w 6336631"/>
              <a:gd name="connsiteY103" fmla="*/ 7234989 h 7796463"/>
              <a:gd name="connsiteX104" fmla="*/ 2887579 w 6336631"/>
              <a:gd name="connsiteY104" fmla="*/ 7395410 h 7796463"/>
              <a:gd name="connsiteX105" fmla="*/ 2759242 w 6336631"/>
              <a:gd name="connsiteY105" fmla="*/ 7443537 h 7796463"/>
              <a:gd name="connsiteX106" fmla="*/ 2759242 w 6336631"/>
              <a:gd name="connsiteY106" fmla="*/ 7620000 h 7796463"/>
              <a:gd name="connsiteX107" fmla="*/ 2614863 w 6336631"/>
              <a:gd name="connsiteY107" fmla="*/ 7652084 h 7796463"/>
              <a:gd name="connsiteX108" fmla="*/ 2374231 w 6336631"/>
              <a:gd name="connsiteY108" fmla="*/ 7555832 h 7796463"/>
              <a:gd name="connsiteX109" fmla="*/ 2470484 w 6336631"/>
              <a:gd name="connsiteY109" fmla="*/ 7379368 h 7796463"/>
              <a:gd name="connsiteX110" fmla="*/ 2534652 w 6336631"/>
              <a:gd name="connsiteY110" fmla="*/ 7299158 h 7796463"/>
              <a:gd name="connsiteX111" fmla="*/ 2518610 w 6336631"/>
              <a:gd name="connsiteY111" fmla="*/ 6898105 h 7796463"/>
              <a:gd name="connsiteX112" fmla="*/ 2406316 w 6336631"/>
              <a:gd name="connsiteY112" fmla="*/ 6689558 h 7796463"/>
              <a:gd name="connsiteX113" fmla="*/ 2310063 w 6336631"/>
              <a:gd name="connsiteY113" fmla="*/ 6224337 h 7796463"/>
              <a:gd name="connsiteX114" fmla="*/ 2294021 w 6336631"/>
              <a:gd name="connsiteY114" fmla="*/ 6545179 h 7796463"/>
              <a:gd name="connsiteX115" fmla="*/ 2261937 w 6336631"/>
              <a:gd name="connsiteY115" fmla="*/ 6689558 h 7796463"/>
              <a:gd name="connsiteX116" fmla="*/ 2213810 w 6336631"/>
              <a:gd name="connsiteY116" fmla="*/ 6785810 h 7796463"/>
              <a:gd name="connsiteX117" fmla="*/ 2197768 w 6336631"/>
              <a:gd name="connsiteY117" fmla="*/ 7090610 h 7796463"/>
              <a:gd name="connsiteX118" fmla="*/ 2245895 w 6336631"/>
              <a:gd name="connsiteY118" fmla="*/ 7234989 h 7796463"/>
              <a:gd name="connsiteX119" fmla="*/ 2245895 w 6336631"/>
              <a:gd name="connsiteY119" fmla="*/ 7395410 h 7796463"/>
              <a:gd name="connsiteX120" fmla="*/ 2181726 w 6336631"/>
              <a:gd name="connsiteY120" fmla="*/ 7539789 h 7796463"/>
              <a:gd name="connsiteX121" fmla="*/ 2053389 w 6336631"/>
              <a:gd name="connsiteY121" fmla="*/ 7587916 h 7796463"/>
              <a:gd name="connsiteX122" fmla="*/ 2053389 w 6336631"/>
              <a:gd name="connsiteY122" fmla="*/ 7748337 h 7796463"/>
              <a:gd name="connsiteX123" fmla="*/ 1732547 w 6336631"/>
              <a:gd name="connsiteY123" fmla="*/ 7796463 h 7796463"/>
              <a:gd name="connsiteX124" fmla="*/ 1572126 w 6336631"/>
              <a:gd name="connsiteY124" fmla="*/ 7732295 h 7796463"/>
              <a:gd name="connsiteX125" fmla="*/ 1684421 w 6336631"/>
              <a:gd name="connsiteY125" fmla="*/ 7571874 h 7796463"/>
              <a:gd name="connsiteX126" fmla="*/ 1812758 w 6336631"/>
              <a:gd name="connsiteY126" fmla="*/ 7459579 h 7796463"/>
              <a:gd name="connsiteX127" fmla="*/ 1909010 w 6336631"/>
              <a:gd name="connsiteY127" fmla="*/ 7363326 h 7796463"/>
              <a:gd name="connsiteX128" fmla="*/ 1989221 w 6336631"/>
              <a:gd name="connsiteY128" fmla="*/ 7074568 h 7796463"/>
              <a:gd name="connsiteX129" fmla="*/ 2005263 w 6336631"/>
              <a:gd name="connsiteY129" fmla="*/ 6833937 h 7796463"/>
              <a:gd name="connsiteX130" fmla="*/ 1973179 w 6336631"/>
              <a:gd name="connsiteY130" fmla="*/ 6609347 h 7796463"/>
              <a:gd name="connsiteX131" fmla="*/ 1732547 w 6336631"/>
              <a:gd name="connsiteY131" fmla="*/ 6416842 h 7796463"/>
              <a:gd name="connsiteX132" fmla="*/ 1556084 w 6336631"/>
              <a:gd name="connsiteY132" fmla="*/ 6063916 h 7796463"/>
              <a:gd name="connsiteX133" fmla="*/ 1540042 w 6336631"/>
              <a:gd name="connsiteY133" fmla="*/ 5791200 h 7796463"/>
              <a:gd name="connsiteX134" fmla="*/ 1684421 w 6336631"/>
              <a:gd name="connsiteY134" fmla="*/ 5791200 h 7796463"/>
              <a:gd name="connsiteX135" fmla="*/ 1828800 w 6336631"/>
              <a:gd name="connsiteY135" fmla="*/ 5887453 h 7796463"/>
              <a:gd name="connsiteX136" fmla="*/ 1909010 w 6336631"/>
              <a:gd name="connsiteY136" fmla="*/ 5967663 h 7796463"/>
              <a:gd name="connsiteX137" fmla="*/ 1892968 w 6336631"/>
              <a:gd name="connsiteY137" fmla="*/ 5871410 h 7796463"/>
              <a:gd name="connsiteX138" fmla="*/ 1764631 w 6336631"/>
              <a:gd name="connsiteY138" fmla="*/ 5502442 h 7796463"/>
              <a:gd name="connsiteX139" fmla="*/ 1636295 w 6336631"/>
              <a:gd name="connsiteY139" fmla="*/ 5614737 h 7796463"/>
              <a:gd name="connsiteX140" fmla="*/ 1652337 w 6336631"/>
              <a:gd name="connsiteY140" fmla="*/ 5438274 h 7796463"/>
              <a:gd name="connsiteX141" fmla="*/ 1572126 w 6336631"/>
              <a:gd name="connsiteY141" fmla="*/ 5197642 h 7796463"/>
              <a:gd name="connsiteX142" fmla="*/ 1556084 w 6336631"/>
              <a:gd name="connsiteY142" fmla="*/ 5406189 h 7796463"/>
              <a:gd name="connsiteX143" fmla="*/ 1475874 w 6336631"/>
              <a:gd name="connsiteY143" fmla="*/ 5229726 h 7796463"/>
              <a:gd name="connsiteX144" fmla="*/ 1379621 w 6336631"/>
              <a:gd name="connsiteY144" fmla="*/ 4940968 h 7796463"/>
              <a:gd name="connsiteX145" fmla="*/ 1299410 w 6336631"/>
              <a:gd name="connsiteY145" fmla="*/ 5149516 h 7796463"/>
              <a:gd name="connsiteX146" fmla="*/ 1331495 w 6336631"/>
              <a:gd name="connsiteY146" fmla="*/ 4764505 h 7796463"/>
              <a:gd name="connsiteX147" fmla="*/ 1299410 w 6336631"/>
              <a:gd name="connsiteY147" fmla="*/ 4764505 h 7796463"/>
              <a:gd name="connsiteX148" fmla="*/ 1283368 w 6336631"/>
              <a:gd name="connsiteY148" fmla="*/ 4555958 h 7796463"/>
              <a:gd name="connsiteX149" fmla="*/ 1315452 w 6336631"/>
              <a:gd name="connsiteY149" fmla="*/ 4347410 h 7796463"/>
              <a:gd name="connsiteX150" fmla="*/ 850231 w 6336631"/>
              <a:gd name="connsiteY150" fmla="*/ 4090737 h 7796463"/>
              <a:gd name="connsiteX151" fmla="*/ 609600 w 6336631"/>
              <a:gd name="connsiteY151" fmla="*/ 3898232 h 7796463"/>
              <a:gd name="connsiteX152" fmla="*/ 497305 w 6336631"/>
              <a:gd name="connsiteY152" fmla="*/ 3914274 h 7796463"/>
              <a:gd name="connsiteX153" fmla="*/ 336884 w 6336631"/>
              <a:gd name="connsiteY153" fmla="*/ 4058653 h 7796463"/>
              <a:gd name="connsiteX154" fmla="*/ 240631 w 6336631"/>
              <a:gd name="connsiteY154" fmla="*/ 3978442 h 7796463"/>
              <a:gd name="connsiteX155" fmla="*/ 160421 w 6336631"/>
              <a:gd name="connsiteY155" fmla="*/ 3962400 h 7796463"/>
              <a:gd name="connsiteX156" fmla="*/ 48126 w 6336631"/>
              <a:gd name="connsiteY156" fmla="*/ 3882189 h 7796463"/>
              <a:gd name="connsiteX157" fmla="*/ 48126 w 6336631"/>
              <a:gd name="connsiteY157" fmla="*/ 3769895 h 7796463"/>
              <a:gd name="connsiteX158" fmla="*/ 0 w 6336631"/>
              <a:gd name="connsiteY158" fmla="*/ 3641558 h 7796463"/>
              <a:gd name="connsiteX159" fmla="*/ 144379 w 6336631"/>
              <a:gd name="connsiteY159" fmla="*/ 3384884 h 7796463"/>
              <a:gd name="connsiteX160" fmla="*/ 256674 w 6336631"/>
              <a:gd name="connsiteY160" fmla="*/ 3208421 h 7796463"/>
              <a:gd name="connsiteX161" fmla="*/ 336884 w 6336631"/>
              <a:gd name="connsiteY161" fmla="*/ 3112168 h 7796463"/>
              <a:gd name="connsiteX162" fmla="*/ 385010 w 6336631"/>
              <a:gd name="connsiteY162" fmla="*/ 2951747 h 7796463"/>
              <a:gd name="connsiteX163" fmla="*/ 561474 w 6336631"/>
              <a:gd name="connsiteY163" fmla="*/ 2807368 h 7796463"/>
              <a:gd name="connsiteX164" fmla="*/ 689810 w 6336631"/>
              <a:gd name="connsiteY164" fmla="*/ 2759242 h 7796463"/>
              <a:gd name="connsiteX165" fmla="*/ 786063 w 6336631"/>
              <a:gd name="connsiteY165" fmla="*/ 2598821 h 7796463"/>
              <a:gd name="connsiteX166" fmla="*/ 930442 w 6336631"/>
              <a:gd name="connsiteY166" fmla="*/ 2518610 h 7796463"/>
              <a:gd name="connsiteX167" fmla="*/ 946484 w 6336631"/>
              <a:gd name="connsiteY167" fmla="*/ 2390274 h 7796463"/>
              <a:gd name="connsiteX168" fmla="*/ 1058779 w 6336631"/>
              <a:gd name="connsiteY168" fmla="*/ 2486526 h 7796463"/>
              <a:gd name="connsiteX169" fmla="*/ 1074821 w 6336631"/>
              <a:gd name="connsiteY169" fmla="*/ 2470484 h 7796463"/>
              <a:gd name="connsiteX170" fmla="*/ 1074821 w 6336631"/>
              <a:gd name="connsiteY170" fmla="*/ 2390274 h 7796463"/>
              <a:gd name="connsiteX171" fmla="*/ 1138989 w 6336631"/>
              <a:gd name="connsiteY171" fmla="*/ 2422358 h 7796463"/>
              <a:gd name="connsiteX172" fmla="*/ 1251284 w 6336631"/>
              <a:gd name="connsiteY172" fmla="*/ 2422358 h 7796463"/>
              <a:gd name="connsiteX173" fmla="*/ 1411705 w 6336631"/>
              <a:gd name="connsiteY173" fmla="*/ 2454442 h 7796463"/>
              <a:gd name="connsiteX174" fmla="*/ 1572126 w 6336631"/>
              <a:gd name="connsiteY174" fmla="*/ 2598821 h 7796463"/>
              <a:gd name="connsiteX175" fmla="*/ 1668379 w 6336631"/>
              <a:gd name="connsiteY175" fmla="*/ 2791326 h 7796463"/>
              <a:gd name="connsiteX176" fmla="*/ 1860884 w 6336631"/>
              <a:gd name="connsiteY176" fmla="*/ 2967789 h 7796463"/>
              <a:gd name="connsiteX177" fmla="*/ 2037347 w 6336631"/>
              <a:gd name="connsiteY177" fmla="*/ 3144253 h 7796463"/>
              <a:gd name="connsiteX178" fmla="*/ 2149642 w 6336631"/>
              <a:gd name="connsiteY178" fmla="*/ 3224463 h 7796463"/>
              <a:gd name="connsiteX179" fmla="*/ 2374231 w 6336631"/>
              <a:gd name="connsiteY179" fmla="*/ 3352800 h 7796463"/>
              <a:gd name="connsiteX180" fmla="*/ 2470484 w 6336631"/>
              <a:gd name="connsiteY180" fmla="*/ 3336758 h 7796463"/>
              <a:gd name="connsiteX181" fmla="*/ 2630905 w 6336631"/>
              <a:gd name="connsiteY181" fmla="*/ 3224463 h 7796463"/>
              <a:gd name="connsiteX182" fmla="*/ 2614863 w 6336631"/>
              <a:gd name="connsiteY182" fmla="*/ 3128210 h 7796463"/>
              <a:gd name="connsiteX183" fmla="*/ 2823410 w 6336631"/>
              <a:gd name="connsiteY183" fmla="*/ 3031958 h 7796463"/>
              <a:gd name="connsiteX184" fmla="*/ 2855495 w 6336631"/>
              <a:gd name="connsiteY184" fmla="*/ 2935705 h 7796463"/>
              <a:gd name="connsiteX185" fmla="*/ 3064042 w 6336631"/>
              <a:gd name="connsiteY185" fmla="*/ 2839453 h 7796463"/>
              <a:gd name="connsiteX186" fmla="*/ 3208421 w 6336631"/>
              <a:gd name="connsiteY186" fmla="*/ 2759242 h 7796463"/>
              <a:gd name="connsiteX187" fmla="*/ 3224463 w 6336631"/>
              <a:gd name="connsiteY187" fmla="*/ 2598821 h 7796463"/>
              <a:gd name="connsiteX188" fmla="*/ 3304674 w 6336631"/>
              <a:gd name="connsiteY188" fmla="*/ 2550695 h 7796463"/>
              <a:gd name="connsiteX189" fmla="*/ 3288631 w 6336631"/>
              <a:gd name="connsiteY189" fmla="*/ 2470484 h 7796463"/>
              <a:gd name="connsiteX190" fmla="*/ 3272589 w 6336631"/>
              <a:gd name="connsiteY190" fmla="*/ 2406316 h 7796463"/>
              <a:gd name="connsiteX191" fmla="*/ 3256547 w 6336631"/>
              <a:gd name="connsiteY191" fmla="*/ 2261937 h 7796463"/>
              <a:gd name="connsiteX192" fmla="*/ 3465095 w 6336631"/>
              <a:gd name="connsiteY192" fmla="*/ 2021305 h 7796463"/>
              <a:gd name="connsiteX193" fmla="*/ 3625516 w 6336631"/>
              <a:gd name="connsiteY193" fmla="*/ 1989221 h 7796463"/>
              <a:gd name="connsiteX194" fmla="*/ 3625516 w 6336631"/>
              <a:gd name="connsiteY194" fmla="*/ 1925053 h 7796463"/>
              <a:gd name="connsiteX195" fmla="*/ 3545305 w 6336631"/>
              <a:gd name="connsiteY195" fmla="*/ 1892968 h 7796463"/>
              <a:gd name="connsiteX196" fmla="*/ 3481137 w 6336631"/>
              <a:gd name="connsiteY196" fmla="*/ 1973179 h 7796463"/>
              <a:gd name="connsiteX197" fmla="*/ 3384884 w 6336631"/>
              <a:gd name="connsiteY197" fmla="*/ 1828800 h 7796463"/>
              <a:gd name="connsiteX198" fmla="*/ 3416968 w 6336631"/>
              <a:gd name="connsiteY198" fmla="*/ 1764632 h 7796463"/>
              <a:gd name="connsiteX199" fmla="*/ 3368842 w 6336631"/>
              <a:gd name="connsiteY199" fmla="*/ 1588168 h 7796463"/>
              <a:gd name="connsiteX200" fmla="*/ 3433010 w 6336631"/>
              <a:gd name="connsiteY200" fmla="*/ 1491916 h 7796463"/>
              <a:gd name="connsiteX201" fmla="*/ 3336758 w 6336631"/>
              <a:gd name="connsiteY201" fmla="*/ 1443789 h 7796463"/>
              <a:gd name="connsiteX202" fmla="*/ 3320716 w 6336631"/>
              <a:gd name="connsiteY202" fmla="*/ 1363579 h 7796463"/>
              <a:gd name="connsiteX203" fmla="*/ 3320716 w 6336631"/>
              <a:gd name="connsiteY203" fmla="*/ 1235242 h 7796463"/>
              <a:gd name="connsiteX204" fmla="*/ 3465095 w 6336631"/>
              <a:gd name="connsiteY204" fmla="*/ 1283368 h 7796463"/>
              <a:gd name="connsiteX205" fmla="*/ 3465095 w 6336631"/>
              <a:gd name="connsiteY205" fmla="*/ 1203158 h 7796463"/>
              <a:gd name="connsiteX206" fmla="*/ 3593431 w 6336631"/>
              <a:gd name="connsiteY206" fmla="*/ 1106905 h 7796463"/>
              <a:gd name="connsiteX207" fmla="*/ 3785937 w 6336631"/>
              <a:gd name="connsiteY207" fmla="*/ 1074821 h 7796463"/>
              <a:gd name="connsiteX208" fmla="*/ 3801979 w 6336631"/>
              <a:gd name="connsiteY208" fmla="*/ 1010653 h 7796463"/>
              <a:gd name="connsiteX209" fmla="*/ 3721768 w 6336631"/>
              <a:gd name="connsiteY209" fmla="*/ 705853 h 7796463"/>
              <a:gd name="connsiteX210" fmla="*/ 3882189 w 6336631"/>
              <a:gd name="connsiteY210" fmla="*/ 561474 h 7796463"/>
              <a:gd name="connsiteX211" fmla="*/ 3882189 w 6336631"/>
              <a:gd name="connsiteY211" fmla="*/ 352926 h 779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6336631" h="7796463">
                <a:moveTo>
                  <a:pt x="884498" y="3790718"/>
                </a:moveTo>
                <a:lnTo>
                  <a:pt x="756161" y="3838844"/>
                </a:lnTo>
                <a:lnTo>
                  <a:pt x="1060961" y="4127602"/>
                </a:lnTo>
                <a:lnTo>
                  <a:pt x="1333677" y="4288023"/>
                </a:lnTo>
                <a:lnTo>
                  <a:pt x="1285550" y="3999265"/>
                </a:lnTo>
                <a:lnTo>
                  <a:pt x="1189298" y="3790718"/>
                </a:lnTo>
                <a:lnTo>
                  <a:pt x="1109087" y="3854886"/>
                </a:lnTo>
                <a:close/>
                <a:moveTo>
                  <a:pt x="3930316" y="0"/>
                </a:moveTo>
                <a:lnTo>
                  <a:pt x="3930316" y="112295"/>
                </a:lnTo>
                <a:lnTo>
                  <a:pt x="4026568" y="352926"/>
                </a:lnTo>
                <a:lnTo>
                  <a:pt x="3962400" y="465221"/>
                </a:lnTo>
                <a:lnTo>
                  <a:pt x="3962400" y="609600"/>
                </a:lnTo>
                <a:lnTo>
                  <a:pt x="4154905" y="946484"/>
                </a:lnTo>
                <a:lnTo>
                  <a:pt x="4235116" y="1251284"/>
                </a:lnTo>
                <a:lnTo>
                  <a:pt x="4010526" y="1171074"/>
                </a:lnTo>
                <a:lnTo>
                  <a:pt x="4106779" y="1379621"/>
                </a:lnTo>
                <a:lnTo>
                  <a:pt x="4106779" y="1604210"/>
                </a:lnTo>
                <a:lnTo>
                  <a:pt x="4154905" y="1732547"/>
                </a:lnTo>
                <a:lnTo>
                  <a:pt x="4283242" y="1925053"/>
                </a:lnTo>
                <a:lnTo>
                  <a:pt x="4331368" y="2165684"/>
                </a:lnTo>
                <a:lnTo>
                  <a:pt x="4283242" y="2550695"/>
                </a:lnTo>
                <a:lnTo>
                  <a:pt x="4186989" y="2935705"/>
                </a:lnTo>
                <a:lnTo>
                  <a:pt x="4154905" y="3192379"/>
                </a:lnTo>
                <a:lnTo>
                  <a:pt x="4315326" y="3256547"/>
                </a:lnTo>
                <a:lnTo>
                  <a:pt x="4588042" y="3080084"/>
                </a:lnTo>
                <a:lnTo>
                  <a:pt x="5021179" y="2823410"/>
                </a:lnTo>
                <a:lnTo>
                  <a:pt x="5197642" y="2839453"/>
                </a:lnTo>
                <a:lnTo>
                  <a:pt x="4331368" y="3320716"/>
                </a:lnTo>
                <a:lnTo>
                  <a:pt x="4780547" y="3192379"/>
                </a:lnTo>
                <a:lnTo>
                  <a:pt x="4812631" y="3096126"/>
                </a:lnTo>
                <a:lnTo>
                  <a:pt x="5261810" y="2935705"/>
                </a:lnTo>
                <a:lnTo>
                  <a:pt x="5406189" y="2983832"/>
                </a:lnTo>
                <a:lnTo>
                  <a:pt x="4299284" y="3400926"/>
                </a:lnTo>
                <a:lnTo>
                  <a:pt x="5486400" y="3064042"/>
                </a:lnTo>
                <a:lnTo>
                  <a:pt x="5550568" y="3080084"/>
                </a:lnTo>
                <a:lnTo>
                  <a:pt x="5502442" y="3128210"/>
                </a:lnTo>
                <a:lnTo>
                  <a:pt x="5598695" y="3128210"/>
                </a:lnTo>
                <a:lnTo>
                  <a:pt x="5598695" y="3176337"/>
                </a:lnTo>
                <a:lnTo>
                  <a:pt x="5710989" y="3176337"/>
                </a:lnTo>
                <a:lnTo>
                  <a:pt x="5646821" y="3256547"/>
                </a:lnTo>
                <a:lnTo>
                  <a:pt x="5486400" y="3352800"/>
                </a:lnTo>
                <a:lnTo>
                  <a:pt x="5245768" y="3433010"/>
                </a:lnTo>
                <a:lnTo>
                  <a:pt x="5165558" y="3497179"/>
                </a:lnTo>
                <a:lnTo>
                  <a:pt x="4940968" y="3497179"/>
                </a:lnTo>
                <a:lnTo>
                  <a:pt x="4411579" y="3641558"/>
                </a:lnTo>
                <a:lnTo>
                  <a:pt x="4379495" y="3705726"/>
                </a:lnTo>
                <a:lnTo>
                  <a:pt x="4427621" y="3705726"/>
                </a:lnTo>
                <a:lnTo>
                  <a:pt x="4507831" y="3657600"/>
                </a:lnTo>
                <a:lnTo>
                  <a:pt x="4684295" y="3721768"/>
                </a:lnTo>
                <a:lnTo>
                  <a:pt x="4796589" y="3689684"/>
                </a:lnTo>
                <a:lnTo>
                  <a:pt x="5069305" y="3737810"/>
                </a:lnTo>
                <a:lnTo>
                  <a:pt x="5342021" y="3946358"/>
                </a:lnTo>
                <a:lnTo>
                  <a:pt x="5646821" y="4026568"/>
                </a:lnTo>
                <a:lnTo>
                  <a:pt x="5935579" y="4106779"/>
                </a:lnTo>
                <a:lnTo>
                  <a:pt x="6096000" y="4283242"/>
                </a:lnTo>
                <a:lnTo>
                  <a:pt x="6047874" y="4475747"/>
                </a:lnTo>
                <a:lnTo>
                  <a:pt x="6208295" y="5053263"/>
                </a:lnTo>
                <a:lnTo>
                  <a:pt x="6288505" y="5550568"/>
                </a:lnTo>
                <a:lnTo>
                  <a:pt x="6336631" y="6063916"/>
                </a:lnTo>
                <a:lnTo>
                  <a:pt x="6336631" y="6817895"/>
                </a:lnTo>
                <a:lnTo>
                  <a:pt x="6240379" y="7074568"/>
                </a:lnTo>
                <a:lnTo>
                  <a:pt x="6176210" y="7347284"/>
                </a:lnTo>
                <a:lnTo>
                  <a:pt x="6096000" y="7347284"/>
                </a:lnTo>
                <a:lnTo>
                  <a:pt x="6192252" y="7539789"/>
                </a:lnTo>
                <a:lnTo>
                  <a:pt x="6079958" y="7684168"/>
                </a:lnTo>
                <a:lnTo>
                  <a:pt x="5727031" y="7684168"/>
                </a:lnTo>
                <a:lnTo>
                  <a:pt x="5919537" y="7251032"/>
                </a:lnTo>
                <a:lnTo>
                  <a:pt x="5887452" y="7058526"/>
                </a:lnTo>
                <a:lnTo>
                  <a:pt x="5662863" y="6721642"/>
                </a:lnTo>
                <a:lnTo>
                  <a:pt x="5598695" y="6481010"/>
                </a:lnTo>
                <a:lnTo>
                  <a:pt x="5582652" y="6176210"/>
                </a:lnTo>
                <a:lnTo>
                  <a:pt x="5422231" y="5935579"/>
                </a:lnTo>
                <a:lnTo>
                  <a:pt x="5518484" y="6240379"/>
                </a:lnTo>
                <a:lnTo>
                  <a:pt x="5454316" y="6400800"/>
                </a:lnTo>
                <a:lnTo>
                  <a:pt x="5358063" y="6705600"/>
                </a:lnTo>
                <a:lnTo>
                  <a:pt x="5277852" y="7122695"/>
                </a:lnTo>
                <a:lnTo>
                  <a:pt x="5133474" y="7138737"/>
                </a:lnTo>
                <a:lnTo>
                  <a:pt x="5149516" y="7299158"/>
                </a:lnTo>
                <a:lnTo>
                  <a:pt x="4989095" y="7379368"/>
                </a:lnTo>
                <a:lnTo>
                  <a:pt x="4716379" y="7379368"/>
                </a:lnTo>
                <a:lnTo>
                  <a:pt x="4764505" y="7218947"/>
                </a:lnTo>
                <a:lnTo>
                  <a:pt x="4860758" y="7170821"/>
                </a:lnTo>
                <a:lnTo>
                  <a:pt x="4957010" y="6994358"/>
                </a:lnTo>
                <a:lnTo>
                  <a:pt x="5133474" y="6705600"/>
                </a:lnTo>
                <a:lnTo>
                  <a:pt x="5197642" y="6400800"/>
                </a:lnTo>
                <a:lnTo>
                  <a:pt x="5021179" y="5903495"/>
                </a:lnTo>
                <a:lnTo>
                  <a:pt x="4764505" y="5582653"/>
                </a:lnTo>
                <a:lnTo>
                  <a:pt x="4636168" y="5630779"/>
                </a:lnTo>
                <a:lnTo>
                  <a:pt x="4411579" y="5502442"/>
                </a:lnTo>
                <a:lnTo>
                  <a:pt x="4379495" y="5662863"/>
                </a:lnTo>
                <a:lnTo>
                  <a:pt x="4251158" y="5839326"/>
                </a:lnTo>
                <a:lnTo>
                  <a:pt x="4090737" y="5935579"/>
                </a:lnTo>
                <a:lnTo>
                  <a:pt x="4074695" y="6240379"/>
                </a:lnTo>
                <a:lnTo>
                  <a:pt x="3994484" y="5935579"/>
                </a:lnTo>
                <a:lnTo>
                  <a:pt x="3978442" y="6320589"/>
                </a:lnTo>
                <a:lnTo>
                  <a:pt x="3930316" y="5935579"/>
                </a:lnTo>
                <a:lnTo>
                  <a:pt x="3465095" y="5983705"/>
                </a:lnTo>
                <a:lnTo>
                  <a:pt x="3015916" y="5967663"/>
                </a:lnTo>
                <a:lnTo>
                  <a:pt x="2695074" y="5903495"/>
                </a:lnTo>
                <a:lnTo>
                  <a:pt x="2695074" y="6336632"/>
                </a:lnTo>
                <a:lnTo>
                  <a:pt x="2727158" y="6497053"/>
                </a:lnTo>
                <a:lnTo>
                  <a:pt x="2695074" y="6833937"/>
                </a:lnTo>
                <a:lnTo>
                  <a:pt x="2823410" y="7106653"/>
                </a:lnTo>
                <a:lnTo>
                  <a:pt x="2903621" y="7234989"/>
                </a:lnTo>
                <a:lnTo>
                  <a:pt x="2887579" y="7395410"/>
                </a:lnTo>
                <a:lnTo>
                  <a:pt x="2759242" y="7443537"/>
                </a:lnTo>
                <a:lnTo>
                  <a:pt x="2759242" y="7620000"/>
                </a:lnTo>
                <a:lnTo>
                  <a:pt x="2614863" y="7652084"/>
                </a:lnTo>
                <a:lnTo>
                  <a:pt x="2374231" y="7555832"/>
                </a:lnTo>
                <a:lnTo>
                  <a:pt x="2470484" y="7379368"/>
                </a:lnTo>
                <a:lnTo>
                  <a:pt x="2534652" y="7299158"/>
                </a:lnTo>
                <a:lnTo>
                  <a:pt x="2518610" y="6898105"/>
                </a:lnTo>
                <a:lnTo>
                  <a:pt x="2406316" y="6689558"/>
                </a:lnTo>
                <a:lnTo>
                  <a:pt x="2310063" y="6224337"/>
                </a:lnTo>
                <a:lnTo>
                  <a:pt x="2294021" y="6545179"/>
                </a:lnTo>
                <a:lnTo>
                  <a:pt x="2261937" y="6689558"/>
                </a:lnTo>
                <a:lnTo>
                  <a:pt x="2213810" y="6785810"/>
                </a:lnTo>
                <a:lnTo>
                  <a:pt x="2197768" y="7090610"/>
                </a:lnTo>
                <a:lnTo>
                  <a:pt x="2245895" y="7234989"/>
                </a:lnTo>
                <a:lnTo>
                  <a:pt x="2245895" y="7395410"/>
                </a:lnTo>
                <a:lnTo>
                  <a:pt x="2181726" y="7539789"/>
                </a:lnTo>
                <a:lnTo>
                  <a:pt x="2053389" y="7587916"/>
                </a:lnTo>
                <a:lnTo>
                  <a:pt x="2053389" y="7748337"/>
                </a:lnTo>
                <a:lnTo>
                  <a:pt x="1732547" y="7796463"/>
                </a:lnTo>
                <a:lnTo>
                  <a:pt x="1572126" y="7732295"/>
                </a:lnTo>
                <a:lnTo>
                  <a:pt x="1684421" y="7571874"/>
                </a:lnTo>
                <a:lnTo>
                  <a:pt x="1812758" y="7459579"/>
                </a:lnTo>
                <a:lnTo>
                  <a:pt x="1909010" y="7363326"/>
                </a:lnTo>
                <a:lnTo>
                  <a:pt x="1989221" y="7074568"/>
                </a:lnTo>
                <a:lnTo>
                  <a:pt x="2005263" y="6833937"/>
                </a:lnTo>
                <a:lnTo>
                  <a:pt x="1973179" y="6609347"/>
                </a:lnTo>
                <a:lnTo>
                  <a:pt x="1732547" y="6416842"/>
                </a:lnTo>
                <a:lnTo>
                  <a:pt x="1556084" y="6063916"/>
                </a:lnTo>
                <a:lnTo>
                  <a:pt x="1540042" y="5791200"/>
                </a:lnTo>
                <a:lnTo>
                  <a:pt x="1684421" y="5791200"/>
                </a:lnTo>
                <a:lnTo>
                  <a:pt x="1828800" y="5887453"/>
                </a:lnTo>
                <a:lnTo>
                  <a:pt x="1909010" y="5967663"/>
                </a:lnTo>
                <a:lnTo>
                  <a:pt x="1892968" y="5871410"/>
                </a:lnTo>
                <a:lnTo>
                  <a:pt x="1764631" y="5502442"/>
                </a:lnTo>
                <a:lnTo>
                  <a:pt x="1636295" y="5614737"/>
                </a:lnTo>
                <a:lnTo>
                  <a:pt x="1652337" y="5438274"/>
                </a:lnTo>
                <a:lnTo>
                  <a:pt x="1572126" y="5197642"/>
                </a:lnTo>
                <a:lnTo>
                  <a:pt x="1556084" y="5406189"/>
                </a:lnTo>
                <a:lnTo>
                  <a:pt x="1475874" y="5229726"/>
                </a:lnTo>
                <a:lnTo>
                  <a:pt x="1379621" y="4940968"/>
                </a:lnTo>
                <a:lnTo>
                  <a:pt x="1299410" y="5149516"/>
                </a:lnTo>
                <a:lnTo>
                  <a:pt x="1331495" y="4764505"/>
                </a:lnTo>
                <a:lnTo>
                  <a:pt x="1299410" y="4764505"/>
                </a:lnTo>
                <a:lnTo>
                  <a:pt x="1283368" y="4555958"/>
                </a:lnTo>
                <a:lnTo>
                  <a:pt x="1315452" y="4347410"/>
                </a:lnTo>
                <a:lnTo>
                  <a:pt x="850231" y="4090737"/>
                </a:lnTo>
                <a:lnTo>
                  <a:pt x="609600" y="3898232"/>
                </a:lnTo>
                <a:lnTo>
                  <a:pt x="497305" y="3914274"/>
                </a:lnTo>
                <a:lnTo>
                  <a:pt x="336884" y="4058653"/>
                </a:lnTo>
                <a:lnTo>
                  <a:pt x="240631" y="3978442"/>
                </a:lnTo>
                <a:lnTo>
                  <a:pt x="160421" y="3962400"/>
                </a:lnTo>
                <a:lnTo>
                  <a:pt x="48126" y="3882189"/>
                </a:lnTo>
                <a:lnTo>
                  <a:pt x="48126" y="3769895"/>
                </a:lnTo>
                <a:lnTo>
                  <a:pt x="0" y="3641558"/>
                </a:lnTo>
                <a:lnTo>
                  <a:pt x="144379" y="3384884"/>
                </a:lnTo>
                <a:lnTo>
                  <a:pt x="256674" y="3208421"/>
                </a:lnTo>
                <a:lnTo>
                  <a:pt x="336884" y="3112168"/>
                </a:lnTo>
                <a:lnTo>
                  <a:pt x="385010" y="2951747"/>
                </a:lnTo>
                <a:lnTo>
                  <a:pt x="561474" y="2807368"/>
                </a:lnTo>
                <a:lnTo>
                  <a:pt x="689810" y="2759242"/>
                </a:lnTo>
                <a:lnTo>
                  <a:pt x="786063" y="2598821"/>
                </a:lnTo>
                <a:lnTo>
                  <a:pt x="930442" y="2518610"/>
                </a:lnTo>
                <a:lnTo>
                  <a:pt x="946484" y="2390274"/>
                </a:lnTo>
                <a:lnTo>
                  <a:pt x="1058779" y="2486526"/>
                </a:lnTo>
                <a:lnTo>
                  <a:pt x="1074821" y="2470484"/>
                </a:lnTo>
                <a:lnTo>
                  <a:pt x="1074821" y="2390274"/>
                </a:lnTo>
                <a:lnTo>
                  <a:pt x="1138989" y="2422358"/>
                </a:lnTo>
                <a:lnTo>
                  <a:pt x="1251284" y="2422358"/>
                </a:lnTo>
                <a:lnTo>
                  <a:pt x="1411705" y="2454442"/>
                </a:lnTo>
                <a:lnTo>
                  <a:pt x="1572126" y="2598821"/>
                </a:lnTo>
                <a:lnTo>
                  <a:pt x="1668379" y="2791326"/>
                </a:lnTo>
                <a:lnTo>
                  <a:pt x="1860884" y="2967789"/>
                </a:lnTo>
                <a:lnTo>
                  <a:pt x="2037347" y="3144253"/>
                </a:lnTo>
                <a:lnTo>
                  <a:pt x="2149642" y="3224463"/>
                </a:lnTo>
                <a:lnTo>
                  <a:pt x="2374231" y="3352800"/>
                </a:lnTo>
                <a:lnTo>
                  <a:pt x="2470484" y="3336758"/>
                </a:lnTo>
                <a:lnTo>
                  <a:pt x="2630905" y="3224463"/>
                </a:lnTo>
                <a:lnTo>
                  <a:pt x="2614863" y="3128210"/>
                </a:lnTo>
                <a:lnTo>
                  <a:pt x="2823410" y="3031958"/>
                </a:lnTo>
                <a:lnTo>
                  <a:pt x="2855495" y="2935705"/>
                </a:lnTo>
                <a:lnTo>
                  <a:pt x="3064042" y="2839453"/>
                </a:lnTo>
                <a:lnTo>
                  <a:pt x="3208421" y="2759242"/>
                </a:lnTo>
                <a:lnTo>
                  <a:pt x="3224463" y="2598821"/>
                </a:lnTo>
                <a:lnTo>
                  <a:pt x="3304674" y="2550695"/>
                </a:lnTo>
                <a:lnTo>
                  <a:pt x="3288631" y="2470484"/>
                </a:lnTo>
                <a:lnTo>
                  <a:pt x="3272589" y="2406316"/>
                </a:lnTo>
                <a:lnTo>
                  <a:pt x="3256547" y="2261937"/>
                </a:lnTo>
                <a:lnTo>
                  <a:pt x="3465095" y="2021305"/>
                </a:lnTo>
                <a:lnTo>
                  <a:pt x="3625516" y="1989221"/>
                </a:lnTo>
                <a:lnTo>
                  <a:pt x="3625516" y="1925053"/>
                </a:lnTo>
                <a:lnTo>
                  <a:pt x="3545305" y="1892968"/>
                </a:lnTo>
                <a:lnTo>
                  <a:pt x="3481137" y="1973179"/>
                </a:lnTo>
                <a:lnTo>
                  <a:pt x="3384884" y="1828800"/>
                </a:lnTo>
                <a:lnTo>
                  <a:pt x="3416968" y="1764632"/>
                </a:lnTo>
                <a:lnTo>
                  <a:pt x="3368842" y="1588168"/>
                </a:lnTo>
                <a:lnTo>
                  <a:pt x="3433010" y="1491916"/>
                </a:lnTo>
                <a:lnTo>
                  <a:pt x="3336758" y="1443789"/>
                </a:lnTo>
                <a:lnTo>
                  <a:pt x="3320716" y="1363579"/>
                </a:lnTo>
                <a:lnTo>
                  <a:pt x="3320716" y="1235242"/>
                </a:lnTo>
                <a:lnTo>
                  <a:pt x="3465095" y="1283368"/>
                </a:lnTo>
                <a:lnTo>
                  <a:pt x="3465095" y="1203158"/>
                </a:lnTo>
                <a:lnTo>
                  <a:pt x="3593431" y="1106905"/>
                </a:lnTo>
                <a:lnTo>
                  <a:pt x="3785937" y="1074821"/>
                </a:lnTo>
                <a:lnTo>
                  <a:pt x="3801979" y="1010653"/>
                </a:lnTo>
                <a:lnTo>
                  <a:pt x="3721768" y="705853"/>
                </a:lnTo>
                <a:lnTo>
                  <a:pt x="3882189" y="561474"/>
                </a:lnTo>
                <a:lnTo>
                  <a:pt x="3882189" y="352926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军士吏">
            <a:hlinkClick r:id="rId5" tooltip="恪尽职守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966085" y="1818005"/>
            <a:ext cx="8126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兰米粗楷简体" panose="02000503000000000000" charset="-122"/>
                <a:ea typeface="兰米粗楷简体" panose="02000503000000000000" charset="-122"/>
              </a:rPr>
              <a:t>军士吏被甲，锐兵刃，彀弓弩，持满。</a:t>
            </a:r>
            <a:endParaRPr lang="en-US" altLang="zh-CN" sz="3200" dirty="0">
              <a:latin typeface="兰米粗楷简体" panose="02000503000000000000" charset="-122"/>
              <a:ea typeface="兰米粗楷简体" panose="02000503000000000000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7"/>
            </p:custDataLst>
          </p:nvPr>
        </p:nvSpPr>
        <p:spPr>
          <a:xfrm>
            <a:off x="3321050" y="2152650"/>
            <a:ext cx="8461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3200" b="1" dirty="0" smtClean="0"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</a:endParaRPr>
          </a:p>
          <a:p>
            <a:pPr>
              <a:lnSpc>
                <a:spcPct val="150000"/>
              </a:lnSpc>
            </a:pPr>
            <a:endParaRPr lang="zh-CN" altLang="en-US" sz="3200" b="1" dirty="0" smtClean="0"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4076700" y="313753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恪尽职守，治军有方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手杖形箭头 10">
            <a:hlinkClick r:id="rId9" action="ppaction://hlinksldjump"/>
          </p:cNvPr>
          <p:cNvSpPr/>
          <p:nvPr/>
        </p:nvSpPr>
        <p:spPr>
          <a:xfrm>
            <a:off x="10836910" y="5494655"/>
            <a:ext cx="754380" cy="918210"/>
          </a:xfrm>
          <a:prstGeom prst="uturn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85285" y="2028825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</a:rPr>
              <a:t>被</a:t>
            </a:r>
            <a:endParaRPr lang="zh-CN" altLang="en-US" sz="3200" b="1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02555" y="2016760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</a:rPr>
              <a:t>锐</a:t>
            </a:r>
            <a:endParaRPr lang="zh-CN" altLang="en-US" sz="3200" b="1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38290" y="2012315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</a:rPr>
              <a:t>彀</a:t>
            </a:r>
            <a:endParaRPr lang="zh-CN" altLang="en-US" sz="3200" b="1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63865" y="2005965"/>
            <a:ext cx="82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</a:rPr>
              <a:t>持</a:t>
            </a:r>
            <a:endParaRPr lang="zh-CN" altLang="en-US" sz="3200" b="1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</a:endParaRPr>
          </a:p>
        </p:txBody>
      </p:sp>
    </p:spTree>
    <p:custDataLst>
      <p:tags r:id="rId10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三读"/>
          <p:cNvSpPr txBox="1"/>
          <p:nvPr>
            <p:custDataLst>
              <p:tags r:id="rId2"/>
            </p:custDataLst>
          </p:nvPr>
        </p:nvSpPr>
        <p:spPr>
          <a:xfrm>
            <a:off x="497903" y="389724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三读，知人物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将军令"/>
          <p:cNvSpPr/>
          <p:nvPr>
            <p:custDataLst>
              <p:tags r:id="rId3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>
            <p:custDataLst>
              <p:tags r:id="rId4"/>
            </p:custDataLst>
          </p:nvPr>
        </p:nvSpPr>
        <p:spPr>
          <a:xfrm flipH="1">
            <a:off x="725170" y="1569085"/>
            <a:ext cx="1341755" cy="2426335"/>
          </a:xfrm>
          <a:custGeom>
            <a:avLst/>
            <a:gdLst>
              <a:gd name="connsiteX0" fmla="*/ 882316 w 5188992"/>
              <a:gd name="connsiteY0" fmla="*/ 0 h 8465474"/>
              <a:gd name="connsiteX1" fmla="*/ 946484 w 5188992"/>
              <a:gd name="connsiteY1" fmla="*/ 176464 h 8465474"/>
              <a:gd name="connsiteX2" fmla="*/ 1010653 w 5188992"/>
              <a:gd name="connsiteY2" fmla="*/ 433137 h 8465474"/>
              <a:gd name="connsiteX3" fmla="*/ 994610 w 5188992"/>
              <a:gd name="connsiteY3" fmla="*/ 561474 h 8465474"/>
              <a:gd name="connsiteX4" fmla="*/ 1010653 w 5188992"/>
              <a:gd name="connsiteY4" fmla="*/ 930443 h 8465474"/>
              <a:gd name="connsiteX5" fmla="*/ 1187116 w 5188992"/>
              <a:gd name="connsiteY5" fmla="*/ 930443 h 8465474"/>
              <a:gd name="connsiteX6" fmla="*/ 1267326 w 5188992"/>
              <a:gd name="connsiteY6" fmla="*/ 866274 h 8465474"/>
              <a:gd name="connsiteX7" fmla="*/ 1315453 w 5188992"/>
              <a:gd name="connsiteY7" fmla="*/ 994611 h 8465474"/>
              <a:gd name="connsiteX8" fmla="*/ 1283368 w 5188992"/>
              <a:gd name="connsiteY8" fmla="*/ 1106906 h 8465474"/>
              <a:gd name="connsiteX9" fmla="*/ 1219200 w 5188992"/>
              <a:gd name="connsiteY9" fmla="*/ 1058779 h 8465474"/>
              <a:gd name="connsiteX10" fmla="*/ 1155031 w 5188992"/>
              <a:gd name="connsiteY10" fmla="*/ 1058779 h 8465474"/>
              <a:gd name="connsiteX11" fmla="*/ 1042737 w 5188992"/>
              <a:gd name="connsiteY11" fmla="*/ 1138990 h 8465474"/>
              <a:gd name="connsiteX12" fmla="*/ 1058779 w 5188992"/>
              <a:gd name="connsiteY12" fmla="*/ 1347537 h 8465474"/>
              <a:gd name="connsiteX13" fmla="*/ 1058779 w 5188992"/>
              <a:gd name="connsiteY13" fmla="*/ 1427748 h 8465474"/>
              <a:gd name="connsiteX14" fmla="*/ 1058779 w 5188992"/>
              <a:gd name="connsiteY14" fmla="*/ 1475874 h 8465474"/>
              <a:gd name="connsiteX15" fmla="*/ 1042737 w 5188992"/>
              <a:gd name="connsiteY15" fmla="*/ 1588169 h 8465474"/>
              <a:gd name="connsiteX16" fmla="*/ 1058779 w 5188992"/>
              <a:gd name="connsiteY16" fmla="*/ 1748590 h 8465474"/>
              <a:gd name="connsiteX17" fmla="*/ 1283368 w 5188992"/>
              <a:gd name="connsiteY17" fmla="*/ 2117558 h 8465474"/>
              <a:gd name="connsiteX18" fmla="*/ 1267326 w 5188992"/>
              <a:gd name="connsiteY18" fmla="*/ 2294022 h 8465474"/>
              <a:gd name="connsiteX19" fmla="*/ 1219200 w 5188992"/>
              <a:gd name="connsiteY19" fmla="*/ 2390274 h 8465474"/>
              <a:gd name="connsiteX20" fmla="*/ 1090863 w 5188992"/>
              <a:gd name="connsiteY20" fmla="*/ 2390274 h 8465474"/>
              <a:gd name="connsiteX21" fmla="*/ 1162660 w 5188992"/>
              <a:gd name="connsiteY21" fmla="*/ 4407122 h 8465474"/>
              <a:gd name="connsiteX22" fmla="*/ 1173065 w 5188992"/>
              <a:gd name="connsiteY22" fmla="*/ 4408985 h 8465474"/>
              <a:gd name="connsiteX23" fmla="*/ 1258676 w 5188992"/>
              <a:gd name="connsiteY23" fmla="*/ 4438906 h 8465474"/>
              <a:gd name="connsiteX24" fmla="*/ 1354929 w 5188992"/>
              <a:gd name="connsiteY24" fmla="*/ 4406821 h 8465474"/>
              <a:gd name="connsiteX25" fmla="*/ 1403055 w 5188992"/>
              <a:gd name="connsiteY25" fmla="*/ 4374737 h 8465474"/>
              <a:gd name="connsiteX26" fmla="*/ 1515350 w 5188992"/>
              <a:gd name="connsiteY26" fmla="*/ 4326611 h 8465474"/>
              <a:gd name="connsiteX27" fmla="*/ 1563476 w 5188992"/>
              <a:gd name="connsiteY27" fmla="*/ 4310569 h 8465474"/>
              <a:gd name="connsiteX28" fmla="*/ 1643687 w 5188992"/>
              <a:gd name="connsiteY28" fmla="*/ 4246400 h 8465474"/>
              <a:gd name="connsiteX29" fmla="*/ 1691813 w 5188992"/>
              <a:gd name="connsiteY29" fmla="*/ 4230358 h 8465474"/>
              <a:gd name="connsiteX30" fmla="*/ 1739939 w 5188992"/>
              <a:gd name="connsiteY30" fmla="*/ 4134106 h 8465474"/>
              <a:gd name="connsiteX31" fmla="*/ 1820150 w 5188992"/>
              <a:gd name="connsiteY31" fmla="*/ 4053895 h 8465474"/>
              <a:gd name="connsiteX32" fmla="*/ 1836192 w 5188992"/>
              <a:gd name="connsiteY32" fmla="*/ 4005769 h 8465474"/>
              <a:gd name="connsiteX33" fmla="*/ 1948487 w 5188992"/>
              <a:gd name="connsiteY33" fmla="*/ 3909516 h 8465474"/>
              <a:gd name="connsiteX34" fmla="*/ 1980571 w 5188992"/>
              <a:gd name="connsiteY34" fmla="*/ 3861390 h 8465474"/>
              <a:gd name="connsiteX35" fmla="*/ 1996613 w 5188992"/>
              <a:gd name="connsiteY35" fmla="*/ 3797221 h 8465474"/>
              <a:gd name="connsiteX36" fmla="*/ 1964529 w 5188992"/>
              <a:gd name="connsiteY36" fmla="*/ 3700969 h 8465474"/>
              <a:gd name="connsiteX37" fmla="*/ 1948487 w 5188992"/>
              <a:gd name="connsiteY37" fmla="*/ 3492421 h 8465474"/>
              <a:gd name="connsiteX38" fmla="*/ 1980571 w 5188992"/>
              <a:gd name="connsiteY38" fmla="*/ 3396169 h 8465474"/>
              <a:gd name="connsiteX39" fmla="*/ 1996613 w 5188992"/>
              <a:gd name="connsiteY39" fmla="*/ 3332000 h 8465474"/>
              <a:gd name="connsiteX40" fmla="*/ 2044739 w 5188992"/>
              <a:gd name="connsiteY40" fmla="*/ 3235748 h 8465474"/>
              <a:gd name="connsiteX41" fmla="*/ 2060781 w 5188992"/>
              <a:gd name="connsiteY41" fmla="*/ 3187621 h 8465474"/>
              <a:gd name="connsiteX42" fmla="*/ 2140992 w 5188992"/>
              <a:gd name="connsiteY42" fmla="*/ 3123453 h 8465474"/>
              <a:gd name="connsiteX43" fmla="*/ 2205160 w 5188992"/>
              <a:gd name="connsiteY43" fmla="*/ 3107411 h 8465474"/>
              <a:gd name="connsiteX44" fmla="*/ 2237245 w 5188992"/>
              <a:gd name="connsiteY44" fmla="*/ 3075327 h 8465474"/>
              <a:gd name="connsiteX45" fmla="*/ 2285371 w 5188992"/>
              <a:gd name="connsiteY45" fmla="*/ 3043242 h 8465474"/>
              <a:gd name="connsiteX46" fmla="*/ 2365581 w 5188992"/>
              <a:gd name="connsiteY46" fmla="*/ 2979074 h 8465474"/>
              <a:gd name="connsiteX47" fmla="*/ 2413708 w 5188992"/>
              <a:gd name="connsiteY47" fmla="*/ 2963032 h 8465474"/>
              <a:gd name="connsiteX48" fmla="*/ 2445792 w 5188992"/>
              <a:gd name="connsiteY48" fmla="*/ 2914906 h 8465474"/>
              <a:gd name="connsiteX49" fmla="*/ 2477876 w 5188992"/>
              <a:gd name="connsiteY49" fmla="*/ 2882821 h 8465474"/>
              <a:gd name="connsiteX50" fmla="*/ 2574129 w 5188992"/>
              <a:gd name="connsiteY50" fmla="*/ 2818653 h 8465474"/>
              <a:gd name="connsiteX51" fmla="*/ 2622255 w 5188992"/>
              <a:gd name="connsiteY51" fmla="*/ 2802611 h 8465474"/>
              <a:gd name="connsiteX52" fmla="*/ 2654339 w 5188992"/>
              <a:gd name="connsiteY52" fmla="*/ 2754485 h 8465474"/>
              <a:gd name="connsiteX53" fmla="*/ 2718508 w 5188992"/>
              <a:gd name="connsiteY53" fmla="*/ 2690316 h 8465474"/>
              <a:gd name="connsiteX54" fmla="*/ 2750592 w 5188992"/>
              <a:gd name="connsiteY54" fmla="*/ 2642190 h 8465474"/>
              <a:gd name="connsiteX55" fmla="*/ 2782676 w 5188992"/>
              <a:gd name="connsiteY55" fmla="*/ 2481769 h 8465474"/>
              <a:gd name="connsiteX56" fmla="*/ 2750592 w 5188992"/>
              <a:gd name="connsiteY56" fmla="*/ 2321348 h 8465474"/>
              <a:gd name="connsiteX57" fmla="*/ 2734550 w 5188992"/>
              <a:gd name="connsiteY57" fmla="*/ 2273221 h 8465474"/>
              <a:gd name="connsiteX58" fmla="*/ 2718508 w 5188992"/>
              <a:gd name="connsiteY58" fmla="*/ 2144885 h 8465474"/>
              <a:gd name="connsiteX59" fmla="*/ 2734550 w 5188992"/>
              <a:gd name="connsiteY59" fmla="*/ 2096758 h 8465474"/>
              <a:gd name="connsiteX60" fmla="*/ 2766634 w 5188992"/>
              <a:gd name="connsiteY60" fmla="*/ 2000506 h 8465474"/>
              <a:gd name="connsiteX61" fmla="*/ 2798718 w 5188992"/>
              <a:gd name="connsiteY61" fmla="*/ 1968421 h 8465474"/>
              <a:gd name="connsiteX62" fmla="*/ 2830802 w 5188992"/>
              <a:gd name="connsiteY62" fmla="*/ 1920295 h 8465474"/>
              <a:gd name="connsiteX63" fmla="*/ 2894971 w 5188992"/>
              <a:gd name="connsiteY63" fmla="*/ 1840085 h 8465474"/>
              <a:gd name="connsiteX64" fmla="*/ 2943097 w 5188992"/>
              <a:gd name="connsiteY64" fmla="*/ 1824042 h 8465474"/>
              <a:gd name="connsiteX65" fmla="*/ 2975181 w 5188992"/>
              <a:gd name="connsiteY65" fmla="*/ 1775916 h 8465474"/>
              <a:gd name="connsiteX66" fmla="*/ 3039350 w 5188992"/>
              <a:gd name="connsiteY66" fmla="*/ 1647579 h 8465474"/>
              <a:gd name="connsiteX67" fmla="*/ 3087476 w 5188992"/>
              <a:gd name="connsiteY67" fmla="*/ 1615495 h 8465474"/>
              <a:gd name="connsiteX68" fmla="*/ 3119560 w 5188992"/>
              <a:gd name="connsiteY68" fmla="*/ 1567369 h 8465474"/>
              <a:gd name="connsiteX69" fmla="*/ 3184752 w 5188992"/>
              <a:gd name="connsiteY69" fmla="*/ 1550638 h 8465474"/>
              <a:gd name="connsiteX70" fmla="*/ 3376234 w 5188992"/>
              <a:gd name="connsiteY70" fmla="*/ 1583411 h 8465474"/>
              <a:gd name="connsiteX71" fmla="*/ 3424360 w 5188992"/>
              <a:gd name="connsiteY71" fmla="*/ 1647579 h 8465474"/>
              <a:gd name="connsiteX72" fmla="*/ 3456445 w 5188992"/>
              <a:gd name="connsiteY72" fmla="*/ 1759874 h 8465474"/>
              <a:gd name="connsiteX73" fmla="*/ 3488529 w 5188992"/>
              <a:gd name="connsiteY73" fmla="*/ 1808000 h 8465474"/>
              <a:gd name="connsiteX74" fmla="*/ 3504571 w 5188992"/>
              <a:gd name="connsiteY74" fmla="*/ 1856127 h 8465474"/>
              <a:gd name="connsiteX75" fmla="*/ 3536655 w 5188992"/>
              <a:gd name="connsiteY75" fmla="*/ 1952379 h 8465474"/>
              <a:gd name="connsiteX76" fmla="*/ 3552697 w 5188992"/>
              <a:gd name="connsiteY76" fmla="*/ 2000506 h 8465474"/>
              <a:gd name="connsiteX77" fmla="*/ 3584781 w 5188992"/>
              <a:gd name="connsiteY77" fmla="*/ 2096758 h 8465474"/>
              <a:gd name="connsiteX78" fmla="*/ 3600823 w 5188992"/>
              <a:gd name="connsiteY78" fmla="*/ 2160927 h 8465474"/>
              <a:gd name="connsiteX79" fmla="*/ 3600823 w 5188992"/>
              <a:gd name="connsiteY79" fmla="*/ 2289263 h 8465474"/>
              <a:gd name="connsiteX80" fmla="*/ 3568739 w 5188992"/>
              <a:gd name="connsiteY80" fmla="*/ 2321348 h 8465474"/>
              <a:gd name="connsiteX81" fmla="*/ 3581145 w 5188992"/>
              <a:gd name="connsiteY81" fmla="*/ 2359422 h 8465474"/>
              <a:gd name="connsiteX82" fmla="*/ 3586097 w 5188992"/>
              <a:gd name="connsiteY82" fmla="*/ 2375770 h 8465474"/>
              <a:gd name="connsiteX83" fmla="*/ 3586518 w 5188992"/>
              <a:gd name="connsiteY83" fmla="*/ 2377609 h 8465474"/>
              <a:gd name="connsiteX84" fmla="*/ 3586141 w 5188992"/>
              <a:gd name="connsiteY84" fmla="*/ 2375914 h 8465474"/>
              <a:gd name="connsiteX85" fmla="*/ 3586097 w 5188992"/>
              <a:gd name="connsiteY85" fmla="*/ 2375770 h 8465474"/>
              <a:gd name="connsiteX86" fmla="*/ 3585070 w 5188992"/>
              <a:gd name="connsiteY86" fmla="*/ 2371290 h 8465474"/>
              <a:gd name="connsiteX87" fmla="*/ 3616866 w 5188992"/>
              <a:gd name="connsiteY87" fmla="*/ 2401558 h 8465474"/>
              <a:gd name="connsiteX88" fmla="*/ 3632908 w 5188992"/>
              <a:gd name="connsiteY88" fmla="*/ 2449685 h 8465474"/>
              <a:gd name="connsiteX89" fmla="*/ 3729160 w 5188992"/>
              <a:gd name="connsiteY89" fmla="*/ 2529895 h 8465474"/>
              <a:gd name="connsiteX90" fmla="*/ 3745202 w 5188992"/>
              <a:gd name="connsiteY90" fmla="*/ 2594063 h 8465474"/>
              <a:gd name="connsiteX91" fmla="*/ 3793329 w 5188992"/>
              <a:gd name="connsiteY91" fmla="*/ 2561979 h 8465474"/>
              <a:gd name="connsiteX92" fmla="*/ 3905623 w 5188992"/>
              <a:gd name="connsiteY92" fmla="*/ 2449685 h 8465474"/>
              <a:gd name="connsiteX93" fmla="*/ 3921666 w 5188992"/>
              <a:gd name="connsiteY93" fmla="*/ 2321348 h 8465474"/>
              <a:gd name="connsiteX94" fmla="*/ 3937708 w 5188992"/>
              <a:gd name="connsiteY94" fmla="*/ 2160927 h 8465474"/>
              <a:gd name="connsiteX95" fmla="*/ 3985834 w 5188992"/>
              <a:gd name="connsiteY95" fmla="*/ 2144885 h 8465474"/>
              <a:gd name="connsiteX96" fmla="*/ 4210423 w 5188992"/>
              <a:gd name="connsiteY96" fmla="*/ 2193011 h 8465474"/>
              <a:gd name="connsiteX97" fmla="*/ 4258550 w 5188992"/>
              <a:gd name="connsiteY97" fmla="*/ 2225095 h 8465474"/>
              <a:gd name="connsiteX98" fmla="*/ 4386887 w 5188992"/>
              <a:gd name="connsiteY98" fmla="*/ 2289263 h 8465474"/>
              <a:gd name="connsiteX99" fmla="*/ 4402929 w 5188992"/>
              <a:gd name="connsiteY99" fmla="*/ 2353432 h 8465474"/>
              <a:gd name="connsiteX100" fmla="*/ 4386887 w 5188992"/>
              <a:gd name="connsiteY100" fmla="*/ 2433642 h 8465474"/>
              <a:gd name="connsiteX101" fmla="*/ 4370845 w 5188992"/>
              <a:gd name="connsiteY101" fmla="*/ 2481769 h 8465474"/>
              <a:gd name="connsiteX102" fmla="*/ 4322718 w 5188992"/>
              <a:gd name="connsiteY102" fmla="*/ 2626148 h 8465474"/>
              <a:gd name="connsiteX103" fmla="*/ 4306676 w 5188992"/>
              <a:gd name="connsiteY103" fmla="*/ 2738442 h 8465474"/>
              <a:gd name="connsiteX104" fmla="*/ 4338760 w 5188992"/>
              <a:gd name="connsiteY104" fmla="*/ 2834695 h 8465474"/>
              <a:gd name="connsiteX105" fmla="*/ 4370845 w 5188992"/>
              <a:gd name="connsiteY105" fmla="*/ 2866779 h 8465474"/>
              <a:gd name="connsiteX106" fmla="*/ 4386887 w 5188992"/>
              <a:gd name="connsiteY106" fmla="*/ 2914906 h 8465474"/>
              <a:gd name="connsiteX107" fmla="*/ 4451055 w 5188992"/>
              <a:gd name="connsiteY107" fmla="*/ 3059285 h 8465474"/>
              <a:gd name="connsiteX108" fmla="*/ 4515223 w 5188992"/>
              <a:gd name="connsiteY108" fmla="*/ 3155537 h 8465474"/>
              <a:gd name="connsiteX109" fmla="*/ 4531266 w 5188992"/>
              <a:gd name="connsiteY109" fmla="*/ 3203663 h 8465474"/>
              <a:gd name="connsiteX110" fmla="*/ 4579392 w 5188992"/>
              <a:gd name="connsiteY110" fmla="*/ 3283874 h 8465474"/>
              <a:gd name="connsiteX111" fmla="*/ 4627518 w 5188992"/>
              <a:gd name="connsiteY111" fmla="*/ 3396169 h 8465474"/>
              <a:gd name="connsiteX112" fmla="*/ 4643560 w 5188992"/>
              <a:gd name="connsiteY112" fmla="*/ 3460337 h 8465474"/>
              <a:gd name="connsiteX113" fmla="*/ 4675645 w 5188992"/>
              <a:gd name="connsiteY113" fmla="*/ 3492421 h 8465474"/>
              <a:gd name="connsiteX114" fmla="*/ 4691687 w 5188992"/>
              <a:gd name="connsiteY114" fmla="*/ 3540548 h 8465474"/>
              <a:gd name="connsiteX115" fmla="*/ 4723771 w 5188992"/>
              <a:gd name="connsiteY115" fmla="*/ 3588674 h 8465474"/>
              <a:gd name="connsiteX116" fmla="*/ 4755855 w 5188992"/>
              <a:gd name="connsiteY116" fmla="*/ 3684927 h 8465474"/>
              <a:gd name="connsiteX117" fmla="*/ 4803981 w 5188992"/>
              <a:gd name="connsiteY117" fmla="*/ 3717011 h 8465474"/>
              <a:gd name="connsiteX118" fmla="*/ 4820023 w 5188992"/>
              <a:gd name="connsiteY118" fmla="*/ 3765137 h 8465474"/>
              <a:gd name="connsiteX119" fmla="*/ 4868150 w 5188992"/>
              <a:gd name="connsiteY119" fmla="*/ 3797221 h 8465474"/>
              <a:gd name="connsiteX120" fmla="*/ 4916276 w 5188992"/>
              <a:gd name="connsiteY120" fmla="*/ 4037853 h 8465474"/>
              <a:gd name="connsiteX121" fmla="*/ 5044613 w 5188992"/>
              <a:gd name="connsiteY121" fmla="*/ 4053895 h 8465474"/>
              <a:gd name="connsiteX122" fmla="*/ 5060655 w 5188992"/>
              <a:gd name="connsiteY122" fmla="*/ 4102021 h 8465474"/>
              <a:gd name="connsiteX123" fmla="*/ 5108781 w 5188992"/>
              <a:gd name="connsiteY123" fmla="*/ 4374737 h 8465474"/>
              <a:gd name="connsiteX124" fmla="*/ 5156908 w 5188992"/>
              <a:gd name="connsiteY124" fmla="*/ 4390779 h 8465474"/>
              <a:gd name="connsiteX125" fmla="*/ 5172950 w 5188992"/>
              <a:gd name="connsiteY125" fmla="*/ 4438906 h 8465474"/>
              <a:gd name="connsiteX126" fmla="*/ 5188992 w 5188992"/>
              <a:gd name="connsiteY126" fmla="*/ 4904127 h 8465474"/>
              <a:gd name="connsiteX127" fmla="*/ 5172950 w 5188992"/>
              <a:gd name="connsiteY127" fmla="*/ 5224969 h 8465474"/>
              <a:gd name="connsiteX128" fmla="*/ 5156908 w 5188992"/>
              <a:gd name="connsiteY128" fmla="*/ 5385390 h 8465474"/>
              <a:gd name="connsiteX129" fmla="*/ 5140866 w 5188992"/>
              <a:gd name="connsiteY129" fmla="*/ 5914779 h 8465474"/>
              <a:gd name="connsiteX130" fmla="*/ 5124823 w 5188992"/>
              <a:gd name="connsiteY130" fmla="*/ 5962906 h 8465474"/>
              <a:gd name="connsiteX131" fmla="*/ 5076697 w 5188992"/>
              <a:gd name="connsiteY131" fmla="*/ 6123327 h 8465474"/>
              <a:gd name="connsiteX132" fmla="*/ 5044613 w 5188992"/>
              <a:gd name="connsiteY132" fmla="*/ 6171453 h 8465474"/>
              <a:gd name="connsiteX133" fmla="*/ 5006540 w 5188992"/>
              <a:gd name="connsiteY133" fmla="*/ 6183859 h 8465474"/>
              <a:gd name="connsiteX134" fmla="*/ 4990191 w 5188992"/>
              <a:gd name="connsiteY134" fmla="*/ 6188812 h 8465474"/>
              <a:gd name="connsiteX135" fmla="*/ 4988353 w 5188992"/>
              <a:gd name="connsiteY135" fmla="*/ 6189233 h 8465474"/>
              <a:gd name="connsiteX136" fmla="*/ 4990048 w 5188992"/>
              <a:gd name="connsiteY136" fmla="*/ 6188855 h 8465474"/>
              <a:gd name="connsiteX137" fmla="*/ 4990191 w 5188992"/>
              <a:gd name="connsiteY137" fmla="*/ 6188812 h 8465474"/>
              <a:gd name="connsiteX138" fmla="*/ 4994672 w 5188992"/>
              <a:gd name="connsiteY138" fmla="*/ 6187785 h 8465474"/>
              <a:gd name="connsiteX139" fmla="*/ 4964402 w 5188992"/>
              <a:gd name="connsiteY139" fmla="*/ 6219579 h 8465474"/>
              <a:gd name="connsiteX140" fmla="*/ 4884192 w 5188992"/>
              <a:gd name="connsiteY140" fmla="*/ 6267706 h 8465474"/>
              <a:gd name="connsiteX141" fmla="*/ 4846119 w 5188992"/>
              <a:gd name="connsiteY141" fmla="*/ 6280112 h 8465474"/>
              <a:gd name="connsiteX142" fmla="*/ 4829770 w 5188992"/>
              <a:gd name="connsiteY142" fmla="*/ 6285065 h 8465474"/>
              <a:gd name="connsiteX143" fmla="*/ 4827932 w 5188992"/>
              <a:gd name="connsiteY143" fmla="*/ 6285486 h 8465474"/>
              <a:gd name="connsiteX144" fmla="*/ 4829627 w 5188992"/>
              <a:gd name="connsiteY144" fmla="*/ 6285108 h 8465474"/>
              <a:gd name="connsiteX145" fmla="*/ 4829770 w 5188992"/>
              <a:gd name="connsiteY145" fmla="*/ 6285065 h 8465474"/>
              <a:gd name="connsiteX146" fmla="*/ 4834251 w 5188992"/>
              <a:gd name="connsiteY146" fmla="*/ 6284038 h 8465474"/>
              <a:gd name="connsiteX147" fmla="*/ 4803981 w 5188992"/>
              <a:gd name="connsiteY147" fmla="*/ 6315832 h 8465474"/>
              <a:gd name="connsiteX148" fmla="*/ 4723771 w 5188992"/>
              <a:gd name="connsiteY148" fmla="*/ 6380000 h 8465474"/>
              <a:gd name="connsiteX149" fmla="*/ 4322718 w 5188992"/>
              <a:gd name="connsiteY149" fmla="*/ 6412085 h 8465474"/>
              <a:gd name="connsiteX150" fmla="*/ 4274592 w 5188992"/>
              <a:gd name="connsiteY150" fmla="*/ 6380000 h 8465474"/>
              <a:gd name="connsiteX151" fmla="*/ 4162297 w 5188992"/>
              <a:gd name="connsiteY151" fmla="*/ 6363958 h 8465474"/>
              <a:gd name="connsiteX152" fmla="*/ 4098129 w 5188992"/>
              <a:gd name="connsiteY152" fmla="*/ 6588548 h 8465474"/>
              <a:gd name="connsiteX153" fmla="*/ 4114171 w 5188992"/>
              <a:gd name="connsiteY153" fmla="*/ 6684800 h 8465474"/>
              <a:gd name="connsiteX154" fmla="*/ 4146255 w 5188992"/>
              <a:gd name="connsiteY154" fmla="*/ 7663369 h 8465474"/>
              <a:gd name="connsiteX155" fmla="*/ 4160145 w 5188992"/>
              <a:gd name="connsiteY155" fmla="*/ 7719185 h 8465474"/>
              <a:gd name="connsiteX156" fmla="*/ 4163731 w 5188992"/>
              <a:gd name="connsiteY156" fmla="*/ 7733822 h 8465474"/>
              <a:gd name="connsiteX157" fmla="*/ 4163843 w 5188992"/>
              <a:gd name="connsiteY157" fmla="*/ 7734331 h 8465474"/>
              <a:gd name="connsiteX158" fmla="*/ 4165954 w 5188992"/>
              <a:gd name="connsiteY158" fmla="*/ 7742894 h 8465474"/>
              <a:gd name="connsiteX159" fmla="*/ 4163731 w 5188992"/>
              <a:gd name="connsiteY159" fmla="*/ 7733822 h 8465474"/>
              <a:gd name="connsiteX160" fmla="*/ 4161183 w 5188992"/>
              <a:gd name="connsiteY160" fmla="*/ 7722229 h 8465474"/>
              <a:gd name="connsiteX161" fmla="*/ 4178339 w 5188992"/>
              <a:gd name="connsiteY161" fmla="*/ 7775663 h 8465474"/>
              <a:gd name="connsiteX162" fmla="*/ 4194381 w 5188992"/>
              <a:gd name="connsiteY162" fmla="*/ 7839832 h 8465474"/>
              <a:gd name="connsiteX163" fmla="*/ 4235623 w 5188992"/>
              <a:gd name="connsiteY163" fmla="*/ 7975433 h 8465474"/>
              <a:gd name="connsiteX164" fmla="*/ 4240456 w 5188992"/>
              <a:gd name="connsiteY164" fmla="*/ 8004117 h 8465474"/>
              <a:gd name="connsiteX165" fmla="*/ 4235115 w 5188992"/>
              <a:gd name="connsiteY165" fmla="*/ 8001001 h 8465474"/>
              <a:gd name="connsiteX166" fmla="*/ 4251157 w 5188992"/>
              <a:gd name="connsiteY166" fmla="*/ 8305801 h 8465474"/>
              <a:gd name="connsiteX167" fmla="*/ 4207974 w 5188992"/>
              <a:gd name="connsiteY167" fmla="*/ 8449745 h 8465474"/>
              <a:gd name="connsiteX168" fmla="*/ 4107079 w 5188992"/>
              <a:gd name="connsiteY168" fmla="*/ 8462631 h 8465474"/>
              <a:gd name="connsiteX169" fmla="*/ 4001876 w 5188992"/>
              <a:gd name="connsiteY169" fmla="*/ 8465474 h 8465474"/>
              <a:gd name="connsiteX170" fmla="*/ 3953750 w 5188992"/>
              <a:gd name="connsiteY170" fmla="*/ 8449432 h 8465474"/>
              <a:gd name="connsiteX171" fmla="*/ 3857497 w 5188992"/>
              <a:gd name="connsiteY171" fmla="*/ 8417348 h 8465474"/>
              <a:gd name="connsiteX172" fmla="*/ 3825413 w 5188992"/>
              <a:gd name="connsiteY172" fmla="*/ 8385263 h 8465474"/>
              <a:gd name="connsiteX173" fmla="*/ 3745202 w 5188992"/>
              <a:gd name="connsiteY173" fmla="*/ 8321095 h 8465474"/>
              <a:gd name="connsiteX174" fmla="*/ 3681034 w 5188992"/>
              <a:gd name="connsiteY174" fmla="*/ 8176716 h 8465474"/>
              <a:gd name="connsiteX175" fmla="*/ 3648950 w 5188992"/>
              <a:gd name="connsiteY175" fmla="*/ 7855874 h 8465474"/>
              <a:gd name="connsiteX176" fmla="*/ 3616866 w 5188992"/>
              <a:gd name="connsiteY176" fmla="*/ 7759621 h 8465474"/>
              <a:gd name="connsiteX177" fmla="*/ 3600823 w 5188992"/>
              <a:gd name="connsiteY177" fmla="*/ 7679411 h 8465474"/>
              <a:gd name="connsiteX178" fmla="*/ 3584781 w 5188992"/>
              <a:gd name="connsiteY178" fmla="*/ 7406695 h 8465474"/>
              <a:gd name="connsiteX179" fmla="*/ 3568739 w 5188992"/>
              <a:gd name="connsiteY179" fmla="*/ 7358569 h 8465474"/>
              <a:gd name="connsiteX180" fmla="*/ 3520613 w 5188992"/>
              <a:gd name="connsiteY180" fmla="*/ 7198148 h 8465474"/>
              <a:gd name="connsiteX181" fmla="*/ 3488529 w 5188992"/>
              <a:gd name="connsiteY181" fmla="*/ 7166063 h 8465474"/>
              <a:gd name="connsiteX182" fmla="*/ 3472487 w 5188992"/>
              <a:gd name="connsiteY182" fmla="*/ 7117937 h 8465474"/>
              <a:gd name="connsiteX183" fmla="*/ 3440402 w 5188992"/>
              <a:gd name="connsiteY183" fmla="*/ 7021685 h 8465474"/>
              <a:gd name="connsiteX184" fmla="*/ 3408318 w 5188992"/>
              <a:gd name="connsiteY184" fmla="*/ 6989600 h 8465474"/>
              <a:gd name="connsiteX185" fmla="*/ 3392276 w 5188992"/>
              <a:gd name="connsiteY185" fmla="*/ 6925432 h 8465474"/>
              <a:gd name="connsiteX186" fmla="*/ 3408318 w 5188992"/>
              <a:gd name="connsiteY186" fmla="*/ 6877306 h 8465474"/>
              <a:gd name="connsiteX187" fmla="*/ 3440402 w 5188992"/>
              <a:gd name="connsiteY187" fmla="*/ 6797095 h 8465474"/>
              <a:gd name="connsiteX188" fmla="*/ 3472487 w 5188992"/>
              <a:gd name="connsiteY188" fmla="*/ 6620632 h 8465474"/>
              <a:gd name="connsiteX189" fmla="*/ 3408318 w 5188992"/>
              <a:gd name="connsiteY189" fmla="*/ 6556463 h 8465474"/>
              <a:gd name="connsiteX190" fmla="*/ 3328108 w 5188992"/>
              <a:gd name="connsiteY190" fmla="*/ 6476253 h 8465474"/>
              <a:gd name="connsiteX191" fmla="*/ 3135602 w 5188992"/>
              <a:gd name="connsiteY191" fmla="*/ 6444169 h 8465474"/>
              <a:gd name="connsiteX192" fmla="*/ 3087476 w 5188992"/>
              <a:gd name="connsiteY192" fmla="*/ 6428127 h 8465474"/>
              <a:gd name="connsiteX193" fmla="*/ 3039350 w 5188992"/>
              <a:gd name="connsiteY193" fmla="*/ 6412085 h 8465474"/>
              <a:gd name="connsiteX194" fmla="*/ 2943097 w 5188992"/>
              <a:gd name="connsiteY194" fmla="*/ 6380000 h 8465474"/>
              <a:gd name="connsiteX195" fmla="*/ 2911013 w 5188992"/>
              <a:gd name="connsiteY195" fmla="*/ 6412085 h 8465474"/>
              <a:gd name="connsiteX196" fmla="*/ 2862887 w 5188992"/>
              <a:gd name="connsiteY196" fmla="*/ 6428127 h 8465474"/>
              <a:gd name="connsiteX197" fmla="*/ 2814760 w 5188992"/>
              <a:gd name="connsiteY197" fmla="*/ 6765011 h 8465474"/>
              <a:gd name="connsiteX198" fmla="*/ 2798718 w 5188992"/>
              <a:gd name="connsiteY198" fmla="*/ 6989600 h 8465474"/>
              <a:gd name="connsiteX199" fmla="*/ 2782676 w 5188992"/>
              <a:gd name="connsiteY199" fmla="*/ 7037727 h 8465474"/>
              <a:gd name="connsiteX200" fmla="*/ 2734550 w 5188992"/>
              <a:gd name="connsiteY200" fmla="*/ 7182106 h 8465474"/>
              <a:gd name="connsiteX201" fmla="*/ 2702466 w 5188992"/>
              <a:gd name="connsiteY201" fmla="*/ 7230232 h 8465474"/>
              <a:gd name="connsiteX202" fmla="*/ 2670381 w 5188992"/>
              <a:gd name="connsiteY202" fmla="*/ 7454821 h 8465474"/>
              <a:gd name="connsiteX203" fmla="*/ 2654339 w 5188992"/>
              <a:gd name="connsiteY203" fmla="*/ 7502948 h 8465474"/>
              <a:gd name="connsiteX204" fmla="*/ 2622255 w 5188992"/>
              <a:gd name="connsiteY204" fmla="*/ 7599200 h 8465474"/>
              <a:gd name="connsiteX205" fmla="*/ 2606213 w 5188992"/>
              <a:gd name="connsiteY205" fmla="*/ 7679411 h 8465474"/>
              <a:gd name="connsiteX206" fmla="*/ 2686423 w 5188992"/>
              <a:gd name="connsiteY206" fmla="*/ 7775663 h 8465474"/>
              <a:gd name="connsiteX207" fmla="*/ 2558087 w 5188992"/>
              <a:gd name="connsiteY207" fmla="*/ 7839832 h 8465474"/>
              <a:gd name="connsiteX208" fmla="*/ 2397666 w 5188992"/>
              <a:gd name="connsiteY208" fmla="*/ 7871916 h 8465474"/>
              <a:gd name="connsiteX209" fmla="*/ 2349539 w 5188992"/>
              <a:gd name="connsiteY209" fmla="*/ 7920042 h 8465474"/>
              <a:gd name="connsiteX210" fmla="*/ 1868276 w 5188992"/>
              <a:gd name="connsiteY210" fmla="*/ 7936085 h 8465474"/>
              <a:gd name="connsiteX211" fmla="*/ 1820150 w 5188992"/>
              <a:gd name="connsiteY211" fmla="*/ 7920042 h 8465474"/>
              <a:gd name="connsiteX212" fmla="*/ 1723897 w 5188992"/>
              <a:gd name="connsiteY212" fmla="*/ 7887958 h 8465474"/>
              <a:gd name="connsiteX213" fmla="*/ 1707855 w 5188992"/>
              <a:gd name="connsiteY213" fmla="*/ 7791706 h 8465474"/>
              <a:gd name="connsiteX214" fmla="*/ 1755981 w 5188992"/>
              <a:gd name="connsiteY214" fmla="*/ 7775663 h 8465474"/>
              <a:gd name="connsiteX215" fmla="*/ 1788066 w 5188992"/>
              <a:gd name="connsiteY215" fmla="*/ 7743579 h 8465474"/>
              <a:gd name="connsiteX216" fmla="*/ 1884318 w 5188992"/>
              <a:gd name="connsiteY216" fmla="*/ 7679411 h 8465474"/>
              <a:gd name="connsiteX217" fmla="*/ 1980571 w 5188992"/>
              <a:gd name="connsiteY217" fmla="*/ 7647327 h 8465474"/>
              <a:gd name="connsiteX218" fmla="*/ 2012655 w 5188992"/>
              <a:gd name="connsiteY218" fmla="*/ 7615242 h 8465474"/>
              <a:gd name="connsiteX219" fmla="*/ 2092866 w 5188992"/>
              <a:gd name="connsiteY219" fmla="*/ 7535032 h 8465474"/>
              <a:gd name="connsiteX220" fmla="*/ 2124950 w 5188992"/>
              <a:gd name="connsiteY220" fmla="*/ 7486906 h 8465474"/>
              <a:gd name="connsiteX221" fmla="*/ 2140992 w 5188992"/>
              <a:gd name="connsiteY221" fmla="*/ 7438779 h 8465474"/>
              <a:gd name="connsiteX222" fmla="*/ 2157034 w 5188992"/>
              <a:gd name="connsiteY222" fmla="*/ 7390653 h 8465474"/>
              <a:gd name="connsiteX223" fmla="*/ 2205160 w 5188992"/>
              <a:gd name="connsiteY223" fmla="*/ 7117937 h 8465474"/>
              <a:gd name="connsiteX224" fmla="*/ 2189118 w 5188992"/>
              <a:gd name="connsiteY224" fmla="*/ 7021685 h 8465474"/>
              <a:gd name="connsiteX225" fmla="*/ 2173076 w 5188992"/>
              <a:gd name="connsiteY225" fmla="*/ 6973558 h 8465474"/>
              <a:gd name="connsiteX226" fmla="*/ 2157034 w 5188992"/>
              <a:gd name="connsiteY226" fmla="*/ 6508337 h 8465474"/>
              <a:gd name="connsiteX227" fmla="*/ 2124950 w 5188992"/>
              <a:gd name="connsiteY227" fmla="*/ 6460211 h 8465474"/>
              <a:gd name="connsiteX228" fmla="*/ 2108908 w 5188992"/>
              <a:gd name="connsiteY228" fmla="*/ 6412085 h 8465474"/>
              <a:gd name="connsiteX229" fmla="*/ 2044739 w 5188992"/>
              <a:gd name="connsiteY229" fmla="*/ 6283748 h 8465474"/>
              <a:gd name="connsiteX230" fmla="*/ 2076823 w 5188992"/>
              <a:gd name="connsiteY230" fmla="*/ 6187495 h 8465474"/>
              <a:gd name="connsiteX231" fmla="*/ 2076823 w 5188992"/>
              <a:gd name="connsiteY231" fmla="*/ 5978948 h 8465474"/>
              <a:gd name="connsiteX232" fmla="*/ 2108908 w 5188992"/>
              <a:gd name="connsiteY232" fmla="*/ 5930821 h 8465474"/>
              <a:gd name="connsiteX233" fmla="*/ 2124950 w 5188992"/>
              <a:gd name="connsiteY233" fmla="*/ 5754358 h 8465474"/>
              <a:gd name="connsiteX234" fmla="*/ 2140992 w 5188992"/>
              <a:gd name="connsiteY234" fmla="*/ 5706232 h 8465474"/>
              <a:gd name="connsiteX235" fmla="*/ 2124950 w 5188992"/>
              <a:gd name="connsiteY235" fmla="*/ 5658106 h 8465474"/>
              <a:gd name="connsiteX236" fmla="*/ 2076823 w 5188992"/>
              <a:gd name="connsiteY236" fmla="*/ 5513727 h 8465474"/>
              <a:gd name="connsiteX237" fmla="*/ 2140992 w 5188992"/>
              <a:gd name="connsiteY237" fmla="*/ 5385390 h 8465474"/>
              <a:gd name="connsiteX238" fmla="*/ 1948487 w 5188992"/>
              <a:gd name="connsiteY238" fmla="*/ 5369348 h 8465474"/>
              <a:gd name="connsiteX239" fmla="*/ 1932445 w 5188992"/>
              <a:gd name="connsiteY239" fmla="*/ 5241011 h 8465474"/>
              <a:gd name="connsiteX240" fmla="*/ 1916402 w 5188992"/>
              <a:gd name="connsiteY240" fmla="*/ 5192885 h 8465474"/>
              <a:gd name="connsiteX241" fmla="*/ 1932445 w 5188992"/>
              <a:gd name="connsiteY241" fmla="*/ 5144758 h 8465474"/>
              <a:gd name="connsiteX242" fmla="*/ 1980571 w 5188992"/>
              <a:gd name="connsiteY242" fmla="*/ 5128716 h 8465474"/>
              <a:gd name="connsiteX243" fmla="*/ 2076823 w 5188992"/>
              <a:gd name="connsiteY243" fmla="*/ 5112674 h 8465474"/>
              <a:gd name="connsiteX244" fmla="*/ 2124950 w 5188992"/>
              <a:gd name="connsiteY244" fmla="*/ 5032463 h 8465474"/>
              <a:gd name="connsiteX245" fmla="*/ 2108908 w 5188992"/>
              <a:gd name="connsiteY245" fmla="*/ 4984337 h 8465474"/>
              <a:gd name="connsiteX246" fmla="*/ 2076823 w 5188992"/>
              <a:gd name="connsiteY246" fmla="*/ 4936211 h 8465474"/>
              <a:gd name="connsiteX247" fmla="*/ 2044739 w 5188992"/>
              <a:gd name="connsiteY247" fmla="*/ 4711621 h 8465474"/>
              <a:gd name="connsiteX248" fmla="*/ 1948487 w 5188992"/>
              <a:gd name="connsiteY248" fmla="*/ 4679537 h 8465474"/>
              <a:gd name="connsiteX249" fmla="*/ 1900360 w 5188992"/>
              <a:gd name="connsiteY249" fmla="*/ 4695579 h 8465474"/>
              <a:gd name="connsiteX250" fmla="*/ 1563476 w 5188992"/>
              <a:gd name="connsiteY250" fmla="*/ 4711621 h 8465474"/>
              <a:gd name="connsiteX251" fmla="*/ 1515350 w 5188992"/>
              <a:gd name="connsiteY251" fmla="*/ 4727663 h 8465474"/>
              <a:gd name="connsiteX252" fmla="*/ 1338887 w 5188992"/>
              <a:gd name="connsiteY252" fmla="*/ 4775790 h 8465474"/>
              <a:gd name="connsiteX253" fmla="*/ 1306802 w 5188992"/>
              <a:gd name="connsiteY253" fmla="*/ 4807874 h 8465474"/>
              <a:gd name="connsiteX254" fmla="*/ 1202960 w 5188992"/>
              <a:gd name="connsiteY254" fmla="*/ 4819018 h 8465474"/>
              <a:gd name="connsiteX255" fmla="*/ 1177366 w 5188992"/>
              <a:gd name="connsiteY255" fmla="*/ 4820215 h 8465474"/>
              <a:gd name="connsiteX256" fmla="*/ 1267326 w 5188992"/>
              <a:gd name="connsiteY256" fmla="*/ 7347285 h 8465474"/>
              <a:gd name="connsiteX257" fmla="*/ 1299410 w 5188992"/>
              <a:gd name="connsiteY257" fmla="*/ 7411453 h 8465474"/>
              <a:gd name="connsiteX258" fmla="*/ 1299410 w 5188992"/>
              <a:gd name="connsiteY258" fmla="*/ 7972927 h 8465474"/>
              <a:gd name="connsiteX259" fmla="*/ 1171074 w 5188992"/>
              <a:gd name="connsiteY259" fmla="*/ 7972927 h 8465474"/>
              <a:gd name="connsiteX260" fmla="*/ 1122947 w 5188992"/>
              <a:gd name="connsiteY260" fmla="*/ 7379369 h 8465474"/>
              <a:gd name="connsiteX261" fmla="*/ 1171074 w 5188992"/>
              <a:gd name="connsiteY261" fmla="*/ 7379369 h 8465474"/>
              <a:gd name="connsiteX262" fmla="*/ 1072456 w 5188992"/>
              <a:gd name="connsiteY262" fmla="*/ 4815317 h 8465474"/>
              <a:gd name="connsiteX263" fmla="*/ 1050129 w 5188992"/>
              <a:gd name="connsiteY263" fmla="*/ 4807874 h 8465474"/>
              <a:gd name="connsiteX264" fmla="*/ 985960 w 5188992"/>
              <a:gd name="connsiteY264" fmla="*/ 4791832 h 8465474"/>
              <a:gd name="connsiteX265" fmla="*/ 969918 w 5188992"/>
              <a:gd name="connsiteY265" fmla="*/ 4743706 h 8465474"/>
              <a:gd name="connsiteX266" fmla="*/ 937834 w 5188992"/>
              <a:gd name="connsiteY266" fmla="*/ 4695579 h 8465474"/>
              <a:gd name="connsiteX267" fmla="*/ 937834 w 5188992"/>
              <a:gd name="connsiteY267" fmla="*/ 4535158 h 8465474"/>
              <a:gd name="connsiteX268" fmla="*/ 1002002 w 5188992"/>
              <a:gd name="connsiteY268" fmla="*/ 4438906 h 8465474"/>
              <a:gd name="connsiteX269" fmla="*/ 1050129 w 5188992"/>
              <a:gd name="connsiteY269" fmla="*/ 4422863 h 8465474"/>
              <a:gd name="connsiteX270" fmla="*/ 1057319 w 5188992"/>
              <a:gd name="connsiteY270" fmla="*/ 4421739 h 8465474"/>
              <a:gd name="connsiteX271" fmla="*/ 978568 w 5188992"/>
              <a:gd name="connsiteY271" fmla="*/ 2374232 h 8465474"/>
              <a:gd name="connsiteX272" fmla="*/ 914400 w 5188992"/>
              <a:gd name="connsiteY272" fmla="*/ 2181727 h 8465474"/>
              <a:gd name="connsiteX273" fmla="*/ 930442 w 5188992"/>
              <a:gd name="connsiteY273" fmla="*/ 1796716 h 8465474"/>
              <a:gd name="connsiteX274" fmla="*/ 930442 w 5188992"/>
              <a:gd name="connsiteY274" fmla="*/ 1524000 h 8465474"/>
              <a:gd name="connsiteX275" fmla="*/ 882316 w 5188992"/>
              <a:gd name="connsiteY275" fmla="*/ 1395664 h 8465474"/>
              <a:gd name="connsiteX276" fmla="*/ 882316 w 5188992"/>
              <a:gd name="connsiteY276" fmla="*/ 1155032 h 8465474"/>
              <a:gd name="connsiteX277" fmla="*/ 818147 w 5188992"/>
              <a:gd name="connsiteY277" fmla="*/ 1090864 h 8465474"/>
              <a:gd name="connsiteX278" fmla="*/ 689810 w 5188992"/>
              <a:gd name="connsiteY278" fmla="*/ 1074822 h 8465474"/>
              <a:gd name="connsiteX279" fmla="*/ 481263 w 5188992"/>
              <a:gd name="connsiteY279" fmla="*/ 1122948 h 8465474"/>
              <a:gd name="connsiteX280" fmla="*/ 256674 w 5188992"/>
              <a:gd name="connsiteY280" fmla="*/ 1203158 h 8465474"/>
              <a:gd name="connsiteX281" fmla="*/ 0 w 5188992"/>
              <a:gd name="connsiteY281" fmla="*/ 1074822 h 8465474"/>
              <a:gd name="connsiteX282" fmla="*/ 304800 w 5188992"/>
              <a:gd name="connsiteY282" fmla="*/ 962527 h 8465474"/>
              <a:gd name="connsiteX283" fmla="*/ 529389 w 5188992"/>
              <a:gd name="connsiteY283" fmla="*/ 946485 h 8465474"/>
              <a:gd name="connsiteX284" fmla="*/ 866274 w 5188992"/>
              <a:gd name="connsiteY284" fmla="*/ 946485 h 8465474"/>
              <a:gd name="connsiteX285" fmla="*/ 866274 w 5188992"/>
              <a:gd name="connsiteY285" fmla="*/ 593558 h 8465474"/>
              <a:gd name="connsiteX286" fmla="*/ 802105 w 5188992"/>
              <a:gd name="connsiteY286" fmla="*/ 545432 h 8465474"/>
              <a:gd name="connsiteX287" fmla="*/ 802105 w 5188992"/>
              <a:gd name="connsiteY287" fmla="*/ 417095 h 8465474"/>
              <a:gd name="connsiteX288" fmla="*/ 850231 w 5188992"/>
              <a:gd name="connsiteY288" fmla="*/ 160422 h 846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5188992" h="8465474">
                <a:moveTo>
                  <a:pt x="882316" y="0"/>
                </a:moveTo>
                <a:lnTo>
                  <a:pt x="946484" y="176464"/>
                </a:lnTo>
                <a:lnTo>
                  <a:pt x="1010653" y="433137"/>
                </a:lnTo>
                <a:lnTo>
                  <a:pt x="994610" y="561474"/>
                </a:lnTo>
                <a:lnTo>
                  <a:pt x="1010653" y="930443"/>
                </a:lnTo>
                <a:lnTo>
                  <a:pt x="1187116" y="930443"/>
                </a:lnTo>
                <a:lnTo>
                  <a:pt x="1267326" y="866274"/>
                </a:lnTo>
                <a:lnTo>
                  <a:pt x="1315453" y="994611"/>
                </a:lnTo>
                <a:lnTo>
                  <a:pt x="1283368" y="1106906"/>
                </a:lnTo>
                <a:lnTo>
                  <a:pt x="1219200" y="1058779"/>
                </a:lnTo>
                <a:lnTo>
                  <a:pt x="1155031" y="1058779"/>
                </a:lnTo>
                <a:lnTo>
                  <a:pt x="1042737" y="1138990"/>
                </a:lnTo>
                <a:lnTo>
                  <a:pt x="1058779" y="1347537"/>
                </a:lnTo>
                <a:lnTo>
                  <a:pt x="1058779" y="1427748"/>
                </a:lnTo>
                <a:lnTo>
                  <a:pt x="1058779" y="1475874"/>
                </a:lnTo>
                <a:lnTo>
                  <a:pt x="1042737" y="1588169"/>
                </a:lnTo>
                <a:lnTo>
                  <a:pt x="1058779" y="1748590"/>
                </a:lnTo>
                <a:lnTo>
                  <a:pt x="1283368" y="2117558"/>
                </a:lnTo>
                <a:lnTo>
                  <a:pt x="1267326" y="2294022"/>
                </a:lnTo>
                <a:lnTo>
                  <a:pt x="1219200" y="2390274"/>
                </a:lnTo>
                <a:lnTo>
                  <a:pt x="1090863" y="2390274"/>
                </a:lnTo>
                <a:lnTo>
                  <a:pt x="1162660" y="4407122"/>
                </a:lnTo>
                <a:lnTo>
                  <a:pt x="1173065" y="4408985"/>
                </a:lnTo>
                <a:cubicBezTo>
                  <a:pt x="1187916" y="4413077"/>
                  <a:pt x="1209130" y="4422390"/>
                  <a:pt x="1258676" y="4438906"/>
                </a:cubicBezTo>
                <a:cubicBezTo>
                  <a:pt x="1258676" y="4438906"/>
                  <a:pt x="1324024" y="4420557"/>
                  <a:pt x="1354929" y="4406821"/>
                </a:cubicBezTo>
                <a:cubicBezTo>
                  <a:pt x="1372547" y="4398991"/>
                  <a:pt x="1387013" y="4385432"/>
                  <a:pt x="1403055" y="4374737"/>
                </a:cubicBezTo>
                <a:cubicBezTo>
                  <a:pt x="1536601" y="4341350"/>
                  <a:pt x="1404565" y="4382003"/>
                  <a:pt x="1515350" y="4326611"/>
                </a:cubicBezTo>
                <a:cubicBezTo>
                  <a:pt x="1530475" y="4319049"/>
                  <a:pt x="1548351" y="4318131"/>
                  <a:pt x="1563476" y="4310569"/>
                </a:cubicBezTo>
                <a:cubicBezTo>
                  <a:pt x="1603950" y="4290332"/>
                  <a:pt x="1613845" y="4276242"/>
                  <a:pt x="1643687" y="4246400"/>
                </a:cubicBezTo>
                <a:cubicBezTo>
                  <a:pt x="1659729" y="4241053"/>
                  <a:pt x="1678609" y="4240921"/>
                  <a:pt x="1691813" y="4230358"/>
                </a:cubicBezTo>
                <a:cubicBezTo>
                  <a:pt x="1720084" y="4207741"/>
                  <a:pt x="1729371" y="4165810"/>
                  <a:pt x="1739939" y="4134106"/>
                </a:cubicBezTo>
                <a:cubicBezTo>
                  <a:pt x="1739939" y="4134106"/>
                  <a:pt x="1797463" y="4084144"/>
                  <a:pt x="1820150" y="4053895"/>
                </a:cubicBezTo>
                <a:cubicBezTo>
                  <a:pt x="1830296" y="4040367"/>
                  <a:pt x="1830845" y="4021811"/>
                  <a:pt x="1836192" y="4005769"/>
                </a:cubicBezTo>
                <a:cubicBezTo>
                  <a:pt x="1892958" y="3967925"/>
                  <a:pt x="1896619" y="3970029"/>
                  <a:pt x="1948487" y="3909516"/>
                </a:cubicBezTo>
                <a:cubicBezTo>
                  <a:pt x="1961034" y="3894877"/>
                  <a:pt x="1972976" y="3879111"/>
                  <a:pt x="1980571" y="3861390"/>
                </a:cubicBezTo>
                <a:cubicBezTo>
                  <a:pt x="1989256" y="3841125"/>
                  <a:pt x="1991266" y="3818611"/>
                  <a:pt x="1996613" y="3797221"/>
                </a:cubicBezTo>
                <a:cubicBezTo>
                  <a:pt x="1996613" y="3797221"/>
                  <a:pt x="1969804" y="3734375"/>
                  <a:pt x="1964529" y="3700969"/>
                </a:cubicBezTo>
                <a:cubicBezTo>
                  <a:pt x="1953655" y="3632101"/>
                  <a:pt x="1953834" y="3561937"/>
                  <a:pt x="1948487" y="3492421"/>
                </a:cubicBezTo>
                <a:cubicBezTo>
                  <a:pt x="1948487" y="3492421"/>
                  <a:pt x="1970853" y="3428562"/>
                  <a:pt x="1980571" y="3396169"/>
                </a:cubicBezTo>
                <a:cubicBezTo>
                  <a:pt x="1986906" y="3375051"/>
                  <a:pt x="1990556" y="3353200"/>
                  <a:pt x="1996613" y="3332000"/>
                </a:cubicBezTo>
                <a:cubicBezTo>
                  <a:pt x="2023494" y="3237914"/>
                  <a:pt x="1997868" y="3329491"/>
                  <a:pt x="2044739" y="3235748"/>
                </a:cubicBezTo>
                <a:cubicBezTo>
                  <a:pt x="2052301" y="3220623"/>
                  <a:pt x="2052081" y="3202121"/>
                  <a:pt x="2060781" y="3187621"/>
                </a:cubicBezTo>
                <a:cubicBezTo>
                  <a:pt x="2076019" y="3162224"/>
                  <a:pt x="2119135" y="3138024"/>
                  <a:pt x="2140992" y="3123453"/>
                </a:cubicBezTo>
                <a:cubicBezTo>
                  <a:pt x="2162381" y="3118106"/>
                  <a:pt x="2185440" y="3117271"/>
                  <a:pt x="2205160" y="3107411"/>
                </a:cubicBezTo>
                <a:cubicBezTo>
                  <a:pt x="2218688" y="3100647"/>
                  <a:pt x="2225435" y="3084775"/>
                  <a:pt x="2237245" y="3075327"/>
                </a:cubicBezTo>
                <a:cubicBezTo>
                  <a:pt x="2252300" y="3063283"/>
                  <a:pt x="2268126" y="3051865"/>
                  <a:pt x="2285371" y="3043242"/>
                </a:cubicBezTo>
                <a:cubicBezTo>
                  <a:pt x="2362858" y="3004498"/>
                  <a:pt x="2311495" y="3060203"/>
                  <a:pt x="2365581" y="2979074"/>
                </a:cubicBezTo>
                <a:cubicBezTo>
                  <a:pt x="2381623" y="2973727"/>
                  <a:pt x="2400503" y="2973596"/>
                  <a:pt x="2413708" y="2963032"/>
                </a:cubicBezTo>
                <a:cubicBezTo>
                  <a:pt x="2428763" y="2950988"/>
                  <a:pt x="2433748" y="2929961"/>
                  <a:pt x="2445792" y="2914906"/>
                </a:cubicBezTo>
                <a:cubicBezTo>
                  <a:pt x="2455240" y="2903095"/>
                  <a:pt x="2467181" y="2893516"/>
                  <a:pt x="2477876" y="2882821"/>
                </a:cubicBezTo>
                <a:cubicBezTo>
                  <a:pt x="2505142" y="2855554"/>
                  <a:pt x="2540421" y="2837380"/>
                  <a:pt x="2574129" y="2818653"/>
                </a:cubicBezTo>
                <a:cubicBezTo>
                  <a:pt x="2588911" y="2810441"/>
                  <a:pt x="2609051" y="2813174"/>
                  <a:pt x="2622255" y="2802611"/>
                </a:cubicBezTo>
                <a:cubicBezTo>
                  <a:pt x="2637310" y="2790567"/>
                  <a:pt x="2643644" y="2770527"/>
                  <a:pt x="2654339" y="2754485"/>
                </a:cubicBezTo>
                <a:cubicBezTo>
                  <a:pt x="2671118" y="2729316"/>
                  <a:pt x="2698822" y="2713283"/>
                  <a:pt x="2718508" y="2690316"/>
                </a:cubicBezTo>
                <a:cubicBezTo>
                  <a:pt x="2731055" y="2675677"/>
                  <a:pt x="2741970" y="2659435"/>
                  <a:pt x="2750592" y="2642190"/>
                </a:cubicBezTo>
                <a:cubicBezTo>
                  <a:pt x="2772991" y="2597392"/>
                  <a:pt x="2776764" y="2523151"/>
                  <a:pt x="2782676" y="2481769"/>
                </a:cubicBezTo>
                <a:cubicBezTo>
                  <a:pt x="2770070" y="2406132"/>
                  <a:pt x="2769737" y="2388356"/>
                  <a:pt x="2750592" y="2321348"/>
                </a:cubicBezTo>
                <a:cubicBezTo>
                  <a:pt x="2745946" y="2305089"/>
                  <a:pt x="2737575" y="2289858"/>
                  <a:pt x="2734550" y="2273221"/>
                </a:cubicBezTo>
                <a:cubicBezTo>
                  <a:pt x="2726838" y="2230805"/>
                  <a:pt x="2723855" y="2187664"/>
                  <a:pt x="2718508" y="2144885"/>
                </a:cubicBezTo>
                <a:lnTo>
                  <a:pt x="2734550" y="2096758"/>
                </a:lnTo>
                <a:lnTo>
                  <a:pt x="2766634" y="2000506"/>
                </a:lnTo>
                <a:cubicBezTo>
                  <a:pt x="2777329" y="1989811"/>
                  <a:pt x="2789270" y="1980232"/>
                  <a:pt x="2798718" y="1968421"/>
                </a:cubicBezTo>
                <a:cubicBezTo>
                  <a:pt x="2810762" y="1953366"/>
                  <a:pt x="2817169" y="1933928"/>
                  <a:pt x="2830802" y="1920295"/>
                </a:cubicBezTo>
                <a:cubicBezTo>
                  <a:pt x="2903365" y="1847733"/>
                  <a:pt x="2863740" y="1933777"/>
                  <a:pt x="2894971" y="1840085"/>
                </a:cubicBezTo>
                <a:cubicBezTo>
                  <a:pt x="2911013" y="1834737"/>
                  <a:pt x="2929893" y="1834606"/>
                  <a:pt x="2943097" y="1824042"/>
                </a:cubicBezTo>
                <a:cubicBezTo>
                  <a:pt x="2958152" y="1811998"/>
                  <a:pt x="2963137" y="1790971"/>
                  <a:pt x="2975181" y="1775916"/>
                </a:cubicBezTo>
                <a:cubicBezTo>
                  <a:pt x="3039181" y="1695918"/>
                  <a:pt x="2984595" y="1811847"/>
                  <a:pt x="3039350" y="1647579"/>
                </a:cubicBezTo>
                <a:cubicBezTo>
                  <a:pt x="3055392" y="1636884"/>
                  <a:pt x="3073843" y="1629128"/>
                  <a:pt x="3087476" y="1615495"/>
                </a:cubicBezTo>
                <a:cubicBezTo>
                  <a:pt x="3101109" y="1601862"/>
                  <a:pt x="3101942" y="1575199"/>
                  <a:pt x="3119560" y="1567369"/>
                </a:cubicBezTo>
                <a:cubicBezTo>
                  <a:pt x="3141615" y="1557567"/>
                  <a:pt x="3163293" y="1552470"/>
                  <a:pt x="3184752" y="1550638"/>
                </a:cubicBezTo>
                <a:cubicBezTo>
                  <a:pt x="3249129" y="1545143"/>
                  <a:pt x="3311533" y="1569033"/>
                  <a:pt x="3376234" y="1583411"/>
                </a:cubicBezTo>
                <a:cubicBezTo>
                  <a:pt x="3384255" y="1594106"/>
                  <a:pt x="3416579" y="1634610"/>
                  <a:pt x="3424360" y="1647579"/>
                </a:cubicBezTo>
                <a:cubicBezTo>
                  <a:pt x="3434221" y="1664015"/>
                  <a:pt x="3453449" y="1747892"/>
                  <a:pt x="3456445" y="1759874"/>
                </a:cubicBezTo>
                <a:lnTo>
                  <a:pt x="3488529" y="1808000"/>
                </a:lnTo>
                <a:cubicBezTo>
                  <a:pt x="3497909" y="1822070"/>
                  <a:pt x="3499224" y="1840085"/>
                  <a:pt x="3504571" y="1856127"/>
                </a:cubicBezTo>
                <a:lnTo>
                  <a:pt x="3536655" y="1952379"/>
                </a:lnTo>
                <a:lnTo>
                  <a:pt x="3552697" y="2000506"/>
                </a:lnTo>
                <a:cubicBezTo>
                  <a:pt x="3563392" y="2032590"/>
                  <a:pt x="3575063" y="2064365"/>
                  <a:pt x="3584781" y="2096758"/>
                </a:cubicBezTo>
                <a:cubicBezTo>
                  <a:pt x="3591116" y="2117876"/>
                  <a:pt x="3596040" y="2139404"/>
                  <a:pt x="3600823" y="2160927"/>
                </a:cubicBezTo>
                <a:cubicBezTo>
                  <a:pt x="3613153" y="2216411"/>
                  <a:pt x="3629848" y="2240888"/>
                  <a:pt x="3600823" y="2289263"/>
                </a:cubicBezTo>
                <a:cubicBezTo>
                  <a:pt x="3593041" y="2302232"/>
                  <a:pt x="3579434" y="2310653"/>
                  <a:pt x="3568739" y="2321348"/>
                </a:cubicBezTo>
                <a:cubicBezTo>
                  <a:pt x="3574420" y="2338390"/>
                  <a:pt x="3578400" y="2350705"/>
                  <a:pt x="3581145" y="2359422"/>
                </a:cubicBezTo>
                <a:lnTo>
                  <a:pt x="3586097" y="2375770"/>
                </a:lnTo>
                <a:lnTo>
                  <a:pt x="3586518" y="2377609"/>
                </a:lnTo>
                <a:cubicBezTo>
                  <a:pt x="3586852" y="2378756"/>
                  <a:pt x="3586881" y="2378568"/>
                  <a:pt x="3586141" y="2375914"/>
                </a:cubicBezTo>
                <a:lnTo>
                  <a:pt x="3586097" y="2375770"/>
                </a:lnTo>
                <a:lnTo>
                  <a:pt x="3585070" y="2371290"/>
                </a:lnTo>
                <a:cubicBezTo>
                  <a:pt x="3583164" y="2360537"/>
                  <a:pt x="3583834" y="2346506"/>
                  <a:pt x="3616866" y="2401558"/>
                </a:cubicBezTo>
                <a:cubicBezTo>
                  <a:pt x="3625566" y="2416058"/>
                  <a:pt x="3627561" y="2433643"/>
                  <a:pt x="3632908" y="2449685"/>
                </a:cubicBezTo>
                <a:cubicBezTo>
                  <a:pt x="3663575" y="2470129"/>
                  <a:pt x="3710157" y="2496640"/>
                  <a:pt x="3729160" y="2529895"/>
                </a:cubicBezTo>
                <a:cubicBezTo>
                  <a:pt x="3740099" y="2549038"/>
                  <a:pt x="3739855" y="2572674"/>
                  <a:pt x="3745202" y="2594063"/>
                </a:cubicBezTo>
                <a:lnTo>
                  <a:pt x="3793329" y="2561979"/>
                </a:lnTo>
                <a:cubicBezTo>
                  <a:pt x="3870348" y="2510634"/>
                  <a:pt x="3891992" y="2524656"/>
                  <a:pt x="3905623" y="2449685"/>
                </a:cubicBezTo>
                <a:cubicBezTo>
                  <a:pt x="3913335" y="2407268"/>
                  <a:pt x="3916905" y="2364196"/>
                  <a:pt x="3921666" y="2321348"/>
                </a:cubicBezTo>
                <a:cubicBezTo>
                  <a:pt x="3927601" y="2267936"/>
                  <a:pt x="3919343" y="2211432"/>
                  <a:pt x="3937708" y="2160927"/>
                </a:cubicBezTo>
                <a:cubicBezTo>
                  <a:pt x="3943487" y="2145035"/>
                  <a:pt x="3969792" y="2150232"/>
                  <a:pt x="3985834" y="2144885"/>
                </a:cubicBezTo>
                <a:cubicBezTo>
                  <a:pt x="4086918" y="2157520"/>
                  <a:pt x="4120975" y="2153257"/>
                  <a:pt x="4210423" y="2193011"/>
                </a:cubicBezTo>
                <a:cubicBezTo>
                  <a:pt x="4228042" y="2200841"/>
                  <a:pt x="4242508" y="2214400"/>
                  <a:pt x="4258550" y="2225095"/>
                </a:cubicBezTo>
                <a:cubicBezTo>
                  <a:pt x="4302886" y="2254652"/>
                  <a:pt x="4360523" y="2236535"/>
                  <a:pt x="4386887" y="2289263"/>
                </a:cubicBezTo>
                <a:cubicBezTo>
                  <a:pt x="4396747" y="2308983"/>
                  <a:pt x="4397582" y="2332042"/>
                  <a:pt x="4402929" y="2353432"/>
                </a:cubicBezTo>
                <a:lnTo>
                  <a:pt x="4386887" y="2433642"/>
                </a:lnTo>
                <a:cubicBezTo>
                  <a:pt x="4383571" y="2450224"/>
                  <a:pt x="4376193" y="2465727"/>
                  <a:pt x="4370845" y="2481769"/>
                </a:cubicBezTo>
                <a:cubicBezTo>
                  <a:pt x="4362818" y="2505848"/>
                  <a:pt x="4322726" y="2626115"/>
                  <a:pt x="4322718" y="2626148"/>
                </a:cubicBezTo>
                <a:cubicBezTo>
                  <a:pt x="4314216" y="2662991"/>
                  <a:pt x="4312023" y="2701011"/>
                  <a:pt x="4306676" y="2738442"/>
                </a:cubicBezTo>
                <a:cubicBezTo>
                  <a:pt x="4306676" y="2738442"/>
                  <a:pt x="4323635" y="2804446"/>
                  <a:pt x="4338760" y="2834695"/>
                </a:cubicBezTo>
                <a:cubicBezTo>
                  <a:pt x="4345524" y="2848223"/>
                  <a:pt x="4363063" y="2853810"/>
                  <a:pt x="4370845" y="2866779"/>
                </a:cubicBezTo>
                <a:cubicBezTo>
                  <a:pt x="4379545" y="2881279"/>
                  <a:pt x="4381540" y="2898864"/>
                  <a:pt x="4386887" y="2914906"/>
                </a:cubicBezTo>
                <a:cubicBezTo>
                  <a:pt x="4437731" y="2991172"/>
                  <a:pt x="4412874" y="2944741"/>
                  <a:pt x="4451055" y="3059285"/>
                </a:cubicBezTo>
                <a:cubicBezTo>
                  <a:pt x="4451055" y="3059285"/>
                  <a:pt x="4496496" y="3121829"/>
                  <a:pt x="4515223" y="3155537"/>
                </a:cubicBezTo>
                <a:cubicBezTo>
                  <a:pt x="4523435" y="3170319"/>
                  <a:pt x="4525918" y="3187621"/>
                  <a:pt x="4531266" y="3203663"/>
                </a:cubicBezTo>
                <a:cubicBezTo>
                  <a:pt x="4584620" y="3257019"/>
                  <a:pt x="4548154" y="3210986"/>
                  <a:pt x="4579392" y="3283874"/>
                </a:cubicBezTo>
                <a:cubicBezTo>
                  <a:pt x="4616061" y="3369435"/>
                  <a:pt x="4606019" y="3320923"/>
                  <a:pt x="4627518" y="3396169"/>
                </a:cubicBezTo>
                <a:cubicBezTo>
                  <a:pt x="4633575" y="3417368"/>
                  <a:pt x="4633700" y="3440617"/>
                  <a:pt x="4643560" y="3460337"/>
                </a:cubicBezTo>
                <a:cubicBezTo>
                  <a:pt x="4650324" y="3473865"/>
                  <a:pt x="4667863" y="3479452"/>
                  <a:pt x="4675645" y="3492421"/>
                </a:cubicBezTo>
                <a:cubicBezTo>
                  <a:pt x="4684345" y="3506921"/>
                  <a:pt x="4686340" y="3524506"/>
                  <a:pt x="4691687" y="3540548"/>
                </a:cubicBezTo>
                <a:cubicBezTo>
                  <a:pt x="4702382" y="3556590"/>
                  <a:pt x="4717674" y="3570383"/>
                  <a:pt x="4723771" y="3588674"/>
                </a:cubicBezTo>
                <a:cubicBezTo>
                  <a:pt x="4734466" y="3620758"/>
                  <a:pt x="4737931" y="3656248"/>
                  <a:pt x="4755855" y="3684927"/>
                </a:cubicBezTo>
                <a:cubicBezTo>
                  <a:pt x="4766073" y="3701277"/>
                  <a:pt x="4791937" y="3701956"/>
                  <a:pt x="4803981" y="3717011"/>
                </a:cubicBezTo>
                <a:cubicBezTo>
                  <a:pt x="4814544" y="3730215"/>
                  <a:pt x="4814676" y="3749095"/>
                  <a:pt x="4820023" y="3765137"/>
                </a:cubicBezTo>
                <a:lnTo>
                  <a:pt x="4868150" y="3797221"/>
                </a:lnTo>
                <a:cubicBezTo>
                  <a:pt x="4902275" y="3819971"/>
                  <a:pt x="4915501" y="4030874"/>
                  <a:pt x="4916276" y="4037853"/>
                </a:cubicBezTo>
                <a:cubicBezTo>
                  <a:pt x="4959055" y="4043200"/>
                  <a:pt x="5005217" y="4036386"/>
                  <a:pt x="5044613" y="4053895"/>
                </a:cubicBezTo>
                <a:cubicBezTo>
                  <a:pt x="5060065" y="4060763"/>
                  <a:pt x="5058679" y="4085227"/>
                  <a:pt x="5060655" y="4102021"/>
                </a:cubicBezTo>
                <a:cubicBezTo>
                  <a:pt x="5091754" y="4366368"/>
                  <a:pt x="5031549" y="4258890"/>
                  <a:pt x="5108781" y="4374737"/>
                </a:cubicBezTo>
                <a:cubicBezTo>
                  <a:pt x="5124823" y="4380084"/>
                  <a:pt x="5144951" y="4378822"/>
                  <a:pt x="5156908" y="4390779"/>
                </a:cubicBezTo>
                <a:cubicBezTo>
                  <a:pt x="5168865" y="4402736"/>
                  <a:pt x="5171895" y="4422029"/>
                  <a:pt x="5172950" y="4438906"/>
                </a:cubicBezTo>
                <a:cubicBezTo>
                  <a:pt x="5182629" y="4593770"/>
                  <a:pt x="5183645" y="4749053"/>
                  <a:pt x="5188992" y="4904127"/>
                </a:cubicBezTo>
                <a:cubicBezTo>
                  <a:pt x="5183645" y="5011074"/>
                  <a:pt x="5180073" y="5118125"/>
                  <a:pt x="5172950" y="5224969"/>
                </a:cubicBezTo>
                <a:cubicBezTo>
                  <a:pt x="5169375" y="5278590"/>
                  <a:pt x="5159405" y="5331708"/>
                  <a:pt x="5156908" y="5385390"/>
                </a:cubicBezTo>
                <a:cubicBezTo>
                  <a:pt x="5148706" y="5561743"/>
                  <a:pt x="5146213" y="5738316"/>
                  <a:pt x="5140866" y="5914779"/>
                </a:cubicBezTo>
                <a:cubicBezTo>
                  <a:pt x="5135518" y="5930821"/>
                  <a:pt x="5129469" y="5946646"/>
                  <a:pt x="5124823" y="5962906"/>
                </a:cubicBezTo>
                <a:cubicBezTo>
                  <a:pt x="5106157" y="6028237"/>
                  <a:pt x="5107196" y="6054703"/>
                  <a:pt x="5076697" y="6123327"/>
                </a:cubicBezTo>
                <a:cubicBezTo>
                  <a:pt x="5068867" y="6140945"/>
                  <a:pt x="5055308" y="6155411"/>
                  <a:pt x="5044613" y="6171453"/>
                </a:cubicBezTo>
                <a:cubicBezTo>
                  <a:pt x="5027572" y="6177134"/>
                  <a:pt x="5015258" y="6181114"/>
                  <a:pt x="5006540" y="6183859"/>
                </a:cubicBezTo>
                <a:lnTo>
                  <a:pt x="4990191" y="6188812"/>
                </a:lnTo>
                <a:lnTo>
                  <a:pt x="4988353" y="6189233"/>
                </a:lnTo>
                <a:cubicBezTo>
                  <a:pt x="4987206" y="6189566"/>
                  <a:pt x="4987394" y="6189595"/>
                  <a:pt x="4990048" y="6188855"/>
                </a:cubicBezTo>
                <a:lnTo>
                  <a:pt x="4990191" y="6188812"/>
                </a:lnTo>
                <a:lnTo>
                  <a:pt x="4994672" y="6187785"/>
                </a:lnTo>
                <a:cubicBezTo>
                  <a:pt x="5005423" y="6185878"/>
                  <a:pt x="5019454" y="6186549"/>
                  <a:pt x="4964402" y="6219579"/>
                </a:cubicBezTo>
                <a:cubicBezTo>
                  <a:pt x="4860283" y="6282050"/>
                  <a:pt x="4965481" y="6186414"/>
                  <a:pt x="4884192" y="6267706"/>
                </a:cubicBezTo>
                <a:cubicBezTo>
                  <a:pt x="4867151" y="6273387"/>
                  <a:pt x="4854836" y="6277367"/>
                  <a:pt x="4846119" y="6280112"/>
                </a:cubicBezTo>
                <a:lnTo>
                  <a:pt x="4829770" y="6285065"/>
                </a:lnTo>
                <a:lnTo>
                  <a:pt x="4827932" y="6285486"/>
                </a:lnTo>
                <a:cubicBezTo>
                  <a:pt x="4826785" y="6285819"/>
                  <a:pt x="4826973" y="6285848"/>
                  <a:pt x="4829627" y="6285108"/>
                </a:cubicBezTo>
                <a:lnTo>
                  <a:pt x="4829770" y="6285065"/>
                </a:lnTo>
                <a:lnTo>
                  <a:pt x="4834251" y="6284038"/>
                </a:lnTo>
                <a:cubicBezTo>
                  <a:pt x="4845002" y="6282131"/>
                  <a:pt x="4859033" y="6282802"/>
                  <a:pt x="4803981" y="6315832"/>
                </a:cubicBezTo>
                <a:cubicBezTo>
                  <a:pt x="4717886" y="6367488"/>
                  <a:pt x="4787672" y="6284149"/>
                  <a:pt x="4723771" y="6380000"/>
                </a:cubicBezTo>
                <a:cubicBezTo>
                  <a:pt x="4576080" y="6429230"/>
                  <a:pt x="4607885" y="6423492"/>
                  <a:pt x="4322718" y="6412085"/>
                </a:cubicBezTo>
                <a:cubicBezTo>
                  <a:pt x="4303453" y="6411314"/>
                  <a:pt x="4290634" y="6390695"/>
                  <a:pt x="4274592" y="6380000"/>
                </a:cubicBezTo>
                <a:cubicBezTo>
                  <a:pt x="4237160" y="6374653"/>
                  <a:pt x="4199921" y="6360196"/>
                  <a:pt x="4162297" y="6363958"/>
                </a:cubicBezTo>
                <a:cubicBezTo>
                  <a:pt x="4065437" y="6373644"/>
                  <a:pt x="4099598" y="6570922"/>
                  <a:pt x="4098129" y="6588548"/>
                </a:cubicBezTo>
                <a:cubicBezTo>
                  <a:pt x="4103476" y="6620632"/>
                  <a:pt x="4110766" y="6652452"/>
                  <a:pt x="4114171" y="6684800"/>
                </a:cubicBezTo>
                <a:cubicBezTo>
                  <a:pt x="4146655" y="6993397"/>
                  <a:pt x="4140722" y="7397790"/>
                  <a:pt x="4146255" y="7663369"/>
                </a:cubicBezTo>
                <a:cubicBezTo>
                  <a:pt x="4152524" y="7688446"/>
                  <a:pt x="4157008" y="7706491"/>
                  <a:pt x="4160145" y="7719185"/>
                </a:cubicBezTo>
                <a:lnTo>
                  <a:pt x="4163731" y="7733822"/>
                </a:lnTo>
                <a:lnTo>
                  <a:pt x="4163843" y="7734331"/>
                </a:lnTo>
                <a:cubicBezTo>
                  <a:pt x="4165844" y="7742902"/>
                  <a:pt x="4167716" y="7750238"/>
                  <a:pt x="4165954" y="7742894"/>
                </a:cubicBezTo>
                <a:lnTo>
                  <a:pt x="4163731" y="7733822"/>
                </a:lnTo>
                <a:lnTo>
                  <a:pt x="4161183" y="7722229"/>
                </a:lnTo>
                <a:cubicBezTo>
                  <a:pt x="4159303" y="7712563"/>
                  <a:pt x="4161077" y="7715247"/>
                  <a:pt x="4178339" y="7775663"/>
                </a:cubicBezTo>
                <a:cubicBezTo>
                  <a:pt x="4184396" y="7796863"/>
                  <a:pt x="4188324" y="7818632"/>
                  <a:pt x="4194381" y="7839832"/>
                </a:cubicBezTo>
                <a:cubicBezTo>
                  <a:pt x="4215250" y="7912874"/>
                  <a:pt x="4220991" y="7895322"/>
                  <a:pt x="4235623" y="7975433"/>
                </a:cubicBezTo>
                <a:lnTo>
                  <a:pt x="4240456" y="8004117"/>
                </a:lnTo>
                <a:lnTo>
                  <a:pt x="4235115" y="8001001"/>
                </a:lnTo>
                <a:lnTo>
                  <a:pt x="4251157" y="8305801"/>
                </a:lnTo>
                <a:lnTo>
                  <a:pt x="4207974" y="8449745"/>
                </a:lnTo>
                <a:lnTo>
                  <a:pt x="4107079" y="8462631"/>
                </a:lnTo>
                <a:cubicBezTo>
                  <a:pt x="4072011" y="8463579"/>
                  <a:pt x="4036634" y="8462801"/>
                  <a:pt x="4001876" y="8465474"/>
                </a:cubicBezTo>
                <a:lnTo>
                  <a:pt x="3953750" y="8449432"/>
                </a:lnTo>
                <a:cubicBezTo>
                  <a:pt x="3921666" y="8438737"/>
                  <a:pt x="3887746" y="8432473"/>
                  <a:pt x="3857497" y="8417348"/>
                </a:cubicBezTo>
                <a:cubicBezTo>
                  <a:pt x="3843969" y="8410584"/>
                  <a:pt x="3837223" y="8394711"/>
                  <a:pt x="3825413" y="8385263"/>
                </a:cubicBezTo>
                <a:cubicBezTo>
                  <a:pt x="3779092" y="8348206"/>
                  <a:pt x="3779632" y="8364132"/>
                  <a:pt x="3745202" y="8321095"/>
                </a:cubicBezTo>
                <a:cubicBezTo>
                  <a:pt x="3703942" y="8269521"/>
                  <a:pt x="3702403" y="8247947"/>
                  <a:pt x="3681034" y="8176716"/>
                </a:cubicBezTo>
                <a:cubicBezTo>
                  <a:pt x="3646139" y="8060399"/>
                  <a:pt x="3658830" y="8013955"/>
                  <a:pt x="3648950" y="7855874"/>
                </a:cubicBezTo>
                <a:cubicBezTo>
                  <a:pt x="3648950" y="7855874"/>
                  <a:pt x="3625765" y="7792249"/>
                  <a:pt x="3616866" y="7759621"/>
                </a:cubicBezTo>
                <a:cubicBezTo>
                  <a:pt x="3609692" y="7733316"/>
                  <a:pt x="3603292" y="7706565"/>
                  <a:pt x="3600823" y="7679411"/>
                </a:cubicBezTo>
                <a:cubicBezTo>
                  <a:pt x="3592578" y="7588723"/>
                  <a:pt x="3590128" y="7497600"/>
                  <a:pt x="3584781" y="7406695"/>
                </a:cubicBezTo>
                <a:lnTo>
                  <a:pt x="3568739" y="7358569"/>
                </a:lnTo>
                <a:cubicBezTo>
                  <a:pt x="3529683" y="7241401"/>
                  <a:pt x="3544857" y="7295125"/>
                  <a:pt x="3520613" y="7198148"/>
                </a:cubicBezTo>
                <a:lnTo>
                  <a:pt x="3488529" y="7166063"/>
                </a:lnTo>
                <a:cubicBezTo>
                  <a:pt x="3476572" y="7154106"/>
                  <a:pt x="3477834" y="7133979"/>
                  <a:pt x="3472487" y="7117937"/>
                </a:cubicBezTo>
                <a:cubicBezTo>
                  <a:pt x="3461792" y="7085853"/>
                  <a:pt x="3455527" y="7051934"/>
                  <a:pt x="3440402" y="7021685"/>
                </a:cubicBezTo>
                <a:cubicBezTo>
                  <a:pt x="3433638" y="7008157"/>
                  <a:pt x="3415082" y="7003128"/>
                  <a:pt x="3408318" y="6989600"/>
                </a:cubicBezTo>
                <a:cubicBezTo>
                  <a:pt x="3398458" y="6969880"/>
                  <a:pt x="3397623" y="6946821"/>
                  <a:pt x="3392276" y="6925432"/>
                </a:cubicBezTo>
                <a:cubicBezTo>
                  <a:pt x="3397623" y="6909390"/>
                  <a:pt x="3402381" y="6893139"/>
                  <a:pt x="3408318" y="6877306"/>
                </a:cubicBezTo>
                <a:cubicBezTo>
                  <a:pt x="3418429" y="6850343"/>
                  <a:pt x="3431296" y="6824414"/>
                  <a:pt x="3440402" y="6797095"/>
                </a:cubicBezTo>
                <a:cubicBezTo>
                  <a:pt x="3459314" y="6740359"/>
                  <a:pt x="3464135" y="6679096"/>
                  <a:pt x="3472487" y="6620632"/>
                </a:cubicBezTo>
                <a:cubicBezTo>
                  <a:pt x="3472487" y="6620632"/>
                  <a:pt x="3428004" y="6579430"/>
                  <a:pt x="3408318" y="6556463"/>
                </a:cubicBezTo>
                <a:cubicBezTo>
                  <a:pt x="3337020" y="6473282"/>
                  <a:pt x="3420795" y="6538045"/>
                  <a:pt x="3328108" y="6476253"/>
                </a:cubicBezTo>
                <a:cubicBezTo>
                  <a:pt x="3222114" y="6449755"/>
                  <a:pt x="3285817" y="6462946"/>
                  <a:pt x="3135602" y="6444169"/>
                </a:cubicBezTo>
                <a:cubicBezTo>
                  <a:pt x="3118823" y="6442072"/>
                  <a:pt x="3103518" y="6433474"/>
                  <a:pt x="3087476" y="6428127"/>
                </a:cubicBezTo>
                <a:lnTo>
                  <a:pt x="3039350" y="6412085"/>
                </a:lnTo>
                <a:cubicBezTo>
                  <a:pt x="3007266" y="6401390"/>
                  <a:pt x="2976917" y="6380000"/>
                  <a:pt x="2943097" y="6380000"/>
                </a:cubicBezTo>
                <a:cubicBezTo>
                  <a:pt x="2927972" y="6380000"/>
                  <a:pt x="2921708" y="6401390"/>
                  <a:pt x="2911013" y="6412085"/>
                </a:cubicBezTo>
                <a:cubicBezTo>
                  <a:pt x="2894971" y="6417432"/>
                  <a:pt x="2877387" y="6419427"/>
                  <a:pt x="2862887" y="6428127"/>
                </a:cubicBezTo>
                <a:cubicBezTo>
                  <a:pt x="2761083" y="6489209"/>
                  <a:pt x="2816641" y="6733971"/>
                  <a:pt x="2814760" y="6765011"/>
                </a:cubicBezTo>
                <a:cubicBezTo>
                  <a:pt x="2810220" y="6839927"/>
                  <a:pt x="2804065" y="6914737"/>
                  <a:pt x="2798718" y="6989600"/>
                </a:cubicBezTo>
                <a:lnTo>
                  <a:pt x="2782676" y="7037727"/>
                </a:lnTo>
                <a:lnTo>
                  <a:pt x="2734550" y="7182106"/>
                </a:lnTo>
                <a:cubicBezTo>
                  <a:pt x="2723855" y="7198148"/>
                  <a:pt x="2711088" y="7212987"/>
                  <a:pt x="2702466" y="7230232"/>
                </a:cubicBezTo>
                <a:cubicBezTo>
                  <a:pt x="2671602" y="7291959"/>
                  <a:pt x="2674481" y="7409723"/>
                  <a:pt x="2670381" y="7454821"/>
                </a:cubicBezTo>
                <a:lnTo>
                  <a:pt x="2654339" y="7502948"/>
                </a:lnTo>
                <a:cubicBezTo>
                  <a:pt x="2643644" y="7535032"/>
                  <a:pt x="2631153" y="7566572"/>
                  <a:pt x="2622255" y="7599200"/>
                </a:cubicBezTo>
                <a:cubicBezTo>
                  <a:pt x="2615081" y="7625506"/>
                  <a:pt x="2602831" y="7652355"/>
                  <a:pt x="2606213" y="7679411"/>
                </a:cubicBezTo>
                <a:cubicBezTo>
                  <a:pt x="2609404" y="7704936"/>
                  <a:pt x="2673471" y="7762711"/>
                  <a:pt x="2686423" y="7775663"/>
                </a:cubicBezTo>
                <a:cubicBezTo>
                  <a:pt x="2630425" y="7831662"/>
                  <a:pt x="2668688" y="7802965"/>
                  <a:pt x="2558087" y="7839832"/>
                </a:cubicBezTo>
                <a:cubicBezTo>
                  <a:pt x="2548576" y="7841191"/>
                  <a:pt x="2428211" y="7851553"/>
                  <a:pt x="2397666" y="7871916"/>
                </a:cubicBezTo>
                <a:cubicBezTo>
                  <a:pt x="2378789" y="7884500"/>
                  <a:pt x="2372061" y="7917312"/>
                  <a:pt x="2349539" y="7920042"/>
                </a:cubicBezTo>
                <a:cubicBezTo>
                  <a:pt x="2190195" y="7939357"/>
                  <a:pt x="2028697" y="7930737"/>
                  <a:pt x="1868276" y="7936085"/>
                </a:cubicBezTo>
                <a:lnTo>
                  <a:pt x="1820150" y="7920042"/>
                </a:lnTo>
                <a:cubicBezTo>
                  <a:pt x="1788066" y="7909347"/>
                  <a:pt x="1752576" y="7905882"/>
                  <a:pt x="1723897" y="7887958"/>
                </a:cubicBezTo>
                <a:cubicBezTo>
                  <a:pt x="1672425" y="7855788"/>
                  <a:pt x="1694494" y="7831788"/>
                  <a:pt x="1707855" y="7791706"/>
                </a:cubicBezTo>
                <a:cubicBezTo>
                  <a:pt x="1723897" y="7786358"/>
                  <a:pt x="1741481" y="7784363"/>
                  <a:pt x="1755981" y="7775663"/>
                </a:cubicBezTo>
                <a:cubicBezTo>
                  <a:pt x="1768950" y="7767881"/>
                  <a:pt x="1777371" y="7754274"/>
                  <a:pt x="1788066" y="7743579"/>
                </a:cubicBezTo>
                <a:cubicBezTo>
                  <a:pt x="1815333" y="7716313"/>
                  <a:pt x="1852234" y="7700800"/>
                  <a:pt x="1884318" y="7679411"/>
                </a:cubicBezTo>
                <a:lnTo>
                  <a:pt x="1980571" y="7647327"/>
                </a:lnTo>
                <a:cubicBezTo>
                  <a:pt x="1994920" y="7642544"/>
                  <a:pt x="2001960" y="7625937"/>
                  <a:pt x="2012655" y="7615242"/>
                </a:cubicBezTo>
                <a:cubicBezTo>
                  <a:pt x="2039392" y="7588505"/>
                  <a:pt x="2067967" y="7563488"/>
                  <a:pt x="2092866" y="7535032"/>
                </a:cubicBezTo>
                <a:cubicBezTo>
                  <a:pt x="2105562" y="7520522"/>
                  <a:pt x="2114255" y="7502948"/>
                  <a:pt x="2124950" y="7486906"/>
                </a:cubicBezTo>
                <a:cubicBezTo>
                  <a:pt x="2134330" y="7472836"/>
                  <a:pt x="2135645" y="7454821"/>
                  <a:pt x="2140992" y="7438779"/>
                </a:cubicBezTo>
                <a:lnTo>
                  <a:pt x="2157034" y="7390653"/>
                </a:lnTo>
                <a:cubicBezTo>
                  <a:pt x="2207795" y="7238368"/>
                  <a:pt x="2186056" y="7328080"/>
                  <a:pt x="2205160" y="7117937"/>
                </a:cubicBezTo>
                <a:cubicBezTo>
                  <a:pt x="2199813" y="7085853"/>
                  <a:pt x="2196174" y="7053437"/>
                  <a:pt x="2189118" y="7021685"/>
                </a:cubicBezTo>
                <a:cubicBezTo>
                  <a:pt x="2185450" y="7005178"/>
                  <a:pt x="2174131" y="6990435"/>
                  <a:pt x="2173076" y="6973558"/>
                </a:cubicBezTo>
                <a:cubicBezTo>
                  <a:pt x="2163397" y="6818694"/>
                  <a:pt x="2171517" y="6662825"/>
                  <a:pt x="2157034" y="6508337"/>
                </a:cubicBezTo>
                <a:cubicBezTo>
                  <a:pt x="2155234" y="6489141"/>
                  <a:pt x="2133572" y="6477456"/>
                  <a:pt x="2124950" y="6460211"/>
                </a:cubicBezTo>
                <a:cubicBezTo>
                  <a:pt x="2117388" y="6445086"/>
                  <a:pt x="2114255" y="6428127"/>
                  <a:pt x="2108908" y="6412085"/>
                </a:cubicBezTo>
                <a:cubicBezTo>
                  <a:pt x="2052909" y="6356086"/>
                  <a:pt x="2081606" y="6394349"/>
                  <a:pt x="2044739" y="6283748"/>
                </a:cubicBezTo>
                <a:cubicBezTo>
                  <a:pt x="2044739" y="6283748"/>
                  <a:pt x="2069218" y="6220449"/>
                  <a:pt x="2076823" y="6187495"/>
                </a:cubicBezTo>
                <a:cubicBezTo>
                  <a:pt x="2102793" y="6074959"/>
                  <a:pt x="2094500" y="6085005"/>
                  <a:pt x="2076823" y="5978948"/>
                </a:cubicBezTo>
                <a:cubicBezTo>
                  <a:pt x="2087518" y="5962906"/>
                  <a:pt x="2104868" y="5949674"/>
                  <a:pt x="2108908" y="5930821"/>
                </a:cubicBezTo>
                <a:cubicBezTo>
                  <a:pt x="2121284" y="5873069"/>
                  <a:pt x="2116597" y="5812828"/>
                  <a:pt x="2124950" y="5754358"/>
                </a:cubicBezTo>
                <a:cubicBezTo>
                  <a:pt x="2127341" y="5737618"/>
                  <a:pt x="2135645" y="5722274"/>
                  <a:pt x="2140992" y="5706232"/>
                </a:cubicBezTo>
                <a:lnTo>
                  <a:pt x="2124950" y="5658106"/>
                </a:lnTo>
                <a:lnTo>
                  <a:pt x="2076823" y="5513727"/>
                </a:lnTo>
                <a:cubicBezTo>
                  <a:pt x="2132822" y="5457728"/>
                  <a:pt x="2104125" y="5495991"/>
                  <a:pt x="2140992" y="5385390"/>
                </a:cubicBezTo>
                <a:cubicBezTo>
                  <a:pt x="2076824" y="5380043"/>
                  <a:pt x="2001429" y="5406000"/>
                  <a:pt x="1948487" y="5369348"/>
                </a:cubicBezTo>
                <a:cubicBezTo>
                  <a:pt x="1913041" y="5344808"/>
                  <a:pt x="1940157" y="5283427"/>
                  <a:pt x="1932445" y="5241011"/>
                </a:cubicBezTo>
                <a:cubicBezTo>
                  <a:pt x="1929420" y="5224374"/>
                  <a:pt x="1916402" y="5209795"/>
                  <a:pt x="1916402" y="5192885"/>
                </a:cubicBezTo>
                <a:cubicBezTo>
                  <a:pt x="1916402" y="5175975"/>
                  <a:pt x="1927097" y="5160800"/>
                  <a:pt x="1932445" y="5144758"/>
                </a:cubicBezTo>
                <a:cubicBezTo>
                  <a:pt x="1948487" y="5139411"/>
                  <a:pt x="1964064" y="5132384"/>
                  <a:pt x="1980571" y="5128716"/>
                </a:cubicBezTo>
                <a:cubicBezTo>
                  <a:pt x="2012323" y="5121660"/>
                  <a:pt x="2046367" y="5124095"/>
                  <a:pt x="2076823" y="5112674"/>
                </a:cubicBezTo>
                <a:cubicBezTo>
                  <a:pt x="2102239" y="5103143"/>
                  <a:pt x="2124950" y="5056355"/>
                  <a:pt x="2124950" y="5032463"/>
                </a:cubicBezTo>
                <a:cubicBezTo>
                  <a:pt x="2124950" y="5015553"/>
                  <a:pt x="2114255" y="5000379"/>
                  <a:pt x="2108908" y="4984337"/>
                </a:cubicBezTo>
                <a:cubicBezTo>
                  <a:pt x="2098213" y="4968295"/>
                  <a:pt x="2085446" y="4953456"/>
                  <a:pt x="2076823" y="4936211"/>
                </a:cubicBezTo>
                <a:cubicBezTo>
                  <a:pt x="2045961" y="4874489"/>
                  <a:pt x="2048837" y="4756699"/>
                  <a:pt x="2044739" y="4711621"/>
                </a:cubicBezTo>
                <a:cubicBezTo>
                  <a:pt x="2044739" y="4711621"/>
                  <a:pt x="1982100" y="4683272"/>
                  <a:pt x="1948487" y="4679537"/>
                </a:cubicBezTo>
                <a:cubicBezTo>
                  <a:pt x="1931680" y="4677670"/>
                  <a:pt x="1916402" y="4690232"/>
                  <a:pt x="1900360" y="4695579"/>
                </a:cubicBezTo>
                <a:cubicBezTo>
                  <a:pt x="1788065" y="4700926"/>
                  <a:pt x="1675510" y="4702285"/>
                  <a:pt x="1563476" y="4711621"/>
                </a:cubicBezTo>
                <a:cubicBezTo>
                  <a:pt x="1546625" y="4713025"/>
                  <a:pt x="1531755" y="4723562"/>
                  <a:pt x="1515350" y="4727663"/>
                </a:cubicBezTo>
                <a:cubicBezTo>
                  <a:pt x="1444942" y="4745265"/>
                  <a:pt x="1407715" y="4741376"/>
                  <a:pt x="1338887" y="4775790"/>
                </a:cubicBezTo>
                <a:cubicBezTo>
                  <a:pt x="1325359" y="4782554"/>
                  <a:pt x="1321633" y="4804908"/>
                  <a:pt x="1306802" y="4807874"/>
                </a:cubicBezTo>
                <a:cubicBezTo>
                  <a:pt x="1272619" y="4814711"/>
                  <a:pt x="1237861" y="4817384"/>
                  <a:pt x="1202960" y="4819018"/>
                </a:cubicBezTo>
                <a:lnTo>
                  <a:pt x="1177366" y="4820215"/>
                </a:lnTo>
                <a:lnTo>
                  <a:pt x="1267326" y="7347285"/>
                </a:lnTo>
                <a:lnTo>
                  <a:pt x="1299410" y="7411453"/>
                </a:lnTo>
                <a:lnTo>
                  <a:pt x="1299410" y="7972927"/>
                </a:lnTo>
                <a:lnTo>
                  <a:pt x="1171074" y="7972927"/>
                </a:lnTo>
                <a:lnTo>
                  <a:pt x="1122947" y="7379369"/>
                </a:lnTo>
                <a:lnTo>
                  <a:pt x="1171074" y="7379369"/>
                </a:lnTo>
                <a:lnTo>
                  <a:pt x="1072456" y="4815317"/>
                </a:lnTo>
                <a:lnTo>
                  <a:pt x="1050129" y="4807874"/>
                </a:lnTo>
                <a:cubicBezTo>
                  <a:pt x="1028929" y="4801817"/>
                  <a:pt x="1003177" y="4805605"/>
                  <a:pt x="985960" y="4791832"/>
                </a:cubicBezTo>
                <a:cubicBezTo>
                  <a:pt x="972756" y="4781269"/>
                  <a:pt x="977480" y="4758831"/>
                  <a:pt x="969918" y="4743706"/>
                </a:cubicBezTo>
                <a:cubicBezTo>
                  <a:pt x="961296" y="4726461"/>
                  <a:pt x="943374" y="4714046"/>
                  <a:pt x="937834" y="4695579"/>
                </a:cubicBezTo>
                <a:cubicBezTo>
                  <a:pt x="908729" y="4598561"/>
                  <a:pt x="914608" y="4604838"/>
                  <a:pt x="937834" y="4535158"/>
                </a:cubicBezTo>
                <a:cubicBezTo>
                  <a:pt x="937834" y="4535158"/>
                  <a:pt x="974736" y="4466172"/>
                  <a:pt x="1002002" y="4438906"/>
                </a:cubicBezTo>
                <a:cubicBezTo>
                  <a:pt x="1013959" y="4426949"/>
                  <a:pt x="1034087" y="4428211"/>
                  <a:pt x="1050129" y="4422863"/>
                </a:cubicBezTo>
                <a:lnTo>
                  <a:pt x="1057319" y="4421739"/>
                </a:lnTo>
                <a:lnTo>
                  <a:pt x="978568" y="2374232"/>
                </a:lnTo>
                <a:lnTo>
                  <a:pt x="914400" y="2181727"/>
                </a:lnTo>
                <a:lnTo>
                  <a:pt x="930442" y="1796716"/>
                </a:lnTo>
                <a:lnTo>
                  <a:pt x="930442" y="1524000"/>
                </a:lnTo>
                <a:lnTo>
                  <a:pt x="882316" y="1395664"/>
                </a:lnTo>
                <a:lnTo>
                  <a:pt x="882316" y="1155032"/>
                </a:lnTo>
                <a:lnTo>
                  <a:pt x="818147" y="1090864"/>
                </a:lnTo>
                <a:lnTo>
                  <a:pt x="689810" y="1074822"/>
                </a:lnTo>
                <a:lnTo>
                  <a:pt x="481263" y="1122948"/>
                </a:lnTo>
                <a:lnTo>
                  <a:pt x="256674" y="1203158"/>
                </a:lnTo>
                <a:lnTo>
                  <a:pt x="0" y="1074822"/>
                </a:lnTo>
                <a:lnTo>
                  <a:pt x="304800" y="962527"/>
                </a:lnTo>
                <a:lnTo>
                  <a:pt x="529389" y="946485"/>
                </a:lnTo>
                <a:lnTo>
                  <a:pt x="866274" y="946485"/>
                </a:lnTo>
                <a:lnTo>
                  <a:pt x="866274" y="593558"/>
                </a:lnTo>
                <a:lnTo>
                  <a:pt x="802105" y="545432"/>
                </a:lnTo>
                <a:lnTo>
                  <a:pt x="802105" y="417095"/>
                </a:lnTo>
                <a:lnTo>
                  <a:pt x="850231" y="160422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>
            <p:custDataLst>
              <p:tags r:id="rId5"/>
            </p:custDataLst>
          </p:nvPr>
        </p:nvSpPr>
        <p:spPr>
          <a:xfrm>
            <a:off x="2145665" y="927100"/>
            <a:ext cx="93116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3200" b="1" dirty="0" smtClean="0"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兰米粗楷简体" panose="02000503000000000000" charset="-122"/>
                <a:ea typeface="兰米粗楷简体" panose="02000503000000000000" charset="-122"/>
                <a:cs typeface="兰米粗楷简体" panose="02000503000000000000" charset="-122"/>
              </a:rPr>
              <a:t>“将军令曰：‘军中闻将军令，不闻天子之诏。’”</a:t>
            </a:r>
            <a:endParaRPr lang="zh-CN" altLang="en-US" sz="3200" b="1" dirty="0" smtClean="0"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兰米粗楷简体" panose="02000503000000000000" charset="-122"/>
                <a:ea typeface="兰米粗楷简体" panose="02000503000000000000" charset="-122"/>
                <a:cs typeface="兰米粗楷简体" panose="02000503000000000000" charset="-122"/>
              </a:rPr>
              <a:t>“将军约，军中不得驱驰。”</a:t>
            </a:r>
            <a:endParaRPr lang="zh-CN" altLang="en-US" sz="3200" b="1" dirty="0" smtClean="0"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205605" y="3510915"/>
            <a:ext cx="65360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军纪严明、令行禁止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手杖形箭头 10">
            <a:hlinkClick r:id="rId7" action="ppaction://hlinksldjump"/>
          </p:cNvPr>
          <p:cNvSpPr/>
          <p:nvPr/>
        </p:nvSpPr>
        <p:spPr>
          <a:xfrm rot="21420000">
            <a:off x="10856595" y="5507990"/>
            <a:ext cx="798195" cy="903605"/>
          </a:xfrm>
          <a:prstGeom prst="uturn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97065" y="185801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  <a:cs typeface="兰米粗楷简体" panose="02000503000000000000" charset="-122"/>
                <a:sym typeface="+mn-ea"/>
              </a:rPr>
              <a:t>不</a:t>
            </a:r>
            <a:endParaRPr lang="zh-CN" altLang="en-US" sz="3200" b="1" dirty="0" smtClean="0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315" y="2581275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  <a:cs typeface="兰米粗楷简体" panose="02000503000000000000" charset="-122"/>
                <a:sym typeface="+mn-ea"/>
              </a:rPr>
              <a:t>不</a:t>
            </a:r>
            <a:endParaRPr lang="zh-CN" altLang="en-US" sz="3200" b="1" dirty="0" smtClean="0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32685" y="1858010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  <a:cs typeface="兰米粗楷简体" panose="02000503000000000000" charset="-122"/>
                <a:sym typeface="+mn-ea"/>
              </a:rPr>
              <a:t>将军令</a:t>
            </a:r>
            <a:endParaRPr lang="zh-CN" altLang="en-US" sz="3200" b="1" dirty="0" smtClean="0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2685" y="2581275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  <a:cs typeface="兰米粗楷简体" panose="02000503000000000000" charset="-122"/>
                <a:sym typeface="+mn-ea"/>
              </a:rPr>
              <a:t>将军约</a:t>
            </a:r>
            <a:endParaRPr lang="zh-CN" altLang="en-US" sz="3200" b="1" dirty="0" smtClean="0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三读"/>
          <p:cNvSpPr txBox="1"/>
          <p:nvPr>
            <p:custDataLst>
              <p:tags r:id="rId2"/>
            </p:custDataLst>
          </p:nvPr>
        </p:nvSpPr>
        <p:spPr>
          <a:xfrm>
            <a:off x="497903" y="389724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三读，知人物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将军令"/>
          <p:cNvSpPr/>
          <p:nvPr>
            <p:custDataLst>
              <p:tags r:id="rId3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任意多边形 1"/>
          <p:cNvSpPr/>
          <p:nvPr>
            <p:custDataLst>
              <p:tags r:id="rId4"/>
            </p:custDataLst>
          </p:nvPr>
        </p:nvSpPr>
        <p:spPr>
          <a:xfrm>
            <a:off x="655320" y="1254760"/>
            <a:ext cx="1012825" cy="1701800"/>
          </a:xfrm>
          <a:custGeom>
            <a:avLst/>
            <a:gdLst>
              <a:gd name="connsiteX0" fmla="*/ 4529412 w 5309937"/>
              <a:gd name="connsiteY0" fmla="*/ 2835866 h 6833937"/>
              <a:gd name="connsiteX1" fmla="*/ 4449201 w 5309937"/>
              <a:gd name="connsiteY1" fmla="*/ 2883993 h 6833937"/>
              <a:gd name="connsiteX2" fmla="*/ 4304822 w 5309937"/>
              <a:gd name="connsiteY2" fmla="*/ 2948161 h 6833937"/>
              <a:gd name="connsiteX3" fmla="*/ 4080233 w 5309937"/>
              <a:gd name="connsiteY3" fmla="*/ 3012330 h 6833937"/>
              <a:gd name="connsiteX4" fmla="*/ 3935854 w 5309937"/>
              <a:gd name="connsiteY4" fmla="*/ 3076498 h 6833937"/>
              <a:gd name="connsiteX5" fmla="*/ 3791475 w 5309937"/>
              <a:gd name="connsiteY5" fmla="*/ 3092540 h 6833937"/>
              <a:gd name="connsiteX6" fmla="*/ 3695222 w 5309937"/>
              <a:gd name="connsiteY6" fmla="*/ 3285045 h 6833937"/>
              <a:gd name="connsiteX7" fmla="*/ 3534801 w 5309937"/>
              <a:gd name="connsiteY7" fmla="*/ 3269003 h 6833937"/>
              <a:gd name="connsiteX8" fmla="*/ 3454591 w 5309937"/>
              <a:gd name="connsiteY8" fmla="*/ 3477551 h 6833937"/>
              <a:gd name="connsiteX9" fmla="*/ 3294170 w 5309937"/>
              <a:gd name="connsiteY9" fmla="*/ 3589845 h 6833937"/>
              <a:gd name="connsiteX10" fmla="*/ 3117707 w 5309937"/>
              <a:gd name="connsiteY10" fmla="*/ 3621930 h 6833937"/>
              <a:gd name="connsiteX11" fmla="*/ 3133749 w 5309937"/>
              <a:gd name="connsiteY11" fmla="*/ 3926730 h 6833937"/>
              <a:gd name="connsiteX12" fmla="*/ 3085622 w 5309937"/>
              <a:gd name="connsiteY12" fmla="*/ 4119235 h 6833937"/>
              <a:gd name="connsiteX13" fmla="*/ 3117707 w 5309937"/>
              <a:gd name="connsiteY13" fmla="*/ 4247572 h 6833937"/>
              <a:gd name="connsiteX14" fmla="*/ 3117707 w 5309937"/>
              <a:gd name="connsiteY14" fmla="*/ 4359866 h 6833937"/>
              <a:gd name="connsiteX15" fmla="*/ 3117707 w 5309937"/>
              <a:gd name="connsiteY15" fmla="*/ 4407993 h 6833937"/>
              <a:gd name="connsiteX16" fmla="*/ 3550844 w 5309937"/>
              <a:gd name="connsiteY16" fmla="*/ 4905298 h 6833937"/>
              <a:gd name="connsiteX17" fmla="*/ 3695222 w 5309937"/>
              <a:gd name="connsiteY17" fmla="*/ 4648624 h 6833937"/>
              <a:gd name="connsiteX18" fmla="*/ 3871686 w 5309937"/>
              <a:gd name="connsiteY18" fmla="*/ 4568414 h 6833937"/>
              <a:gd name="connsiteX19" fmla="*/ 4128359 w 5309937"/>
              <a:gd name="connsiteY19" fmla="*/ 4520288 h 6833937"/>
              <a:gd name="connsiteX20" fmla="*/ 4481286 w 5309937"/>
              <a:gd name="connsiteY20" fmla="*/ 4391951 h 6833937"/>
              <a:gd name="connsiteX21" fmla="*/ 4737959 w 5309937"/>
              <a:gd name="connsiteY21" fmla="*/ 4231530 h 6833937"/>
              <a:gd name="connsiteX22" fmla="*/ 4898380 w 5309937"/>
              <a:gd name="connsiteY22" fmla="*/ 4006940 h 6833937"/>
              <a:gd name="connsiteX23" fmla="*/ 4978591 w 5309937"/>
              <a:gd name="connsiteY23" fmla="*/ 3782351 h 6833937"/>
              <a:gd name="connsiteX24" fmla="*/ 4962549 w 5309937"/>
              <a:gd name="connsiteY24" fmla="*/ 3557761 h 6833937"/>
              <a:gd name="connsiteX25" fmla="*/ 4818170 w 5309937"/>
              <a:gd name="connsiteY25" fmla="*/ 3220877 h 6833937"/>
              <a:gd name="connsiteX26" fmla="*/ 4673791 w 5309937"/>
              <a:gd name="connsiteY26" fmla="*/ 2964203 h 6833937"/>
              <a:gd name="connsiteX27" fmla="*/ 4641707 w 5309937"/>
              <a:gd name="connsiteY27" fmla="*/ 2932119 h 6833937"/>
              <a:gd name="connsiteX28" fmla="*/ 4561496 w 5309937"/>
              <a:gd name="connsiteY28" fmla="*/ 2916077 h 6833937"/>
              <a:gd name="connsiteX29" fmla="*/ 2379770 w 5309937"/>
              <a:gd name="connsiteY29" fmla="*/ 349340 h 6833937"/>
              <a:gd name="connsiteX30" fmla="*/ 1914549 w 5309937"/>
              <a:gd name="connsiteY30" fmla="*/ 1247698 h 6833937"/>
              <a:gd name="connsiteX31" fmla="*/ 2171222 w 5309937"/>
              <a:gd name="connsiteY31" fmla="*/ 1295824 h 6833937"/>
              <a:gd name="connsiteX32" fmla="*/ 2347686 w 5309937"/>
              <a:gd name="connsiteY32" fmla="*/ 1504373 h 6833937"/>
              <a:gd name="connsiteX33" fmla="*/ 2379770 w 5309937"/>
              <a:gd name="connsiteY33" fmla="*/ 1632709 h 6833937"/>
              <a:gd name="connsiteX34" fmla="*/ 2443938 w 5309937"/>
              <a:gd name="connsiteY34" fmla="*/ 1536457 h 6833937"/>
              <a:gd name="connsiteX35" fmla="*/ 2492065 w 5309937"/>
              <a:gd name="connsiteY35" fmla="*/ 1568541 h 6833937"/>
              <a:gd name="connsiteX36" fmla="*/ 2443938 w 5309937"/>
              <a:gd name="connsiteY36" fmla="*/ 1712919 h 6833937"/>
              <a:gd name="connsiteX37" fmla="*/ 2540191 w 5309937"/>
              <a:gd name="connsiteY37" fmla="*/ 1761045 h 6833937"/>
              <a:gd name="connsiteX38" fmla="*/ 2459980 w 5309937"/>
              <a:gd name="connsiteY38" fmla="*/ 2017719 h 6833937"/>
              <a:gd name="connsiteX39" fmla="*/ 2443938 w 5309937"/>
              <a:gd name="connsiteY39" fmla="*/ 2290436 h 6833937"/>
              <a:gd name="connsiteX40" fmla="*/ 2796865 w 5309937"/>
              <a:gd name="connsiteY40" fmla="*/ 2386688 h 6833937"/>
              <a:gd name="connsiteX41" fmla="*/ 2989370 w 5309937"/>
              <a:gd name="connsiteY41" fmla="*/ 1937510 h 6833937"/>
              <a:gd name="connsiteX42" fmla="*/ 3053538 w 5309937"/>
              <a:gd name="connsiteY42" fmla="*/ 1937510 h 6833937"/>
              <a:gd name="connsiteX43" fmla="*/ 3165833 w 5309937"/>
              <a:gd name="connsiteY43" fmla="*/ 1761045 h 6833937"/>
              <a:gd name="connsiteX44" fmla="*/ 3213959 w 5309937"/>
              <a:gd name="connsiteY44" fmla="*/ 1809172 h 6833937"/>
              <a:gd name="connsiteX45" fmla="*/ 3149791 w 5309937"/>
              <a:gd name="connsiteY45" fmla="*/ 1953551 h 6833937"/>
              <a:gd name="connsiteX46" fmla="*/ 3197917 w 5309937"/>
              <a:gd name="connsiteY46" fmla="*/ 1985635 h 6833937"/>
              <a:gd name="connsiteX47" fmla="*/ 3262086 w 5309937"/>
              <a:gd name="connsiteY47" fmla="*/ 1793130 h 6833937"/>
              <a:gd name="connsiteX48" fmla="*/ 3326254 w 5309937"/>
              <a:gd name="connsiteY48" fmla="*/ 1793130 h 6833937"/>
              <a:gd name="connsiteX49" fmla="*/ 3278128 w 5309937"/>
              <a:gd name="connsiteY49" fmla="*/ 2017719 h 6833937"/>
              <a:gd name="connsiteX50" fmla="*/ 3374380 w 5309937"/>
              <a:gd name="connsiteY50" fmla="*/ 2017719 h 6833937"/>
              <a:gd name="connsiteX51" fmla="*/ 3438549 w 5309937"/>
              <a:gd name="connsiteY51" fmla="*/ 1857298 h 6833937"/>
              <a:gd name="connsiteX52" fmla="*/ 3518759 w 5309937"/>
              <a:gd name="connsiteY52" fmla="*/ 1873340 h 6833937"/>
              <a:gd name="connsiteX53" fmla="*/ 3470633 w 5309937"/>
              <a:gd name="connsiteY53" fmla="*/ 2017719 h 6833937"/>
              <a:gd name="connsiteX54" fmla="*/ 3518759 w 5309937"/>
              <a:gd name="connsiteY54" fmla="*/ 2049803 h 6833937"/>
              <a:gd name="connsiteX55" fmla="*/ 3598970 w 5309937"/>
              <a:gd name="connsiteY55" fmla="*/ 1905424 h 6833937"/>
              <a:gd name="connsiteX56" fmla="*/ 3647096 w 5309937"/>
              <a:gd name="connsiteY56" fmla="*/ 1905424 h 6833937"/>
              <a:gd name="connsiteX57" fmla="*/ 3598970 w 5309937"/>
              <a:gd name="connsiteY57" fmla="*/ 2049803 h 6833937"/>
              <a:gd name="connsiteX58" fmla="*/ 3711265 w 5309937"/>
              <a:gd name="connsiteY58" fmla="*/ 2113972 h 6833937"/>
              <a:gd name="connsiteX59" fmla="*/ 3759391 w 5309937"/>
              <a:gd name="connsiteY59" fmla="*/ 1953551 h 6833937"/>
              <a:gd name="connsiteX60" fmla="*/ 3823559 w 5309937"/>
              <a:gd name="connsiteY60" fmla="*/ 2049803 h 6833937"/>
              <a:gd name="connsiteX61" fmla="*/ 3727307 w 5309937"/>
              <a:gd name="connsiteY61" fmla="*/ 2162099 h 6833937"/>
              <a:gd name="connsiteX62" fmla="*/ 3743349 w 5309937"/>
              <a:gd name="connsiteY62" fmla="*/ 2226267 h 6833937"/>
              <a:gd name="connsiteX63" fmla="*/ 3647096 w 5309937"/>
              <a:gd name="connsiteY63" fmla="*/ 2418772 h 6833937"/>
              <a:gd name="connsiteX64" fmla="*/ 4449201 w 5309937"/>
              <a:gd name="connsiteY64" fmla="*/ 2434814 h 6833937"/>
              <a:gd name="connsiteX65" fmla="*/ 4545454 w 5309937"/>
              <a:gd name="connsiteY65" fmla="*/ 2370645 h 6833937"/>
              <a:gd name="connsiteX66" fmla="*/ 4577538 w 5309937"/>
              <a:gd name="connsiteY66" fmla="*/ 2033761 h 6833937"/>
              <a:gd name="connsiteX67" fmla="*/ 4481286 w 5309937"/>
              <a:gd name="connsiteY67" fmla="*/ 1600625 h 6833937"/>
              <a:gd name="connsiteX68" fmla="*/ 4288780 w 5309937"/>
              <a:gd name="connsiteY68" fmla="*/ 1376036 h 6833937"/>
              <a:gd name="connsiteX69" fmla="*/ 3967938 w 5309937"/>
              <a:gd name="connsiteY69" fmla="*/ 1119361 h 6833937"/>
              <a:gd name="connsiteX70" fmla="*/ 3598970 w 5309937"/>
              <a:gd name="connsiteY70" fmla="*/ 974982 h 6833937"/>
              <a:gd name="connsiteX71" fmla="*/ 3069580 w 5309937"/>
              <a:gd name="connsiteY71" fmla="*/ 830603 h 6833937"/>
              <a:gd name="connsiteX72" fmla="*/ 2668528 w 5309937"/>
              <a:gd name="connsiteY72" fmla="*/ 670182 h 6833937"/>
              <a:gd name="connsiteX73" fmla="*/ 2476022 w 5309937"/>
              <a:gd name="connsiteY73" fmla="*/ 557888 h 6833937"/>
              <a:gd name="connsiteX74" fmla="*/ 2294021 w 5309937"/>
              <a:gd name="connsiteY74" fmla="*/ 0 h 6833937"/>
              <a:gd name="connsiteX75" fmla="*/ 2390274 w 5309937"/>
              <a:gd name="connsiteY75" fmla="*/ 144379 h 6833937"/>
              <a:gd name="connsiteX76" fmla="*/ 2502569 w 5309937"/>
              <a:gd name="connsiteY76" fmla="*/ 401053 h 6833937"/>
              <a:gd name="connsiteX77" fmla="*/ 2646948 w 5309937"/>
              <a:gd name="connsiteY77" fmla="*/ 529389 h 6833937"/>
              <a:gd name="connsiteX78" fmla="*/ 2983832 w 5309937"/>
              <a:gd name="connsiteY78" fmla="*/ 657726 h 6833937"/>
              <a:gd name="connsiteX79" fmla="*/ 3497179 w 5309937"/>
              <a:gd name="connsiteY79" fmla="*/ 770021 h 6833937"/>
              <a:gd name="connsiteX80" fmla="*/ 3930316 w 5309937"/>
              <a:gd name="connsiteY80" fmla="*/ 930442 h 6833937"/>
              <a:gd name="connsiteX81" fmla="*/ 4283242 w 5309937"/>
              <a:gd name="connsiteY81" fmla="*/ 1138989 h 6833937"/>
              <a:gd name="connsiteX82" fmla="*/ 4507832 w 5309937"/>
              <a:gd name="connsiteY82" fmla="*/ 1379621 h 6833937"/>
              <a:gd name="connsiteX83" fmla="*/ 4700337 w 5309937"/>
              <a:gd name="connsiteY83" fmla="*/ 1652337 h 6833937"/>
              <a:gd name="connsiteX84" fmla="*/ 4748463 w 5309937"/>
              <a:gd name="connsiteY84" fmla="*/ 1957138 h 6833937"/>
              <a:gd name="connsiteX85" fmla="*/ 4684295 w 5309937"/>
              <a:gd name="connsiteY85" fmla="*/ 2277979 h 6833937"/>
              <a:gd name="connsiteX86" fmla="*/ 4716379 w 5309937"/>
              <a:gd name="connsiteY86" fmla="*/ 2277979 h 6833937"/>
              <a:gd name="connsiteX87" fmla="*/ 4844716 w 5309937"/>
              <a:gd name="connsiteY87" fmla="*/ 2294021 h 6833937"/>
              <a:gd name="connsiteX88" fmla="*/ 4989095 w 5309937"/>
              <a:gd name="connsiteY88" fmla="*/ 2454442 h 6833937"/>
              <a:gd name="connsiteX89" fmla="*/ 5229727 w 5309937"/>
              <a:gd name="connsiteY89" fmla="*/ 2470484 h 6833937"/>
              <a:gd name="connsiteX90" fmla="*/ 5309937 w 5309937"/>
              <a:gd name="connsiteY90" fmla="*/ 2518610 h 6833937"/>
              <a:gd name="connsiteX91" fmla="*/ 5229727 w 5309937"/>
              <a:gd name="connsiteY91" fmla="*/ 2550696 h 6833937"/>
              <a:gd name="connsiteX92" fmla="*/ 5085348 w 5309937"/>
              <a:gd name="connsiteY92" fmla="*/ 2550696 h 6833937"/>
              <a:gd name="connsiteX93" fmla="*/ 5053263 w 5309937"/>
              <a:gd name="connsiteY93" fmla="*/ 2598821 h 6833937"/>
              <a:gd name="connsiteX94" fmla="*/ 4973053 w 5309937"/>
              <a:gd name="connsiteY94" fmla="*/ 2630905 h 6833937"/>
              <a:gd name="connsiteX95" fmla="*/ 4973053 w 5309937"/>
              <a:gd name="connsiteY95" fmla="*/ 2823410 h 6833937"/>
              <a:gd name="connsiteX96" fmla="*/ 4860758 w 5309937"/>
              <a:gd name="connsiteY96" fmla="*/ 2919663 h 6833937"/>
              <a:gd name="connsiteX97" fmla="*/ 4908884 w 5309937"/>
              <a:gd name="connsiteY97" fmla="*/ 3031958 h 6833937"/>
              <a:gd name="connsiteX98" fmla="*/ 5085348 w 5309937"/>
              <a:gd name="connsiteY98" fmla="*/ 3416968 h 6833937"/>
              <a:gd name="connsiteX99" fmla="*/ 5101390 w 5309937"/>
              <a:gd name="connsiteY99" fmla="*/ 3641558 h 6833937"/>
              <a:gd name="connsiteX100" fmla="*/ 5021179 w 5309937"/>
              <a:gd name="connsiteY100" fmla="*/ 3994484 h 6833937"/>
              <a:gd name="connsiteX101" fmla="*/ 4764506 w 5309937"/>
              <a:gd name="connsiteY101" fmla="*/ 4315326 h 6833937"/>
              <a:gd name="connsiteX102" fmla="*/ 4219074 w 5309937"/>
              <a:gd name="connsiteY102" fmla="*/ 4555958 h 6833937"/>
              <a:gd name="connsiteX103" fmla="*/ 3769895 w 5309937"/>
              <a:gd name="connsiteY103" fmla="*/ 4700337 h 6833937"/>
              <a:gd name="connsiteX104" fmla="*/ 3705727 w 5309937"/>
              <a:gd name="connsiteY104" fmla="*/ 5053263 h 6833937"/>
              <a:gd name="connsiteX105" fmla="*/ 3609474 w 5309937"/>
              <a:gd name="connsiteY105" fmla="*/ 5117432 h 6833937"/>
              <a:gd name="connsiteX106" fmla="*/ 3128211 w 5309937"/>
              <a:gd name="connsiteY106" fmla="*/ 4555958 h 6833937"/>
              <a:gd name="connsiteX107" fmla="*/ 3112169 w 5309937"/>
              <a:gd name="connsiteY107" fmla="*/ 4668253 h 6833937"/>
              <a:gd name="connsiteX108" fmla="*/ 3192379 w 5309937"/>
              <a:gd name="connsiteY108" fmla="*/ 4908884 h 6833937"/>
              <a:gd name="connsiteX109" fmla="*/ 3192379 w 5309937"/>
              <a:gd name="connsiteY109" fmla="*/ 5005137 h 6833937"/>
              <a:gd name="connsiteX110" fmla="*/ 3096127 w 5309937"/>
              <a:gd name="connsiteY110" fmla="*/ 5197642 h 6833937"/>
              <a:gd name="connsiteX111" fmla="*/ 3400927 w 5309937"/>
              <a:gd name="connsiteY111" fmla="*/ 5694947 h 6833937"/>
              <a:gd name="connsiteX112" fmla="*/ 3577390 w 5309937"/>
              <a:gd name="connsiteY112" fmla="*/ 6112042 h 6833937"/>
              <a:gd name="connsiteX113" fmla="*/ 3368842 w 5309937"/>
              <a:gd name="connsiteY113" fmla="*/ 6112042 h 6833937"/>
              <a:gd name="connsiteX114" fmla="*/ 3529263 w 5309937"/>
              <a:gd name="connsiteY114" fmla="*/ 6400800 h 6833937"/>
              <a:gd name="connsiteX115" fmla="*/ 3529263 w 5309937"/>
              <a:gd name="connsiteY115" fmla="*/ 6625389 h 6833937"/>
              <a:gd name="connsiteX116" fmla="*/ 3240506 w 5309937"/>
              <a:gd name="connsiteY116" fmla="*/ 6753726 h 6833937"/>
              <a:gd name="connsiteX117" fmla="*/ 2967790 w 5309937"/>
              <a:gd name="connsiteY117" fmla="*/ 6833937 h 6833937"/>
              <a:gd name="connsiteX118" fmla="*/ 2454442 w 5309937"/>
              <a:gd name="connsiteY118" fmla="*/ 6833937 h 6833937"/>
              <a:gd name="connsiteX119" fmla="*/ 2021306 w 5309937"/>
              <a:gd name="connsiteY119" fmla="*/ 6529137 h 6833937"/>
              <a:gd name="connsiteX120" fmla="*/ 2069432 w 5309937"/>
              <a:gd name="connsiteY120" fmla="*/ 6304547 h 6833937"/>
              <a:gd name="connsiteX121" fmla="*/ 2005263 w 5309937"/>
              <a:gd name="connsiteY121" fmla="*/ 6176210 h 6833937"/>
              <a:gd name="connsiteX122" fmla="*/ 2005263 w 5309937"/>
              <a:gd name="connsiteY122" fmla="*/ 5791200 h 6833937"/>
              <a:gd name="connsiteX123" fmla="*/ 1892969 w 5309937"/>
              <a:gd name="connsiteY123" fmla="*/ 5759116 h 6833937"/>
              <a:gd name="connsiteX124" fmla="*/ 1507958 w 5309937"/>
              <a:gd name="connsiteY124" fmla="*/ 6031832 h 6833937"/>
              <a:gd name="connsiteX125" fmla="*/ 1395663 w 5309937"/>
              <a:gd name="connsiteY125" fmla="*/ 5919537 h 6833937"/>
              <a:gd name="connsiteX126" fmla="*/ 1411706 w 5309937"/>
              <a:gd name="connsiteY126" fmla="*/ 6047874 h 6833937"/>
              <a:gd name="connsiteX127" fmla="*/ 1507958 w 5309937"/>
              <a:gd name="connsiteY127" fmla="*/ 6272463 h 6833937"/>
              <a:gd name="connsiteX128" fmla="*/ 1443790 w 5309937"/>
              <a:gd name="connsiteY128" fmla="*/ 6368716 h 6833937"/>
              <a:gd name="connsiteX129" fmla="*/ 1235242 w 5309937"/>
              <a:gd name="connsiteY129" fmla="*/ 6416842 h 6833937"/>
              <a:gd name="connsiteX130" fmla="*/ 914400 w 5309937"/>
              <a:gd name="connsiteY130" fmla="*/ 6400800 h 6833937"/>
              <a:gd name="connsiteX131" fmla="*/ 689811 w 5309937"/>
              <a:gd name="connsiteY131" fmla="*/ 6432884 h 6833937"/>
              <a:gd name="connsiteX132" fmla="*/ 368969 w 5309937"/>
              <a:gd name="connsiteY132" fmla="*/ 6464968 h 6833937"/>
              <a:gd name="connsiteX133" fmla="*/ 192506 w 5309937"/>
              <a:gd name="connsiteY133" fmla="*/ 6384758 h 6833937"/>
              <a:gd name="connsiteX134" fmla="*/ 192506 w 5309937"/>
              <a:gd name="connsiteY134" fmla="*/ 6240379 h 6833937"/>
              <a:gd name="connsiteX135" fmla="*/ 256674 w 5309937"/>
              <a:gd name="connsiteY135" fmla="*/ 6144126 h 6833937"/>
              <a:gd name="connsiteX136" fmla="*/ 529390 w 5309937"/>
              <a:gd name="connsiteY136" fmla="*/ 6112042 h 6833937"/>
              <a:gd name="connsiteX137" fmla="*/ 737937 w 5309937"/>
              <a:gd name="connsiteY137" fmla="*/ 5999747 h 6833937"/>
              <a:gd name="connsiteX138" fmla="*/ 721895 w 5309937"/>
              <a:gd name="connsiteY138" fmla="*/ 5823284 h 6833937"/>
              <a:gd name="connsiteX139" fmla="*/ 513348 w 5309937"/>
              <a:gd name="connsiteY139" fmla="*/ 5582653 h 6833937"/>
              <a:gd name="connsiteX140" fmla="*/ 240632 w 5309937"/>
              <a:gd name="connsiteY140" fmla="*/ 5438274 h 6833937"/>
              <a:gd name="connsiteX141" fmla="*/ 48127 w 5309937"/>
              <a:gd name="connsiteY141" fmla="*/ 5149516 h 6833937"/>
              <a:gd name="connsiteX142" fmla="*/ 0 w 5309937"/>
              <a:gd name="connsiteY142" fmla="*/ 4860758 h 6833937"/>
              <a:gd name="connsiteX143" fmla="*/ 32084 w 5309937"/>
              <a:gd name="connsiteY143" fmla="*/ 4588042 h 6833937"/>
              <a:gd name="connsiteX144" fmla="*/ 192506 w 5309937"/>
              <a:gd name="connsiteY144" fmla="*/ 4347410 h 6833937"/>
              <a:gd name="connsiteX145" fmla="*/ 240632 w 5309937"/>
              <a:gd name="connsiteY145" fmla="*/ 4315326 h 6833937"/>
              <a:gd name="connsiteX146" fmla="*/ 385011 w 5309937"/>
              <a:gd name="connsiteY146" fmla="*/ 4267200 h 6833937"/>
              <a:gd name="connsiteX147" fmla="*/ 577516 w 5309937"/>
              <a:gd name="connsiteY147" fmla="*/ 4235116 h 6833937"/>
              <a:gd name="connsiteX148" fmla="*/ 882316 w 5309937"/>
              <a:gd name="connsiteY148" fmla="*/ 4203032 h 6833937"/>
              <a:gd name="connsiteX149" fmla="*/ 1058779 w 5309937"/>
              <a:gd name="connsiteY149" fmla="*/ 4154905 h 6833937"/>
              <a:gd name="connsiteX150" fmla="*/ 1155032 w 5309937"/>
              <a:gd name="connsiteY150" fmla="*/ 4203032 h 6833937"/>
              <a:gd name="connsiteX151" fmla="*/ 1235242 w 5309937"/>
              <a:gd name="connsiteY151" fmla="*/ 4122821 h 6833937"/>
              <a:gd name="connsiteX152" fmla="*/ 1363579 w 5309937"/>
              <a:gd name="connsiteY152" fmla="*/ 4154905 h 6833937"/>
              <a:gd name="connsiteX153" fmla="*/ 1475874 w 5309937"/>
              <a:gd name="connsiteY153" fmla="*/ 4154905 h 6833937"/>
              <a:gd name="connsiteX154" fmla="*/ 1459832 w 5309937"/>
              <a:gd name="connsiteY154" fmla="*/ 4090737 h 6833937"/>
              <a:gd name="connsiteX155" fmla="*/ 1524000 w 5309937"/>
              <a:gd name="connsiteY155" fmla="*/ 4010526 h 6833937"/>
              <a:gd name="connsiteX156" fmla="*/ 1443790 w 5309937"/>
              <a:gd name="connsiteY156" fmla="*/ 3930316 h 6833937"/>
              <a:gd name="connsiteX157" fmla="*/ 1443790 w 5309937"/>
              <a:gd name="connsiteY157" fmla="*/ 3753853 h 6833937"/>
              <a:gd name="connsiteX158" fmla="*/ 1395663 w 5309937"/>
              <a:gd name="connsiteY158" fmla="*/ 3577389 h 6833937"/>
              <a:gd name="connsiteX159" fmla="*/ 1331495 w 5309937"/>
              <a:gd name="connsiteY159" fmla="*/ 3368842 h 6833937"/>
              <a:gd name="connsiteX160" fmla="*/ 1138990 w 5309937"/>
              <a:gd name="connsiteY160" fmla="*/ 3288632 h 6833937"/>
              <a:gd name="connsiteX161" fmla="*/ 850232 w 5309937"/>
              <a:gd name="connsiteY161" fmla="*/ 3128210 h 6833937"/>
              <a:gd name="connsiteX162" fmla="*/ 673769 w 5309937"/>
              <a:gd name="connsiteY162" fmla="*/ 2935705 h 6833937"/>
              <a:gd name="connsiteX163" fmla="*/ 561474 w 5309937"/>
              <a:gd name="connsiteY163" fmla="*/ 2630905 h 6833937"/>
              <a:gd name="connsiteX164" fmla="*/ 385011 w 5309937"/>
              <a:gd name="connsiteY164" fmla="*/ 2534653 h 6833937"/>
              <a:gd name="connsiteX165" fmla="*/ 304800 w 5309937"/>
              <a:gd name="connsiteY165" fmla="*/ 2534653 h 6833937"/>
              <a:gd name="connsiteX166" fmla="*/ 256674 w 5309937"/>
              <a:gd name="connsiteY166" fmla="*/ 2374232 h 6833937"/>
              <a:gd name="connsiteX167" fmla="*/ 320842 w 5309937"/>
              <a:gd name="connsiteY167" fmla="*/ 2069432 h 6833937"/>
              <a:gd name="connsiteX168" fmla="*/ 577516 w 5309937"/>
              <a:gd name="connsiteY168" fmla="*/ 1957138 h 6833937"/>
              <a:gd name="connsiteX169" fmla="*/ 786063 w 5309937"/>
              <a:gd name="connsiteY169" fmla="*/ 1973179 h 6833937"/>
              <a:gd name="connsiteX170" fmla="*/ 930442 w 5309937"/>
              <a:gd name="connsiteY170" fmla="*/ 2085474 h 6833937"/>
              <a:gd name="connsiteX171" fmla="*/ 1042737 w 5309937"/>
              <a:gd name="connsiteY171" fmla="*/ 2085474 h 6833937"/>
              <a:gd name="connsiteX172" fmla="*/ 1171074 w 5309937"/>
              <a:gd name="connsiteY172" fmla="*/ 2085474 h 6833937"/>
              <a:gd name="connsiteX173" fmla="*/ 1283369 w 5309937"/>
              <a:gd name="connsiteY173" fmla="*/ 2101516 h 6833937"/>
              <a:gd name="connsiteX174" fmla="*/ 1363579 w 5309937"/>
              <a:gd name="connsiteY174" fmla="*/ 2133600 h 6833937"/>
              <a:gd name="connsiteX175" fmla="*/ 1475874 w 5309937"/>
              <a:gd name="connsiteY175" fmla="*/ 2133600 h 6833937"/>
              <a:gd name="connsiteX176" fmla="*/ 1459832 w 5309937"/>
              <a:gd name="connsiteY176" fmla="*/ 1909010 h 6833937"/>
              <a:gd name="connsiteX177" fmla="*/ 1443790 w 5309937"/>
              <a:gd name="connsiteY177" fmla="*/ 1652337 h 6833937"/>
              <a:gd name="connsiteX178" fmla="*/ 1556084 w 5309937"/>
              <a:gd name="connsiteY178" fmla="*/ 1427747 h 6833937"/>
              <a:gd name="connsiteX179" fmla="*/ 1636295 w 5309937"/>
              <a:gd name="connsiteY179" fmla="*/ 1315453 h 6833937"/>
              <a:gd name="connsiteX180" fmla="*/ 1812758 w 5309937"/>
              <a:gd name="connsiteY180" fmla="*/ 1251284 h 6833937"/>
              <a:gd name="connsiteX181" fmla="*/ 2294021 w 5309937"/>
              <a:gd name="connsiteY181" fmla="*/ 176463 h 6833937"/>
              <a:gd name="connsiteX182" fmla="*/ 2261937 w 5309937"/>
              <a:gd name="connsiteY182" fmla="*/ 96253 h 683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309937" h="6833937">
                <a:moveTo>
                  <a:pt x="4529412" y="2835866"/>
                </a:moveTo>
                <a:lnTo>
                  <a:pt x="4449201" y="2883993"/>
                </a:lnTo>
                <a:lnTo>
                  <a:pt x="4304822" y="2948161"/>
                </a:lnTo>
                <a:lnTo>
                  <a:pt x="4080233" y="3012330"/>
                </a:lnTo>
                <a:lnTo>
                  <a:pt x="3935854" y="3076498"/>
                </a:lnTo>
                <a:lnTo>
                  <a:pt x="3791475" y="3092540"/>
                </a:lnTo>
                <a:lnTo>
                  <a:pt x="3695222" y="3285045"/>
                </a:lnTo>
                <a:lnTo>
                  <a:pt x="3534801" y="3269003"/>
                </a:lnTo>
                <a:lnTo>
                  <a:pt x="3454591" y="3477551"/>
                </a:lnTo>
                <a:lnTo>
                  <a:pt x="3294170" y="3589845"/>
                </a:lnTo>
                <a:lnTo>
                  <a:pt x="3117707" y="3621930"/>
                </a:lnTo>
                <a:lnTo>
                  <a:pt x="3133749" y="3926730"/>
                </a:lnTo>
                <a:lnTo>
                  <a:pt x="3085622" y="4119235"/>
                </a:lnTo>
                <a:lnTo>
                  <a:pt x="3117707" y="4247572"/>
                </a:lnTo>
                <a:lnTo>
                  <a:pt x="3117707" y="4359866"/>
                </a:lnTo>
                <a:lnTo>
                  <a:pt x="3117707" y="4407993"/>
                </a:lnTo>
                <a:lnTo>
                  <a:pt x="3550844" y="4905298"/>
                </a:lnTo>
                <a:lnTo>
                  <a:pt x="3695222" y="4648624"/>
                </a:lnTo>
                <a:lnTo>
                  <a:pt x="3871686" y="4568414"/>
                </a:lnTo>
                <a:lnTo>
                  <a:pt x="4128359" y="4520288"/>
                </a:lnTo>
                <a:lnTo>
                  <a:pt x="4481286" y="4391951"/>
                </a:lnTo>
                <a:lnTo>
                  <a:pt x="4737959" y="4231530"/>
                </a:lnTo>
                <a:lnTo>
                  <a:pt x="4898380" y="4006940"/>
                </a:lnTo>
                <a:lnTo>
                  <a:pt x="4978591" y="3782351"/>
                </a:lnTo>
                <a:lnTo>
                  <a:pt x="4962549" y="3557761"/>
                </a:lnTo>
                <a:lnTo>
                  <a:pt x="4818170" y="3220877"/>
                </a:lnTo>
                <a:lnTo>
                  <a:pt x="4673791" y="2964203"/>
                </a:lnTo>
                <a:lnTo>
                  <a:pt x="4641707" y="2932119"/>
                </a:lnTo>
                <a:lnTo>
                  <a:pt x="4561496" y="2916077"/>
                </a:lnTo>
                <a:close/>
                <a:moveTo>
                  <a:pt x="2379770" y="349340"/>
                </a:moveTo>
                <a:lnTo>
                  <a:pt x="1914549" y="1247698"/>
                </a:lnTo>
                <a:lnTo>
                  <a:pt x="2171222" y="1295824"/>
                </a:lnTo>
                <a:lnTo>
                  <a:pt x="2347686" y="1504373"/>
                </a:lnTo>
                <a:lnTo>
                  <a:pt x="2379770" y="1632709"/>
                </a:lnTo>
                <a:lnTo>
                  <a:pt x="2443938" y="1536457"/>
                </a:lnTo>
                <a:lnTo>
                  <a:pt x="2492065" y="1568541"/>
                </a:lnTo>
                <a:lnTo>
                  <a:pt x="2443938" y="1712919"/>
                </a:lnTo>
                <a:lnTo>
                  <a:pt x="2540191" y="1761045"/>
                </a:lnTo>
                <a:lnTo>
                  <a:pt x="2459980" y="2017719"/>
                </a:lnTo>
                <a:lnTo>
                  <a:pt x="2443938" y="2290436"/>
                </a:lnTo>
                <a:lnTo>
                  <a:pt x="2796865" y="2386688"/>
                </a:lnTo>
                <a:lnTo>
                  <a:pt x="2989370" y="1937510"/>
                </a:lnTo>
                <a:lnTo>
                  <a:pt x="3053538" y="1937510"/>
                </a:lnTo>
                <a:lnTo>
                  <a:pt x="3165833" y="1761045"/>
                </a:lnTo>
                <a:lnTo>
                  <a:pt x="3213959" y="1809172"/>
                </a:lnTo>
                <a:lnTo>
                  <a:pt x="3149791" y="1953551"/>
                </a:lnTo>
                <a:lnTo>
                  <a:pt x="3197917" y="1985635"/>
                </a:lnTo>
                <a:lnTo>
                  <a:pt x="3262086" y="1793130"/>
                </a:lnTo>
                <a:lnTo>
                  <a:pt x="3326254" y="1793130"/>
                </a:lnTo>
                <a:lnTo>
                  <a:pt x="3278128" y="2017719"/>
                </a:lnTo>
                <a:lnTo>
                  <a:pt x="3374380" y="2017719"/>
                </a:lnTo>
                <a:lnTo>
                  <a:pt x="3438549" y="1857298"/>
                </a:lnTo>
                <a:lnTo>
                  <a:pt x="3518759" y="1873340"/>
                </a:lnTo>
                <a:lnTo>
                  <a:pt x="3470633" y="2017719"/>
                </a:lnTo>
                <a:lnTo>
                  <a:pt x="3518759" y="2049803"/>
                </a:lnTo>
                <a:lnTo>
                  <a:pt x="3598970" y="1905424"/>
                </a:lnTo>
                <a:lnTo>
                  <a:pt x="3647096" y="1905424"/>
                </a:lnTo>
                <a:lnTo>
                  <a:pt x="3598970" y="2049803"/>
                </a:lnTo>
                <a:lnTo>
                  <a:pt x="3711265" y="2113972"/>
                </a:lnTo>
                <a:lnTo>
                  <a:pt x="3759391" y="1953551"/>
                </a:lnTo>
                <a:lnTo>
                  <a:pt x="3823559" y="2049803"/>
                </a:lnTo>
                <a:lnTo>
                  <a:pt x="3727307" y="2162099"/>
                </a:lnTo>
                <a:lnTo>
                  <a:pt x="3743349" y="2226267"/>
                </a:lnTo>
                <a:lnTo>
                  <a:pt x="3647096" y="2418772"/>
                </a:lnTo>
                <a:lnTo>
                  <a:pt x="4449201" y="2434814"/>
                </a:lnTo>
                <a:lnTo>
                  <a:pt x="4545454" y="2370645"/>
                </a:lnTo>
                <a:lnTo>
                  <a:pt x="4577538" y="2033761"/>
                </a:lnTo>
                <a:lnTo>
                  <a:pt x="4481286" y="1600625"/>
                </a:lnTo>
                <a:lnTo>
                  <a:pt x="4288780" y="1376036"/>
                </a:lnTo>
                <a:lnTo>
                  <a:pt x="3967938" y="1119361"/>
                </a:lnTo>
                <a:lnTo>
                  <a:pt x="3598970" y="974982"/>
                </a:lnTo>
                <a:lnTo>
                  <a:pt x="3069580" y="830603"/>
                </a:lnTo>
                <a:lnTo>
                  <a:pt x="2668528" y="670182"/>
                </a:lnTo>
                <a:lnTo>
                  <a:pt x="2476022" y="557888"/>
                </a:lnTo>
                <a:close/>
                <a:moveTo>
                  <a:pt x="2294021" y="0"/>
                </a:moveTo>
                <a:lnTo>
                  <a:pt x="2390274" y="144379"/>
                </a:lnTo>
                <a:lnTo>
                  <a:pt x="2502569" y="401053"/>
                </a:lnTo>
                <a:lnTo>
                  <a:pt x="2646948" y="529389"/>
                </a:lnTo>
                <a:lnTo>
                  <a:pt x="2983832" y="657726"/>
                </a:lnTo>
                <a:lnTo>
                  <a:pt x="3497179" y="770021"/>
                </a:lnTo>
                <a:lnTo>
                  <a:pt x="3930316" y="930442"/>
                </a:lnTo>
                <a:lnTo>
                  <a:pt x="4283242" y="1138989"/>
                </a:lnTo>
                <a:lnTo>
                  <a:pt x="4507832" y="1379621"/>
                </a:lnTo>
                <a:lnTo>
                  <a:pt x="4700337" y="1652337"/>
                </a:lnTo>
                <a:lnTo>
                  <a:pt x="4748463" y="1957138"/>
                </a:lnTo>
                <a:lnTo>
                  <a:pt x="4684295" y="2277979"/>
                </a:lnTo>
                <a:lnTo>
                  <a:pt x="4716379" y="2277979"/>
                </a:lnTo>
                <a:lnTo>
                  <a:pt x="4844716" y="2294021"/>
                </a:lnTo>
                <a:lnTo>
                  <a:pt x="4989095" y="2454442"/>
                </a:lnTo>
                <a:lnTo>
                  <a:pt x="5229727" y="2470484"/>
                </a:lnTo>
                <a:lnTo>
                  <a:pt x="5309937" y="2518610"/>
                </a:lnTo>
                <a:lnTo>
                  <a:pt x="5229727" y="2550696"/>
                </a:lnTo>
                <a:lnTo>
                  <a:pt x="5085348" y="2550696"/>
                </a:lnTo>
                <a:lnTo>
                  <a:pt x="5053263" y="2598821"/>
                </a:lnTo>
                <a:lnTo>
                  <a:pt x="4973053" y="2630905"/>
                </a:lnTo>
                <a:lnTo>
                  <a:pt x="4973053" y="2823410"/>
                </a:lnTo>
                <a:lnTo>
                  <a:pt x="4860758" y="2919663"/>
                </a:lnTo>
                <a:lnTo>
                  <a:pt x="4908884" y="3031958"/>
                </a:lnTo>
                <a:lnTo>
                  <a:pt x="5085348" y="3416968"/>
                </a:lnTo>
                <a:lnTo>
                  <a:pt x="5101390" y="3641558"/>
                </a:lnTo>
                <a:lnTo>
                  <a:pt x="5021179" y="3994484"/>
                </a:lnTo>
                <a:lnTo>
                  <a:pt x="4764506" y="4315326"/>
                </a:lnTo>
                <a:lnTo>
                  <a:pt x="4219074" y="4555958"/>
                </a:lnTo>
                <a:lnTo>
                  <a:pt x="3769895" y="4700337"/>
                </a:lnTo>
                <a:lnTo>
                  <a:pt x="3705727" y="5053263"/>
                </a:lnTo>
                <a:lnTo>
                  <a:pt x="3609474" y="5117432"/>
                </a:lnTo>
                <a:lnTo>
                  <a:pt x="3128211" y="4555958"/>
                </a:lnTo>
                <a:lnTo>
                  <a:pt x="3112169" y="4668253"/>
                </a:lnTo>
                <a:lnTo>
                  <a:pt x="3192379" y="4908884"/>
                </a:lnTo>
                <a:lnTo>
                  <a:pt x="3192379" y="5005137"/>
                </a:lnTo>
                <a:lnTo>
                  <a:pt x="3096127" y="5197642"/>
                </a:lnTo>
                <a:lnTo>
                  <a:pt x="3400927" y="5694947"/>
                </a:lnTo>
                <a:lnTo>
                  <a:pt x="3577390" y="6112042"/>
                </a:lnTo>
                <a:lnTo>
                  <a:pt x="3368842" y="6112042"/>
                </a:lnTo>
                <a:lnTo>
                  <a:pt x="3529263" y="6400800"/>
                </a:lnTo>
                <a:lnTo>
                  <a:pt x="3529263" y="6625389"/>
                </a:lnTo>
                <a:lnTo>
                  <a:pt x="3240506" y="6753726"/>
                </a:lnTo>
                <a:lnTo>
                  <a:pt x="2967790" y="6833937"/>
                </a:lnTo>
                <a:lnTo>
                  <a:pt x="2454442" y="6833937"/>
                </a:lnTo>
                <a:lnTo>
                  <a:pt x="2021306" y="6529137"/>
                </a:lnTo>
                <a:lnTo>
                  <a:pt x="2069432" y="6304547"/>
                </a:lnTo>
                <a:lnTo>
                  <a:pt x="2005263" y="6176210"/>
                </a:lnTo>
                <a:lnTo>
                  <a:pt x="2005263" y="5791200"/>
                </a:lnTo>
                <a:lnTo>
                  <a:pt x="1892969" y="5759116"/>
                </a:lnTo>
                <a:lnTo>
                  <a:pt x="1507958" y="6031832"/>
                </a:lnTo>
                <a:lnTo>
                  <a:pt x="1395663" y="5919537"/>
                </a:lnTo>
                <a:lnTo>
                  <a:pt x="1411706" y="6047874"/>
                </a:lnTo>
                <a:lnTo>
                  <a:pt x="1507958" y="6272463"/>
                </a:lnTo>
                <a:lnTo>
                  <a:pt x="1443790" y="6368716"/>
                </a:lnTo>
                <a:lnTo>
                  <a:pt x="1235242" y="6416842"/>
                </a:lnTo>
                <a:lnTo>
                  <a:pt x="914400" y="6400800"/>
                </a:lnTo>
                <a:lnTo>
                  <a:pt x="689811" y="6432884"/>
                </a:lnTo>
                <a:lnTo>
                  <a:pt x="368969" y="6464968"/>
                </a:lnTo>
                <a:lnTo>
                  <a:pt x="192506" y="6384758"/>
                </a:lnTo>
                <a:lnTo>
                  <a:pt x="192506" y="6240379"/>
                </a:lnTo>
                <a:lnTo>
                  <a:pt x="256674" y="6144126"/>
                </a:lnTo>
                <a:lnTo>
                  <a:pt x="529390" y="6112042"/>
                </a:lnTo>
                <a:lnTo>
                  <a:pt x="737937" y="5999747"/>
                </a:lnTo>
                <a:lnTo>
                  <a:pt x="721895" y="5823284"/>
                </a:lnTo>
                <a:lnTo>
                  <a:pt x="513348" y="5582653"/>
                </a:lnTo>
                <a:lnTo>
                  <a:pt x="240632" y="5438274"/>
                </a:lnTo>
                <a:lnTo>
                  <a:pt x="48127" y="5149516"/>
                </a:lnTo>
                <a:lnTo>
                  <a:pt x="0" y="4860758"/>
                </a:lnTo>
                <a:lnTo>
                  <a:pt x="32084" y="4588042"/>
                </a:lnTo>
                <a:lnTo>
                  <a:pt x="192506" y="4347410"/>
                </a:lnTo>
                <a:lnTo>
                  <a:pt x="240632" y="4315326"/>
                </a:lnTo>
                <a:lnTo>
                  <a:pt x="385011" y="4267200"/>
                </a:lnTo>
                <a:lnTo>
                  <a:pt x="577516" y="4235116"/>
                </a:lnTo>
                <a:lnTo>
                  <a:pt x="882316" y="4203032"/>
                </a:lnTo>
                <a:lnTo>
                  <a:pt x="1058779" y="4154905"/>
                </a:lnTo>
                <a:lnTo>
                  <a:pt x="1155032" y="4203032"/>
                </a:lnTo>
                <a:lnTo>
                  <a:pt x="1235242" y="4122821"/>
                </a:lnTo>
                <a:lnTo>
                  <a:pt x="1363579" y="4154905"/>
                </a:lnTo>
                <a:lnTo>
                  <a:pt x="1475874" y="4154905"/>
                </a:lnTo>
                <a:lnTo>
                  <a:pt x="1459832" y="4090737"/>
                </a:lnTo>
                <a:lnTo>
                  <a:pt x="1524000" y="4010526"/>
                </a:lnTo>
                <a:lnTo>
                  <a:pt x="1443790" y="3930316"/>
                </a:lnTo>
                <a:lnTo>
                  <a:pt x="1443790" y="3753853"/>
                </a:lnTo>
                <a:lnTo>
                  <a:pt x="1395663" y="3577389"/>
                </a:lnTo>
                <a:lnTo>
                  <a:pt x="1331495" y="3368842"/>
                </a:lnTo>
                <a:lnTo>
                  <a:pt x="1138990" y="3288632"/>
                </a:lnTo>
                <a:lnTo>
                  <a:pt x="850232" y="3128210"/>
                </a:lnTo>
                <a:lnTo>
                  <a:pt x="673769" y="2935705"/>
                </a:lnTo>
                <a:lnTo>
                  <a:pt x="561474" y="2630905"/>
                </a:lnTo>
                <a:lnTo>
                  <a:pt x="385011" y="2534653"/>
                </a:lnTo>
                <a:lnTo>
                  <a:pt x="304800" y="2534653"/>
                </a:lnTo>
                <a:lnTo>
                  <a:pt x="256674" y="2374232"/>
                </a:lnTo>
                <a:lnTo>
                  <a:pt x="320842" y="2069432"/>
                </a:lnTo>
                <a:lnTo>
                  <a:pt x="577516" y="1957138"/>
                </a:lnTo>
                <a:lnTo>
                  <a:pt x="786063" y="1973179"/>
                </a:lnTo>
                <a:lnTo>
                  <a:pt x="930442" y="2085474"/>
                </a:lnTo>
                <a:lnTo>
                  <a:pt x="1042737" y="2085474"/>
                </a:lnTo>
                <a:lnTo>
                  <a:pt x="1171074" y="2085474"/>
                </a:lnTo>
                <a:lnTo>
                  <a:pt x="1283369" y="2101516"/>
                </a:lnTo>
                <a:lnTo>
                  <a:pt x="1363579" y="2133600"/>
                </a:lnTo>
                <a:lnTo>
                  <a:pt x="1475874" y="2133600"/>
                </a:lnTo>
                <a:lnTo>
                  <a:pt x="1459832" y="1909010"/>
                </a:lnTo>
                <a:lnTo>
                  <a:pt x="1443790" y="1652337"/>
                </a:lnTo>
                <a:lnTo>
                  <a:pt x="1556084" y="1427747"/>
                </a:lnTo>
                <a:lnTo>
                  <a:pt x="1636295" y="1315453"/>
                </a:lnTo>
                <a:lnTo>
                  <a:pt x="1812758" y="1251284"/>
                </a:lnTo>
                <a:lnTo>
                  <a:pt x="2294021" y="176463"/>
                </a:lnTo>
                <a:lnTo>
                  <a:pt x="2261937" y="96253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将军亚夫"/>
          <p:cNvSpPr txBox="1"/>
          <p:nvPr>
            <p:custDataLst>
              <p:tags r:id="rId5"/>
            </p:custDataLst>
          </p:nvPr>
        </p:nvSpPr>
        <p:spPr>
          <a:xfrm>
            <a:off x="1779270" y="1254760"/>
            <a:ext cx="101466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兰米粗楷简体" panose="02000503000000000000" charset="-122"/>
                <a:ea typeface="兰米粗楷简体" panose="02000503000000000000" charset="-122"/>
                <a:cs typeface="兰米粗楷简体" panose="02000503000000000000" charset="-122"/>
              </a:rPr>
              <a:t>将军亚夫持兵揖曰：“介胄之士不拜，请以军礼见。”</a:t>
            </a:r>
            <a:endParaRPr lang="zh-CN" altLang="en-US" sz="3200" b="1"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3936365" y="346964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刚正不阿，恪守军礼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手杖形箭头 10">
            <a:hlinkClick r:id="rId7" action="ppaction://hlinksldjump"/>
          </p:cNvPr>
          <p:cNvSpPr/>
          <p:nvPr/>
        </p:nvSpPr>
        <p:spPr>
          <a:xfrm rot="180000">
            <a:off x="10847070" y="5494655"/>
            <a:ext cx="744220" cy="918845"/>
          </a:xfrm>
          <a:prstGeom prst="uturn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18940" y="125476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200" b="1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  <a:cs typeface="兰米粗楷简体" panose="02000503000000000000" charset="-122"/>
                <a:sym typeface="+mn-ea"/>
              </a:rPr>
              <a:t>揖</a:t>
            </a:r>
            <a:endParaRPr lang="zh-CN" altLang="en-US" sz="3200" b="1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48550" y="1254760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200" b="1">
                <a:solidFill>
                  <a:srgbClr val="FF0000"/>
                </a:solidFill>
                <a:latin typeface="兰米粗楷简体" panose="02000503000000000000" charset="-122"/>
                <a:ea typeface="兰米粗楷简体" panose="02000503000000000000" charset="-122"/>
                <a:cs typeface="兰米粗楷简体" panose="02000503000000000000" charset="-122"/>
                <a:sym typeface="+mn-ea"/>
              </a:rPr>
              <a:t>拜</a:t>
            </a:r>
            <a:endParaRPr lang="zh-CN" altLang="en-US" sz="3200" b="1">
              <a:solidFill>
                <a:srgbClr val="FF0000"/>
              </a:solidFill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2420" y="2068830"/>
            <a:ext cx="4438650" cy="38481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4802505" y="2067560"/>
            <a:ext cx="213106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solidFill>
                  <a:srgbClr val="FF0000"/>
                </a:solidFill>
                <a:latin typeface="华康徽宗宫体 W5" panose="03000509000000000000" charset="-122"/>
                <a:ea typeface="华康徽宗宫体 W5" panose="03000509000000000000" charset="-122"/>
              </a:rPr>
              <a:t>真</a:t>
            </a:r>
            <a:r>
              <a:rPr lang="zh-CN" altLang="en-US" sz="13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13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266700" y="23241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4400" b="1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三读，知人物</a:t>
            </a:r>
            <a:endParaRPr lang="zh-CN" altLang="en-US" sz="4400" b="1">
              <a:solidFill>
                <a:srgbClr val="374D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5970" y="1252855"/>
            <a:ext cx="10184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请你仿照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嗟乎，此真将军矣！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的句式，评价汉文帝。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4750" y="2426335"/>
            <a:ext cx="73025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002060"/>
                </a:solidFill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</a:rPr>
              <a:t>贤明</a:t>
            </a:r>
            <a:endParaRPr lang="zh-CN" altLang="en-US" sz="5400" b="1">
              <a:solidFill>
                <a:srgbClr val="002060"/>
              </a:solidFill>
              <a:latin typeface="华康徽宗宫体 W5" panose="03000509000000000000" charset="-122"/>
              <a:ea typeface="华康徽宗宫体 W5" panose="03000509000000000000" charset="-122"/>
              <a:cs typeface="华康徽宗宫体 W5" panose="03000509000000000000" charset="-122"/>
            </a:endParaRPr>
          </a:p>
          <a:p>
            <a:r>
              <a:rPr lang="zh-CN" altLang="en-US" sz="5400" b="1">
                <a:solidFill>
                  <a:srgbClr val="002060"/>
                </a:solidFill>
                <a:latin typeface="华康徽宗宫体 W5" panose="03000509000000000000" charset="-122"/>
                <a:ea typeface="华康徽宗宫体 W5" panose="03000509000000000000" charset="-122"/>
                <a:cs typeface="华康徽宗宫体 W5" panose="03000509000000000000" charset="-122"/>
              </a:rPr>
              <a:t>识大体</a:t>
            </a:r>
            <a:endParaRPr lang="zh-CN" altLang="en-US" sz="5400" b="1">
              <a:solidFill>
                <a:srgbClr val="002060"/>
              </a:solidFill>
              <a:latin typeface="华康徽宗宫体 W5" panose="03000509000000000000" charset="-122"/>
              <a:ea typeface="华康徽宗宫体 W5" panose="03000509000000000000" charset="-122"/>
              <a:cs typeface="华康徽宗宫体 W5" panose="03000509000000000000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>
            <p:custDataLst>
              <p:tags r:id="rId2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587625"/>
            <a:ext cx="4991100" cy="4152900"/>
          </a:xfrm>
          <a:prstGeom prst="rect">
            <a:avLst/>
          </a:prstGeom>
        </p:spPr>
      </p:pic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890905" y="1389380"/>
            <a:ext cx="10027920" cy="4276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史记写人时常用两种突出的</a:t>
            </a:r>
            <a:r>
              <a:rPr 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6" action="ppaction://hlinksldjump"/>
              </a:rPr>
              <a:t>性格</a:t>
            </a:r>
            <a:r>
              <a:rPr 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或两种不同的</a:t>
            </a:r>
            <a:r>
              <a:rPr 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7" action="ppaction://hlinksldjump"/>
              </a:rPr>
              <a:t>情势</a:t>
            </a:r>
            <a:r>
              <a:rPr 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，抑或两种不同的</a:t>
            </a:r>
            <a:r>
              <a:rPr 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8" action="ppaction://hlinksldjump"/>
              </a:rPr>
              <a:t>结果</a:t>
            </a:r>
            <a:r>
              <a:rPr 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作为对照</a:t>
            </a:r>
            <a:endParaRPr lang="zh-CN" sz="4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66700"/>
            <a:r>
              <a:rPr 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——李长之</a:t>
            </a:r>
            <a:endParaRPr lang="zh-CN" sz="4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66700"/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   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1050" y="363220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sz="4000" b="1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四读，悟写法</a:t>
            </a:r>
            <a:endParaRPr lang="zh-CN" altLang="en-US" sz="4000" b="1">
              <a:solidFill>
                <a:srgbClr val="374D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0815" y="4249420"/>
            <a:ext cx="3312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对比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9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三读"/>
          <p:cNvSpPr txBox="1"/>
          <p:nvPr>
            <p:custDataLst>
              <p:tags r:id="rId2"/>
            </p:custDataLst>
          </p:nvPr>
        </p:nvSpPr>
        <p:spPr>
          <a:xfrm>
            <a:off x="497903" y="389724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四读，悟写法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将军令"/>
          <p:cNvSpPr/>
          <p:nvPr>
            <p:custDataLst>
              <p:tags r:id="rId3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08735" y="1635760"/>
            <a:ext cx="957516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</a:rPr>
              <a:t>请同学们跳读文章，找找文章中哪些地方用了对比的手法？对刻画人物有什么作用？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三读"/>
          <p:cNvSpPr txBox="1"/>
          <p:nvPr>
            <p:custDataLst>
              <p:tags r:id="rId2"/>
            </p:custDataLst>
          </p:nvPr>
        </p:nvSpPr>
        <p:spPr>
          <a:xfrm>
            <a:off x="497903" y="389724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四读，悟写法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将军令"/>
          <p:cNvSpPr/>
          <p:nvPr>
            <p:custDataLst>
              <p:tags r:id="rId3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4"/>
            </p:custDataLst>
          </p:nvPr>
        </p:nvGraphicFramePr>
        <p:xfrm>
          <a:off x="1393825" y="1068705"/>
          <a:ext cx="10000615" cy="535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835"/>
                <a:gridCol w="2857500"/>
                <a:gridCol w="4526280"/>
              </a:tblGrid>
              <a:tr h="65087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霸上、棘门</a:t>
                      </a:r>
                      <a:endParaRPr lang="zh-CN" altLang="en-US" sz="32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</a:t>
                      </a:r>
                      <a:r>
                        <a:rPr lang="zh-CN" altLang="en-US" sz="3200">
                          <a:latin typeface="微软雅黑" panose="020B0503020204020204" charset="-122"/>
                          <a:ea typeface="微软雅黑" panose="020B0503020204020204" charset="-122"/>
                        </a:rPr>
                        <a:t>细柳</a:t>
                      </a:r>
                      <a:endParaRPr lang="zh-CN" altLang="en-US" sz="3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0421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/>
                </a:tc>
              </a:tr>
              <a:tr h="12884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800" b="1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441190" y="2151380"/>
            <a:ext cx="19494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直驰入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94245" y="1844040"/>
            <a:ext cx="41001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天子先驱至，不得入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上至，又不得入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不得驱驰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按辔徐行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51960" y="4097655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将以下骑送迎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48170" y="3851910"/>
            <a:ext cx="444627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5" action="ppaction://hlinksldjump"/>
              </a:rPr>
              <a:t>将军亚夫持兵揖曰：“介胄之士不拜，请以军礼见。”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None/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73855" y="5267960"/>
            <a:ext cx="268541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若儿戏耳，其将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固可袭而虏也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57085" y="5366385"/>
            <a:ext cx="43745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嗟乎，此真将军矣！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至于亚夫，可得而犯邪！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67840" y="540702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文帝的评价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67840" y="4097655"/>
            <a:ext cx="2406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将军的态度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54810" y="2490470"/>
            <a:ext cx="2073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入营的方式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15" grpId="0"/>
      <p:bldP spid="23" grpId="0"/>
      <p:bldP spid="16" grpId="0"/>
      <p:bldP spid="17" grpId="0"/>
      <p:bldP spid="22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三读"/>
          <p:cNvSpPr txBox="1"/>
          <p:nvPr>
            <p:custDataLst>
              <p:tags r:id="rId2"/>
            </p:custDataLst>
          </p:nvPr>
        </p:nvSpPr>
        <p:spPr>
          <a:xfrm>
            <a:off x="497903" y="389724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四读，悟写法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将军令"/>
          <p:cNvSpPr/>
          <p:nvPr>
            <p:custDataLst>
              <p:tags r:id="rId3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4"/>
            </p:custDataLst>
          </p:nvPr>
        </p:nvSpPr>
        <p:spPr>
          <a:xfrm>
            <a:off x="1283970" y="4133215"/>
            <a:ext cx="6401435" cy="783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天子为动，改容式车</a:t>
            </a:r>
            <a:endParaRPr lang="zh-CN" altLang="en-US" sz="3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3970" y="1252220"/>
            <a:ext cx="6401435" cy="73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军士吏被甲，锐兵刃，彀弓弩，持满。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970" y="2402840"/>
            <a:ext cx="6401435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军门都尉曰：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“将军令曰：‘军中闻将军令，不闻天子之诏。’”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9198610" y="1481455"/>
            <a:ext cx="6496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侧</a:t>
            </a:r>
            <a:endParaRPr lang="zh-CN" altLang="en-US" sz="5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5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面</a:t>
            </a:r>
            <a:endParaRPr lang="zh-CN" altLang="en-US" sz="5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5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描</a:t>
            </a:r>
            <a:endParaRPr lang="zh-CN" altLang="en-US" sz="5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5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5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3970" y="5398135"/>
            <a:ext cx="6401435" cy="553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群臣皆惊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36" grpId="0" bldLvl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泪滴形 23"/>
          <p:cNvSpPr/>
          <p:nvPr>
            <p:custDataLst>
              <p:tags r:id="rId2"/>
            </p:custDataLst>
          </p:nvPr>
        </p:nvSpPr>
        <p:spPr>
          <a:xfrm rot="17280000">
            <a:off x="6226175" y="4319270"/>
            <a:ext cx="1567815" cy="1564640"/>
          </a:xfrm>
          <a:prstGeom prst="teardrop">
            <a:avLst>
              <a:gd name="adj" fmla="val 141771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泪滴形 22"/>
          <p:cNvSpPr/>
          <p:nvPr>
            <p:custDataLst>
              <p:tags r:id="rId3"/>
            </p:custDataLst>
          </p:nvPr>
        </p:nvSpPr>
        <p:spPr>
          <a:xfrm rot="14880000">
            <a:off x="7166610" y="3662680"/>
            <a:ext cx="1567815" cy="1564640"/>
          </a:xfrm>
          <a:prstGeom prst="teardrop">
            <a:avLst>
              <a:gd name="adj" fmla="val 141771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泪滴形 21"/>
          <p:cNvSpPr/>
          <p:nvPr>
            <p:custDataLst>
              <p:tags r:id="rId4"/>
            </p:custDataLst>
          </p:nvPr>
        </p:nvSpPr>
        <p:spPr>
          <a:xfrm rot="21360000">
            <a:off x="4835525" y="4423410"/>
            <a:ext cx="1651000" cy="1610360"/>
          </a:xfrm>
          <a:prstGeom prst="teardrop">
            <a:avLst>
              <a:gd name="adj" fmla="val 141771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>
            <p:custDataLst>
              <p:tags r:id="rId5"/>
            </p:custDataLst>
          </p:nvPr>
        </p:nvSpPr>
        <p:spPr>
          <a:xfrm rot="14880000">
            <a:off x="7166610" y="2459990"/>
            <a:ext cx="1567815" cy="1564640"/>
          </a:xfrm>
          <a:prstGeom prst="teardrop">
            <a:avLst>
              <a:gd name="adj" fmla="val 141771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泪滴形 12"/>
          <p:cNvSpPr/>
          <p:nvPr>
            <p:custDataLst>
              <p:tags r:id="rId6"/>
            </p:custDataLst>
          </p:nvPr>
        </p:nvSpPr>
        <p:spPr>
          <a:xfrm rot="3780000">
            <a:off x="3211830" y="2334895"/>
            <a:ext cx="1634490" cy="1715135"/>
          </a:xfrm>
          <a:prstGeom prst="teardrop">
            <a:avLst>
              <a:gd name="adj" fmla="val 141771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泪滴形 11"/>
          <p:cNvSpPr/>
          <p:nvPr>
            <p:custDataLst>
              <p:tags r:id="rId7"/>
            </p:custDataLst>
          </p:nvPr>
        </p:nvSpPr>
        <p:spPr>
          <a:xfrm rot="6720000">
            <a:off x="4202430" y="1209675"/>
            <a:ext cx="1524000" cy="1718310"/>
          </a:xfrm>
          <a:prstGeom prst="teardrop">
            <a:avLst>
              <a:gd name="adj" fmla="val 141771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>
            <p:custDataLst>
              <p:tags r:id="rId8"/>
            </p:custDataLst>
          </p:nvPr>
        </p:nvSpPr>
        <p:spPr>
          <a:xfrm rot="11820000">
            <a:off x="6633210" y="1405890"/>
            <a:ext cx="1648460" cy="1534795"/>
          </a:xfrm>
          <a:prstGeom prst="teardrop">
            <a:avLst>
              <a:gd name="adj" fmla="val 141771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泪滴形 3"/>
          <p:cNvSpPr/>
          <p:nvPr>
            <p:custDataLst>
              <p:tags r:id="rId9"/>
            </p:custDataLst>
          </p:nvPr>
        </p:nvSpPr>
        <p:spPr>
          <a:xfrm>
            <a:off x="3625215" y="3701415"/>
            <a:ext cx="1757045" cy="1487805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泪滴形 9"/>
          <p:cNvSpPr/>
          <p:nvPr>
            <p:custDataLst>
              <p:tags r:id="rId10"/>
            </p:custDataLst>
          </p:nvPr>
        </p:nvSpPr>
        <p:spPr>
          <a:xfrm rot="7200000">
            <a:off x="5471795" y="1078865"/>
            <a:ext cx="1567815" cy="1564640"/>
          </a:xfrm>
          <a:prstGeom prst="teardrop">
            <a:avLst>
              <a:gd name="adj" fmla="val 141771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图文框 4"/>
          <p:cNvSpPr/>
          <p:nvPr>
            <p:custDataLst>
              <p:tags r:id="rId11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流程图: 接点 5"/>
          <p:cNvSpPr/>
          <p:nvPr>
            <p:custDataLst>
              <p:tags r:id="rId12"/>
            </p:custDataLst>
          </p:nvPr>
        </p:nvSpPr>
        <p:spPr>
          <a:xfrm>
            <a:off x="6023428" y="38569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6"/>
          <p:cNvSpPr/>
          <p:nvPr>
            <p:custDataLst>
              <p:tags r:id="rId13"/>
            </p:custDataLst>
          </p:nvPr>
        </p:nvSpPr>
        <p:spPr>
          <a:xfrm>
            <a:off x="76853" y="3356429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7"/>
          <p:cNvSpPr/>
          <p:nvPr>
            <p:custDataLst>
              <p:tags r:id="rId14"/>
            </p:custDataLst>
          </p:nvPr>
        </p:nvSpPr>
        <p:spPr>
          <a:xfrm>
            <a:off x="6023429" y="6676761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接点 8"/>
          <p:cNvSpPr/>
          <p:nvPr>
            <p:custDataLst>
              <p:tags r:id="rId15"/>
            </p:custDataLst>
          </p:nvPr>
        </p:nvSpPr>
        <p:spPr>
          <a:xfrm>
            <a:off x="11965992" y="3356429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6"/>
            </p:custDataLst>
          </p:nvPr>
        </p:nvSpPr>
        <p:spPr>
          <a:xfrm>
            <a:off x="10732168" y="233456"/>
            <a:ext cx="818148" cy="1354712"/>
          </a:xfrm>
          <a:prstGeom prst="rect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85042" y="486592"/>
            <a:ext cx="512400" cy="360000"/>
            <a:chOff x="10907216" y="440587"/>
            <a:chExt cx="512400" cy="360000"/>
          </a:xfrm>
        </p:grpSpPr>
        <p:sp>
          <p:nvSpPr>
            <p:cNvPr id="18" name="图文框 17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 rot="18877312">
              <a:off x="10907216" y="440587"/>
              <a:ext cx="360000" cy="360000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图文框 18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 rot="18877312">
              <a:off x="11059616" y="440587"/>
              <a:ext cx="360000" cy="360000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矩形 20"/>
          <p:cNvSpPr/>
          <p:nvPr>
            <p:custDataLst>
              <p:tags r:id="rId19"/>
            </p:custDataLst>
          </p:nvPr>
        </p:nvSpPr>
        <p:spPr>
          <a:xfrm>
            <a:off x="10732168" y="1198509"/>
            <a:ext cx="818148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20"/>
            </p:custDataLst>
          </p:nvPr>
        </p:nvSpPr>
        <p:spPr>
          <a:xfrm>
            <a:off x="4653915" y="2356485"/>
            <a:ext cx="2771775" cy="2310765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>
          <a:xfrm>
            <a:off x="4362450" y="1744345"/>
            <a:ext cx="1257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刘礼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2"/>
            </p:custDataLst>
          </p:nvPr>
        </p:nvSpPr>
        <p:spPr>
          <a:xfrm rot="180000">
            <a:off x="7040245" y="1881505"/>
            <a:ext cx="1274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徐厉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>
            <a:off x="5556250" y="1480820"/>
            <a:ext cx="1469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汉文帝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4"/>
            </p:custDataLst>
          </p:nvPr>
        </p:nvSpPr>
        <p:spPr>
          <a:xfrm>
            <a:off x="7425690" y="4008755"/>
            <a:ext cx="11563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军门都尉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5"/>
            </p:custDataLst>
          </p:nvPr>
        </p:nvSpPr>
        <p:spPr>
          <a:xfrm>
            <a:off x="6444615" y="4690110"/>
            <a:ext cx="15513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天子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特使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6"/>
            </p:custDataLst>
          </p:nvPr>
        </p:nvSpPr>
        <p:spPr>
          <a:xfrm>
            <a:off x="3359785" y="2654935"/>
            <a:ext cx="16770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匈奴大入边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7"/>
            </p:custDataLst>
          </p:nvPr>
        </p:nvSpPr>
        <p:spPr>
          <a:xfrm>
            <a:off x="5281295" y="3147695"/>
            <a:ext cx="194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周亚夫</a:t>
            </a:r>
            <a:endParaRPr lang="zh-CN" altLang="en-US" sz="36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28"/>
            </p:custDataLst>
          </p:nvPr>
        </p:nvSpPr>
        <p:spPr>
          <a:xfrm>
            <a:off x="7425690" y="3097530"/>
            <a:ext cx="1266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先驱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29"/>
            </p:custDataLst>
          </p:nvPr>
        </p:nvSpPr>
        <p:spPr>
          <a:xfrm>
            <a:off x="5099685" y="4789805"/>
            <a:ext cx="11239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壁门士吏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30"/>
            </p:custDataLst>
          </p:nvPr>
        </p:nvSpPr>
        <p:spPr>
          <a:xfrm>
            <a:off x="3882390" y="4114165"/>
            <a:ext cx="1005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群臣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三读"/>
          <p:cNvSpPr txBox="1"/>
          <p:nvPr>
            <p:custDataLst>
              <p:tags r:id="rId31"/>
            </p:custDataLst>
          </p:nvPr>
        </p:nvSpPr>
        <p:spPr>
          <a:xfrm>
            <a:off x="497903" y="389724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 smtClean="0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四读，悟写法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custDataLst>
      <p:tags r:id="rId3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28 -3.7037E-6 L 0.48828 -3.7037E-6 L 0.48828 0.96806 L -0.48828 0.96806 L -0.48828 -3.7037E-6 Z " pathEditMode="relative" rAng="0" ptsTypes="AAAAA">
                                      <p:cBhvr>
                                        <p:cTn id="6" dur="20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4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48403 L 0.97604 0.48403 L 0.97604 -0.48356 L -0.00026 -0.48356 L -0.00026 0.48403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15" y="-48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89 2.22222E-6 L -0.48854 2.22222E-6 L -0.48854 -0.96621 L 0.48789 -0.96621 L 0.48789 2.22222E-6 Z " pathEditMode="relative" rAng="0" ptsTypes="AAAAA">
                                      <p:cBhvr>
                                        <p:cTn id="10" dur="20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28" y="-48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8403 L -0.97617 -0.48403 L -0.97617 0.4838 L -0.00013 0.4838 L -0.00013 -0.48403 Z " pathEditMode="relative" rAng="0" ptsTypes="AAAAA">
                                      <p:cBhvr>
                                        <p:cTn id="12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02" y="4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58190" y="1238885"/>
            <a:ext cx="3035935" cy="5227320"/>
          </a:xfrm>
          <a:prstGeom prst="rect">
            <a:avLst/>
          </a:prstGeom>
        </p:spPr>
      </p:pic>
      <p:pic>
        <p:nvPicPr>
          <p:cNvPr id="9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57555" y="1238885"/>
            <a:ext cx="3037205" cy="531876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6"/>
            </p:custDataLst>
          </p:nvPr>
        </p:nvSpPr>
        <p:spPr>
          <a:xfrm>
            <a:off x="167640" y="17780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4400" b="1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五读，抒感悟</a:t>
            </a:r>
            <a:endParaRPr lang="zh-CN" altLang="en-US" sz="4400" b="1">
              <a:solidFill>
                <a:srgbClr val="374D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5650" y="461645"/>
            <a:ext cx="737806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学习完这篇文章，如果要发一条朋友圈，你会说些什么？请为你的朋友圈写一段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字左右的话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4565650" y="2677795"/>
            <a:ext cx="906018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400" b="1">
                <a:solidFill>
                  <a:srgbClr val="660066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微软雅黑" panose="020B0503020204020204" charset="-122"/>
              </a:rPr>
              <a:t>君不见亚夫真本色，</a:t>
            </a:r>
            <a:endParaRPr lang="zh-CN" sz="4400" b="1">
              <a:solidFill>
                <a:srgbClr val="660066"/>
              </a:solidFill>
              <a:latin typeface="方正苏新诗柳楷_GBK" panose="02010600010101010101" charset="-122"/>
              <a:ea typeface="方正苏新诗柳楷_GBK" panose="02010600010101010101" charset="-122"/>
              <a:cs typeface="微软雅黑" panose="020B0503020204020204" charset="-122"/>
            </a:endParaRPr>
          </a:p>
          <a:p>
            <a:pPr indent="0"/>
            <a:r>
              <a:rPr lang="zh-CN" sz="4400" b="1">
                <a:solidFill>
                  <a:srgbClr val="660066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微软雅黑" panose="020B0503020204020204" charset="-122"/>
              </a:rPr>
              <a:t>铁骨铮铮细柳营。</a:t>
            </a:r>
            <a:endParaRPr lang="zh-CN" sz="4400" b="1">
              <a:solidFill>
                <a:srgbClr val="660066"/>
              </a:solidFill>
              <a:latin typeface="方正苏新诗柳楷_GBK" panose="02010600010101010101" charset="-122"/>
              <a:ea typeface="方正苏新诗柳楷_GBK" panose="02010600010101010101" charset="-122"/>
              <a:cs typeface="微软雅黑" panose="020B0503020204020204" charset="-122"/>
            </a:endParaRPr>
          </a:p>
          <a:p>
            <a:pPr indent="0"/>
            <a:r>
              <a:rPr lang="zh-CN" altLang="en-US" sz="4400" b="1">
                <a:solidFill>
                  <a:srgbClr val="660066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微软雅黑" panose="020B0503020204020204" charset="-122"/>
              </a:rPr>
              <a:t>君不见文帝真本性，</a:t>
            </a:r>
            <a:endParaRPr lang="zh-CN" altLang="en-US" sz="4400" b="1">
              <a:solidFill>
                <a:srgbClr val="660066"/>
              </a:solidFill>
              <a:latin typeface="方正苏新诗柳楷_GBK" panose="02010600010101010101" charset="-122"/>
              <a:ea typeface="方正苏新诗柳楷_GBK" panose="02010600010101010101" charset="-122"/>
              <a:cs typeface="微软雅黑" panose="020B0503020204020204" charset="-122"/>
            </a:endParaRPr>
          </a:p>
          <a:p>
            <a:pPr indent="0"/>
            <a:r>
              <a:rPr lang="zh-CN" altLang="en-US" sz="4400" b="1">
                <a:solidFill>
                  <a:srgbClr val="660066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微软雅黑" panose="020B0503020204020204" charset="-122"/>
              </a:rPr>
              <a:t>贤君良将《史记》传。</a:t>
            </a:r>
            <a:endParaRPr lang="zh-CN" altLang="en-US" sz="4400" b="1">
              <a:solidFill>
                <a:srgbClr val="660066"/>
              </a:solidFill>
              <a:latin typeface="方正苏新诗柳楷_GBK" panose="02010600010101010101" charset="-122"/>
              <a:ea typeface="方正苏新诗柳楷_GBK" panose="02010600010101010101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r="-374" b="19045"/>
          <a:stretch>
            <a:fillRect/>
          </a:stretch>
        </p:blipFill>
        <p:spPr>
          <a:xfrm>
            <a:off x="836930" y="1541145"/>
            <a:ext cx="2878455" cy="4497070"/>
          </a:xfrm>
          <a:prstGeom prst="round2SameRect">
            <a:avLst/>
          </a:prstGeom>
        </p:spPr>
      </p:pic>
    </p:spTree>
    <p:custDataLst>
      <p:tags r:id="rId9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>
            <p:custDataLst>
              <p:tags r:id="rId2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流程图: 接点 5"/>
          <p:cNvSpPr/>
          <p:nvPr>
            <p:custDataLst>
              <p:tags r:id="rId3"/>
            </p:custDataLst>
          </p:nvPr>
        </p:nvSpPr>
        <p:spPr>
          <a:xfrm>
            <a:off x="6023428" y="38569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6"/>
          <p:cNvSpPr/>
          <p:nvPr>
            <p:custDataLst>
              <p:tags r:id="rId4"/>
            </p:custDataLst>
          </p:nvPr>
        </p:nvSpPr>
        <p:spPr>
          <a:xfrm>
            <a:off x="76853" y="3356429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7"/>
          <p:cNvSpPr/>
          <p:nvPr>
            <p:custDataLst>
              <p:tags r:id="rId5"/>
            </p:custDataLst>
          </p:nvPr>
        </p:nvSpPr>
        <p:spPr>
          <a:xfrm>
            <a:off x="6023429" y="6676761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接点 8"/>
          <p:cNvSpPr/>
          <p:nvPr>
            <p:custDataLst>
              <p:tags r:id="rId6"/>
            </p:custDataLst>
          </p:nvPr>
        </p:nvSpPr>
        <p:spPr>
          <a:xfrm>
            <a:off x="11965992" y="3356429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7"/>
            </p:custDataLst>
          </p:nvPr>
        </p:nvSpPr>
        <p:spPr>
          <a:xfrm rot="5400000">
            <a:off x="714952" y="3280648"/>
            <a:ext cx="2727158" cy="1042737"/>
          </a:xfrm>
          <a:custGeom>
            <a:avLst/>
            <a:gdLst>
              <a:gd name="connsiteX0" fmla="*/ 1161140 w 2727158"/>
              <a:gd name="connsiteY0" fmla="*/ 0 h 1042737"/>
              <a:gd name="connsiteX1" fmla="*/ 2727158 w 2727158"/>
              <a:gd name="connsiteY1" fmla="*/ 0 h 1042737"/>
              <a:gd name="connsiteX2" fmla="*/ 2727158 w 2727158"/>
              <a:gd name="connsiteY2" fmla="*/ 1042737 h 1042737"/>
              <a:gd name="connsiteX3" fmla="*/ 1692030 w 2727158"/>
              <a:gd name="connsiteY3" fmla="*/ 1042737 h 1042737"/>
              <a:gd name="connsiteX4" fmla="*/ 1633833 w 2727158"/>
              <a:gd name="connsiteY4" fmla="*/ 928432 h 1042737"/>
              <a:gd name="connsiteX5" fmla="*/ 2612853 w 2727158"/>
              <a:gd name="connsiteY5" fmla="*/ 928432 h 1042737"/>
              <a:gd name="connsiteX6" fmla="*/ 2612853 w 2727158"/>
              <a:gd name="connsiteY6" fmla="*/ 114305 h 1042737"/>
              <a:gd name="connsiteX7" fmla="*/ 1219337 w 2727158"/>
              <a:gd name="connsiteY7" fmla="*/ 114305 h 1042737"/>
              <a:gd name="connsiteX8" fmla="*/ 0 w 2727158"/>
              <a:gd name="connsiteY8" fmla="*/ 0 h 1042737"/>
              <a:gd name="connsiteX9" fmla="*/ 1035129 w 2727158"/>
              <a:gd name="connsiteY9" fmla="*/ 0 h 1042737"/>
              <a:gd name="connsiteX10" fmla="*/ 1093325 w 2727158"/>
              <a:gd name="connsiteY10" fmla="*/ 114305 h 1042737"/>
              <a:gd name="connsiteX11" fmla="*/ 114305 w 2727158"/>
              <a:gd name="connsiteY11" fmla="*/ 114305 h 1042737"/>
              <a:gd name="connsiteX12" fmla="*/ 114305 w 2727158"/>
              <a:gd name="connsiteY12" fmla="*/ 928432 h 1042737"/>
              <a:gd name="connsiteX13" fmla="*/ 1507822 w 2727158"/>
              <a:gd name="connsiteY13" fmla="*/ 928432 h 1042737"/>
              <a:gd name="connsiteX14" fmla="*/ 1566018 w 2727158"/>
              <a:gd name="connsiteY14" fmla="*/ 1042737 h 1042737"/>
              <a:gd name="connsiteX15" fmla="*/ 0 w 2727158"/>
              <a:gd name="connsiteY15" fmla="*/ 1042737 h 104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7158" h="1042737">
                <a:moveTo>
                  <a:pt x="1161140" y="0"/>
                </a:moveTo>
                <a:lnTo>
                  <a:pt x="2727158" y="0"/>
                </a:lnTo>
                <a:lnTo>
                  <a:pt x="2727158" y="1042737"/>
                </a:lnTo>
                <a:lnTo>
                  <a:pt x="1692030" y="1042737"/>
                </a:lnTo>
                <a:lnTo>
                  <a:pt x="1633833" y="928432"/>
                </a:lnTo>
                <a:lnTo>
                  <a:pt x="2612853" y="928432"/>
                </a:lnTo>
                <a:lnTo>
                  <a:pt x="2612853" y="114305"/>
                </a:lnTo>
                <a:lnTo>
                  <a:pt x="1219337" y="114305"/>
                </a:lnTo>
                <a:close/>
                <a:moveTo>
                  <a:pt x="0" y="0"/>
                </a:moveTo>
                <a:lnTo>
                  <a:pt x="1035129" y="0"/>
                </a:lnTo>
                <a:lnTo>
                  <a:pt x="1093325" y="114305"/>
                </a:lnTo>
                <a:lnTo>
                  <a:pt x="114305" y="114305"/>
                </a:lnTo>
                <a:lnTo>
                  <a:pt x="114305" y="928432"/>
                </a:lnTo>
                <a:lnTo>
                  <a:pt x="1507822" y="928432"/>
                </a:lnTo>
                <a:lnTo>
                  <a:pt x="1566018" y="1042737"/>
                </a:lnTo>
                <a:lnTo>
                  <a:pt x="0" y="1042737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任意多边形 14"/>
          <p:cNvSpPr/>
          <p:nvPr>
            <p:custDataLst>
              <p:tags r:id="rId8"/>
            </p:custDataLst>
          </p:nvPr>
        </p:nvSpPr>
        <p:spPr>
          <a:xfrm>
            <a:off x="222088" y="233456"/>
            <a:ext cx="9004727" cy="4515965"/>
          </a:xfrm>
          <a:custGeom>
            <a:avLst/>
            <a:gdLst>
              <a:gd name="connsiteX0" fmla="*/ 0 w 8502555"/>
              <a:gd name="connsiteY0" fmla="*/ 4285397 h 4285397"/>
              <a:gd name="connsiteX1" fmla="*/ 8502555 w 8502555"/>
              <a:gd name="connsiteY1" fmla="*/ 0 h 4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2555" h="4285397">
                <a:moveTo>
                  <a:pt x="0" y="4285397"/>
                </a:moveTo>
                <a:lnTo>
                  <a:pt x="8502555" y="0"/>
                </a:lnTo>
              </a:path>
            </a:pathLst>
          </a:custGeom>
          <a:noFill/>
          <a:ln w="25400">
            <a:solidFill>
              <a:srgbClr val="37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10732168" y="233456"/>
            <a:ext cx="818148" cy="1354712"/>
          </a:xfrm>
          <a:prstGeom prst="rect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85042" y="486592"/>
            <a:ext cx="512400" cy="360000"/>
            <a:chOff x="10907216" y="440587"/>
            <a:chExt cx="512400" cy="360000"/>
          </a:xfrm>
        </p:grpSpPr>
        <p:sp>
          <p:nvSpPr>
            <p:cNvPr id="18" name="图文框 1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 rot="18877312">
              <a:off x="10907216" y="440587"/>
              <a:ext cx="360000" cy="360000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图文框 1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 rot="18877312">
              <a:off x="11059616" y="440587"/>
              <a:ext cx="360000" cy="360000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10732168" y="1198509"/>
            <a:ext cx="818148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8747125" y="1724660"/>
            <a:ext cx="459740" cy="4149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9206865" y="629285"/>
            <a:ext cx="1290320" cy="56007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7200" b="1">
                <a:latin typeface="柳公权楷书" panose="02010600010101010101" charset="-122"/>
                <a:ea typeface="柳公权楷书" panose="02010600010101010101" charset="-122"/>
              </a:rPr>
              <a:t>周亚夫军细柳</a:t>
            </a:r>
            <a:endParaRPr lang="zh-CN" altLang="en-US" sz="7200" b="1">
              <a:latin typeface="柳公权楷书" panose="02010600010101010101" charset="-122"/>
              <a:ea typeface="柳公权楷书" panose="0201060001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5"/>
            </p:custDataLst>
          </p:nvPr>
        </p:nvSpPr>
        <p:spPr>
          <a:xfrm>
            <a:off x="7948930" y="3897630"/>
            <a:ext cx="798195" cy="1976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 b="1">
                <a:latin typeface="柳公权楷书" panose="02010600010101010101" charset="-122"/>
                <a:ea typeface="柳公权楷书" panose="02010600010101010101" charset="-122"/>
              </a:rPr>
              <a:t>司马迁</a:t>
            </a:r>
            <a:endParaRPr lang="zh-CN" altLang="en-US" sz="4000" b="1">
              <a:latin typeface="柳公权楷书" panose="02010600010101010101" charset="-122"/>
              <a:ea typeface="柳公权楷书" panose="02010600010101010101" charset="-122"/>
            </a:endParaRPr>
          </a:p>
        </p:txBody>
      </p:sp>
      <p:sp>
        <p:nvSpPr>
          <p:cNvPr id="55" name="任意多边形 54"/>
          <p:cNvSpPr/>
          <p:nvPr>
            <p:custDataLst>
              <p:tags r:id="rId16"/>
            </p:custDataLst>
          </p:nvPr>
        </p:nvSpPr>
        <p:spPr>
          <a:xfrm flipH="1">
            <a:off x="4026535" y="2832100"/>
            <a:ext cx="1997075" cy="3042920"/>
          </a:xfrm>
          <a:custGeom>
            <a:avLst/>
            <a:gdLst>
              <a:gd name="connsiteX0" fmla="*/ 882316 w 5188992"/>
              <a:gd name="connsiteY0" fmla="*/ 0 h 8465474"/>
              <a:gd name="connsiteX1" fmla="*/ 946484 w 5188992"/>
              <a:gd name="connsiteY1" fmla="*/ 176464 h 8465474"/>
              <a:gd name="connsiteX2" fmla="*/ 1010653 w 5188992"/>
              <a:gd name="connsiteY2" fmla="*/ 433137 h 8465474"/>
              <a:gd name="connsiteX3" fmla="*/ 994610 w 5188992"/>
              <a:gd name="connsiteY3" fmla="*/ 561474 h 8465474"/>
              <a:gd name="connsiteX4" fmla="*/ 1010653 w 5188992"/>
              <a:gd name="connsiteY4" fmla="*/ 930443 h 8465474"/>
              <a:gd name="connsiteX5" fmla="*/ 1187116 w 5188992"/>
              <a:gd name="connsiteY5" fmla="*/ 930443 h 8465474"/>
              <a:gd name="connsiteX6" fmla="*/ 1267326 w 5188992"/>
              <a:gd name="connsiteY6" fmla="*/ 866274 h 8465474"/>
              <a:gd name="connsiteX7" fmla="*/ 1315453 w 5188992"/>
              <a:gd name="connsiteY7" fmla="*/ 994611 h 8465474"/>
              <a:gd name="connsiteX8" fmla="*/ 1283368 w 5188992"/>
              <a:gd name="connsiteY8" fmla="*/ 1106906 h 8465474"/>
              <a:gd name="connsiteX9" fmla="*/ 1219200 w 5188992"/>
              <a:gd name="connsiteY9" fmla="*/ 1058779 h 8465474"/>
              <a:gd name="connsiteX10" fmla="*/ 1155031 w 5188992"/>
              <a:gd name="connsiteY10" fmla="*/ 1058779 h 8465474"/>
              <a:gd name="connsiteX11" fmla="*/ 1042737 w 5188992"/>
              <a:gd name="connsiteY11" fmla="*/ 1138990 h 8465474"/>
              <a:gd name="connsiteX12" fmla="*/ 1058779 w 5188992"/>
              <a:gd name="connsiteY12" fmla="*/ 1347537 h 8465474"/>
              <a:gd name="connsiteX13" fmla="*/ 1058779 w 5188992"/>
              <a:gd name="connsiteY13" fmla="*/ 1427748 h 8465474"/>
              <a:gd name="connsiteX14" fmla="*/ 1058779 w 5188992"/>
              <a:gd name="connsiteY14" fmla="*/ 1475874 h 8465474"/>
              <a:gd name="connsiteX15" fmla="*/ 1042737 w 5188992"/>
              <a:gd name="connsiteY15" fmla="*/ 1588169 h 8465474"/>
              <a:gd name="connsiteX16" fmla="*/ 1058779 w 5188992"/>
              <a:gd name="connsiteY16" fmla="*/ 1748590 h 8465474"/>
              <a:gd name="connsiteX17" fmla="*/ 1283368 w 5188992"/>
              <a:gd name="connsiteY17" fmla="*/ 2117558 h 8465474"/>
              <a:gd name="connsiteX18" fmla="*/ 1267326 w 5188992"/>
              <a:gd name="connsiteY18" fmla="*/ 2294022 h 8465474"/>
              <a:gd name="connsiteX19" fmla="*/ 1219200 w 5188992"/>
              <a:gd name="connsiteY19" fmla="*/ 2390274 h 8465474"/>
              <a:gd name="connsiteX20" fmla="*/ 1090863 w 5188992"/>
              <a:gd name="connsiteY20" fmla="*/ 2390274 h 8465474"/>
              <a:gd name="connsiteX21" fmla="*/ 1162660 w 5188992"/>
              <a:gd name="connsiteY21" fmla="*/ 4407122 h 8465474"/>
              <a:gd name="connsiteX22" fmla="*/ 1173065 w 5188992"/>
              <a:gd name="connsiteY22" fmla="*/ 4408985 h 8465474"/>
              <a:gd name="connsiteX23" fmla="*/ 1258676 w 5188992"/>
              <a:gd name="connsiteY23" fmla="*/ 4438906 h 8465474"/>
              <a:gd name="connsiteX24" fmla="*/ 1354929 w 5188992"/>
              <a:gd name="connsiteY24" fmla="*/ 4406821 h 8465474"/>
              <a:gd name="connsiteX25" fmla="*/ 1403055 w 5188992"/>
              <a:gd name="connsiteY25" fmla="*/ 4374737 h 8465474"/>
              <a:gd name="connsiteX26" fmla="*/ 1515350 w 5188992"/>
              <a:gd name="connsiteY26" fmla="*/ 4326611 h 8465474"/>
              <a:gd name="connsiteX27" fmla="*/ 1563476 w 5188992"/>
              <a:gd name="connsiteY27" fmla="*/ 4310569 h 8465474"/>
              <a:gd name="connsiteX28" fmla="*/ 1643687 w 5188992"/>
              <a:gd name="connsiteY28" fmla="*/ 4246400 h 8465474"/>
              <a:gd name="connsiteX29" fmla="*/ 1691813 w 5188992"/>
              <a:gd name="connsiteY29" fmla="*/ 4230358 h 8465474"/>
              <a:gd name="connsiteX30" fmla="*/ 1739939 w 5188992"/>
              <a:gd name="connsiteY30" fmla="*/ 4134106 h 8465474"/>
              <a:gd name="connsiteX31" fmla="*/ 1820150 w 5188992"/>
              <a:gd name="connsiteY31" fmla="*/ 4053895 h 8465474"/>
              <a:gd name="connsiteX32" fmla="*/ 1836192 w 5188992"/>
              <a:gd name="connsiteY32" fmla="*/ 4005769 h 8465474"/>
              <a:gd name="connsiteX33" fmla="*/ 1948487 w 5188992"/>
              <a:gd name="connsiteY33" fmla="*/ 3909516 h 8465474"/>
              <a:gd name="connsiteX34" fmla="*/ 1980571 w 5188992"/>
              <a:gd name="connsiteY34" fmla="*/ 3861390 h 8465474"/>
              <a:gd name="connsiteX35" fmla="*/ 1996613 w 5188992"/>
              <a:gd name="connsiteY35" fmla="*/ 3797221 h 8465474"/>
              <a:gd name="connsiteX36" fmla="*/ 1964529 w 5188992"/>
              <a:gd name="connsiteY36" fmla="*/ 3700969 h 8465474"/>
              <a:gd name="connsiteX37" fmla="*/ 1948487 w 5188992"/>
              <a:gd name="connsiteY37" fmla="*/ 3492421 h 8465474"/>
              <a:gd name="connsiteX38" fmla="*/ 1980571 w 5188992"/>
              <a:gd name="connsiteY38" fmla="*/ 3396169 h 8465474"/>
              <a:gd name="connsiteX39" fmla="*/ 1996613 w 5188992"/>
              <a:gd name="connsiteY39" fmla="*/ 3332000 h 8465474"/>
              <a:gd name="connsiteX40" fmla="*/ 2044739 w 5188992"/>
              <a:gd name="connsiteY40" fmla="*/ 3235748 h 8465474"/>
              <a:gd name="connsiteX41" fmla="*/ 2060781 w 5188992"/>
              <a:gd name="connsiteY41" fmla="*/ 3187621 h 8465474"/>
              <a:gd name="connsiteX42" fmla="*/ 2140992 w 5188992"/>
              <a:gd name="connsiteY42" fmla="*/ 3123453 h 8465474"/>
              <a:gd name="connsiteX43" fmla="*/ 2205160 w 5188992"/>
              <a:gd name="connsiteY43" fmla="*/ 3107411 h 8465474"/>
              <a:gd name="connsiteX44" fmla="*/ 2237245 w 5188992"/>
              <a:gd name="connsiteY44" fmla="*/ 3075327 h 8465474"/>
              <a:gd name="connsiteX45" fmla="*/ 2285371 w 5188992"/>
              <a:gd name="connsiteY45" fmla="*/ 3043242 h 8465474"/>
              <a:gd name="connsiteX46" fmla="*/ 2365581 w 5188992"/>
              <a:gd name="connsiteY46" fmla="*/ 2979074 h 8465474"/>
              <a:gd name="connsiteX47" fmla="*/ 2413708 w 5188992"/>
              <a:gd name="connsiteY47" fmla="*/ 2963032 h 8465474"/>
              <a:gd name="connsiteX48" fmla="*/ 2445792 w 5188992"/>
              <a:gd name="connsiteY48" fmla="*/ 2914906 h 8465474"/>
              <a:gd name="connsiteX49" fmla="*/ 2477876 w 5188992"/>
              <a:gd name="connsiteY49" fmla="*/ 2882821 h 8465474"/>
              <a:gd name="connsiteX50" fmla="*/ 2574129 w 5188992"/>
              <a:gd name="connsiteY50" fmla="*/ 2818653 h 8465474"/>
              <a:gd name="connsiteX51" fmla="*/ 2622255 w 5188992"/>
              <a:gd name="connsiteY51" fmla="*/ 2802611 h 8465474"/>
              <a:gd name="connsiteX52" fmla="*/ 2654339 w 5188992"/>
              <a:gd name="connsiteY52" fmla="*/ 2754485 h 8465474"/>
              <a:gd name="connsiteX53" fmla="*/ 2718508 w 5188992"/>
              <a:gd name="connsiteY53" fmla="*/ 2690316 h 8465474"/>
              <a:gd name="connsiteX54" fmla="*/ 2750592 w 5188992"/>
              <a:gd name="connsiteY54" fmla="*/ 2642190 h 8465474"/>
              <a:gd name="connsiteX55" fmla="*/ 2782676 w 5188992"/>
              <a:gd name="connsiteY55" fmla="*/ 2481769 h 8465474"/>
              <a:gd name="connsiteX56" fmla="*/ 2750592 w 5188992"/>
              <a:gd name="connsiteY56" fmla="*/ 2321348 h 8465474"/>
              <a:gd name="connsiteX57" fmla="*/ 2734550 w 5188992"/>
              <a:gd name="connsiteY57" fmla="*/ 2273221 h 8465474"/>
              <a:gd name="connsiteX58" fmla="*/ 2718508 w 5188992"/>
              <a:gd name="connsiteY58" fmla="*/ 2144885 h 8465474"/>
              <a:gd name="connsiteX59" fmla="*/ 2734550 w 5188992"/>
              <a:gd name="connsiteY59" fmla="*/ 2096758 h 8465474"/>
              <a:gd name="connsiteX60" fmla="*/ 2766634 w 5188992"/>
              <a:gd name="connsiteY60" fmla="*/ 2000506 h 8465474"/>
              <a:gd name="connsiteX61" fmla="*/ 2798718 w 5188992"/>
              <a:gd name="connsiteY61" fmla="*/ 1968421 h 8465474"/>
              <a:gd name="connsiteX62" fmla="*/ 2830802 w 5188992"/>
              <a:gd name="connsiteY62" fmla="*/ 1920295 h 8465474"/>
              <a:gd name="connsiteX63" fmla="*/ 2894971 w 5188992"/>
              <a:gd name="connsiteY63" fmla="*/ 1840085 h 8465474"/>
              <a:gd name="connsiteX64" fmla="*/ 2943097 w 5188992"/>
              <a:gd name="connsiteY64" fmla="*/ 1824042 h 8465474"/>
              <a:gd name="connsiteX65" fmla="*/ 2975181 w 5188992"/>
              <a:gd name="connsiteY65" fmla="*/ 1775916 h 8465474"/>
              <a:gd name="connsiteX66" fmla="*/ 3039350 w 5188992"/>
              <a:gd name="connsiteY66" fmla="*/ 1647579 h 8465474"/>
              <a:gd name="connsiteX67" fmla="*/ 3087476 w 5188992"/>
              <a:gd name="connsiteY67" fmla="*/ 1615495 h 8465474"/>
              <a:gd name="connsiteX68" fmla="*/ 3119560 w 5188992"/>
              <a:gd name="connsiteY68" fmla="*/ 1567369 h 8465474"/>
              <a:gd name="connsiteX69" fmla="*/ 3184752 w 5188992"/>
              <a:gd name="connsiteY69" fmla="*/ 1550638 h 8465474"/>
              <a:gd name="connsiteX70" fmla="*/ 3376234 w 5188992"/>
              <a:gd name="connsiteY70" fmla="*/ 1583411 h 8465474"/>
              <a:gd name="connsiteX71" fmla="*/ 3424360 w 5188992"/>
              <a:gd name="connsiteY71" fmla="*/ 1647579 h 8465474"/>
              <a:gd name="connsiteX72" fmla="*/ 3456445 w 5188992"/>
              <a:gd name="connsiteY72" fmla="*/ 1759874 h 8465474"/>
              <a:gd name="connsiteX73" fmla="*/ 3488529 w 5188992"/>
              <a:gd name="connsiteY73" fmla="*/ 1808000 h 8465474"/>
              <a:gd name="connsiteX74" fmla="*/ 3504571 w 5188992"/>
              <a:gd name="connsiteY74" fmla="*/ 1856127 h 8465474"/>
              <a:gd name="connsiteX75" fmla="*/ 3536655 w 5188992"/>
              <a:gd name="connsiteY75" fmla="*/ 1952379 h 8465474"/>
              <a:gd name="connsiteX76" fmla="*/ 3552697 w 5188992"/>
              <a:gd name="connsiteY76" fmla="*/ 2000506 h 8465474"/>
              <a:gd name="connsiteX77" fmla="*/ 3584781 w 5188992"/>
              <a:gd name="connsiteY77" fmla="*/ 2096758 h 8465474"/>
              <a:gd name="connsiteX78" fmla="*/ 3600823 w 5188992"/>
              <a:gd name="connsiteY78" fmla="*/ 2160927 h 8465474"/>
              <a:gd name="connsiteX79" fmla="*/ 3600823 w 5188992"/>
              <a:gd name="connsiteY79" fmla="*/ 2289263 h 8465474"/>
              <a:gd name="connsiteX80" fmla="*/ 3568739 w 5188992"/>
              <a:gd name="connsiteY80" fmla="*/ 2321348 h 8465474"/>
              <a:gd name="connsiteX81" fmla="*/ 3581145 w 5188992"/>
              <a:gd name="connsiteY81" fmla="*/ 2359422 h 8465474"/>
              <a:gd name="connsiteX82" fmla="*/ 3586097 w 5188992"/>
              <a:gd name="connsiteY82" fmla="*/ 2375770 h 8465474"/>
              <a:gd name="connsiteX83" fmla="*/ 3586518 w 5188992"/>
              <a:gd name="connsiteY83" fmla="*/ 2377609 h 8465474"/>
              <a:gd name="connsiteX84" fmla="*/ 3586141 w 5188992"/>
              <a:gd name="connsiteY84" fmla="*/ 2375914 h 8465474"/>
              <a:gd name="connsiteX85" fmla="*/ 3586097 w 5188992"/>
              <a:gd name="connsiteY85" fmla="*/ 2375770 h 8465474"/>
              <a:gd name="connsiteX86" fmla="*/ 3585070 w 5188992"/>
              <a:gd name="connsiteY86" fmla="*/ 2371290 h 8465474"/>
              <a:gd name="connsiteX87" fmla="*/ 3616866 w 5188992"/>
              <a:gd name="connsiteY87" fmla="*/ 2401558 h 8465474"/>
              <a:gd name="connsiteX88" fmla="*/ 3632908 w 5188992"/>
              <a:gd name="connsiteY88" fmla="*/ 2449685 h 8465474"/>
              <a:gd name="connsiteX89" fmla="*/ 3729160 w 5188992"/>
              <a:gd name="connsiteY89" fmla="*/ 2529895 h 8465474"/>
              <a:gd name="connsiteX90" fmla="*/ 3745202 w 5188992"/>
              <a:gd name="connsiteY90" fmla="*/ 2594063 h 8465474"/>
              <a:gd name="connsiteX91" fmla="*/ 3793329 w 5188992"/>
              <a:gd name="connsiteY91" fmla="*/ 2561979 h 8465474"/>
              <a:gd name="connsiteX92" fmla="*/ 3905623 w 5188992"/>
              <a:gd name="connsiteY92" fmla="*/ 2449685 h 8465474"/>
              <a:gd name="connsiteX93" fmla="*/ 3921666 w 5188992"/>
              <a:gd name="connsiteY93" fmla="*/ 2321348 h 8465474"/>
              <a:gd name="connsiteX94" fmla="*/ 3937708 w 5188992"/>
              <a:gd name="connsiteY94" fmla="*/ 2160927 h 8465474"/>
              <a:gd name="connsiteX95" fmla="*/ 3985834 w 5188992"/>
              <a:gd name="connsiteY95" fmla="*/ 2144885 h 8465474"/>
              <a:gd name="connsiteX96" fmla="*/ 4210423 w 5188992"/>
              <a:gd name="connsiteY96" fmla="*/ 2193011 h 8465474"/>
              <a:gd name="connsiteX97" fmla="*/ 4258550 w 5188992"/>
              <a:gd name="connsiteY97" fmla="*/ 2225095 h 8465474"/>
              <a:gd name="connsiteX98" fmla="*/ 4386887 w 5188992"/>
              <a:gd name="connsiteY98" fmla="*/ 2289263 h 8465474"/>
              <a:gd name="connsiteX99" fmla="*/ 4402929 w 5188992"/>
              <a:gd name="connsiteY99" fmla="*/ 2353432 h 8465474"/>
              <a:gd name="connsiteX100" fmla="*/ 4386887 w 5188992"/>
              <a:gd name="connsiteY100" fmla="*/ 2433642 h 8465474"/>
              <a:gd name="connsiteX101" fmla="*/ 4370845 w 5188992"/>
              <a:gd name="connsiteY101" fmla="*/ 2481769 h 8465474"/>
              <a:gd name="connsiteX102" fmla="*/ 4322718 w 5188992"/>
              <a:gd name="connsiteY102" fmla="*/ 2626148 h 8465474"/>
              <a:gd name="connsiteX103" fmla="*/ 4306676 w 5188992"/>
              <a:gd name="connsiteY103" fmla="*/ 2738442 h 8465474"/>
              <a:gd name="connsiteX104" fmla="*/ 4338760 w 5188992"/>
              <a:gd name="connsiteY104" fmla="*/ 2834695 h 8465474"/>
              <a:gd name="connsiteX105" fmla="*/ 4370845 w 5188992"/>
              <a:gd name="connsiteY105" fmla="*/ 2866779 h 8465474"/>
              <a:gd name="connsiteX106" fmla="*/ 4386887 w 5188992"/>
              <a:gd name="connsiteY106" fmla="*/ 2914906 h 8465474"/>
              <a:gd name="connsiteX107" fmla="*/ 4451055 w 5188992"/>
              <a:gd name="connsiteY107" fmla="*/ 3059285 h 8465474"/>
              <a:gd name="connsiteX108" fmla="*/ 4515223 w 5188992"/>
              <a:gd name="connsiteY108" fmla="*/ 3155537 h 8465474"/>
              <a:gd name="connsiteX109" fmla="*/ 4531266 w 5188992"/>
              <a:gd name="connsiteY109" fmla="*/ 3203663 h 8465474"/>
              <a:gd name="connsiteX110" fmla="*/ 4579392 w 5188992"/>
              <a:gd name="connsiteY110" fmla="*/ 3283874 h 8465474"/>
              <a:gd name="connsiteX111" fmla="*/ 4627518 w 5188992"/>
              <a:gd name="connsiteY111" fmla="*/ 3396169 h 8465474"/>
              <a:gd name="connsiteX112" fmla="*/ 4643560 w 5188992"/>
              <a:gd name="connsiteY112" fmla="*/ 3460337 h 8465474"/>
              <a:gd name="connsiteX113" fmla="*/ 4675645 w 5188992"/>
              <a:gd name="connsiteY113" fmla="*/ 3492421 h 8465474"/>
              <a:gd name="connsiteX114" fmla="*/ 4691687 w 5188992"/>
              <a:gd name="connsiteY114" fmla="*/ 3540548 h 8465474"/>
              <a:gd name="connsiteX115" fmla="*/ 4723771 w 5188992"/>
              <a:gd name="connsiteY115" fmla="*/ 3588674 h 8465474"/>
              <a:gd name="connsiteX116" fmla="*/ 4755855 w 5188992"/>
              <a:gd name="connsiteY116" fmla="*/ 3684927 h 8465474"/>
              <a:gd name="connsiteX117" fmla="*/ 4803981 w 5188992"/>
              <a:gd name="connsiteY117" fmla="*/ 3717011 h 8465474"/>
              <a:gd name="connsiteX118" fmla="*/ 4820023 w 5188992"/>
              <a:gd name="connsiteY118" fmla="*/ 3765137 h 8465474"/>
              <a:gd name="connsiteX119" fmla="*/ 4868150 w 5188992"/>
              <a:gd name="connsiteY119" fmla="*/ 3797221 h 8465474"/>
              <a:gd name="connsiteX120" fmla="*/ 4916276 w 5188992"/>
              <a:gd name="connsiteY120" fmla="*/ 4037853 h 8465474"/>
              <a:gd name="connsiteX121" fmla="*/ 5044613 w 5188992"/>
              <a:gd name="connsiteY121" fmla="*/ 4053895 h 8465474"/>
              <a:gd name="connsiteX122" fmla="*/ 5060655 w 5188992"/>
              <a:gd name="connsiteY122" fmla="*/ 4102021 h 8465474"/>
              <a:gd name="connsiteX123" fmla="*/ 5108781 w 5188992"/>
              <a:gd name="connsiteY123" fmla="*/ 4374737 h 8465474"/>
              <a:gd name="connsiteX124" fmla="*/ 5156908 w 5188992"/>
              <a:gd name="connsiteY124" fmla="*/ 4390779 h 8465474"/>
              <a:gd name="connsiteX125" fmla="*/ 5172950 w 5188992"/>
              <a:gd name="connsiteY125" fmla="*/ 4438906 h 8465474"/>
              <a:gd name="connsiteX126" fmla="*/ 5188992 w 5188992"/>
              <a:gd name="connsiteY126" fmla="*/ 4904127 h 8465474"/>
              <a:gd name="connsiteX127" fmla="*/ 5172950 w 5188992"/>
              <a:gd name="connsiteY127" fmla="*/ 5224969 h 8465474"/>
              <a:gd name="connsiteX128" fmla="*/ 5156908 w 5188992"/>
              <a:gd name="connsiteY128" fmla="*/ 5385390 h 8465474"/>
              <a:gd name="connsiteX129" fmla="*/ 5140866 w 5188992"/>
              <a:gd name="connsiteY129" fmla="*/ 5914779 h 8465474"/>
              <a:gd name="connsiteX130" fmla="*/ 5124823 w 5188992"/>
              <a:gd name="connsiteY130" fmla="*/ 5962906 h 8465474"/>
              <a:gd name="connsiteX131" fmla="*/ 5076697 w 5188992"/>
              <a:gd name="connsiteY131" fmla="*/ 6123327 h 8465474"/>
              <a:gd name="connsiteX132" fmla="*/ 5044613 w 5188992"/>
              <a:gd name="connsiteY132" fmla="*/ 6171453 h 8465474"/>
              <a:gd name="connsiteX133" fmla="*/ 5006540 w 5188992"/>
              <a:gd name="connsiteY133" fmla="*/ 6183859 h 8465474"/>
              <a:gd name="connsiteX134" fmla="*/ 4990191 w 5188992"/>
              <a:gd name="connsiteY134" fmla="*/ 6188812 h 8465474"/>
              <a:gd name="connsiteX135" fmla="*/ 4988353 w 5188992"/>
              <a:gd name="connsiteY135" fmla="*/ 6189233 h 8465474"/>
              <a:gd name="connsiteX136" fmla="*/ 4990048 w 5188992"/>
              <a:gd name="connsiteY136" fmla="*/ 6188855 h 8465474"/>
              <a:gd name="connsiteX137" fmla="*/ 4990191 w 5188992"/>
              <a:gd name="connsiteY137" fmla="*/ 6188812 h 8465474"/>
              <a:gd name="connsiteX138" fmla="*/ 4994672 w 5188992"/>
              <a:gd name="connsiteY138" fmla="*/ 6187785 h 8465474"/>
              <a:gd name="connsiteX139" fmla="*/ 4964402 w 5188992"/>
              <a:gd name="connsiteY139" fmla="*/ 6219579 h 8465474"/>
              <a:gd name="connsiteX140" fmla="*/ 4884192 w 5188992"/>
              <a:gd name="connsiteY140" fmla="*/ 6267706 h 8465474"/>
              <a:gd name="connsiteX141" fmla="*/ 4846119 w 5188992"/>
              <a:gd name="connsiteY141" fmla="*/ 6280112 h 8465474"/>
              <a:gd name="connsiteX142" fmla="*/ 4829770 w 5188992"/>
              <a:gd name="connsiteY142" fmla="*/ 6285065 h 8465474"/>
              <a:gd name="connsiteX143" fmla="*/ 4827932 w 5188992"/>
              <a:gd name="connsiteY143" fmla="*/ 6285486 h 8465474"/>
              <a:gd name="connsiteX144" fmla="*/ 4829627 w 5188992"/>
              <a:gd name="connsiteY144" fmla="*/ 6285108 h 8465474"/>
              <a:gd name="connsiteX145" fmla="*/ 4829770 w 5188992"/>
              <a:gd name="connsiteY145" fmla="*/ 6285065 h 8465474"/>
              <a:gd name="connsiteX146" fmla="*/ 4834251 w 5188992"/>
              <a:gd name="connsiteY146" fmla="*/ 6284038 h 8465474"/>
              <a:gd name="connsiteX147" fmla="*/ 4803981 w 5188992"/>
              <a:gd name="connsiteY147" fmla="*/ 6315832 h 8465474"/>
              <a:gd name="connsiteX148" fmla="*/ 4723771 w 5188992"/>
              <a:gd name="connsiteY148" fmla="*/ 6380000 h 8465474"/>
              <a:gd name="connsiteX149" fmla="*/ 4322718 w 5188992"/>
              <a:gd name="connsiteY149" fmla="*/ 6412085 h 8465474"/>
              <a:gd name="connsiteX150" fmla="*/ 4274592 w 5188992"/>
              <a:gd name="connsiteY150" fmla="*/ 6380000 h 8465474"/>
              <a:gd name="connsiteX151" fmla="*/ 4162297 w 5188992"/>
              <a:gd name="connsiteY151" fmla="*/ 6363958 h 8465474"/>
              <a:gd name="connsiteX152" fmla="*/ 4098129 w 5188992"/>
              <a:gd name="connsiteY152" fmla="*/ 6588548 h 8465474"/>
              <a:gd name="connsiteX153" fmla="*/ 4114171 w 5188992"/>
              <a:gd name="connsiteY153" fmla="*/ 6684800 h 8465474"/>
              <a:gd name="connsiteX154" fmla="*/ 4146255 w 5188992"/>
              <a:gd name="connsiteY154" fmla="*/ 7663369 h 8465474"/>
              <a:gd name="connsiteX155" fmla="*/ 4160145 w 5188992"/>
              <a:gd name="connsiteY155" fmla="*/ 7719185 h 8465474"/>
              <a:gd name="connsiteX156" fmla="*/ 4163731 w 5188992"/>
              <a:gd name="connsiteY156" fmla="*/ 7733822 h 8465474"/>
              <a:gd name="connsiteX157" fmla="*/ 4163843 w 5188992"/>
              <a:gd name="connsiteY157" fmla="*/ 7734331 h 8465474"/>
              <a:gd name="connsiteX158" fmla="*/ 4165954 w 5188992"/>
              <a:gd name="connsiteY158" fmla="*/ 7742894 h 8465474"/>
              <a:gd name="connsiteX159" fmla="*/ 4163731 w 5188992"/>
              <a:gd name="connsiteY159" fmla="*/ 7733822 h 8465474"/>
              <a:gd name="connsiteX160" fmla="*/ 4161183 w 5188992"/>
              <a:gd name="connsiteY160" fmla="*/ 7722229 h 8465474"/>
              <a:gd name="connsiteX161" fmla="*/ 4178339 w 5188992"/>
              <a:gd name="connsiteY161" fmla="*/ 7775663 h 8465474"/>
              <a:gd name="connsiteX162" fmla="*/ 4194381 w 5188992"/>
              <a:gd name="connsiteY162" fmla="*/ 7839832 h 8465474"/>
              <a:gd name="connsiteX163" fmla="*/ 4235623 w 5188992"/>
              <a:gd name="connsiteY163" fmla="*/ 7975433 h 8465474"/>
              <a:gd name="connsiteX164" fmla="*/ 4240456 w 5188992"/>
              <a:gd name="connsiteY164" fmla="*/ 8004117 h 8465474"/>
              <a:gd name="connsiteX165" fmla="*/ 4235115 w 5188992"/>
              <a:gd name="connsiteY165" fmla="*/ 8001001 h 8465474"/>
              <a:gd name="connsiteX166" fmla="*/ 4251157 w 5188992"/>
              <a:gd name="connsiteY166" fmla="*/ 8305801 h 8465474"/>
              <a:gd name="connsiteX167" fmla="*/ 4207974 w 5188992"/>
              <a:gd name="connsiteY167" fmla="*/ 8449745 h 8465474"/>
              <a:gd name="connsiteX168" fmla="*/ 4107079 w 5188992"/>
              <a:gd name="connsiteY168" fmla="*/ 8462631 h 8465474"/>
              <a:gd name="connsiteX169" fmla="*/ 4001876 w 5188992"/>
              <a:gd name="connsiteY169" fmla="*/ 8465474 h 8465474"/>
              <a:gd name="connsiteX170" fmla="*/ 3953750 w 5188992"/>
              <a:gd name="connsiteY170" fmla="*/ 8449432 h 8465474"/>
              <a:gd name="connsiteX171" fmla="*/ 3857497 w 5188992"/>
              <a:gd name="connsiteY171" fmla="*/ 8417348 h 8465474"/>
              <a:gd name="connsiteX172" fmla="*/ 3825413 w 5188992"/>
              <a:gd name="connsiteY172" fmla="*/ 8385263 h 8465474"/>
              <a:gd name="connsiteX173" fmla="*/ 3745202 w 5188992"/>
              <a:gd name="connsiteY173" fmla="*/ 8321095 h 8465474"/>
              <a:gd name="connsiteX174" fmla="*/ 3681034 w 5188992"/>
              <a:gd name="connsiteY174" fmla="*/ 8176716 h 8465474"/>
              <a:gd name="connsiteX175" fmla="*/ 3648950 w 5188992"/>
              <a:gd name="connsiteY175" fmla="*/ 7855874 h 8465474"/>
              <a:gd name="connsiteX176" fmla="*/ 3616866 w 5188992"/>
              <a:gd name="connsiteY176" fmla="*/ 7759621 h 8465474"/>
              <a:gd name="connsiteX177" fmla="*/ 3600823 w 5188992"/>
              <a:gd name="connsiteY177" fmla="*/ 7679411 h 8465474"/>
              <a:gd name="connsiteX178" fmla="*/ 3584781 w 5188992"/>
              <a:gd name="connsiteY178" fmla="*/ 7406695 h 8465474"/>
              <a:gd name="connsiteX179" fmla="*/ 3568739 w 5188992"/>
              <a:gd name="connsiteY179" fmla="*/ 7358569 h 8465474"/>
              <a:gd name="connsiteX180" fmla="*/ 3520613 w 5188992"/>
              <a:gd name="connsiteY180" fmla="*/ 7198148 h 8465474"/>
              <a:gd name="connsiteX181" fmla="*/ 3488529 w 5188992"/>
              <a:gd name="connsiteY181" fmla="*/ 7166063 h 8465474"/>
              <a:gd name="connsiteX182" fmla="*/ 3472487 w 5188992"/>
              <a:gd name="connsiteY182" fmla="*/ 7117937 h 8465474"/>
              <a:gd name="connsiteX183" fmla="*/ 3440402 w 5188992"/>
              <a:gd name="connsiteY183" fmla="*/ 7021685 h 8465474"/>
              <a:gd name="connsiteX184" fmla="*/ 3408318 w 5188992"/>
              <a:gd name="connsiteY184" fmla="*/ 6989600 h 8465474"/>
              <a:gd name="connsiteX185" fmla="*/ 3392276 w 5188992"/>
              <a:gd name="connsiteY185" fmla="*/ 6925432 h 8465474"/>
              <a:gd name="connsiteX186" fmla="*/ 3408318 w 5188992"/>
              <a:gd name="connsiteY186" fmla="*/ 6877306 h 8465474"/>
              <a:gd name="connsiteX187" fmla="*/ 3440402 w 5188992"/>
              <a:gd name="connsiteY187" fmla="*/ 6797095 h 8465474"/>
              <a:gd name="connsiteX188" fmla="*/ 3472487 w 5188992"/>
              <a:gd name="connsiteY188" fmla="*/ 6620632 h 8465474"/>
              <a:gd name="connsiteX189" fmla="*/ 3408318 w 5188992"/>
              <a:gd name="connsiteY189" fmla="*/ 6556463 h 8465474"/>
              <a:gd name="connsiteX190" fmla="*/ 3328108 w 5188992"/>
              <a:gd name="connsiteY190" fmla="*/ 6476253 h 8465474"/>
              <a:gd name="connsiteX191" fmla="*/ 3135602 w 5188992"/>
              <a:gd name="connsiteY191" fmla="*/ 6444169 h 8465474"/>
              <a:gd name="connsiteX192" fmla="*/ 3087476 w 5188992"/>
              <a:gd name="connsiteY192" fmla="*/ 6428127 h 8465474"/>
              <a:gd name="connsiteX193" fmla="*/ 3039350 w 5188992"/>
              <a:gd name="connsiteY193" fmla="*/ 6412085 h 8465474"/>
              <a:gd name="connsiteX194" fmla="*/ 2943097 w 5188992"/>
              <a:gd name="connsiteY194" fmla="*/ 6380000 h 8465474"/>
              <a:gd name="connsiteX195" fmla="*/ 2911013 w 5188992"/>
              <a:gd name="connsiteY195" fmla="*/ 6412085 h 8465474"/>
              <a:gd name="connsiteX196" fmla="*/ 2862887 w 5188992"/>
              <a:gd name="connsiteY196" fmla="*/ 6428127 h 8465474"/>
              <a:gd name="connsiteX197" fmla="*/ 2814760 w 5188992"/>
              <a:gd name="connsiteY197" fmla="*/ 6765011 h 8465474"/>
              <a:gd name="connsiteX198" fmla="*/ 2798718 w 5188992"/>
              <a:gd name="connsiteY198" fmla="*/ 6989600 h 8465474"/>
              <a:gd name="connsiteX199" fmla="*/ 2782676 w 5188992"/>
              <a:gd name="connsiteY199" fmla="*/ 7037727 h 8465474"/>
              <a:gd name="connsiteX200" fmla="*/ 2734550 w 5188992"/>
              <a:gd name="connsiteY200" fmla="*/ 7182106 h 8465474"/>
              <a:gd name="connsiteX201" fmla="*/ 2702466 w 5188992"/>
              <a:gd name="connsiteY201" fmla="*/ 7230232 h 8465474"/>
              <a:gd name="connsiteX202" fmla="*/ 2670381 w 5188992"/>
              <a:gd name="connsiteY202" fmla="*/ 7454821 h 8465474"/>
              <a:gd name="connsiteX203" fmla="*/ 2654339 w 5188992"/>
              <a:gd name="connsiteY203" fmla="*/ 7502948 h 8465474"/>
              <a:gd name="connsiteX204" fmla="*/ 2622255 w 5188992"/>
              <a:gd name="connsiteY204" fmla="*/ 7599200 h 8465474"/>
              <a:gd name="connsiteX205" fmla="*/ 2606213 w 5188992"/>
              <a:gd name="connsiteY205" fmla="*/ 7679411 h 8465474"/>
              <a:gd name="connsiteX206" fmla="*/ 2686423 w 5188992"/>
              <a:gd name="connsiteY206" fmla="*/ 7775663 h 8465474"/>
              <a:gd name="connsiteX207" fmla="*/ 2558087 w 5188992"/>
              <a:gd name="connsiteY207" fmla="*/ 7839832 h 8465474"/>
              <a:gd name="connsiteX208" fmla="*/ 2397666 w 5188992"/>
              <a:gd name="connsiteY208" fmla="*/ 7871916 h 8465474"/>
              <a:gd name="connsiteX209" fmla="*/ 2349539 w 5188992"/>
              <a:gd name="connsiteY209" fmla="*/ 7920042 h 8465474"/>
              <a:gd name="connsiteX210" fmla="*/ 1868276 w 5188992"/>
              <a:gd name="connsiteY210" fmla="*/ 7936085 h 8465474"/>
              <a:gd name="connsiteX211" fmla="*/ 1820150 w 5188992"/>
              <a:gd name="connsiteY211" fmla="*/ 7920042 h 8465474"/>
              <a:gd name="connsiteX212" fmla="*/ 1723897 w 5188992"/>
              <a:gd name="connsiteY212" fmla="*/ 7887958 h 8465474"/>
              <a:gd name="connsiteX213" fmla="*/ 1707855 w 5188992"/>
              <a:gd name="connsiteY213" fmla="*/ 7791706 h 8465474"/>
              <a:gd name="connsiteX214" fmla="*/ 1755981 w 5188992"/>
              <a:gd name="connsiteY214" fmla="*/ 7775663 h 8465474"/>
              <a:gd name="connsiteX215" fmla="*/ 1788066 w 5188992"/>
              <a:gd name="connsiteY215" fmla="*/ 7743579 h 8465474"/>
              <a:gd name="connsiteX216" fmla="*/ 1884318 w 5188992"/>
              <a:gd name="connsiteY216" fmla="*/ 7679411 h 8465474"/>
              <a:gd name="connsiteX217" fmla="*/ 1980571 w 5188992"/>
              <a:gd name="connsiteY217" fmla="*/ 7647327 h 8465474"/>
              <a:gd name="connsiteX218" fmla="*/ 2012655 w 5188992"/>
              <a:gd name="connsiteY218" fmla="*/ 7615242 h 8465474"/>
              <a:gd name="connsiteX219" fmla="*/ 2092866 w 5188992"/>
              <a:gd name="connsiteY219" fmla="*/ 7535032 h 8465474"/>
              <a:gd name="connsiteX220" fmla="*/ 2124950 w 5188992"/>
              <a:gd name="connsiteY220" fmla="*/ 7486906 h 8465474"/>
              <a:gd name="connsiteX221" fmla="*/ 2140992 w 5188992"/>
              <a:gd name="connsiteY221" fmla="*/ 7438779 h 8465474"/>
              <a:gd name="connsiteX222" fmla="*/ 2157034 w 5188992"/>
              <a:gd name="connsiteY222" fmla="*/ 7390653 h 8465474"/>
              <a:gd name="connsiteX223" fmla="*/ 2205160 w 5188992"/>
              <a:gd name="connsiteY223" fmla="*/ 7117937 h 8465474"/>
              <a:gd name="connsiteX224" fmla="*/ 2189118 w 5188992"/>
              <a:gd name="connsiteY224" fmla="*/ 7021685 h 8465474"/>
              <a:gd name="connsiteX225" fmla="*/ 2173076 w 5188992"/>
              <a:gd name="connsiteY225" fmla="*/ 6973558 h 8465474"/>
              <a:gd name="connsiteX226" fmla="*/ 2157034 w 5188992"/>
              <a:gd name="connsiteY226" fmla="*/ 6508337 h 8465474"/>
              <a:gd name="connsiteX227" fmla="*/ 2124950 w 5188992"/>
              <a:gd name="connsiteY227" fmla="*/ 6460211 h 8465474"/>
              <a:gd name="connsiteX228" fmla="*/ 2108908 w 5188992"/>
              <a:gd name="connsiteY228" fmla="*/ 6412085 h 8465474"/>
              <a:gd name="connsiteX229" fmla="*/ 2044739 w 5188992"/>
              <a:gd name="connsiteY229" fmla="*/ 6283748 h 8465474"/>
              <a:gd name="connsiteX230" fmla="*/ 2076823 w 5188992"/>
              <a:gd name="connsiteY230" fmla="*/ 6187495 h 8465474"/>
              <a:gd name="connsiteX231" fmla="*/ 2076823 w 5188992"/>
              <a:gd name="connsiteY231" fmla="*/ 5978948 h 8465474"/>
              <a:gd name="connsiteX232" fmla="*/ 2108908 w 5188992"/>
              <a:gd name="connsiteY232" fmla="*/ 5930821 h 8465474"/>
              <a:gd name="connsiteX233" fmla="*/ 2124950 w 5188992"/>
              <a:gd name="connsiteY233" fmla="*/ 5754358 h 8465474"/>
              <a:gd name="connsiteX234" fmla="*/ 2140992 w 5188992"/>
              <a:gd name="connsiteY234" fmla="*/ 5706232 h 8465474"/>
              <a:gd name="connsiteX235" fmla="*/ 2124950 w 5188992"/>
              <a:gd name="connsiteY235" fmla="*/ 5658106 h 8465474"/>
              <a:gd name="connsiteX236" fmla="*/ 2076823 w 5188992"/>
              <a:gd name="connsiteY236" fmla="*/ 5513727 h 8465474"/>
              <a:gd name="connsiteX237" fmla="*/ 2140992 w 5188992"/>
              <a:gd name="connsiteY237" fmla="*/ 5385390 h 8465474"/>
              <a:gd name="connsiteX238" fmla="*/ 1948487 w 5188992"/>
              <a:gd name="connsiteY238" fmla="*/ 5369348 h 8465474"/>
              <a:gd name="connsiteX239" fmla="*/ 1932445 w 5188992"/>
              <a:gd name="connsiteY239" fmla="*/ 5241011 h 8465474"/>
              <a:gd name="connsiteX240" fmla="*/ 1916402 w 5188992"/>
              <a:gd name="connsiteY240" fmla="*/ 5192885 h 8465474"/>
              <a:gd name="connsiteX241" fmla="*/ 1932445 w 5188992"/>
              <a:gd name="connsiteY241" fmla="*/ 5144758 h 8465474"/>
              <a:gd name="connsiteX242" fmla="*/ 1980571 w 5188992"/>
              <a:gd name="connsiteY242" fmla="*/ 5128716 h 8465474"/>
              <a:gd name="connsiteX243" fmla="*/ 2076823 w 5188992"/>
              <a:gd name="connsiteY243" fmla="*/ 5112674 h 8465474"/>
              <a:gd name="connsiteX244" fmla="*/ 2124950 w 5188992"/>
              <a:gd name="connsiteY244" fmla="*/ 5032463 h 8465474"/>
              <a:gd name="connsiteX245" fmla="*/ 2108908 w 5188992"/>
              <a:gd name="connsiteY245" fmla="*/ 4984337 h 8465474"/>
              <a:gd name="connsiteX246" fmla="*/ 2076823 w 5188992"/>
              <a:gd name="connsiteY246" fmla="*/ 4936211 h 8465474"/>
              <a:gd name="connsiteX247" fmla="*/ 2044739 w 5188992"/>
              <a:gd name="connsiteY247" fmla="*/ 4711621 h 8465474"/>
              <a:gd name="connsiteX248" fmla="*/ 1948487 w 5188992"/>
              <a:gd name="connsiteY248" fmla="*/ 4679537 h 8465474"/>
              <a:gd name="connsiteX249" fmla="*/ 1900360 w 5188992"/>
              <a:gd name="connsiteY249" fmla="*/ 4695579 h 8465474"/>
              <a:gd name="connsiteX250" fmla="*/ 1563476 w 5188992"/>
              <a:gd name="connsiteY250" fmla="*/ 4711621 h 8465474"/>
              <a:gd name="connsiteX251" fmla="*/ 1515350 w 5188992"/>
              <a:gd name="connsiteY251" fmla="*/ 4727663 h 8465474"/>
              <a:gd name="connsiteX252" fmla="*/ 1338887 w 5188992"/>
              <a:gd name="connsiteY252" fmla="*/ 4775790 h 8465474"/>
              <a:gd name="connsiteX253" fmla="*/ 1306802 w 5188992"/>
              <a:gd name="connsiteY253" fmla="*/ 4807874 h 8465474"/>
              <a:gd name="connsiteX254" fmla="*/ 1202960 w 5188992"/>
              <a:gd name="connsiteY254" fmla="*/ 4819018 h 8465474"/>
              <a:gd name="connsiteX255" fmla="*/ 1177366 w 5188992"/>
              <a:gd name="connsiteY255" fmla="*/ 4820215 h 8465474"/>
              <a:gd name="connsiteX256" fmla="*/ 1267326 w 5188992"/>
              <a:gd name="connsiteY256" fmla="*/ 7347285 h 8465474"/>
              <a:gd name="connsiteX257" fmla="*/ 1299410 w 5188992"/>
              <a:gd name="connsiteY257" fmla="*/ 7411453 h 8465474"/>
              <a:gd name="connsiteX258" fmla="*/ 1299410 w 5188992"/>
              <a:gd name="connsiteY258" fmla="*/ 7972927 h 8465474"/>
              <a:gd name="connsiteX259" fmla="*/ 1171074 w 5188992"/>
              <a:gd name="connsiteY259" fmla="*/ 7972927 h 8465474"/>
              <a:gd name="connsiteX260" fmla="*/ 1122947 w 5188992"/>
              <a:gd name="connsiteY260" fmla="*/ 7379369 h 8465474"/>
              <a:gd name="connsiteX261" fmla="*/ 1171074 w 5188992"/>
              <a:gd name="connsiteY261" fmla="*/ 7379369 h 8465474"/>
              <a:gd name="connsiteX262" fmla="*/ 1072456 w 5188992"/>
              <a:gd name="connsiteY262" fmla="*/ 4815317 h 8465474"/>
              <a:gd name="connsiteX263" fmla="*/ 1050129 w 5188992"/>
              <a:gd name="connsiteY263" fmla="*/ 4807874 h 8465474"/>
              <a:gd name="connsiteX264" fmla="*/ 985960 w 5188992"/>
              <a:gd name="connsiteY264" fmla="*/ 4791832 h 8465474"/>
              <a:gd name="connsiteX265" fmla="*/ 969918 w 5188992"/>
              <a:gd name="connsiteY265" fmla="*/ 4743706 h 8465474"/>
              <a:gd name="connsiteX266" fmla="*/ 937834 w 5188992"/>
              <a:gd name="connsiteY266" fmla="*/ 4695579 h 8465474"/>
              <a:gd name="connsiteX267" fmla="*/ 937834 w 5188992"/>
              <a:gd name="connsiteY267" fmla="*/ 4535158 h 8465474"/>
              <a:gd name="connsiteX268" fmla="*/ 1002002 w 5188992"/>
              <a:gd name="connsiteY268" fmla="*/ 4438906 h 8465474"/>
              <a:gd name="connsiteX269" fmla="*/ 1050129 w 5188992"/>
              <a:gd name="connsiteY269" fmla="*/ 4422863 h 8465474"/>
              <a:gd name="connsiteX270" fmla="*/ 1057319 w 5188992"/>
              <a:gd name="connsiteY270" fmla="*/ 4421739 h 8465474"/>
              <a:gd name="connsiteX271" fmla="*/ 978568 w 5188992"/>
              <a:gd name="connsiteY271" fmla="*/ 2374232 h 8465474"/>
              <a:gd name="connsiteX272" fmla="*/ 914400 w 5188992"/>
              <a:gd name="connsiteY272" fmla="*/ 2181727 h 8465474"/>
              <a:gd name="connsiteX273" fmla="*/ 930442 w 5188992"/>
              <a:gd name="connsiteY273" fmla="*/ 1796716 h 8465474"/>
              <a:gd name="connsiteX274" fmla="*/ 930442 w 5188992"/>
              <a:gd name="connsiteY274" fmla="*/ 1524000 h 8465474"/>
              <a:gd name="connsiteX275" fmla="*/ 882316 w 5188992"/>
              <a:gd name="connsiteY275" fmla="*/ 1395664 h 8465474"/>
              <a:gd name="connsiteX276" fmla="*/ 882316 w 5188992"/>
              <a:gd name="connsiteY276" fmla="*/ 1155032 h 8465474"/>
              <a:gd name="connsiteX277" fmla="*/ 818147 w 5188992"/>
              <a:gd name="connsiteY277" fmla="*/ 1090864 h 8465474"/>
              <a:gd name="connsiteX278" fmla="*/ 689810 w 5188992"/>
              <a:gd name="connsiteY278" fmla="*/ 1074822 h 8465474"/>
              <a:gd name="connsiteX279" fmla="*/ 481263 w 5188992"/>
              <a:gd name="connsiteY279" fmla="*/ 1122948 h 8465474"/>
              <a:gd name="connsiteX280" fmla="*/ 256674 w 5188992"/>
              <a:gd name="connsiteY280" fmla="*/ 1203158 h 8465474"/>
              <a:gd name="connsiteX281" fmla="*/ 0 w 5188992"/>
              <a:gd name="connsiteY281" fmla="*/ 1074822 h 8465474"/>
              <a:gd name="connsiteX282" fmla="*/ 304800 w 5188992"/>
              <a:gd name="connsiteY282" fmla="*/ 962527 h 8465474"/>
              <a:gd name="connsiteX283" fmla="*/ 529389 w 5188992"/>
              <a:gd name="connsiteY283" fmla="*/ 946485 h 8465474"/>
              <a:gd name="connsiteX284" fmla="*/ 866274 w 5188992"/>
              <a:gd name="connsiteY284" fmla="*/ 946485 h 8465474"/>
              <a:gd name="connsiteX285" fmla="*/ 866274 w 5188992"/>
              <a:gd name="connsiteY285" fmla="*/ 593558 h 8465474"/>
              <a:gd name="connsiteX286" fmla="*/ 802105 w 5188992"/>
              <a:gd name="connsiteY286" fmla="*/ 545432 h 8465474"/>
              <a:gd name="connsiteX287" fmla="*/ 802105 w 5188992"/>
              <a:gd name="connsiteY287" fmla="*/ 417095 h 8465474"/>
              <a:gd name="connsiteX288" fmla="*/ 850231 w 5188992"/>
              <a:gd name="connsiteY288" fmla="*/ 160422 h 846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5188992" h="8465474">
                <a:moveTo>
                  <a:pt x="882316" y="0"/>
                </a:moveTo>
                <a:lnTo>
                  <a:pt x="946484" y="176464"/>
                </a:lnTo>
                <a:lnTo>
                  <a:pt x="1010653" y="433137"/>
                </a:lnTo>
                <a:lnTo>
                  <a:pt x="994610" y="561474"/>
                </a:lnTo>
                <a:lnTo>
                  <a:pt x="1010653" y="930443"/>
                </a:lnTo>
                <a:lnTo>
                  <a:pt x="1187116" y="930443"/>
                </a:lnTo>
                <a:lnTo>
                  <a:pt x="1267326" y="866274"/>
                </a:lnTo>
                <a:lnTo>
                  <a:pt x="1315453" y="994611"/>
                </a:lnTo>
                <a:lnTo>
                  <a:pt x="1283368" y="1106906"/>
                </a:lnTo>
                <a:lnTo>
                  <a:pt x="1219200" y="1058779"/>
                </a:lnTo>
                <a:lnTo>
                  <a:pt x="1155031" y="1058779"/>
                </a:lnTo>
                <a:lnTo>
                  <a:pt x="1042737" y="1138990"/>
                </a:lnTo>
                <a:lnTo>
                  <a:pt x="1058779" y="1347537"/>
                </a:lnTo>
                <a:lnTo>
                  <a:pt x="1058779" y="1427748"/>
                </a:lnTo>
                <a:lnTo>
                  <a:pt x="1058779" y="1475874"/>
                </a:lnTo>
                <a:lnTo>
                  <a:pt x="1042737" y="1588169"/>
                </a:lnTo>
                <a:lnTo>
                  <a:pt x="1058779" y="1748590"/>
                </a:lnTo>
                <a:lnTo>
                  <a:pt x="1283368" y="2117558"/>
                </a:lnTo>
                <a:lnTo>
                  <a:pt x="1267326" y="2294022"/>
                </a:lnTo>
                <a:lnTo>
                  <a:pt x="1219200" y="2390274"/>
                </a:lnTo>
                <a:lnTo>
                  <a:pt x="1090863" y="2390274"/>
                </a:lnTo>
                <a:lnTo>
                  <a:pt x="1162660" y="4407122"/>
                </a:lnTo>
                <a:lnTo>
                  <a:pt x="1173065" y="4408985"/>
                </a:lnTo>
                <a:cubicBezTo>
                  <a:pt x="1187916" y="4413077"/>
                  <a:pt x="1209130" y="4422390"/>
                  <a:pt x="1258676" y="4438906"/>
                </a:cubicBezTo>
                <a:cubicBezTo>
                  <a:pt x="1258676" y="4438906"/>
                  <a:pt x="1324024" y="4420557"/>
                  <a:pt x="1354929" y="4406821"/>
                </a:cubicBezTo>
                <a:cubicBezTo>
                  <a:pt x="1372547" y="4398991"/>
                  <a:pt x="1387013" y="4385432"/>
                  <a:pt x="1403055" y="4374737"/>
                </a:cubicBezTo>
                <a:cubicBezTo>
                  <a:pt x="1536601" y="4341350"/>
                  <a:pt x="1404565" y="4382003"/>
                  <a:pt x="1515350" y="4326611"/>
                </a:cubicBezTo>
                <a:cubicBezTo>
                  <a:pt x="1530475" y="4319049"/>
                  <a:pt x="1548351" y="4318131"/>
                  <a:pt x="1563476" y="4310569"/>
                </a:cubicBezTo>
                <a:cubicBezTo>
                  <a:pt x="1603950" y="4290332"/>
                  <a:pt x="1613845" y="4276242"/>
                  <a:pt x="1643687" y="4246400"/>
                </a:cubicBezTo>
                <a:cubicBezTo>
                  <a:pt x="1659729" y="4241053"/>
                  <a:pt x="1678609" y="4240921"/>
                  <a:pt x="1691813" y="4230358"/>
                </a:cubicBezTo>
                <a:cubicBezTo>
                  <a:pt x="1720084" y="4207741"/>
                  <a:pt x="1729371" y="4165810"/>
                  <a:pt x="1739939" y="4134106"/>
                </a:cubicBezTo>
                <a:cubicBezTo>
                  <a:pt x="1739939" y="4134106"/>
                  <a:pt x="1797463" y="4084144"/>
                  <a:pt x="1820150" y="4053895"/>
                </a:cubicBezTo>
                <a:cubicBezTo>
                  <a:pt x="1830296" y="4040367"/>
                  <a:pt x="1830845" y="4021811"/>
                  <a:pt x="1836192" y="4005769"/>
                </a:cubicBezTo>
                <a:cubicBezTo>
                  <a:pt x="1892958" y="3967925"/>
                  <a:pt x="1896619" y="3970029"/>
                  <a:pt x="1948487" y="3909516"/>
                </a:cubicBezTo>
                <a:cubicBezTo>
                  <a:pt x="1961034" y="3894877"/>
                  <a:pt x="1972976" y="3879111"/>
                  <a:pt x="1980571" y="3861390"/>
                </a:cubicBezTo>
                <a:cubicBezTo>
                  <a:pt x="1989256" y="3841125"/>
                  <a:pt x="1991266" y="3818611"/>
                  <a:pt x="1996613" y="3797221"/>
                </a:cubicBezTo>
                <a:cubicBezTo>
                  <a:pt x="1996613" y="3797221"/>
                  <a:pt x="1969804" y="3734375"/>
                  <a:pt x="1964529" y="3700969"/>
                </a:cubicBezTo>
                <a:cubicBezTo>
                  <a:pt x="1953655" y="3632101"/>
                  <a:pt x="1953834" y="3561937"/>
                  <a:pt x="1948487" y="3492421"/>
                </a:cubicBezTo>
                <a:cubicBezTo>
                  <a:pt x="1948487" y="3492421"/>
                  <a:pt x="1970853" y="3428562"/>
                  <a:pt x="1980571" y="3396169"/>
                </a:cubicBezTo>
                <a:cubicBezTo>
                  <a:pt x="1986906" y="3375051"/>
                  <a:pt x="1990556" y="3353200"/>
                  <a:pt x="1996613" y="3332000"/>
                </a:cubicBezTo>
                <a:cubicBezTo>
                  <a:pt x="2023494" y="3237914"/>
                  <a:pt x="1997868" y="3329491"/>
                  <a:pt x="2044739" y="3235748"/>
                </a:cubicBezTo>
                <a:cubicBezTo>
                  <a:pt x="2052301" y="3220623"/>
                  <a:pt x="2052081" y="3202121"/>
                  <a:pt x="2060781" y="3187621"/>
                </a:cubicBezTo>
                <a:cubicBezTo>
                  <a:pt x="2076019" y="3162224"/>
                  <a:pt x="2119135" y="3138024"/>
                  <a:pt x="2140992" y="3123453"/>
                </a:cubicBezTo>
                <a:cubicBezTo>
                  <a:pt x="2162381" y="3118106"/>
                  <a:pt x="2185440" y="3117271"/>
                  <a:pt x="2205160" y="3107411"/>
                </a:cubicBezTo>
                <a:cubicBezTo>
                  <a:pt x="2218688" y="3100647"/>
                  <a:pt x="2225435" y="3084775"/>
                  <a:pt x="2237245" y="3075327"/>
                </a:cubicBezTo>
                <a:cubicBezTo>
                  <a:pt x="2252300" y="3063283"/>
                  <a:pt x="2268126" y="3051865"/>
                  <a:pt x="2285371" y="3043242"/>
                </a:cubicBezTo>
                <a:cubicBezTo>
                  <a:pt x="2362858" y="3004498"/>
                  <a:pt x="2311495" y="3060203"/>
                  <a:pt x="2365581" y="2979074"/>
                </a:cubicBezTo>
                <a:cubicBezTo>
                  <a:pt x="2381623" y="2973727"/>
                  <a:pt x="2400503" y="2973596"/>
                  <a:pt x="2413708" y="2963032"/>
                </a:cubicBezTo>
                <a:cubicBezTo>
                  <a:pt x="2428763" y="2950988"/>
                  <a:pt x="2433748" y="2929961"/>
                  <a:pt x="2445792" y="2914906"/>
                </a:cubicBezTo>
                <a:cubicBezTo>
                  <a:pt x="2455240" y="2903095"/>
                  <a:pt x="2467181" y="2893516"/>
                  <a:pt x="2477876" y="2882821"/>
                </a:cubicBezTo>
                <a:cubicBezTo>
                  <a:pt x="2505142" y="2855554"/>
                  <a:pt x="2540421" y="2837380"/>
                  <a:pt x="2574129" y="2818653"/>
                </a:cubicBezTo>
                <a:cubicBezTo>
                  <a:pt x="2588911" y="2810441"/>
                  <a:pt x="2609051" y="2813174"/>
                  <a:pt x="2622255" y="2802611"/>
                </a:cubicBezTo>
                <a:cubicBezTo>
                  <a:pt x="2637310" y="2790567"/>
                  <a:pt x="2643644" y="2770527"/>
                  <a:pt x="2654339" y="2754485"/>
                </a:cubicBezTo>
                <a:cubicBezTo>
                  <a:pt x="2671118" y="2729316"/>
                  <a:pt x="2698822" y="2713283"/>
                  <a:pt x="2718508" y="2690316"/>
                </a:cubicBezTo>
                <a:cubicBezTo>
                  <a:pt x="2731055" y="2675677"/>
                  <a:pt x="2741970" y="2659435"/>
                  <a:pt x="2750592" y="2642190"/>
                </a:cubicBezTo>
                <a:cubicBezTo>
                  <a:pt x="2772991" y="2597392"/>
                  <a:pt x="2776764" y="2523151"/>
                  <a:pt x="2782676" y="2481769"/>
                </a:cubicBezTo>
                <a:cubicBezTo>
                  <a:pt x="2770070" y="2406132"/>
                  <a:pt x="2769737" y="2388356"/>
                  <a:pt x="2750592" y="2321348"/>
                </a:cubicBezTo>
                <a:cubicBezTo>
                  <a:pt x="2745946" y="2305089"/>
                  <a:pt x="2737575" y="2289858"/>
                  <a:pt x="2734550" y="2273221"/>
                </a:cubicBezTo>
                <a:cubicBezTo>
                  <a:pt x="2726838" y="2230805"/>
                  <a:pt x="2723855" y="2187664"/>
                  <a:pt x="2718508" y="2144885"/>
                </a:cubicBezTo>
                <a:lnTo>
                  <a:pt x="2734550" y="2096758"/>
                </a:lnTo>
                <a:lnTo>
                  <a:pt x="2766634" y="2000506"/>
                </a:lnTo>
                <a:cubicBezTo>
                  <a:pt x="2777329" y="1989811"/>
                  <a:pt x="2789270" y="1980232"/>
                  <a:pt x="2798718" y="1968421"/>
                </a:cubicBezTo>
                <a:cubicBezTo>
                  <a:pt x="2810762" y="1953366"/>
                  <a:pt x="2817169" y="1933928"/>
                  <a:pt x="2830802" y="1920295"/>
                </a:cubicBezTo>
                <a:cubicBezTo>
                  <a:pt x="2903365" y="1847733"/>
                  <a:pt x="2863740" y="1933777"/>
                  <a:pt x="2894971" y="1840085"/>
                </a:cubicBezTo>
                <a:cubicBezTo>
                  <a:pt x="2911013" y="1834737"/>
                  <a:pt x="2929893" y="1834606"/>
                  <a:pt x="2943097" y="1824042"/>
                </a:cubicBezTo>
                <a:cubicBezTo>
                  <a:pt x="2958152" y="1811998"/>
                  <a:pt x="2963137" y="1790971"/>
                  <a:pt x="2975181" y="1775916"/>
                </a:cubicBezTo>
                <a:cubicBezTo>
                  <a:pt x="3039181" y="1695918"/>
                  <a:pt x="2984595" y="1811847"/>
                  <a:pt x="3039350" y="1647579"/>
                </a:cubicBezTo>
                <a:cubicBezTo>
                  <a:pt x="3055392" y="1636884"/>
                  <a:pt x="3073843" y="1629128"/>
                  <a:pt x="3087476" y="1615495"/>
                </a:cubicBezTo>
                <a:cubicBezTo>
                  <a:pt x="3101109" y="1601862"/>
                  <a:pt x="3101942" y="1575199"/>
                  <a:pt x="3119560" y="1567369"/>
                </a:cubicBezTo>
                <a:cubicBezTo>
                  <a:pt x="3141615" y="1557567"/>
                  <a:pt x="3163293" y="1552470"/>
                  <a:pt x="3184752" y="1550638"/>
                </a:cubicBezTo>
                <a:cubicBezTo>
                  <a:pt x="3249129" y="1545143"/>
                  <a:pt x="3311533" y="1569033"/>
                  <a:pt x="3376234" y="1583411"/>
                </a:cubicBezTo>
                <a:cubicBezTo>
                  <a:pt x="3384255" y="1594106"/>
                  <a:pt x="3416579" y="1634610"/>
                  <a:pt x="3424360" y="1647579"/>
                </a:cubicBezTo>
                <a:cubicBezTo>
                  <a:pt x="3434221" y="1664015"/>
                  <a:pt x="3453449" y="1747892"/>
                  <a:pt x="3456445" y="1759874"/>
                </a:cubicBezTo>
                <a:lnTo>
                  <a:pt x="3488529" y="1808000"/>
                </a:lnTo>
                <a:cubicBezTo>
                  <a:pt x="3497909" y="1822070"/>
                  <a:pt x="3499224" y="1840085"/>
                  <a:pt x="3504571" y="1856127"/>
                </a:cubicBezTo>
                <a:lnTo>
                  <a:pt x="3536655" y="1952379"/>
                </a:lnTo>
                <a:lnTo>
                  <a:pt x="3552697" y="2000506"/>
                </a:lnTo>
                <a:cubicBezTo>
                  <a:pt x="3563392" y="2032590"/>
                  <a:pt x="3575063" y="2064365"/>
                  <a:pt x="3584781" y="2096758"/>
                </a:cubicBezTo>
                <a:cubicBezTo>
                  <a:pt x="3591116" y="2117876"/>
                  <a:pt x="3596040" y="2139404"/>
                  <a:pt x="3600823" y="2160927"/>
                </a:cubicBezTo>
                <a:cubicBezTo>
                  <a:pt x="3613153" y="2216411"/>
                  <a:pt x="3629848" y="2240888"/>
                  <a:pt x="3600823" y="2289263"/>
                </a:cubicBezTo>
                <a:cubicBezTo>
                  <a:pt x="3593041" y="2302232"/>
                  <a:pt x="3579434" y="2310653"/>
                  <a:pt x="3568739" y="2321348"/>
                </a:cubicBezTo>
                <a:cubicBezTo>
                  <a:pt x="3574420" y="2338390"/>
                  <a:pt x="3578400" y="2350705"/>
                  <a:pt x="3581145" y="2359422"/>
                </a:cubicBezTo>
                <a:lnTo>
                  <a:pt x="3586097" y="2375770"/>
                </a:lnTo>
                <a:lnTo>
                  <a:pt x="3586518" y="2377609"/>
                </a:lnTo>
                <a:cubicBezTo>
                  <a:pt x="3586852" y="2378756"/>
                  <a:pt x="3586881" y="2378568"/>
                  <a:pt x="3586141" y="2375914"/>
                </a:cubicBezTo>
                <a:lnTo>
                  <a:pt x="3586097" y="2375770"/>
                </a:lnTo>
                <a:lnTo>
                  <a:pt x="3585070" y="2371290"/>
                </a:lnTo>
                <a:cubicBezTo>
                  <a:pt x="3583164" y="2360537"/>
                  <a:pt x="3583834" y="2346506"/>
                  <a:pt x="3616866" y="2401558"/>
                </a:cubicBezTo>
                <a:cubicBezTo>
                  <a:pt x="3625566" y="2416058"/>
                  <a:pt x="3627561" y="2433643"/>
                  <a:pt x="3632908" y="2449685"/>
                </a:cubicBezTo>
                <a:cubicBezTo>
                  <a:pt x="3663575" y="2470129"/>
                  <a:pt x="3710157" y="2496640"/>
                  <a:pt x="3729160" y="2529895"/>
                </a:cubicBezTo>
                <a:cubicBezTo>
                  <a:pt x="3740099" y="2549038"/>
                  <a:pt x="3739855" y="2572674"/>
                  <a:pt x="3745202" y="2594063"/>
                </a:cubicBezTo>
                <a:lnTo>
                  <a:pt x="3793329" y="2561979"/>
                </a:lnTo>
                <a:cubicBezTo>
                  <a:pt x="3870348" y="2510634"/>
                  <a:pt x="3891992" y="2524656"/>
                  <a:pt x="3905623" y="2449685"/>
                </a:cubicBezTo>
                <a:cubicBezTo>
                  <a:pt x="3913335" y="2407268"/>
                  <a:pt x="3916905" y="2364196"/>
                  <a:pt x="3921666" y="2321348"/>
                </a:cubicBezTo>
                <a:cubicBezTo>
                  <a:pt x="3927601" y="2267936"/>
                  <a:pt x="3919343" y="2211432"/>
                  <a:pt x="3937708" y="2160927"/>
                </a:cubicBezTo>
                <a:cubicBezTo>
                  <a:pt x="3943487" y="2145035"/>
                  <a:pt x="3969792" y="2150232"/>
                  <a:pt x="3985834" y="2144885"/>
                </a:cubicBezTo>
                <a:cubicBezTo>
                  <a:pt x="4086918" y="2157520"/>
                  <a:pt x="4120975" y="2153257"/>
                  <a:pt x="4210423" y="2193011"/>
                </a:cubicBezTo>
                <a:cubicBezTo>
                  <a:pt x="4228042" y="2200841"/>
                  <a:pt x="4242508" y="2214400"/>
                  <a:pt x="4258550" y="2225095"/>
                </a:cubicBezTo>
                <a:cubicBezTo>
                  <a:pt x="4302886" y="2254652"/>
                  <a:pt x="4360523" y="2236535"/>
                  <a:pt x="4386887" y="2289263"/>
                </a:cubicBezTo>
                <a:cubicBezTo>
                  <a:pt x="4396747" y="2308983"/>
                  <a:pt x="4397582" y="2332042"/>
                  <a:pt x="4402929" y="2353432"/>
                </a:cubicBezTo>
                <a:lnTo>
                  <a:pt x="4386887" y="2433642"/>
                </a:lnTo>
                <a:cubicBezTo>
                  <a:pt x="4383571" y="2450224"/>
                  <a:pt x="4376193" y="2465727"/>
                  <a:pt x="4370845" y="2481769"/>
                </a:cubicBezTo>
                <a:cubicBezTo>
                  <a:pt x="4362818" y="2505848"/>
                  <a:pt x="4322726" y="2626115"/>
                  <a:pt x="4322718" y="2626148"/>
                </a:cubicBezTo>
                <a:cubicBezTo>
                  <a:pt x="4314216" y="2662991"/>
                  <a:pt x="4312023" y="2701011"/>
                  <a:pt x="4306676" y="2738442"/>
                </a:cubicBezTo>
                <a:cubicBezTo>
                  <a:pt x="4306676" y="2738442"/>
                  <a:pt x="4323635" y="2804446"/>
                  <a:pt x="4338760" y="2834695"/>
                </a:cubicBezTo>
                <a:cubicBezTo>
                  <a:pt x="4345524" y="2848223"/>
                  <a:pt x="4363063" y="2853810"/>
                  <a:pt x="4370845" y="2866779"/>
                </a:cubicBezTo>
                <a:cubicBezTo>
                  <a:pt x="4379545" y="2881279"/>
                  <a:pt x="4381540" y="2898864"/>
                  <a:pt x="4386887" y="2914906"/>
                </a:cubicBezTo>
                <a:cubicBezTo>
                  <a:pt x="4437731" y="2991172"/>
                  <a:pt x="4412874" y="2944741"/>
                  <a:pt x="4451055" y="3059285"/>
                </a:cubicBezTo>
                <a:cubicBezTo>
                  <a:pt x="4451055" y="3059285"/>
                  <a:pt x="4496496" y="3121829"/>
                  <a:pt x="4515223" y="3155537"/>
                </a:cubicBezTo>
                <a:cubicBezTo>
                  <a:pt x="4523435" y="3170319"/>
                  <a:pt x="4525918" y="3187621"/>
                  <a:pt x="4531266" y="3203663"/>
                </a:cubicBezTo>
                <a:cubicBezTo>
                  <a:pt x="4584620" y="3257019"/>
                  <a:pt x="4548154" y="3210986"/>
                  <a:pt x="4579392" y="3283874"/>
                </a:cubicBezTo>
                <a:cubicBezTo>
                  <a:pt x="4616061" y="3369435"/>
                  <a:pt x="4606019" y="3320923"/>
                  <a:pt x="4627518" y="3396169"/>
                </a:cubicBezTo>
                <a:cubicBezTo>
                  <a:pt x="4633575" y="3417368"/>
                  <a:pt x="4633700" y="3440617"/>
                  <a:pt x="4643560" y="3460337"/>
                </a:cubicBezTo>
                <a:cubicBezTo>
                  <a:pt x="4650324" y="3473865"/>
                  <a:pt x="4667863" y="3479452"/>
                  <a:pt x="4675645" y="3492421"/>
                </a:cubicBezTo>
                <a:cubicBezTo>
                  <a:pt x="4684345" y="3506921"/>
                  <a:pt x="4686340" y="3524506"/>
                  <a:pt x="4691687" y="3540548"/>
                </a:cubicBezTo>
                <a:cubicBezTo>
                  <a:pt x="4702382" y="3556590"/>
                  <a:pt x="4717674" y="3570383"/>
                  <a:pt x="4723771" y="3588674"/>
                </a:cubicBezTo>
                <a:cubicBezTo>
                  <a:pt x="4734466" y="3620758"/>
                  <a:pt x="4737931" y="3656248"/>
                  <a:pt x="4755855" y="3684927"/>
                </a:cubicBezTo>
                <a:cubicBezTo>
                  <a:pt x="4766073" y="3701277"/>
                  <a:pt x="4791937" y="3701956"/>
                  <a:pt x="4803981" y="3717011"/>
                </a:cubicBezTo>
                <a:cubicBezTo>
                  <a:pt x="4814544" y="3730215"/>
                  <a:pt x="4814676" y="3749095"/>
                  <a:pt x="4820023" y="3765137"/>
                </a:cubicBezTo>
                <a:lnTo>
                  <a:pt x="4868150" y="3797221"/>
                </a:lnTo>
                <a:cubicBezTo>
                  <a:pt x="4902275" y="3819971"/>
                  <a:pt x="4915501" y="4030874"/>
                  <a:pt x="4916276" y="4037853"/>
                </a:cubicBezTo>
                <a:cubicBezTo>
                  <a:pt x="4959055" y="4043200"/>
                  <a:pt x="5005217" y="4036386"/>
                  <a:pt x="5044613" y="4053895"/>
                </a:cubicBezTo>
                <a:cubicBezTo>
                  <a:pt x="5060065" y="4060763"/>
                  <a:pt x="5058679" y="4085227"/>
                  <a:pt x="5060655" y="4102021"/>
                </a:cubicBezTo>
                <a:cubicBezTo>
                  <a:pt x="5091754" y="4366368"/>
                  <a:pt x="5031549" y="4258890"/>
                  <a:pt x="5108781" y="4374737"/>
                </a:cubicBezTo>
                <a:cubicBezTo>
                  <a:pt x="5124823" y="4380084"/>
                  <a:pt x="5144951" y="4378822"/>
                  <a:pt x="5156908" y="4390779"/>
                </a:cubicBezTo>
                <a:cubicBezTo>
                  <a:pt x="5168865" y="4402736"/>
                  <a:pt x="5171895" y="4422029"/>
                  <a:pt x="5172950" y="4438906"/>
                </a:cubicBezTo>
                <a:cubicBezTo>
                  <a:pt x="5182629" y="4593770"/>
                  <a:pt x="5183645" y="4749053"/>
                  <a:pt x="5188992" y="4904127"/>
                </a:cubicBezTo>
                <a:cubicBezTo>
                  <a:pt x="5183645" y="5011074"/>
                  <a:pt x="5180073" y="5118125"/>
                  <a:pt x="5172950" y="5224969"/>
                </a:cubicBezTo>
                <a:cubicBezTo>
                  <a:pt x="5169375" y="5278590"/>
                  <a:pt x="5159405" y="5331708"/>
                  <a:pt x="5156908" y="5385390"/>
                </a:cubicBezTo>
                <a:cubicBezTo>
                  <a:pt x="5148706" y="5561743"/>
                  <a:pt x="5146213" y="5738316"/>
                  <a:pt x="5140866" y="5914779"/>
                </a:cubicBezTo>
                <a:cubicBezTo>
                  <a:pt x="5135518" y="5930821"/>
                  <a:pt x="5129469" y="5946646"/>
                  <a:pt x="5124823" y="5962906"/>
                </a:cubicBezTo>
                <a:cubicBezTo>
                  <a:pt x="5106157" y="6028237"/>
                  <a:pt x="5107196" y="6054703"/>
                  <a:pt x="5076697" y="6123327"/>
                </a:cubicBezTo>
                <a:cubicBezTo>
                  <a:pt x="5068867" y="6140945"/>
                  <a:pt x="5055308" y="6155411"/>
                  <a:pt x="5044613" y="6171453"/>
                </a:cubicBezTo>
                <a:cubicBezTo>
                  <a:pt x="5027572" y="6177134"/>
                  <a:pt x="5015258" y="6181114"/>
                  <a:pt x="5006540" y="6183859"/>
                </a:cubicBezTo>
                <a:lnTo>
                  <a:pt x="4990191" y="6188812"/>
                </a:lnTo>
                <a:lnTo>
                  <a:pt x="4988353" y="6189233"/>
                </a:lnTo>
                <a:cubicBezTo>
                  <a:pt x="4987206" y="6189566"/>
                  <a:pt x="4987394" y="6189595"/>
                  <a:pt x="4990048" y="6188855"/>
                </a:cubicBezTo>
                <a:lnTo>
                  <a:pt x="4990191" y="6188812"/>
                </a:lnTo>
                <a:lnTo>
                  <a:pt x="4994672" y="6187785"/>
                </a:lnTo>
                <a:cubicBezTo>
                  <a:pt x="5005423" y="6185878"/>
                  <a:pt x="5019454" y="6186549"/>
                  <a:pt x="4964402" y="6219579"/>
                </a:cubicBezTo>
                <a:cubicBezTo>
                  <a:pt x="4860283" y="6282050"/>
                  <a:pt x="4965481" y="6186414"/>
                  <a:pt x="4884192" y="6267706"/>
                </a:cubicBezTo>
                <a:cubicBezTo>
                  <a:pt x="4867151" y="6273387"/>
                  <a:pt x="4854836" y="6277367"/>
                  <a:pt x="4846119" y="6280112"/>
                </a:cubicBezTo>
                <a:lnTo>
                  <a:pt x="4829770" y="6285065"/>
                </a:lnTo>
                <a:lnTo>
                  <a:pt x="4827932" y="6285486"/>
                </a:lnTo>
                <a:cubicBezTo>
                  <a:pt x="4826785" y="6285819"/>
                  <a:pt x="4826973" y="6285848"/>
                  <a:pt x="4829627" y="6285108"/>
                </a:cubicBezTo>
                <a:lnTo>
                  <a:pt x="4829770" y="6285065"/>
                </a:lnTo>
                <a:lnTo>
                  <a:pt x="4834251" y="6284038"/>
                </a:lnTo>
                <a:cubicBezTo>
                  <a:pt x="4845002" y="6282131"/>
                  <a:pt x="4859033" y="6282802"/>
                  <a:pt x="4803981" y="6315832"/>
                </a:cubicBezTo>
                <a:cubicBezTo>
                  <a:pt x="4717886" y="6367488"/>
                  <a:pt x="4787672" y="6284149"/>
                  <a:pt x="4723771" y="6380000"/>
                </a:cubicBezTo>
                <a:cubicBezTo>
                  <a:pt x="4576080" y="6429230"/>
                  <a:pt x="4607885" y="6423492"/>
                  <a:pt x="4322718" y="6412085"/>
                </a:cubicBezTo>
                <a:cubicBezTo>
                  <a:pt x="4303453" y="6411314"/>
                  <a:pt x="4290634" y="6390695"/>
                  <a:pt x="4274592" y="6380000"/>
                </a:cubicBezTo>
                <a:cubicBezTo>
                  <a:pt x="4237160" y="6374653"/>
                  <a:pt x="4199921" y="6360196"/>
                  <a:pt x="4162297" y="6363958"/>
                </a:cubicBezTo>
                <a:cubicBezTo>
                  <a:pt x="4065437" y="6373644"/>
                  <a:pt x="4099598" y="6570922"/>
                  <a:pt x="4098129" y="6588548"/>
                </a:cubicBezTo>
                <a:cubicBezTo>
                  <a:pt x="4103476" y="6620632"/>
                  <a:pt x="4110766" y="6652452"/>
                  <a:pt x="4114171" y="6684800"/>
                </a:cubicBezTo>
                <a:cubicBezTo>
                  <a:pt x="4146655" y="6993397"/>
                  <a:pt x="4140722" y="7397790"/>
                  <a:pt x="4146255" y="7663369"/>
                </a:cubicBezTo>
                <a:cubicBezTo>
                  <a:pt x="4152524" y="7688446"/>
                  <a:pt x="4157008" y="7706491"/>
                  <a:pt x="4160145" y="7719185"/>
                </a:cubicBezTo>
                <a:lnTo>
                  <a:pt x="4163731" y="7733822"/>
                </a:lnTo>
                <a:lnTo>
                  <a:pt x="4163843" y="7734331"/>
                </a:lnTo>
                <a:cubicBezTo>
                  <a:pt x="4165844" y="7742902"/>
                  <a:pt x="4167716" y="7750238"/>
                  <a:pt x="4165954" y="7742894"/>
                </a:cubicBezTo>
                <a:lnTo>
                  <a:pt x="4163731" y="7733822"/>
                </a:lnTo>
                <a:lnTo>
                  <a:pt x="4161183" y="7722229"/>
                </a:lnTo>
                <a:cubicBezTo>
                  <a:pt x="4159303" y="7712563"/>
                  <a:pt x="4161077" y="7715247"/>
                  <a:pt x="4178339" y="7775663"/>
                </a:cubicBezTo>
                <a:cubicBezTo>
                  <a:pt x="4184396" y="7796863"/>
                  <a:pt x="4188324" y="7818632"/>
                  <a:pt x="4194381" y="7839832"/>
                </a:cubicBezTo>
                <a:cubicBezTo>
                  <a:pt x="4215250" y="7912874"/>
                  <a:pt x="4220991" y="7895322"/>
                  <a:pt x="4235623" y="7975433"/>
                </a:cubicBezTo>
                <a:lnTo>
                  <a:pt x="4240456" y="8004117"/>
                </a:lnTo>
                <a:lnTo>
                  <a:pt x="4235115" y="8001001"/>
                </a:lnTo>
                <a:lnTo>
                  <a:pt x="4251157" y="8305801"/>
                </a:lnTo>
                <a:lnTo>
                  <a:pt x="4207974" y="8449745"/>
                </a:lnTo>
                <a:lnTo>
                  <a:pt x="4107079" y="8462631"/>
                </a:lnTo>
                <a:cubicBezTo>
                  <a:pt x="4072011" y="8463579"/>
                  <a:pt x="4036634" y="8462801"/>
                  <a:pt x="4001876" y="8465474"/>
                </a:cubicBezTo>
                <a:lnTo>
                  <a:pt x="3953750" y="8449432"/>
                </a:lnTo>
                <a:cubicBezTo>
                  <a:pt x="3921666" y="8438737"/>
                  <a:pt x="3887746" y="8432473"/>
                  <a:pt x="3857497" y="8417348"/>
                </a:cubicBezTo>
                <a:cubicBezTo>
                  <a:pt x="3843969" y="8410584"/>
                  <a:pt x="3837223" y="8394711"/>
                  <a:pt x="3825413" y="8385263"/>
                </a:cubicBezTo>
                <a:cubicBezTo>
                  <a:pt x="3779092" y="8348206"/>
                  <a:pt x="3779632" y="8364132"/>
                  <a:pt x="3745202" y="8321095"/>
                </a:cubicBezTo>
                <a:cubicBezTo>
                  <a:pt x="3703942" y="8269521"/>
                  <a:pt x="3702403" y="8247947"/>
                  <a:pt x="3681034" y="8176716"/>
                </a:cubicBezTo>
                <a:cubicBezTo>
                  <a:pt x="3646139" y="8060399"/>
                  <a:pt x="3658830" y="8013955"/>
                  <a:pt x="3648950" y="7855874"/>
                </a:cubicBezTo>
                <a:cubicBezTo>
                  <a:pt x="3648950" y="7855874"/>
                  <a:pt x="3625765" y="7792249"/>
                  <a:pt x="3616866" y="7759621"/>
                </a:cubicBezTo>
                <a:cubicBezTo>
                  <a:pt x="3609692" y="7733316"/>
                  <a:pt x="3603292" y="7706565"/>
                  <a:pt x="3600823" y="7679411"/>
                </a:cubicBezTo>
                <a:cubicBezTo>
                  <a:pt x="3592578" y="7588723"/>
                  <a:pt x="3590128" y="7497600"/>
                  <a:pt x="3584781" y="7406695"/>
                </a:cubicBezTo>
                <a:lnTo>
                  <a:pt x="3568739" y="7358569"/>
                </a:lnTo>
                <a:cubicBezTo>
                  <a:pt x="3529683" y="7241401"/>
                  <a:pt x="3544857" y="7295125"/>
                  <a:pt x="3520613" y="7198148"/>
                </a:cubicBezTo>
                <a:lnTo>
                  <a:pt x="3488529" y="7166063"/>
                </a:lnTo>
                <a:cubicBezTo>
                  <a:pt x="3476572" y="7154106"/>
                  <a:pt x="3477834" y="7133979"/>
                  <a:pt x="3472487" y="7117937"/>
                </a:cubicBezTo>
                <a:cubicBezTo>
                  <a:pt x="3461792" y="7085853"/>
                  <a:pt x="3455527" y="7051934"/>
                  <a:pt x="3440402" y="7021685"/>
                </a:cubicBezTo>
                <a:cubicBezTo>
                  <a:pt x="3433638" y="7008157"/>
                  <a:pt x="3415082" y="7003128"/>
                  <a:pt x="3408318" y="6989600"/>
                </a:cubicBezTo>
                <a:cubicBezTo>
                  <a:pt x="3398458" y="6969880"/>
                  <a:pt x="3397623" y="6946821"/>
                  <a:pt x="3392276" y="6925432"/>
                </a:cubicBezTo>
                <a:cubicBezTo>
                  <a:pt x="3397623" y="6909390"/>
                  <a:pt x="3402381" y="6893139"/>
                  <a:pt x="3408318" y="6877306"/>
                </a:cubicBezTo>
                <a:cubicBezTo>
                  <a:pt x="3418429" y="6850343"/>
                  <a:pt x="3431296" y="6824414"/>
                  <a:pt x="3440402" y="6797095"/>
                </a:cubicBezTo>
                <a:cubicBezTo>
                  <a:pt x="3459314" y="6740359"/>
                  <a:pt x="3464135" y="6679096"/>
                  <a:pt x="3472487" y="6620632"/>
                </a:cubicBezTo>
                <a:cubicBezTo>
                  <a:pt x="3472487" y="6620632"/>
                  <a:pt x="3428004" y="6579430"/>
                  <a:pt x="3408318" y="6556463"/>
                </a:cubicBezTo>
                <a:cubicBezTo>
                  <a:pt x="3337020" y="6473282"/>
                  <a:pt x="3420795" y="6538045"/>
                  <a:pt x="3328108" y="6476253"/>
                </a:cubicBezTo>
                <a:cubicBezTo>
                  <a:pt x="3222114" y="6449755"/>
                  <a:pt x="3285817" y="6462946"/>
                  <a:pt x="3135602" y="6444169"/>
                </a:cubicBezTo>
                <a:cubicBezTo>
                  <a:pt x="3118823" y="6442072"/>
                  <a:pt x="3103518" y="6433474"/>
                  <a:pt x="3087476" y="6428127"/>
                </a:cubicBezTo>
                <a:lnTo>
                  <a:pt x="3039350" y="6412085"/>
                </a:lnTo>
                <a:cubicBezTo>
                  <a:pt x="3007266" y="6401390"/>
                  <a:pt x="2976917" y="6380000"/>
                  <a:pt x="2943097" y="6380000"/>
                </a:cubicBezTo>
                <a:cubicBezTo>
                  <a:pt x="2927972" y="6380000"/>
                  <a:pt x="2921708" y="6401390"/>
                  <a:pt x="2911013" y="6412085"/>
                </a:cubicBezTo>
                <a:cubicBezTo>
                  <a:pt x="2894971" y="6417432"/>
                  <a:pt x="2877387" y="6419427"/>
                  <a:pt x="2862887" y="6428127"/>
                </a:cubicBezTo>
                <a:cubicBezTo>
                  <a:pt x="2761083" y="6489209"/>
                  <a:pt x="2816641" y="6733971"/>
                  <a:pt x="2814760" y="6765011"/>
                </a:cubicBezTo>
                <a:cubicBezTo>
                  <a:pt x="2810220" y="6839927"/>
                  <a:pt x="2804065" y="6914737"/>
                  <a:pt x="2798718" y="6989600"/>
                </a:cubicBezTo>
                <a:lnTo>
                  <a:pt x="2782676" y="7037727"/>
                </a:lnTo>
                <a:lnTo>
                  <a:pt x="2734550" y="7182106"/>
                </a:lnTo>
                <a:cubicBezTo>
                  <a:pt x="2723855" y="7198148"/>
                  <a:pt x="2711088" y="7212987"/>
                  <a:pt x="2702466" y="7230232"/>
                </a:cubicBezTo>
                <a:cubicBezTo>
                  <a:pt x="2671602" y="7291959"/>
                  <a:pt x="2674481" y="7409723"/>
                  <a:pt x="2670381" y="7454821"/>
                </a:cubicBezTo>
                <a:lnTo>
                  <a:pt x="2654339" y="7502948"/>
                </a:lnTo>
                <a:cubicBezTo>
                  <a:pt x="2643644" y="7535032"/>
                  <a:pt x="2631153" y="7566572"/>
                  <a:pt x="2622255" y="7599200"/>
                </a:cubicBezTo>
                <a:cubicBezTo>
                  <a:pt x="2615081" y="7625506"/>
                  <a:pt x="2602831" y="7652355"/>
                  <a:pt x="2606213" y="7679411"/>
                </a:cubicBezTo>
                <a:cubicBezTo>
                  <a:pt x="2609404" y="7704936"/>
                  <a:pt x="2673471" y="7762711"/>
                  <a:pt x="2686423" y="7775663"/>
                </a:cubicBezTo>
                <a:cubicBezTo>
                  <a:pt x="2630425" y="7831662"/>
                  <a:pt x="2668688" y="7802965"/>
                  <a:pt x="2558087" y="7839832"/>
                </a:cubicBezTo>
                <a:cubicBezTo>
                  <a:pt x="2548576" y="7841191"/>
                  <a:pt x="2428211" y="7851553"/>
                  <a:pt x="2397666" y="7871916"/>
                </a:cubicBezTo>
                <a:cubicBezTo>
                  <a:pt x="2378789" y="7884500"/>
                  <a:pt x="2372061" y="7917312"/>
                  <a:pt x="2349539" y="7920042"/>
                </a:cubicBezTo>
                <a:cubicBezTo>
                  <a:pt x="2190195" y="7939357"/>
                  <a:pt x="2028697" y="7930737"/>
                  <a:pt x="1868276" y="7936085"/>
                </a:cubicBezTo>
                <a:lnTo>
                  <a:pt x="1820150" y="7920042"/>
                </a:lnTo>
                <a:cubicBezTo>
                  <a:pt x="1788066" y="7909347"/>
                  <a:pt x="1752576" y="7905882"/>
                  <a:pt x="1723897" y="7887958"/>
                </a:cubicBezTo>
                <a:cubicBezTo>
                  <a:pt x="1672425" y="7855788"/>
                  <a:pt x="1694494" y="7831788"/>
                  <a:pt x="1707855" y="7791706"/>
                </a:cubicBezTo>
                <a:cubicBezTo>
                  <a:pt x="1723897" y="7786358"/>
                  <a:pt x="1741481" y="7784363"/>
                  <a:pt x="1755981" y="7775663"/>
                </a:cubicBezTo>
                <a:cubicBezTo>
                  <a:pt x="1768950" y="7767881"/>
                  <a:pt x="1777371" y="7754274"/>
                  <a:pt x="1788066" y="7743579"/>
                </a:cubicBezTo>
                <a:cubicBezTo>
                  <a:pt x="1815333" y="7716313"/>
                  <a:pt x="1852234" y="7700800"/>
                  <a:pt x="1884318" y="7679411"/>
                </a:cubicBezTo>
                <a:lnTo>
                  <a:pt x="1980571" y="7647327"/>
                </a:lnTo>
                <a:cubicBezTo>
                  <a:pt x="1994920" y="7642544"/>
                  <a:pt x="2001960" y="7625937"/>
                  <a:pt x="2012655" y="7615242"/>
                </a:cubicBezTo>
                <a:cubicBezTo>
                  <a:pt x="2039392" y="7588505"/>
                  <a:pt x="2067967" y="7563488"/>
                  <a:pt x="2092866" y="7535032"/>
                </a:cubicBezTo>
                <a:cubicBezTo>
                  <a:pt x="2105562" y="7520522"/>
                  <a:pt x="2114255" y="7502948"/>
                  <a:pt x="2124950" y="7486906"/>
                </a:cubicBezTo>
                <a:cubicBezTo>
                  <a:pt x="2134330" y="7472836"/>
                  <a:pt x="2135645" y="7454821"/>
                  <a:pt x="2140992" y="7438779"/>
                </a:cubicBezTo>
                <a:lnTo>
                  <a:pt x="2157034" y="7390653"/>
                </a:lnTo>
                <a:cubicBezTo>
                  <a:pt x="2207795" y="7238368"/>
                  <a:pt x="2186056" y="7328080"/>
                  <a:pt x="2205160" y="7117937"/>
                </a:cubicBezTo>
                <a:cubicBezTo>
                  <a:pt x="2199813" y="7085853"/>
                  <a:pt x="2196174" y="7053437"/>
                  <a:pt x="2189118" y="7021685"/>
                </a:cubicBezTo>
                <a:cubicBezTo>
                  <a:pt x="2185450" y="7005178"/>
                  <a:pt x="2174131" y="6990435"/>
                  <a:pt x="2173076" y="6973558"/>
                </a:cubicBezTo>
                <a:cubicBezTo>
                  <a:pt x="2163397" y="6818694"/>
                  <a:pt x="2171517" y="6662825"/>
                  <a:pt x="2157034" y="6508337"/>
                </a:cubicBezTo>
                <a:cubicBezTo>
                  <a:pt x="2155234" y="6489141"/>
                  <a:pt x="2133572" y="6477456"/>
                  <a:pt x="2124950" y="6460211"/>
                </a:cubicBezTo>
                <a:cubicBezTo>
                  <a:pt x="2117388" y="6445086"/>
                  <a:pt x="2114255" y="6428127"/>
                  <a:pt x="2108908" y="6412085"/>
                </a:cubicBezTo>
                <a:cubicBezTo>
                  <a:pt x="2052909" y="6356086"/>
                  <a:pt x="2081606" y="6394349"/>
                  <a:pt x="2044739" y="6283748"/>
                </a:cubicBezTo>
                <a:cubicBezTo>
                  <a:pt x="2044739" y="6283748"/>
                  <a:pt x="2069218" y="6220449"/>
                  <a:pt x="2076823" y="6187495"/>
                </a:cubicBezTo>
                <a:cubicBezTo>
                  <a:pt x="2102793" y="6074959"/>
                  <a:pt x="2094500" y="6085005"/>
                  <a:pt x="2076823" y="5978948"/>
                </a:cubicBezTo>
                <a:cubicBezTo>
                  <a:pt x="2087518" y="5962906"/>
                  <a:pt x="2104868" y="5949674"/>
                  <a:pt x="2108908" y="5930821"/>
                </a:cubicBezTo>
                <a:cubicBezTo>
                  <a:pt x="2121284" y="5873069"/>
                  <a:pt x="2116597" y="5812828"/>
                  <a:pt x="2124950" y="5754358"/>
                </a:cubicBezTo>
                <a:cubicBezTo>
                  <a:pt x="2127341" y="5737618"/>
                  <a:pt x="2135645" y="5722274"/>
                  <a:pt x="2140992" y="5706232"/>
                </a:cubicBezTo>
                <a:lnTo>
                  <a:pt x="2124950" y="5658106"/>
                </a:lnTo>
                <a:lnTo>
                  <a:pt x="2076823" y="5513727"/>
                </a:lnTo>
                <a:cubicBezTo>
                  <a:pt x="2132822" y="5457728"/>
                  <a:pt x="2104125" y="5495991"/>
                  <a:pt x="2140992" y="5385390"/>
                </a:cubicBezTo>
                <a:cubicBezTo>
                  <a:pt x="2076824" y="5380043"/>
                  <a:pt x="2001429" y="5406000"/>
                  <a:pt x="1948487" y="5369348"/>
                </a:cubicBezTo>
                <a:cubicBezTo>
                  <a:pt x="1913041" y="5344808"/>
                  <a:pt x="1940157" y="5283427"/>
                  <a:pt x="1932445" y="5241011"/>
                </a:cubicBezTo>
                <a:cubicBezTo>
                  <a:pt x="1929420" y="5224374"/>
                  <a:pt x="1916402" y="5209795"/>
                  <a:pt x="1916402" y="5192885"/>
                </a:cubicBezTo>
                <a:cubicBezTo>
                  <a:pt x="1916402" y="5175975"/>
                  <a:pt x="1927097" y="5160800"/>
                  <a:pt x="1932445" y="5144758"/>
                </a:cubicBezTo>
                <a:cubicBezTo>
                  <a:pt x="1948487" y="5139411"/>
                  <a:pt x="1964064" y="5132384"/>
                  <a:pt x="1980571" y="5128716"/>
                </a:cubicBezTo>
                <a:cubicBezTo>
                  <a:pt x="2012323" y="5121660"/>
                  <a:pt x="2046367" y="5124095"/>
                  <a:pt x="2076823" y="5112674"/>
                </a:cubicBezTo>
                <a:cubicBezTo>
                  <a:pt x="2102239" y="5103143"/>
                  <a:pt x="2124950" y="5056355"/>
                  <a:pt x="2124950" y="5032463"/>
                </a:cubicBezTo>
                <a:cubicBezTo>
                  <a:pt x="2124950" y="5015553"/>
                  <a:pt x="2114255" y="5000379"/>
                  <a:pt x="2108908" y="4984337"/>
                </a:cubicBezTo>
                <a:cubicBezTo>
                  <a:pt x="2098213" y="4968295"/>
                  <a:pt x="2085446" y="4953456"/>
                  <a:pt x="2076823" y="4936211"/>
                </a:cubicBezTo>
                <a:cubicBezTo>
                  <a:pt x="2045961" y="4874489"/>
                  <a:pt x="2048837" y="4756699"/>
                  <a:pt x="2044739" y="4711621"/>
                </a:cubicBezTo>
                <a:cubicBezTo>
                  <a:pt x="2044739" y="4711621"/>
                  <a:pt x="1982100" y="4683272"/>
                  <a:pt x="1948487" y="4679537"/>
                </a:cubicBezTo>
                <a:cubicBezTo>
                  <a:pt x="1931680" y="4677670"/>
                  <a:pt x="1916402" y="4690232"/>
                  <a:pt x="1900360" y="4695579"/>
                </a:cubicBezTo>
                <a:cubicBezTo>
                  <a:pt x="1788065" y="4700926"/>
                  <a:pt x="1675510" y="4702285"/>
                  <a:pt x="1563476" y="4711621"/>
                </a:cubicBezTo>
                <a:cubicBezTo>
                  <a:pt x="1546625" y="4713025"/>
                  <a:pt x="1531755" y="4723562"/>
                  <a:pt x="1515350" y="4727663"/>
                </a:cubicBezTo>
                <a:cubicBezTo>
                  <a:pt x="1444942" y="4745265"/>
                  <a:pt x="1407715" y="4741376"/>
                  <a:pt x="1338887" y="4775790"/>
                </a:cubicBezTo>
                <a:cubicBezTo>
                  <a:pt x="1325359" y="4782554"/>
                  <a:pt x="1321633" y="4804908"/>
                  <a:pt x="1306802" y="4807874"/>
                </a:cubicBezTo>
                <a:cubicBezTo>
                  <a:pt x="1272619" y="4814711"/>
                  <a:pt x="1237861" y="4817384"/>
                  <a:pt x="1202960" y="4819018"/>
                </a:cubicBezTo>
                <a:lnTo>
                  <a:pt x="1177366" y="4820215"/>
                </a:lnTo>
                <a:lnTo>
                  <a:pt x="1267326" y="7347285"/>
                </a:lnTo>
                <a:lnTo>
                  <a:pt x="1299410" y="7411453"/>
                </a:lnTo>
                <a:lnTo>
                  <a:pt x="1299410" y="7972927"/>
                </a:lnTo>
                <a:lnTo>
                  <a:pt x="1171074" y="7972927"/>
                </a:lnTo>
                <a:lnTo>
                  <a:pt x="1122947" y="7379369"/>
                </a:lnTo>
                <a:lnTo>
                  <a:pt x="1171074" y="7379369"/>
                </a:lnTo>
                <a:lnTo>
                  <a:pt x="1072456" y="4815317"/>
                </a:lnTo>
                <a:lnTo>
                  <a:pt x="1050129" y="4807874"/>
                </a:lnTo>
                <a:cubicBezTo>
                  <a:pt x="1028929" y="4801817"/>
                  <a:pt x="1003177" y="4805605"/>
                  <a:pt x="985960" y="4791832"/>
                </a:cubicBezTo>
                <a:cubicBezTo>
                  <a:pt x="972756" y="4781269"/>
                  <a:pt x="977480" y="4758831"/>
                  <a:pt x="969918" y="4743706"/>
                </a:cubicBezTo>
                <a:cubicBezTo>
                  <a:pt x="961296" y="4726461"/>
                  <a:pt x="943374" y="4714046"/>
                  <a:pt x="937834" y="4695579"/>
                </a:cubicBezTo>
                <a:cubicBezTo>
                  <a:pt x="908729" y="4598561"/>
                  <a:pt x="914608" y="4604838"/>
                  <a:pt x="937834" y="4535158"/>
                </a:cubicBezTo>
                <a:cubicBezTo>
                  <a:pt x="937834" y="4535158"/>
                  <a:pt x="974736" y="4466172"/>
                  <a:pt x="1002002" y="4438906"/>
                </a:cubicBezTo>
                <a:cubicBezTo>
                  <a:pt x="1013959" y="4426949"/>
                  <a:pt x="1034087" y="4428211"/>
                  <a:pt x="1050129" y="4422863"/>
                </a:cubicBezTo>
                <a:lnTo>
                  <a:pt x="1057319" y="4421739"/>
                </a:lnTo>
                <a:lnTo>
                  <a:pt x="978568" y="2374232"/>
                </a:lnTo>
                <a:lnTo>
                  <a:pt x="914400" y="2181727"/>
                </a:lnTo>
                <a:lnTo>
                  <a:pt x="930442" y="1796716"/>
                </a:lnTo>
                <a:lnTo>
                  <a:pt x="930442" y="1524000"/>
                </a:lnTo>
                <a:lnTo>
                  <a:pt x="882316" y="1395664"/>
                </a:lnTo>
                <a:lnTo>
                  <a:pt x="882316" y="1155032"/>
                </a:lnTo>
                <a:lnTo>
                  <a:pt x="818147" y="1090864"/>
                </a:lnTo>
                <a:lnTo>
                  <a:pt x="689810" y="1074822"/>
                </a:lnTo>
                <a:lnTo>
                  <a:pt x="481263" y="1122948"/>
                </a:lnTo>
                <a:lnTo>
                  <a:pt x="256674" y="1203158"/>
                </a:lnTo>
                <a:lnTo>
                  <a:pt x="0" y="1074822"/>
                </a:lnTo>
                <a:lnTo>
                  <a:pt x="304800" y="962527"/>
                </a:lnTo>
                <a:lnTo>
                  <a:pt x="529389" y="946485"/>
                </a:lnTo>
                <a:lnTo>
                  <a:pt x="866274" y="946485"/>
                </a:lnTo>
                <a:lnTo>
                  <a:pt x="866274" y="593558"/>
                </a:lnTo>
                <a:lnTo>
                  <a:pt x="802105" y="545432"/>
                </a:lnTo>
                <a:lnTo>
                  <a:pt x="802105" y="417095"/>
                </a:lnTo>
                <a:lnTo>
                  <a:pt x="850231" y="160422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28 -3.7037E-6 L 0.48828 -3.7037E-6 L 0.48828 0.96806 L -0.48828 0.96806 L -0.48828 -3.7037E-6 Z " pathEditMode="relative" rAng="0" ptsTypes="AAAAA">
                                      <p:cBhvr>
                                        <p:cTn id="6" dur="20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4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48403 L 0.97604 0.48403 L 0.97604 -0.48356 L -0.00026 -0.48356 L -0.00026 0.48403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15" y="-48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89 2.22222E-6 L -0.48854 2.22222E-6 L -0.48854 -0.96621 L 0.48789 -0.96621 L 0.48789 2.22222E-6 Z " pathEditMode="relative" rAng="0" ptsTypes="AAAAA">
                                      <p:cBhvr>
                                        <p:cTn id="10" dur="20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28" y="-48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8403 L -0.97617 -0.48403 L -0.97617 0.4838 L -0.00013 0.4838 L -0.00013 -0.48403 Z " pathEditMode="relative" rAng="0" ptsTypes="AAAAA">
                                      <p:cBhvr>
                                        <p:cTn id="12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02" y="4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>
            <p:custDataLst>
              <p:tags r:id="rId2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任意多边形 2"/>
          <p:cNvSpPr/>
          <p:nvPr>
            <p:custDataLst>
              <p:tags r:id="rId3"/>
            </p:custDataLst>
          </p:nvPr>
        </p:nvSpPr>
        <p:spPr>
          <a:xfrm>
            <a:off x="873644" y="2407917"/>
            <a:ext cx="1016132" cy="1240234"/>
          </a:xfrm>
          <a:custGeom>
            <a:avLst/>
            <a:gdLst>
              <a:gd name="connsiteX0" fmla="*/ 1515980 w 3982452"/>
              <a:gd name="connsiteY0" fmla="*/ 508566 h 4860758"/>
              <a:gd name="connsiteX1" fmla="*/ 1503948 w 3982452"/>
              <a:gd name="connsiteY1" fmla="*/ 568724 h 4860758"/>
              <a:gd name="connsiteX2" fmla="*/ 1515980 w 3982452"/>
              <a:gd name="connsiteY2" fmla="*/ 622868 h 4860758"/>
              <a:gd name="connsiteX3" fmla="*/ 1515980 w 3982452"/>
              <a:gd name="connsiteY3" fmla="*/ 652945 h 4860758"/>
              <a:gd name="connsiteX4" fmla="*/ 1419727 w 3982452"/>
              <a:gd name="connsiteY4" fmla="*/ 737166 h 4860758"/>
              <a:gd name="connsiteX5" fmla="*/ 1347538 w 3982452"/>
              <a:gd name="connsiteY5" fmla="*/ 893577 h 4860758"/>
              <a:gd name="connsiteX6" fmla="*/ 1287380 w 3982452"/>
              <a:gd name="connsiteY6" fmla="*/ 977798 h 4860758"/>
              <a:gd name="connsiteX7" fmla="*/ 1179096 w 3982452"/>
              <a:gd name="connsiteY7" fmla="*/ 1049987 h 4860758"/>
              <a:gd name="connsiteX8" fmla="*/ 1143001 w 3982452"/>
              <a:gd name="connsiteY8" fmla="*/ 1182334 h 4860758"/>
              <a:gd name="connsiteX9" fmla="*/ 1287380 w 3982452"/>
              <a:gd name="connsiteY9" fmla="*/ 1146240 h 4860758"/>
              <a:gd name="connsiteX10" fmla="*/ 1371601 w 3982452"/>
              <a:gd name="connsiteY10" fmla="*/ 1110145 h 4860758"/>
              <a:gd name="connsiteX11" fmla="*/ 1407696 w 3982452"/>
              <a:gd name="connsiteY11" fmla="*/ 1134208 h 4860758"/>
              <a:gd name="connsiteX12" fmla="*/ 1515980 w 3982452"/>
              <a:gd name="connsiteY12" fmla="*/ 1098113 h 4860758"/>
              <a:gd name="connsiteX13" fmla="*/ 1479885 w 3982452"/>
              <a:gd name="connsiteY13" fmla="*/ 1049987 h 4860758"/>
              <a:gd name="connsiteX14" fmla="*/ 1503948 w 3982452"/>
              <a:gd name="connsiteY14" fmla="*/ 953734 h 4860758"/>
              <a:gd name="connsiteX15" fmla="*/ 1479885 w 3982452"/>
              <a:gd name="connsiteY15" fmla="*/ 953734 h 4860758"/>
              <a:gd name="connsiteX16" fmla="*/ 1552075 w 3982452"/>
              <a:gd name="connsiteY16" fmla="*/ 845450 h 4860758"/>
              <a:gd name="connsiteX17" fmla="*/ 1540043 w 3982452"/>
              <a:gd name="connsiteY17" fmla="*/ 809355 h 4860758"/>
              <a:gd name="connsiteX18" fmla="*/ 1503948 w 3982452"/>
              <a:gd name="connsiteY18" fmla="*/ 809355 h 4860758"/>
              <a:gd name="connsiteX19" fmla="*/ 1491917 w 3982452"/>
              <a:gd name="connsiteY19" fmla="*/ 773261 h 4860758"/>
              <a:gd name="connsiteX20" fmla="*/ 1443790 w 3982452"/>
              <a:gd name="connsiteY20" fmla="*/ 773261 h 4860758"/>
              <a:gd name="connsiteX21" fmla="*/ 1528011 w 3982452"/>
              <a:gd name="connsiteY21" fmla="*/ 677008 h 4860758"/>
              <a:gd name="connsiteX22" fmla="*/ 1515980 w 3982452"/>
              <a:gd name="connsiteY22" fmla="*/ 622868 h 4860758"/>
              <a:gd name="connsiteX23" fmla="*/ 1852863 w 3982452"/>
              <a:gd name="connsiteY23" fmla="*/ 0 h 4860758"/>
              <a:gd name="connsiteX24" fmla="*/ 1925052 w 3982452"/>
              <a:gd name="connsiteY24" fmla="*/ 12032 h 4860758"/>
              <a:gd name="connsiteX25" fmla="*/ 2045368 w 3982452"/>
              <a:gd name="connsiteY25" fmla="*/ 48127 h 4860758"/>
              <a:gd name="connsiteX26" fmla="*/ 2153652 w 3982452"/>
              <a:gd name="connsiteY26" fmla="*/ 96253 h 4860758"/>
              <a:gd name="connsiteX27" fmla="*/ 2201779 w 3982452"/>
              <a:gd name="connsiteY27" fmla="*/ 156411 h 4860758"/>
              <a:gd name="connsiteX28" fmla="*/ 2249905 w 3982452"/>
              <a:gd name="connsiteY28" fmla="*/ 240632 h 4860758"/>
              <a:gd name="connsiteX29" fmla="*/ 2273968 w 3982452"/>
              <a:gd name="connsiteY29" fmla="*/ 300790 h 4860758"/>
              <a:gd name="connsiteX30" fmla="*/ 2298031 w 3982452"/>
              <a:gd name="connsiteY30" fmla="*/ 433137 h 4860758"/>
              <a:gd name="connsiteX31" fmla="*/ 2346157 w 3982452"/>
              <a:gd name="connsiteY31" fmla="*/ 433137 h 4860758"/>
              <a:gd name="connsiteX32" fmla="*/ 2394284 w 3982452"/>
              <a:gd name="connsiteY32" fmla="*/ 409074 h 4860758"/>
              <a:gd name="connsiteX33" fmla="*/ 2358189 w 3982452"/>
              <a:gd name="connsiteY33" fmla="*/ 469232 h 4860758"/>
              <a:gd name="connsiteX34" fmla="*/ 2273968 w 3982452"/>
              <a:gd name="connsiteY34" fmla="*/ 469232 h 4860758"/>
              <a:gd name="connsiteX35" fmla="*/ 2273968 w 3982452"/>
              <a:gd name="connsiteY35" fmla="*/ 529390 h 4860758"/>
              <a:gd name="connsiteX36" fmla="*/ 2406315 w 3982452"/>
              <a:gd name="connsiteY36" fmla="*/ 541421 h 4860758"/>
              <a:gd name="connsiteX37" fmla="*/ 2562726 w 3982452"/>
              <a:gd name="connsiteY37" fmla="*/ 685800 h 4860758"/>
              <a:gd name="connsiteX38" fmla="*/ 2574757 w 3982452"/>
              <a:gd name="connsiteY38" fmla="*/ 866274 h 4860758"/>
              <a:gd name="connsiteX39" fmla="*/ 2622884 w 3982452"/>
              <a:gd name="connsiteY39" fmla="*/ 866274 h 4860758"/>
              <a:gd name="connsiteX40" fmla="*/ 2731168 w 3982452"/>
              <a:gd name="connsiteY40" fmla="*/ 878306 h 4860758"/>
              <a:gd name="connsiteX41" fmla="*/ 2947736 w 3982452"/>
              <a:gd name="connsiteY41" fmla="*/ 986590 h 4860758"/>
              <a:gd name="connsiteX42" fmla="*/ 3007894 w 3982452"/>
              <a:gd name="connsiteY42" fmla="*/ 1022685 h 4860758"/>
              <a:gd name="connsiteX43" fmla="*/ 3128210 w 3982452"/>
              <a:gd name="connsiteY43" fmla="*/ 1082842 h 4860758"/>
              <a:gd name="connsiteX44" fmla="*/ 3188368 w 3982452"/>
              <a:gd name="connsiteY44" fmla="*/ 1130969 h 4860758"/>
              <a:gd name="connsiteX45" fmla="*/ 3260557 w 3982452"/>
              <a:gd name="connsiteY45" fmla="*/ 1130969 h 4860758"/>
              <a:gd name="connsiteX46" fmla="*/ 3260557 w 3982452"/>
              <a:gd name="connsiteY46" fmla="*/ 1191127 h 4860758"/>
              <a:gd name="connsiteX47" fmla="*/ 3501189 w 3982452"/>
              <a:gd name="connsiteY47" fmla="*/ 1359569 h 4860758"/>
              <a:gd name="connsiteX48" fmla="*/ 3669631 w 3982452"/>
              <a:gd name="connsiteY48" fmla="*/ 1491916 h 4860758"/>
              <a:gd name="connsiteX49" fmla="*/ 3621505 w 3982452"/>
              <a:gd name="connsiteY49" fmla="*/ 1311442 h 4860758"/>
              <a:gd name="connsiteX50" fmla="*/ 3573379 w 3982452"/>
              <a:gd name="connsiteY50" fmla="*/ 1215190 h 4860758"/>
              <a:gd name="connsiteX51" fmla="*/ 3501189 w 3982452"/>
              <a:gd name="connsiteY51" fmla="*/ 1106906 h 4860758"/>
              <a:gd name="connsiteX52" fmla="*/ 3537284 w 3982452"/>
              <a:gd name="connsiteY52" fmla="*/ 1034716 h 4860758"/>
              <a:gd name="connsiteX53" fmla="*/ 3525252 w 3982452"/>
              <a:gd name="connsiteY53" fmla="*/ 902369 h 4860758"/>
              <a:gd name="connsiteX54" fmla="*/ 3489157 w 3982452"/>
              <a:gd name="connsiteY54" fmla="*/ 757990 h 4860758"/>
              <a:gd name="connsiteX55" fmla="*/ 3669631 w 3982452"/>
              <a:gd name="connsiteY55" fmla="*/ 962527 h 4860758"/>
              <a:gd name="connsiteX56" fmla="*/ 3753852 w 3982452"/>
              <a:gd name="connsiteY56" fmla="*/ 1239253 h 4860758"/>
              <a:gd name="connsiteX57" fmla="*/ 3838073 w 3982452"/>
              <a:gd name="connsiteY57" fmla="*/ 1576137 h 4860758"/>
              <a:gd name="connsiteX58" fmla="*/ 3862136 w 3982452"/>
              <a:gd name="connsiteY58" fmla="*/ 1768642 h 4860758"/>
              <a:gd name="connsiteX59" fmla="*/ 3958389 w 3982452"/>
              <a:gd name="connsiteY59" fmla="*/ 1949116 h 4860758"/>
              <a:gd name="connsiteX60" fmla="*/ 3958389 w 3982452"/>
              <a:gd name="connsiteY60" fmla="*/ 2129590 h 4860758"/>
              <a:gd name="connsiteX61" fmla="*/ 3982452 w 3982452"/>
              <a:gd name="connsiteY61" fmla="*/ 2225842 h 4860758"/>
              <a:gd name="connsiteX62" fmla="*/ 3958389 w 3982452"/>
              <a:gd name="connsiteY62" fmla="*/ 2286000 h 4860758"/>
              <a:gd name="connsiteX63" fmla="*/ 3982452 w 3982452"/>
              <a:gd name="connsiteY63" fmla="*/ 2358190 h 4860758"/>
              <a:gd name="connsiteX64" fmla="*/ 3801979 w 3982452"/>
              <a:gd name="connsiteY64" fmla="*/ 2322095 h 4860758"/>
              <a:gd name="connsiteX65" fmla="*/ 3789947 w 3982452"/>
              <a:gd name="connsiteY65" fmla="*/ 2201779 h 4860758"/>
              <a:gd name="connsiteX66" fmla="*/ 3717757 w 3982452"/>
              <a:gd name="connsiteY66" fmla="*/ 2201779 h 4860758"/>
              <a:gd name="connsiteX67" fmla="*/ 3621505 w 3982452"/>
              <a:gd name="connsiteY67" fmla="*/ 2069432 h 4860758"/>
              <a:gd name="connsiteX68" fmla="*/ 3597442 w 3982452"/>
              <a:gd name="connsiteY68" fmla="*/ 1973179 h 4860758"/>
              <a:gd name="connsiteX69" fmla="*/ 3597442 w 3982452"/>
              <a:gd name="connsiteY69" fmla="*/ 1804737 h 4860758"/>
              <a:gd name="connsiteX70" fmla="*/ 3525252 w 3982452"/>
              <a:gd name="connsiteY70" fmla="*/ 1780674 h 4860758"/>
              <a:gd name="connsiteX71" fmla="*/ 3441031 w 3982452"/>
              <a:gd name="connsiteY71" fmla="*/ 1708485 h 4860758"/>
              <a:gd name="connsiteX72" fmla="*/ 3453063 w 3982452"/>
              <a:gd name="connsiteY72" fmla="*/ 1648327 h 4860758"/>
              <a:gd name="connsiteX73" fmla="*/ 3392905 w 3982452"/>
              <a:gd name="connsiteY73" fmla="*/ 1624264 h 4860758"/>
              <a:gd name="connsiteX74" fmla="*/ 3248526 w 3982452"/>
              <a:gd name="connsiteY74" fmla="*/ 1576137 h 4860758"/>
              <a:gd name="connsiteX75" fmla="*/ 3068052 w 3982452"/>
              <a:gd name="connsiteY75" fmla="*/ 1528011 h 4860758"/>
              <a:gd name="connsiteX76" fmla="*/ 2971800 w 3982452"/>
              <a:gd name="connsiteY76" fmla="*/ 1443790 h 4860758"/>
              <a:gd name="connsiteX77" fmla="*/ 2911642 w 3982452"/>
              <a:gd name="connsiteY77" fmla="*/ 1371600 h 4860758"/>
              <a:gd name="connsiteX78" fmla="*/ 2815389 w 3982452"/>
              <a:gd name="connsiteY78" fmla="*/ 1311442 h 4860758"/>
              <a:gd name="connsiteX79" fmla="*/ 2743200 w 3982452"/>
              <a:gd name="connsiteY79" fmla="*/ 1299411 h 4860758"/>
              <a:gd name="connsiteX80" fmla="*/ 2683042 w 3982452"/>
              <a:gd name="connsiteY80" fmla="*/ 1239253 h 4860758"/>
              <a:gd name="connsiteX81" fmla="*/ 2598821 w 3982452"/>
              <a:gd name="connsiteY81" fmla="*/ 1203158 h 4860758"/>
              <a:gd name="connsiteX82" fmla="*/ 2598821 w 3982452"/>
              <a:gd name="connsiteY82" fmla="*/ 1347537 h 4860758"/>
              <a:gd name="connsiteX83" fmla="*/ 2526631 w 3982452"/>
              <a:gd name="connsiteY83" fmla="*/ 1395664 h 4860758"/>
              <a:gd name="connsiteX84" fmla="*/ 2394284 w 3982452"/>
              <a:gd name="connsiteY84" fmla="*/ 1503948 h 4860758"/>
              <a:gd name="connsiteX85" fmla="*/ 2286284 w 3982452"/>
              <a:gd name="connsiteY85" fmla="*/ 1575948 h 4860758"/>
              <a:gd name="connsiteX86" fmla="*/ 2158539 w 3982452"/>
              <a:gd name="connsiteY86" fmla="*/ 1170645 h 4860758"/>
              <a:gd name="connsiteX87" fmla="*/ 2284061 w 3982452"/>
              <a:gd name="connsiteY87" fmla="*/ 1577430 h 4860758"/>
              <a:gd name="connsiteX88" fmla="*/ 2286284 w 3982452"/>
              <a:gd name="connsiteY88" fmla="*/ 1575948 h 4860758"/>
              <a:gd name="connsiteX89" fmla="*/ 2316554 w 3982452"/>
              <a:gd name="connsiteY89" fmla="*/ 1671986 h 4860758"/>
              <a:gd name="connsiteX90" fmla="*/ 2312552 w 3982452"/>
              <a:gd name="connsiteY90" fmla="*/ 1669763 h 4860758"/>
              <a:gd name="connsiteX91" fmla="*/ 2317531 w 3982452"/>
              <a:gd name="connsiteY91" fmla="*/ 1685898 h 4860758"/>
              <a:gd name="connsiteX92" fmla="*/ 2358189 w 3982452"/>
              <a:gd name="connsiteY92" fmla="*/ 1708486 h 4860758"/>
              <a:gd name="connsiteX93" fmla="*/ 2430379 w 3982452"/>
              <a:gd name="connsiteY93" fmla="*/ 1744580 h 4860758"/>
              <a:gd name="connsiteX94" fmla="*/ 2526631 w 3982452"/>
              <a:gd name="connsiteY94" fmla="*/ 1780675 h 4860758"/>
              <a:gd name="connsiteX95" fmla="*/ 2671010 w 3982452"/>
              <a:gd name="connsiteY95" fmla="*/ 1804738 h 4860758"/>
              <a:gd name="connsiteX96" fmla="*/ 2719137 w 3982452"/>
              <a:gd name="connsiteY96" fmla="*/ 1804738 h 4860758"/>
              <a:gd name="connsiteX97" fmla="*/ 2815389 w 3982452"/>
              <a:gd name="connsiteY97" fmla="*/ 1768643 h 4860758"/>
              <a:gd name="connsiteX98" fmla="*/ 2947737 w 3982452"/>
              <a:gd name="connsiteY98" fmla="*/ 1804738 h 4860758"/>
              <a:gd name="connsiteX99" fmla="*/ 3019926 w 3982452"/>
              <a:gd name="connsiteY99" fmla="*/ 1828801 h 4860758"/>
              <a:gd name="connsiteX100" fmla="*/ 3092116 w 3982452"/>
              <a:gd name="connsiteY100" fmla="*/ 1864896 h 4860758"/>
              <a:gd name="connsiteX101" fmla="*/ 3164305 w 3982452"/>
              <a:gd name="connsiteY101" fmla="*/ 1949117 h 4860758"/>
              <a:gd name="connsiteX102" fmla="*/ 3188368 w 3982452"/>
              <a:gd name="connsiteY102" fmla="*/ 2069433 h 4860758"/>
              <a:gd name="connsiteX103" fmla="*/ 3116179 w 3982452"/>
              <a:gd name="connsiteY103" fmla="*/ 2189749 h 4860758"/>
              <a:gd name="connsiteX104" fmla="*/ 3043989 w 3982452"/>
              <a:gd name="connsiteY104" fmla="*/ 2249907 h 4860758"/>
              <a:gd name="connsiteX105" fmla="*/ 3104147 w 3982452"/>
              <a:gd name="connsiteY105" fmla="*/ 2286001 h 4860758"/>
              <a:gd name="connsiteX106" fmla="*/ 3200400 w 3982452"/>
              <a:gd name="connsiteY106" fmla="*/ 2298033 h 4860758"/>
              <a:gd name="connsiteX107" fmla="*/ 3188368 w 3982452"/>
              <a:gd name="connsiteY107" fmla="*/ 2346159 h 4860758"/>
              <a:gd name="connsiteX108" fmla="*/ 3031958 w 3982452"/>
              <a:gd name="connsiteY108" fmla="*/ 2334128 h 4860758"/>
              <a:gd name="connsiteX109" fmla="*/ 2971800 w 3982452"/>
              <a:gd name="connsiteY109" fmla="*/ 2225843 h 4860758"/>
              <a:gd name="connsiteX110" fmla="*/ 2995863 w 3982452"/>
              <a:gd name="connsiteY110" fmla="*/ 2129591 h 4860758"/>
              <a:gd name="connsiteX111" fmla="*/ 3080084 w 3982452"/>
              <a:gd name="connsiteY111" fmla="*/ 2069433 h 4860758"/>
              <a:gd name="connsiteX112" fmla="*/ 3019926 w 3982452"/>
              <a:gd name="connsiteY112" fmla="*/ 2009275 h 4860758"/>
              <a:gd name="connsiteX113" fmla="*/ 2959768 w 3982452"/>
              <a:gd name="connsiteY113" fmla="*/ 1973180 h 4860758"/>
              <a:gd name="connsiteX114" fmla="*/ 2863516 w 3982452"/>
              <a:gd name="connsiteY114" fmla="*/ 1961149 h 4860758"/>
              <a:gd name="connsiteX115" fmla="*/ 2779294 w 3982452"/>
              <a:gd name="connsiteY115" fmla="*/ 1961149 h 4860758"/>
              <a:gd name="connsiteX116" fmla="*/ 2839452 w 3982452"/>
              <a:gd name="connsiteY116" fmla="*/ 2033338 h 4860758"/>
              <a:gd name="connsiteX117" fmla="*/ 2887579 w 3982452"/>
              <a:gd name="connsiteY117" fmla="*/ 2225843 h 4860758"/>
              <a:gd name="connsiteX118" fmla="*/ 2911642 w 3982452"/>
              <a:gd name="connsiteY118" fmla="*/ 2394286 h 4860758"/>
              <a:gd name="connsiteX119" fmla="*/ 2803358 w 3982452"/>
              <a:gd name="connsiteY119" fmla="*/ 2646949 h 4860758"/>
              <a:gd name="connsiteX120" fmla="*/ 2649011 w 3982452"/>
              <a:gd name="connsiteY120" fmla="*/ 2760137 h 4860758"/>
              <a:gd name="connsiteX121" fmla="*/ 2653451 w 3982452"/>
              <a:gd name="connsiteY121" fmla="*/ 2774526 h 4860758"/>
              <a:gd name="connsiteX122" fmla="*/ 2662068 w 3982452"/>
              <a:gd name="connsiteY122" fmla="*/ 2768207 h 4860758"/>
              <a:gd name="connsiteX123" fmla="*/ 2890096 w 3982452"/>
              <a:gd name="connsiteY123" fmla="*/ 3491676 h 4860758"/>
              <a:gd name="connsiteX124" fmla="*/ 2867891 w 3982452"/>
              <a:gd name="connsiteY124" fmla="*/ 3469471 h 4860758"/>
              <a:gd name="connsiteX125" fmla="*/ 2884000 w 3982452"/>
              <a:gd name="connsiteY125" fmla="*/ 3521676 h 4860758"/>
              <a:gd name="connsiteX126" fmla="*/ 2923672 w 3982452"/>
              <a:gd name="connsiteY126" fmla="*/ 3561348 h 4860758"/>
              <a:gd name="connsiteX127" fmla="*/ 3031956 w 3982452"/>
              <a:gd name="connsiteY127" fmla="*/ 3645569 h 4860758"/>
              <a:gd name="connsiteX128" fmla="*/ 3068051 w 3982452"/>
              <a:gd name="connsiteY128" fmla="*/ 3777916 h 4860758"/>
              <a:gd name="connsiteX129" fmla="*/ 3140240 w 3982452"/>
              <a:gd name="connsiteY129" fmla="*/ 3982453 h 4860758"/>
              <a:gd name="connsiteX130" fmla="*/ 3164304 w 3982452"/>
              <a:gd name="connsiteY130" fmla="*/ 4150895 h 4860758"/>
              <a:gd name="connsiteX131" fmla="*/ 3103270 w 3982452"/>
              <a:gd name="connsiteY131" fmla="*/ 4232274 h 4860758"/>
              <a:gd name="connsiteX132" fmla="*/ 3104147 w 3982452"/>
              <a:gd name="connsiteY132" fmla="*/ 4235116 h 4860758"/>
              <a:gd name="connsiteX133" fmla="*/ 3140242 w 3982452"/>
              <a:gd name="connsiteY133" fmla="*/ 4295274 h 4860758"/>
              <a:gd name="connsiteX134" fmla="*/ 3152273 w 3982452"/>
              <a:gd name="connsiteY134" fmla="*/ 4247148 h 4860758"/>
              <a:gd name="connsiteX135" fmla="*/ 3224463 w 3982452"/>
              <a:gd name="connsiteY135" fmla="*/ 4211053 h 4860758"/>
              <a:gd name="connsiteX136" fmla="*/ 3272589 w 3982452"/>
              <a:gd name="connsiteY136" fmla="*/ 4235116 h 4860758"/>
              <a:gd name="connsiteX137" fmla="*/ 3368842 w 3982452"/>
              <a:gd name="connsiteY137" fmla="*/ 4319337 h 4860758"/>
              <a:gd name="connsiteX138" fmla="*/ 3453063 w 3982452"/>
              <a:gd name="connsiteY138" fmla="*/ 4451685 h 4860758"/>
              <a:gd name="connsiteX139" fmla="*/ 3549315 w 3982452"/>
              <a:gd name="connsiteY139" fmla="*/ 4487779 h 4860758"/>
              <a:gd name="connsiteX140" fmla="*/ 3657600 w 3982452"/>
              <a:gd name="connsiteY140" fmla="*/ 4584032 h 4860758"/>
              <a:gd name="connsiteX141" fmla="*/ 3741821 w 3982452"/>
              <a:gd name="connsiteY141" fmla="*/ 4692316 h 4860758"/>
              <a:gd name="connsiteX142" fmla="*/ 3765884 w 3982452"/>
              <a:gd name="connsiteY142" fmla="*/ 4860758 h 4860758"/>
              <a:gd name="connsiteX143" fmla="*/ 3477126 w 3982452"/>
              <a:gd name="connsiteY143" fmla="*/ 4764506 h 4860758"/>
              <a:gd name="connsiteX144" fmla="*/ 3248526 w 3982452"/>
              <a:gd name="connsiteY144" fmla="*/ 4668253 h 4860758"/>
              <a:gd name="connsiteX145" fmla="*/ 3080084 w 3982452"/>
              <a:gd name="connsiteY145" fmla="*/ 4584032 h 4860758"/>
              <a:gd name="connsiteX146" fmla="*/ 3031957 w 3982452"/>
              <a:gd name="connsiteY146" fmla="*/ 4511842 h 4860758"/>
              <a:gd name="connsiteX147" fmla="*/ 2658979 w 3982452"/>
              <a:gd name="connsiteY147" fmla="*/ 4343400 h 4860758"/>
              <a:gd name="connsiteX148" fmla="*/ 2538663 w 3982452"/>
              <a:gd name="connsiteY148" fmla="*/ 4403558 h 4860758"/>
              <a:gd name="connsiteX149" fmla="*/ 2406315 w 3982452"/>
              <a:gd name="connsiteY149" fmla="*/ 4391527 h 4860758"/>
              <a:gd name="connsiteX150" fmla="*/ 2322094 w 3982452"/>
              <a:gd name="connsiteY150" fmla="*/ 4307306 h 4860758"/>
              <a:gd name="connsiteX151" fmla="*/ 2165684 w 3982452"/>
              <a:gd name="connsiteY151" fmla="*/ 4259179 h 4860758"/>
              <a:gd name="connsiteX152" fmla="*/ 1985210 w 3982452"/>
              <a:gd name="connsiteY152" fmla="*/ 4114800 h 4860758"/>
              <a:gd name="connsiteX153" fmla="*/ 1925052 w 3982452"/>
              <a:gd name="connsiteY153" fmla="*/ 3994485 h 4860758"/>
              <a:gd name="connsiteX154" fmla="*/ 1816768 w 3982452"/>
              <a:gd name="connsiteY154" fmla="*/ 3741821 h 4860758"/>
              <a:gd name="connsiteX155" fmla="*/ 1624263 w 3982452"/>
              <a:gd name="connsiteY155" fmla="*/ 3236495 h 4860758"/>
              <a:gd name="connsiteX156" fmla="*/ 1564105 w 3982452"/>
              <a:gd name="connsiteY156" fmla="*/ 3152274 h 4860758"/>
              <a:gd name="connsiteX157" fmla="*/ 1612231 w 3982452"/>
              <a:gd name="connsiteY157" fmla="*/ 3092116 h 4860758"/>
              <a:gd name="connsiteX158" fmla="*/ 1588168 w 3982452"/>
              <a:gd name="connsiteY158" fmla="*/ 2839453 h 4860758"/>
              <a:gd name="connsiteX159" fmla="*/ 1179094 w 3982452"/>
              <a:gd name="connsiteY159" fmla="*/ 2478506 h 4860758"/>
              <a:gd name="connsiteX160" fmla="*/ 974557 w 3982452"/>
              <a:gd name="connsiteY160" fmla="*/ 2454442 h 4860758"/>
              <a:gd name="connsiteX161" fmla="*/ 890336 w 3982452"/>
              <a:gd name="connsiteY161" fmla="*/ 2514600 h 4860758"/>
              <a:gd name="connsiteX162" fmla="*/ 757989 w 3982452"/>
              <a:gd name="connsiteY162" fmla="*/ 2598821 h 4860758"/>
              <a:gd name="connsiteX163" fmla="*/ 577515 w 3982452"/>
              <a:gd name="connsiteY163" fmla="*/ 2430379 h 4860758"/>
              <a:gd name="connsiteX164" fmla="*/ 457200 w 3982452"/>
              <a:gd name="connsiteY164" fmla="*/ 2562727 h 4860758"/>
              <a:gd name="connsiteX165" fmla="*/ 397042 w 3982452"/>
              <a:gd name="connsiteY165" fmla="*/ 2562727 h 4860758"/>
              <a:gd name="connsiteX166" fmla="*/ 288757 w 3982452"/>
              <a:gd name="connsiteY166" fmla="*/ 2803358 h 4860758"/>
              <a:gd name="connsiteX167" fmla="*/ 264694 w 3982452"/>
              <a:gd name="connsiteY167" fmla="*/ 2923674 h 4860758"/>
              <a:gd name="connsiteX168" fmla="*/ 421105 w 3982452"/>
              <a:gd name="connsiteY168" fmla="*/ 3019927 h 4860758"/>
              <a:gd name="connsiteX169" fmla="*/ 481263 w 3982452"/>
              <a:gd name="connsiteY169" fmla="*/ 3128211 h 4860758"/>
              <a:gd name="connsiteX170" fmla="*/ 565484 w 3982452"/>
              <a:gd name="connsiteY170" fmla="*/ 3212432 h 4860758"/>
              <a:gd name="connsiteX171" fmla="*/ 673768 w 3982452"/>
              <a:gd name="connsiteY171" fmla="*/ 3236495 h 4860758"/>
              <a:gd name="connsiteX172" fmla="*/ 757989 w 3982452"/>
              <a:gd name="connsiteY172" fmla="*/ 3224464 h 4860758"/>
              <a:gd name="connsiteX173" fmla="*/ 806115 w 3982452"/>
              <a:gd name="connsiteY173" fmla="*/ 3236495 h 4860758"/>
              <a:gd name="connsiteX174" fmla="*/ 745957 w 3982452"/>
              <a:gd name="connsiteY174" fmla="*/ 3284621 h 4860758"/>
              <a:gd name="connsiteX175" fmla="*/ 830179 w 3982452"/>
              <a:gd name="connsiteY175" fmla="*/ 3272590 h 4860758"/>
              <a:gd name="connsiteX176" fmla="*/ 890336 w 3982452"/>
              <a:gd name="connsiteY176" fmla="*/ 3344779 h 4860758"/>
              <a:gd name="connsiteX177" fmla="*/ 794084 w 3982452"/>
              <a:gd name="connsiteY177" fmla="*/ 3344779 h 4860758"/>
              <a:gd name="connsiteX178" fmla="*/ 806115 w 3982452"/>
              <a:gd name="connsiteY178" fmla="*/ 3356811 h 4860758"/>
              <a:gd name="connsiteX179" fmla="*/ 950494 w 3982452"/>
              <a:gd name="connsiteY179" fmla="*/ 3392906 h 4860758"/>
              <a:gd name="connsiteX180" fmla="*/ 950494 w 3982452"/>
              <a:gd name="connsiteY180" fmla="*/ 3429000 h 4860758"/>
              <a:gd name="connsiteX181" fmla="*/ 1010652 w 3982452"/>
              <a:gd name="connsiteY181" fmla="*/ 3549316 h 4860758"/>
              <a:gd name="connsiteX182" fmla="*/ 854242 w 3982452"/>
              <a:gd name="connsiteY182" fmla="*/ 3561348 h 4860758"/>
              <a:gd name="connsiteX183" fmla="*/ 974557 w 3982452"/>
              <a:gd name="connsiteY183" fmla="*/ 3585411 h 4860758"/>
              <a:gd name="connsiteX184" fmla="*/ 1034715 w 3982452"/>
              <a:gd name="connsiteY184" fmla="*/ 3681664 h 4860758"/>
              <a:gd name="connsiteX185" fmla="*/ 950494 w 3982452"/>
              <a:gd name="connsiteY185" fmla="*/ 3693695 h 4860758"/>
              <a:gd name="connsiteX186" fmla="*/ 902368 w 3982452"/>
              <a:gd name="connsiteY186" fmla="*/ 3621506 h 4860758"/>
              <a:gd name="connsiteX187" fmla="*/ 854242 w 3982452"/>
              <a:gd name="connsiteY187" fmla="*/ 3645569 h 4860758"/>
              <a:gd name="connsiteX188" fmla="*/ 938463 w 3982452"/>
              <a:gd name="connsiteY188" fmla="*/ 3777916 h 4860758"/>
              <a:gd name="connsiteX189" fmla="*/ 818147 w 3982452"/>
              <a:gd name="connsiteY189" fmla="*/ 3862137 h 4860758"/>
              <a:gd name="connsiteX190" fmla="*/ 830179 w 3982452"/>
              <a:gd name="connsiteY190" fmla="*/ 3681664 h 4860758"/>
              <a:gd name="connsiteX191" fmla="*/ 541421 w 3982452"/>
              <a:gd name="connsiteY191" fmla="*/ 3573379 h 4860758"/>
              <a:gd name="connsiteX192" fmla="*/ 324852 w 3982452"/>
              <a:gd name="connsiteY192" fmla="*/ 3441032 h 4860758"/>
              <a:gd name="connsiteX193" fmla="*/ 108284 w 3982452"/>
              <a:gd name="connsiteY193" fmla="*/ 3080085 h 4860758"/>
              <a:gd name="connsiteX194" fmla="*/ 60157 w 3982452"/>
              <a:gd name="connsiteY194" fmla="*/ 2875548 h 4860758"/>
              <a:gd name="connsiteX195" fmla="*/ 0 w 3982452"/>
              <a:gd name="connsiteY195" fmla="*/ 2755232 h 4860758"/>
              <a:gd name="connsiteX196" fmla="*/ 12031 w 3982452"/>
              <a:gd name="connsiteY196" fmla="*/ 2598821 h 4860758"/>
              <a:gd name="connsiteX197" fmla="*/ 60157 w 3982452"/>
              <a:gd name="connsiteY197" fmla="*/ 2478506 h 4860758"/>
              <a:gd name="connsiteX198" fmla="*/ 132347 w 3982452"/>
              <a:gd name="connsiteY198" fmla="*/ 2382253 h 4860758"/>
              <a:gd name="connsiteX199" fmla="*/ 228600 w 3982452"/>
              <a:gd name="connsiteY199" fmla="*/ 2273969 h 4860758"/>
              <a:gd name="connsiteX200" fmla="*/ 324852 w 3982452"/>
              <a:gd name="connsiteY200" fmla="*/ 2153653 h 4860758"/>
              <a:gd name="connsiteX201" fmla="*/ 409073 w 3982452"/>
              <a:gd name="connsiteY201" fmla="*/ 2117558 h 4860758"/>
              <a:gd name="connsiteX202" fmla="*/ 517357 w 3982452"/>
              <a:gd name="connsiteY202" fmla="*/ 2117558 h 4860758"/>
              <a:gd name="connsiteX203" fmla="*/ 637673 w 3982452"/>
              <a:gd name="connsiteY203" fmla="*/ 2117558 h 4860758"/>
              <a:gd name="connsiteX204" fmla="*/ 745957 w 3982452"/>
              <a:gd name="connsiteY204" fmla="*/ 2153653 h 4860758"/>
              <a:gd name="connsiteX205" fmla="*/ 830179 w 3982452"/>
              <a:gd name="connsiteY205" fmla="*/ 2213811 h 4860758"/>
              <a:gd name="connsiteX206" fmla="*/ 854242 w 3982452"/>
              <a:gd name="connsiteY206" fmla="*/ 2189748 h 4860758"/>
              <a:gd name="connsiteX207" fmla="*/ 830179 w 3982452"/>
              <a:gd name="connsiteY207" fmla="*/ 2081464 h 4860758"/>
              <a:gd name="connsiteX208" fmla="*/ 830179 w 3982452"/>
              <a:gd name="connsiteY208" fmla="*/ 1937085 h 4860758"/>
              <a:gd name="connsiteX209" fmla="*/ 854242 w 3982452"/>
              <a:gd name="connsiteY209" fmla="*/ 1852864 h 4860758"/>
              <a:gd name="connsiteX210" fmla="*/ 902368 w 3982452"/>
              <a:gd name="connsiteY210" fmla="*/ 1792706 h 4860758"/>
              <a:gd name="connsiteX211" fmla="*/ 986589 w 3982452"/>
              <a:gd name="connsiteY211" fmla="*/ 1744579 h 4860758"/>
              <a:gd name="connsiteX212" fmla="*/ 1070810 w 3982452"/>
              <a:gd name="connsiteY212" fmla="*/ 1720516 h 4860758"/>
              <a:gd name="connsiteX213" fmla="*/ 1191126 w 3982452"/>
              <a:gd name="connsiteY213" fmla="*/ 1732548 h 4860758"/>
              <a:gd name="connsiteX214" fmla="*/ 1335505 w 3982452"/>
              <a:gd name="connsiteY214" fmla="*/ 1732548 h 4860758"/>
              <a:gd name="connsiteX215" fmla="*/ 1576136 w 3982452"/>
              <a:gd name="connsiteY215" fmla="*/ 1732548 h 4860758"/>
              <a:gd name="connsiteX216" fmla="*/ 1576136 w 3982452"/>
              <a:gd name="connsiteY216" fmla="*/ 1720516 h 4860758"/>
              <a:gd name="connsiteX217" fmla="*/ 1479884 w 3982452"/>
              <a:gd name="connsiteY217" fmla="*/ 1624264 h 4860758"/>
              <a:gd name="connsiteX218" fmla="*/ 1491915 w 3982452"/>
              <a:gd name="connsiteY218" fmla="*/ 1588169 h 4860758"/>
              <a:gd name="connsiteX219" fmla="*/ 1431757 w 3982452"/>
              <a:gd name="connsiteY219" fmla="*/ 1552074 h 4860758"/>
              <a:gd name="connsiteX220" fmla="*/ 1359568 w 3982452"/>
              <a:gd name="connsiteY220" fmla="*/ 1383632 h 4860758"/>
              <a:gd name="connsiteX221" fmla="*/ 1347536 w 3982452"/>
              <a:gd name="connsiteY221" fmla="*/ 1479885 h 4860758"/>
              <a:gd name="connsiteX222" fmla="*/ 1299410 w 3982452"/>
              <a:gd name="connsiteY222" fmla="*/ 1479885 h 4860758"/>
              <a:gd name="connsiteX223" fmla="*/ 1251284 w 3982452"/>
              <a:gd name="connsiteY223" fmla="*/ 1479885 h 4860758"/>
              <a:gd name="connsiteX224" fmla="*/ 1179094 w 3982452"/>
              <a:gd name="connsiteY224" fmla="*/ 1479885 h 4860758"/>
              <a:gd name="connsiteX225" fmla="*/ 1094873 w 3982452"/>
              <a:gd name="connsiteY225" fmla="*/ 1479885 h 4860758"/>
              <a:gd name="connsiteX226" fmla="*/ 1010652 w 3982452"/>
              <a:gd name="connsiteY226" fmla="*/ 1503948 h 4860758"/>
              <a:gd name="connsiteX227" fmla="*/ 890336 w 3982452"/>
              <a:gd name="connsiteY227" fmla="*/ 1515979 h 4860758"/>
              <a:gd name="connsiteX228" fmla="*/ 854242 w 3982452"/>
              <a:gd name="connsiteY228" fmla="*/ 1528011 h 4860758"/>
              <a:gd name="connsiteX229" fmla="*/ 745957 w 3982452"/>
              <a:gd name="connsiteY229" fmla="*/ 1491916 h 4860758"/>
              <a:gd name="connsiteX230" fmla="*/ 709863 w 3982452"/>
              <a:gd name="connsiteY230" fmla="*/ 1419727 h 4860758"/>
              <a:gd name="connsiteX231" fmla="*/ 709863 w 3982452"/>
              <a:gd name="connsiteY231" fmla="*/ 1371600 h 4860758"/>
              <a:gd name="connsiteX232" fmla="*/ 721894 w 3982452"/>
              <a:gd name="connsiteY232" fmla="*/ 1311442 h 4860758"/>
              <a:gd name="connsiteX233" fmla="*/ 757989 w 3982452"/>
              <a:gd name="connsiteY233" fmla="*/ 1263316 h 4860758"/>
              <a:gd name="connsiteX234" fmla="*/ 782052 w 3982452"/>
              <a:gd name="connsiteY234" fmla="*/ 1179095 h 4860758"/>
              <a:gd name="connsiteX235" fmla="*/ 842210 w 3982452"/>
              <a:gd name="connsiteY235" fmla="*/ 1094874 h 4860758"/>
              <a:gd name="connsiteX236" fmla="*/ 938463 w 3982452"/>
              <a:gd name="connsiteY236" fmla="*/ 950495 h 4860758"/>
              <a:gd name="connsiteX237" fmla="*/ 986589 w 3982452"/>
              <a:gd name="connsiteY237" fmla="*/ 890337 h 4860758"/>
              <a:gd name="connsiteX238" fmla="*/ 1070810 w 3982452"/>
              <a:gd name="connsiteY238" fmla="*/ 830179 h 4860758"/>
              <a:gd name="connsiteX239" fmla="*/ 1094873 w 3982452"/>
              <a:gd name="connsiteY239" fmla="*/ 757990 h 4860758"/>
              <a:gd name="connsiteX240" fmla="*/ 1118936 w 3982452"/>
              <a:gd name="connsiteY240" fmla="*/ 673769 h 4860758"/>
              <a:gd name="connsiteX241" fmla="*/ 1203157 w 3982452"/>
              <a:gd name="connsiteY241" fmla="*/ 601579 h 4860758"/>
              <a:gd name="connsiteX242" fmla="*/ 1227221 w 3982452"/>
              <a:gd name="connsiteY242" fmla="*/ 601579 h 4860758"/>
              <a:gd name="connsiteX243" fmla="*/ 1299410 w 3982452"/>
              <a:gd name="connsiteY243" fmla="*/ 589548 h 4860758"/>
              <a:gd name="connsiteX244" fmla="*/ 1323473 w 3982452"/>
              <a:gd name="connsiteY244" fmla="*/ 517358 h 4860758"/>
              <a:gd name="connsiteX245" fmla="*/ 1383631 w 3982452"/>
              <a:gd name="connsiteY245" fmla="*/ 469232 h 4860758"/>
              <a:gd name="connsiteX246" fmla="*/ 1467852 w 3982452"/>
              <a:gd name="connsiteY246" fmla="*/ 421106 h 4860758"/>
              <a:gd name="connsiteX247" fmla="*/ 1491915 w 3982452"/>
              <a:gd name="connsiteY247" fmla="*/ 421106 h 4860758"/>
              <a:gd name="connsiteX248" fmla="*/ 1515979 w 3982452"/>
              <a:gd name="connsiteY248" fmla="*/ 336885 h 4860758"/>
              <a:gd name="connsiteX249" fmla="*/ 1467852 w 3982452"/>
              <a:gd name="connsiteY249" fmla="*/ 336885 h 4860758"/>
              <a:gd name="connsiteX250" fmla="*/ 1431757 w 3982452"/>
              <a:gd name="connsiteY250" fmla="*/ 264695 h 4860758"/>
              <a:gd name="connsiteX251" fmla="*/ 1479884 w 3982452"/>
              <a:gd name="connsiteY251" fmla="*/ 252664 h 4860758"/>
              <a:gd name="connsiteX252" fmla="*/ 1528010 w 3982452"/>
              <a:gd name="connsiteY252" fmla="*/ 240632 h 4860758"/>
              <a:gd name="connsiteX253" fmla="*/ 1588168 w 3982452"/>
              <a:gd name="connsiteY253" fmla="*/ 204537 h 4860758"/>
              <a:gd name="connsiteX254" fmla="*/ 1588168 w 3982452"/>
              <a:gd name="connsiteY254" fmla="*/ 180474 h 4860758"/>
              <a:gd name="connsiteX255" fmla="*/ 1552073 w 3982452"/>
              <a:gd name="connsiteY255" fmla="*/ 180474 h 4860758"/>
              <a:gd name="connsiteX256" fmla="*/ 1684421 w 3982452"/>
              <a:gd name="connsiteY256" fmla="*/ 72190 h 4860758"/>
              <a:gd name="connsiteX257" fmla="*/ 1804736 w 3982452"/>
              <a:gd name="connsiteY257" fmla="*/ 24064 h 4860758"/>
              <a:gd name="connsiteX258" fmla="*/ 1806344 w 3982452"/>
              <a:gd name="connsiteY258" fmla="*/ 29276 h 4860758"/>
              <a:gd name="connsiteX259" fmla="*/ 1840831 w 3982452"/>
              <a:gd name="connsiteY259" fmla="*/ 12032 h 486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3982452" h="4860758">
                <a:moveTo>
                  <a:pt x="1515980" y="508566"/>
                </a:moveTo>
                <a:lnTo>
                  <a:pt x="1503948" y="568724"/>
                </a:lnTo>
                <a:lnTo>
                  <a:pt x="1515980" y="622868"/>
                </a:lnTo>
                <a:lnTo>
                  <a:pt x="1515980" y="652945"/>
                </a:lnTo>
                <a:lnTo>
                  <a:pt x="1419727" y="737166"/>
                </a:lnTo>
                <a:lnTo>
                  <a:pt x="1347538" y="893577"/>
                </a:lnTo>
                <a:lnTo>
                  <a:pt x="1287380" y="977798"/>
                </a:lnTo>
                <a:lnTo>
                  <a:pt x="1179096" y="1049987"/>
                </a:lnTo>
                <a:lnTo>
                  <a:pt x="1143001" y="1182334"/>
                </a:lnTo>
                <a:lnTo>
                  <a:pt x="1287380" y="1146240"/>
                </a:lnTo>
                <a:lnTo>
                  <a:pt x="1371601" y="1110145"/>
                </a:lnTo>
                <a:lnTo>
                  <a:pt x="1407696" y="1134208"/>
                </a:lnTo>
                <a:lnTo>
                  <a:pt x="1515980" y="1098113"/>
                </a:lnTo>
                <a:lnTo>
                  <a:pt x="1479885" y="1049987"/>
                </a:lnTo>
                <a:lnTo>
                  <a:pt x="1503948" y="953734"/>
                </a:lnTo>
                <a:lnTo>
                  <a:pt x="1479885" y="953734"/>
                </a:lnTo>
                <a:lnTo>
                  <a:pt x="1552075" y="845450"/>
                </a:lnTo>
                <a:lnTo>
                  <a:pt x="1540043" y="809355"/>
                </a:lnTo>
                <a:lnTo>
                  <a:pt x="1503948" y="809355"/>
                </a:lnTo>
                <a:lnTo>
                  <a:pt x="1491917" y="773261"/>
                </a:lnTo>
                <a:lnTo>
                  <a:pt x="1443790" y="773261"/>
                </a:lnTo>
                <a:lnTo>
                  <a:pt x="1528011" y="677008"/>
                </a:lnTo>
                <a:lnTo>
                  <a:pt x="1515980" y="622868"/>
                </a:lnTo>
                <a:close/>
                <a:moveTo>
                  <a:pt x="1852863" y="0"/>
                </a:moveTo>
                <a:lnTo>
                  <a:pt x="1925052" y="12032"/>
                </a:lnTo>
                <a:lnTo>
                  <a:pt x="2045368" y="48127"/>
                </a:lnTo>
                <a:lnTo>
                  <a:pt x="2153652" y="96253"/>
                </a:lnTo>
                <a:lnTo>
                  <a:pt x="2201779" y="156411"/>
                </a:lnTo>
                <a:lnTo>
                  <a:pt x="2249905" y="240632"/>
                </a:lnTo>
                <a:lnTo>
                  <a:pt x="2273968" y="300790"/>
                </a:lnTo>
                <a:lnTo>
                  <a:pt x="2298031" y="433137"/>
                </a:lnTo>
                <a:lnTo>
                  <a:pt x="2346157" y="433137"/>
                </a:lnTo>
                <a:lnTo>
                  <a:pt x="2394284" y="409074"/>
                </a:lnTo>
                <a:lnTo>
                  <a:pt x="2358189" y="469232"/>
                </a:lnTo>
                <a:lnTo>
                  <a:pt x="2273968" y="469232"/>
                </a:lnTo>
                <a:lnTo>
                  <a:pt x="2273968" y="529390"/>
                </a:lnTo>
                <a:lnTo>
                  <a:pt x="2406315" y="541421"/>
                </a:lnTo>
                <a:lnTo>
                  <a:pt x="2562726" y="685800"/>
                </a:lnTo>
                <a:lnTo>
                  <a:pt x="2574757" y="866274"/>
                </a:lnTo>
                <a:lnTo>
                  <a:pt x="2622884" y="866274"/>
                </a:lnTo>
                <a:lnTo>
                  <a:pt x="2731168" y="878306"/>
                </a:lnTo>
                <a:lnTo>
                  <a:pt x="2947736" y="986590"/>
                </a:lnTo>
                <a:lnTo>
                  <a:pt x="3007894" y="1022685"/>
                </a:lnTo>
                <a:lnTo>
                  <a:pt x="3128210" y="1082842"/>
                </a:lnTo>
                <a:lnTo>
                  <a:pt x="3188368" y="1130969"/>
                </a:lnTo>
                <a:lnTo>
                  <a:pt x="3260557" y="1130969"/>
                </a:lnTo>
                <a:lnTo>
                  <a:pt x="3260557" y="1191127"/>
                </a:lnTo>
                <a:lnTo>
                  <a:pt x="3501189" y="1359569"/>
                </a:lnTo>
                <a:lnTo>
                  <a:pt x="3669631" y="1491916"/>
                </a:lnTo>
                <a:lnTo>
                  <a:pt x="3621505" y="1311442"/>
                </a:lnTo>
                <a:lnTo>
                  <a:pt x="3573379" y="1215190"/>
                </a:lnTo>
                <a:lnTo>
                  <a:pt x="3501189" y="1106906"/>
                </a:lnTo>
                <a:lnTo>
                  <a:pt x="3537284" y="1034716"/>
                </a:lnTo>
                <a:lnTo>
                  <a:pt x="3525252" y="902369"/>
                </a:lnTo>
                <a:lnTo>
                  <a:pt x="3489157" y="757990"/>
                </a:lnTo>
                <a:lnTo>
                  <a:pt x="3669631" y="962527"/>
                </a:lnTo>
                <a:lnTo>
                  <a:pt x="3753852" y="1239253"/>
                </a:lnTo>
                <a:lnTo>
                  <a:pt x="3838073" y="1576137"/>
                </a:lnTo>
                <a:lnTo>
                  <a:pt x="3862136" y="1768642"/>
                </a:lnTo>
                <a:lnTo>
                  <a:pt x="3958389" y="1949116"/>
                </a:lnTo>
                <a:lnTo>
                  <a:pt x="3958389" y="2129590"/>
                </a:lnTo>
                <a:lnTo>
                  <a:pt x="3982452" y="2225842"/>
                </a:lnTo>
                <a:lnTo>
                  <a:pt x="3958389" y="2286000"/>
                </a:lnTo>
                <a:lnTo>
                  <a:pt x="3982452" y="2358190"/>
                </a:lnTo>
                <a:lnTo>
                  <a:pt x="3801979" y="2322095"/>
                </a:lnTo>
                <a:lnTo>
                  <a:pt x="3789947" y="2201779"/>
                </a:lnTo>
                <a:lnTo>
                  <a:pt x="3717757" y="2201779"/>
                </a:lnTo>
                <a:lnTo>
                  <a:pt x="3621505" y="2069432"/>
                </a:lnTo>
                <a:lnTo>
                  <a:pt x="3597442" y="1973179"/>
                </a:lnTo>
                <a:lnTo>
                  <a:pt x="3597442" y="1804737"/>
                </a:lnTo>
                <a:lnTo>
                  <a:pt x="3525252" y="1780674"/>
                </a:lnTo>
                <a:lnTo>
                  <a:pt x="3441031" y="1708485"/>
                </a:lnTo>
                <a:lnTo>
                  <a:pt x="3453063" y="1648327"/>
                </a:lnTo>
                <a:lnTo>
                  <a:pt x="3392905" y="1624264"/>
                </a:lnTo>
                <a:lnTo>
                  <a:pt x="3248526" y="1576137"/>
                </a:lnTo>
                <a:lnTo>
                  <a:pt x="3068052" y="1528011"/>
                </a:lnTo>
                <a:lnTo>
                  <a:pt x="2971800" y="1443790"/>
                </a:lnTo>
                <a:lnTo>
                  <a:pt x="2911642" y="1371600"/>
                </a:lnTo>
                <a:lnTo>
                  <a:pt x="2815389" y="1311442"/>
                </a:lnTo>
                <a:lnTo>
                  <a:pt x="2743200" y="1299411"/>
                </a:lnTo>
                <a:lnTo>
                  <a:pt x="2683042" y="1239253"/>
                </a:lnTo>
                <a:lnTo>
                  <a:pt x="2598821" y="1203158"/>
                </a:lnTo>
                <a:lnTo>
                  <a:pt x="2598821" y="1347537"/>
                </a:lnTo>
                <a:lnTo>
                  <a:pt x="2526631" y="1395664"/>
                </a:lnTo>
                <a:lnTo>
                  <a:pt x="2394284" y="1503948"/>
                </a:lnTo>
                <a:lnTo>
                  <a:pt x="2286284" y="1575948"/>
                </a:lnTo>
                <a:lnTo>
                  <a:pt x="2158539" y="1170645"/>
                </a:lnTo>
                <a:lnTo>
                  <a:pt x="2284061" y="1577430"/>
                </a:lnTo>
                <a:lnTo>
                  <a:pt x="2286284" y="1575948"/>
                </a:lnTo>
                <a:lnTo>
                  <a:pt x="2316554" y="1671986"/>
                </a:lnTo>
                <a:lnTo>
                  <a:pt x="2312552" y="1669763"/>
                </a:lnTo>
                <a:lnTo>
                  <a:pt x="2317531" y="1685898"/>
                </a:lnTo>
                <a:lnTo>
                  <a:pt x="2358189" y="1708486"/>
                </a:lnTo>
                <a:lnTo>
                  <a:pt x="2430379" y="1744580"/>
                </a:lnTo>
                <a:lnTo>
                  <a:pt x="2526631" y="1780675"/>
                </a:lnTo>
                <a:lnTo>
                  <a:pt x="2671010" y="1804738"/>
                </a:lnTo>
                <a:lnTo>
                  <a:pt x="2719137" y="1804738"/>
                </a:lnTo>
                <a:lnTo>
                  <a:pt x="2815389" y="1768643"/>
                </a:lnTo>
                <a:lnTo>
                  <a:pt x="2947737" y="1804738"/>
                </a:lnTo>
                <a:lnTo>
                  <a:pt x="3019926" y="1828801"/>
                </a:lnTo>
                <a:lnTo>
                  <a:pt x="3092116" y="1864896"/>
                </a:lnTo>
                <a:lnTo>
                  <a:pt x="3164305" y="1949117"/>
                </a:lnTo>
                <a:lnTo>
                  <a:pt x="3188368" y="2069433"/>
                </a:lnTo>
                <a:lnTo>
                  <a:pt x="3116179" y="2189749"/>
                </a:lnTo>
                <a:lnTo>
                  <a:pt x="3043989" y="2249907"/>
                </a:lnTo>
                <a:lnTo>
                  <a:pt x="3104147" y="2286001"/>
                </a:lnTo>
                <a:lnTo>
                  <a:pt x="3200400" y="2298033"/>
                </a:lnTo>
                <a:lnTo>
                  <a:pt x="3188368" y="2346159"/>
                </a:lnTo>
                <a:lnTo>
                  <a:pt x="3031958" y="2334128"/>
                </a:lnTo>
                <a:lnTo>
                  <a:pt x="2971800" y="2225843"/>
                </a:lnTo>
                <a:lnTo>
                  <a:pt x="2995863" y="2129591"/>
                </a:lnTo>
                <a:lnTo>
                  <a:pt x="3080084" y="2069433"/>
                </a:lnTo>
                <a:lnTo>
                  <a:pt x="3019926" y="2009275"/>
                </a:lnTo>
                <a:lnTo>
                  <a:pt x="2959768" y="1973180"/>
                </a:lnTo>
                <a:lnTo>
                  <a:pt x="2863516" y="1961149"/>
                </a:lnTo>
                <a:lnTo>
                  <a:pt x="2779294" y="1961149"/>
                </a:lnTo>
                <a:lnTo>
                  <a:pt x="2839452" y="2033338"/>
                </a:lnTo>
                <a:lnTo>
                  <a:pt x="2887579" y="2225843"/>
                </a:lnTo>
                <a:lnTo>
                  <a:pt x="2911642" y="2394286"/>
                </a:lnTo>
                <a:lnTo>
                  <a:pt x="2803358" y="2646949"/>
                </a:lnTo>
                <a:lnTo>
                  <a:pt x="2649011" y="2760137"/>
                </a:lnTo>
                <a:lnTo>
                  <a:pt x="2653451" y="2774526"/>
                </a:lnTo>
                <a:lnTo>
                  <a:pt x="2662068" y="2768207"/>
                </a:lnTo>
                <a:lnTo>
                  <a:pt x="2890096" y="3491676"/>
                </a:lnTo>
                <a:lnTo>
                  <a:pt x="2867891" y="3469471"/>
                </a:lnTo>
                <a:lnTo>
                  <a:pt x="2884000" y="3521676"/>
                </a:lnTo>
                <a:lnTo>
                  <a:pt x="2923672" y="3561348"/>
                </a:lnTo>
                <a:lnTo>
                  <a:pt x="3031956" y="3645569"/>
                </a:lnTo>
                <a:lnTo>
                  <a:pt x="3068051" y="3777916"/>
                </a:lnTo>
                <a:lnTo>
                  <a:pt x="3140240" y="3982453"/>
                </a:lnTo>
                <a:lnTo>
                  <a:pt x="3164304" y="4150895"/>
                </a:lnTo>
                <a:lnTo>
                  <a:pt x="3103270" y="4232274"/>
                </a:lnTo>
                <a:lnTo>
                  <a:pt x="3104147" y="4235116"/>
                </a:lnTo>
                <a:lnTo>
                  <a:pt x="3140242" y="4295274"/>
                </a:lnTo>
                <a:lnTo>
                  <a:pt x="3152273" y="4247148"/>
                </a:lnTo>
                <a:lnTo>
                  <a:pt x="3224463" y="4211053"/>
                </a:lnTo>
                <a:lnTo>
                  <a:pt x="3272589" y="4235116"/>
                </a:lnTo>
                <a:lnTo>
                  <a:pt x="3368842" y="4319337"/>
                </a:lnTo>
                <a:lnTo>
                  <a:pt x="3453063" y="4451685"/>
                </a:lnTo>
                <a:lnTo>
                  <a:pt x="3549315" y="4487779"/>
                </a:lnTo>
                <a:lnTo>
                  <a:pt x="3657600" y="4584032"/>
                </a:lnTo>
                <a:lnTo>
                  <a:pt x="3741821" y="4692316"/>
                </a:lnTo>
                <a:lnTo>
                  <a:pt x="3765884" y="4860758"/>
                </a:lnTo>
                <a:lnTo>
                  <a:pt x="3477126" y="4764506"/>
                </a:lnTo>
                <a:lnTo>
                  <a:pt x="3248526" y="4668253"/>
                </a:lnTo>
                <a:lnTo>
                  <a:pt x="3080084" y="4584032"/>
                </a:lnTo>
                <a:lnTo>
                  <a:pt x="3031957" y="4511842"/>
                </a:lnTo>
                <a:lnTo>
                  <a:pt x="2658979" y="4343400"/>
                </a:lnTo>
                <a:lnTo>
                  <a:pt x="2538663" y="4403558"/>
                </a:lnTo>
                <a:lnTo>
                  <a:pt x="2406315" y="4391527"/>
                </a:lnTo>
                <a:lnTo>
                  <a:pt x="2322094" y="4307306"/>
                </a:lnTo>
                <a:lnTo>
                  <a:pt x="2165684" y="4259179"/>
                </a:lnTo>
                <a:lnTo>
                  <a:pt x="1985210" y="4114800"/>
                </a:lnTo>
                <a:lnTo>
                  <a:pt x="1925052" y="3994485"/>
                </a:lnTo>
                <a:lnTo>
                  <a:pt x="1816768" y="3741821"/>
                </a:lnTo>
                <a:lnTo>
                  <a:pt x="1624263" y="3236495"/>
                </a:lnTo>
                <a:lnTo>
                  <a:pt x="1564105" y="3152274"/>
                </a:lnTo>
                <a:lnTo>
                  <a:pt x="1612231" y="3092116"/>
                </a:lnTo>
                <a:lnTo>
                  <a:pt x="1588168" y="2839453"/>
                </a:lnTo>
                <a:lnTo>
                  <a:pt x="1179094" y="2478506"/>
                </a:lnTo>
                <a:lnTo>
                  <a:pt x="974557" y="2454442"/>
                </a:lnTo>
                <a:lnTo>
                  <a:pt x="890336" y="2514600"/>
                </a:lnTo>
                <a:lnTo>
                  <a:pt x="757989" y="2598821"/>
                </a:lnTo>
                <a:lnTo>
                  <a:pt x="577515" y="2430379"/>
                </a:lnTo>
                <a:lnTo>
                  <a:pt x="457200" y="2562727"/>
                </a:lnTo>
                <a:lnTo>
                  <a:pt x="397042" y="2562727"/>
                </a:lnTo>
                <a:lnTo>
                  <a:pt x="288757" y="2803358"/>
                </a:lnTo>
                <a:lnTo>
                  <a:pt x="264694" y="2923674"/>
                </a:lnTo>
                <a:lnTo>
                  <a:pt x="421105" y="3019927"/>
                </a:lnTo>
                <a:lnTo>
                  <a:pt x="481263" y="3128211"/>
                </a:lnTo>
                <a:lnTo>
                  <a:pt x="565484" y="3212432"/>
                </a:lnTo>
                <a:lnTo>
                  <a:pt x="673768" y="3236495"/>
                </a:lnTo>
                <a:lnTo>
                  <a:pt x="757989" y="3224464"/>
                </a:lnTo>
                <a:lnTo>
                  <a:pt x="806115" y="3236495"/>
                </a:lnTo>
                <a:lnTo>
                  <a:pt x="745957" y="3284621"/>
                </a:lnTo>
                <a:lnTo>
                  <a:pt x="830179" y="3272590"/>
                </a:lnTo>
                <a:lnTo>
                  <a:pt x="890336" y="3344779"/>
                </a:lnTo>
                <a:lnTo>
                  <a:pt x="794084" y="3344779"/>
                </a:lnTo>
                <a:lnTo>
                  <a:pt x="806115" y="3356811"/>
                </a:lnTo>
                <a:lnTo>
                  <a:pt x="950494" y="3392906"/>
                </a:lnTo>
                <a:lnTo>
                  <a:pt x="950494" y="3429000"/>
                </a:lnTo>
                <a:lnTo>
                  <a:pt x="1010652" y="3549316"/>
                </a:lnTo>
                <a:lnTo>
                  <a:pt x="854242" y="3561348"/>
                </a:lnTo>
                <a:lnTo>
                  <a:pt x="974557" y="3585411"/>
                </a:lnTo>
                <a:lnTo>
                  <a:pt x="1034715" y="3681664"/>
                </a:lnTo>
                <a:lnTo>
                  <a:pt x="950494" y="3693695"/>
                </a:lnTo>
                <a:lnTo>
                  <a:pt x="902368" y="3621506"/>
                </a:lnTo>
                <a:lnTo>
                  <a:pt x="854242" y="3645569"/>
                </a:lnTo>
                <a:lnTo>
                  <a:pt x="938463" y="3777916"/>
                </a:lnTo>
                <a:lnTo>
                  <a:pt x="818147" y="3862137"/>
                </a:lnTo>
                <a:lnTo>
                  <a:pt x="830179" y="3681664"/>
                </a:lnTo>
                <a:lnTo>
                  <a:pt x="541421" y="3573379"/>
                </a:lnTo>
                <a:lnTo>
                  <a:pt x="324852" y="3441032"/>
                </a:lnTo>
                <a:lnTo>
                  <a:pt x="108284" y="3080085"/>
                </a:lnTo>
                <a:lnTo>
                  <a:pt x="60157" y="2875548"/>
                </a:lnTo>
                <a:lnTo>
                  <a:pt x="0" y="2755232"/>
                </a:lnTo>
                <a:lnTo>
                  <a:pt x="12031" y="2598821"/>
                </a:lnTo>
                <a:lnTo>
                  <a:pt x="60157" y="2478506"/>
                </a:lnTo>
                <a:lnTo>
                  <a:pt x="132347" y="2382253"/>
                </a:lnTo>
                <a:lnTo>
                  <a:pt x="228600" y="2273969"/>
                </a:lnTo>
                <a:lnTo>
                  <a:pt x="324852" y="2153653"/>
                </a:lnTo>
                <a:lnTo>
                  <a:pt x="409073" y="2117558"/>
                </a:lnTo>
                <a:lnTo>
                  <a:pt x="517357" y="2117558"/>
                </a:lnTo>
                <a:lnTo>
                  <a:pt x="637673" y="2117558"/>
                </a:lnTo>
                <a:lnTo>
                  <a:pt x="745957" y="2153653"/>
                </a:lnTo>
                <a:lnTo>
                  <a:pt x="830179" y="2213811"/>
                </a:lnTo>
                <a:lnTo>
                  <a:pt x="854242" y="2189748"/>
                </a:lnTo>
                <a:lnTo>
                  <a:pt x="830179" y="2081464"/>
                </a:lnTo>
                <a:lnTo>
                  <a:pt x="830179" y="1937085"/>
                </a:lnTo>
                <a:lnTo>
                  <a:pt x="854242" y="1852864"/>
                </a:lnTo>
                <a:lnTo>
                  <a:pt x="902368" y="1792706"/>
                </a:lnTo>
                <a:lnTo>
                  <a:pt x="986589" y="1744579"/>
                </a:lnTo>
                <a:lnTo>
                  <a:pt x="1070810" y="1720516"/>
                </a:lnTo>
                <a:lnTo>
                  <a:pt x="1191126" y="1732548"/>
                </a:lnTo>
                <a:lnTo>
                  <a:pt x="1335505" y="1732548"/>
                </a:lnTo>
                <a:lnTo>
                  <a:pt x="1576136" y="1732548"/>
                </a:lnTo>
                <a:lnTo>
                  <a:pt x="1576136" y="1720516"/>
                </a:lnTo>
                <a:lnTo>
                  <a:pt x="1479884" y="1624264"/>
                </a:lnTo>
                <a:lnTo>
                  <a:pt x="1491915" y="1588169"/>
                </a:lnTo>
                <a:lnTo>
                  <a:pt x="1431757" y="1552074"/>
                </a:lnTo>
                <a:lnTo>
                  <a:pt x="1359568" y="1383632"/>
                </a:lnTo>
                <a:lnTo>
                  <a:pt x="1347536" y="1479885"/>
                </a:lnTo>
                <a:lnTo>
                  <a:pt x="1299410" y="1479885"/>
                </a:lnTo>
                <a:lnTo>
                  <a:pt x="1251284" y="1479885"/>
                </a:lnTo>
                <a:lnTo>
                  <a:pt x="1179094" y="1479885"/>
                </a:lnTo>
                <a:lnTo>
                  <a:pt x="1094873" y="1479885"/>
                </a:lnTo>
                <a:lnTo>
                  <a:pt x="1010652" y="1503948"/>
                </a:lnTo>
                <a:lnTo>
                  <a:pt x="890336" y="1515979"/>
                </a:lnTo>
                <a:lnTo>
                  <a:pt x="854242" y="1528011"/>
                </a:lnTo>
                <a:lnTo>
                  <a:pt x="745957" y="1491916"/>
                </a:lnTo>
                <a:lnTo>
                  <a:pt x="709863" y="1419727"/>
                </a:lnTo>
                <a:lnTo>
                  <a:pt x="709863" y="1371600"/>
                </a:lnTo>
                <a:lnTo>
                  <a:pt x="721894" y="1311442"/>
                </a:lnTo>
                <a:lnTo>
                  <a:pt x="757989" y="1263316"/>
                </a:lnTo>
                <a:lnTo>
                  <a:pt x="782052" y="1179095"/>
                </a:lnTo>
                <a:lnTo>
                  <a:pt x="842210" y="1094874"/>
                </a:lnTo>
                <a:lnTo>
                  <a:pt x="938463" y="950495"/>
                </a:lnTo>
                <a:lnTo>
                  <a:pt x="986589" y="890337"/>
                </a:lnTo>
                <a:lnTo>
                  <a:pt x="1070810" y="830179"/>
                </a:lnTo>
                <a:lnTo>
                  <a:pt x="1094873" y="757990"/>
                </a:lnTo>
                <a:lnTo>
                  <a:pt x="1118936" y="673769"/>
                </a:lnTo>
                <a:lnTo>
                  <a:pt x="1203157" y="601579"/>
                </a:lnTo>
                <a:lnTo>
                  <a:pt x="1227221" y="601579"/>
                </a:lnTo>
                <a:lnTo>
                  <a:pt x="1299410" y="589548"/>
                </a:lnTo>
                <a:lnTo>
                  <a:pt x="1323473" y="517358"/>
                </a:lnTo>
                <a:lnTo>
                  <a:pt x="1383631" y="469232"/>
                </a:lnTo>
                <a:lnTo>
                  <a:pt x="1467852" y="421106"/>
                </a:lnTo>
                <a:lnTo>
                  <a:pt x="1491915" y="421106"/>
                </a:lnTo>
                <a:lnTo>
                  <a:pt x="1515979" y="336885"/>
                </a:lnTo>
                <a:lnTo>
                  <a:pt x="1467852" y="336885"/>
                </a:lnTo>
                <a:lnTo>
                  <a:pt x="1431757" y="264695"/>
                </a:lnTo>
                <a:lnTo>
                  <a:pt x="1479884" y="252664"/>
                </a:lnTo>
                <a:lnTo>
                  <a:pt x="1528010" y="240632"/>
                </a:lnTo>
                <a:lnTo>
                  <a:pt x="1588168" y="204537"/>
                </a:lnTo>
                <a:lnTo>
                  <a:pt x="1588168" y="180474"/>
                </a:lnTo>
                <a:lnTo>
                  <a:pt x="1552073" y="180474"/>
                </a:lnTo>
                <a:lnTo>
                  <a:pt x="1684421" y="72190"/>
                </a:lnTo>
                <a:lnTo>
                  <a:pt x="1804736" y="24064"/>
                </a:lnTo>
                <a:lnTo>
                  <a:pt x="1806344" y="29276"/>
                </a:lnTo>
                <a:lnTo>
                  <a:pt x="1840831" y="12032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4"/>
            </p:custDataLst>
          </p:nvPr>
        </p:nvSpPr>
        <p:spPr>
          <a:xfrm rot="6940856">
            <a:off x="9227801" y="4188578"/>
            <a:ext cx="2408926" cy="2426283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87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 rot="7411315">
            <a:off x="9461733" y="1638457"/>
            <a:ext cx="2044282" cy="2059012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72000"/>
            </a:srgbClr>
          </a:solidFill>
          <a:ln>
            <a:noFill/>
          </a:ln>
          <a:scene3d>
            <a:camera prst="orthographicFront">
              <a:rot lat="0" lon="3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 8"/>
          <p:cNvSpPr/>
          <p:nvPr>
            <p:custDataLst>
              <p:tags r:id="rId6"/>
            </p:custDataLst>
          </p:nvPr>
        </p:nvSpPr>
        <p:spPr>
          <a:xfrm rot="4677474">
            <a:off x="9023404" y="766926"/>
            <a:ext cx="1224691" cy="1233515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4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7"/>
            </p:custDataLst>
          </p:nvPr>
        </p:nvSpPr>
        <p:spPr>
          <a:xfrm rot="4677474">
            <a:off x="1683563" y="3691384"/>
            <a:ext cx="454006" cy="301218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4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8"/>
            </p:custDataLst>
          </p:nvPr>
        </p:nvSpPr>
        <p:spPr>
          <a:xfrm rot="4677474">
            <a:off x="2005296" y="3453297"/>
            <a:ext cx="268599" cy="270534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4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9"/>
            </p:custDataLst>
          </p:nvPr>
        </p:nvSpPr>
        <p:spPr>
          <a:xfrm rot="19136665">
            <a:off x="1410014" y="3552426"/>
            <a:ext cx="268599" cy="270534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4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10"/>
            </p:custDataLst>
          </p:nvPr>
        </p:nvSpPr>
        <p:spPr>
          <a:xfrm rot="4677474">
            <a:off x="1355973" y="3834828"/>
            <a:ext cx="296847" cy="297065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>
            <p:custDataLst>
              <p:tags r:id="rId11"/>
            </p:custDataLst>
          </p:nvPr>
        </p:nvSpPr>
        <p:spPr>
          <a:xfrm rot="4677474">
            <a:off x="1104665" y="4083385"/>
            <a:ext cx="255898" cy="329545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>
            <p:custDataLst>
              <p:tags r:id="rId12"/>
            </p:custDataLst>
          </p:nvPr>
        </p:nvSpPr>
        <p:spPr>
          <a:xfrm rot="13793528">
            <a:off x="1515487" y="4190633"/>
            <a:ext cx="296847" cy="297065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>
            <p:custDataLst>
              <p:tags r:id="rId13"/>
            </p:custDataLst>
          </p:nvPr>
        </p:nvSpPr>
        <p:spPr>
          <a:xfrm rot="4677474">
            <a:off x="995651" y="4328553"/>
            <a:ext cx="250454" cy="610676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>
            <p:custDataLst>
              <p:tags r:id="rId14"/>
            </p:custDataLst>
          </p:nvPr>
        </p:nvSpPr>
        <p:spPr>
          <a:xfrm rot="13322667">
            <a:off x="1063552" y="4812215"/>
            <a:ext cx="553871" cy="351681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>
            <p:custDataLst>
              <p:tags r:id="rId15"/>
            </p:custDataLst>
          </p:nvPr>
        </p:nvSpPr>
        <p:spPr>
          <a:xfrm rot="11547653">
            <a:off x="1540698" y="4573638"/>
            <a:ext cx="296847" cy="297065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>
            <p:custDataLst>
              <p:tags r:id="rId16"/>
            </p:custDataLst>
          </p:nvPr>
        </p:nvSpPr>
        <p:spPr>
          <a:xfrm rot="7932348">
            <a:off x="4061670" y="4874675"/>
            <a:ext cx="635665" cy="359656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>
            <p:custDataLst>
              <p:tags r:id="rId17"/>
            </p:custDataLst>
          </p:nvPr>
        </p:nvSpPr>
        <p:spPr>
          <a:xfrm rot="15277298">
            <a:off x="2689447" y="5306686"/>
            <a:ext cx="337503" cy="543953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>
            <p:custDataLst>
              <p:tags r:id="rId18"/>
            </p:custDataLst>
          </p:nvPr>
        </p:nvSpPr>
        <p:spPr>
          <a:xfrm rot="13322667">
            <a:off x="1633631" y="5103598"/>
            <a:ext cx="553871" cy="351681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>
            <p:custDataLst>
              <p:tags r:id="rId19"/>
            </p:custDataLst>
          </p:nvPr>
        </p:nvSpPr>
        <p:spPr>
          <a:xfrm rot="10369611">
            <a:off x="2250510" y="4912556"/>
            <a:ext cx="553871" cy="351681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>
            <p:custDataLst>
              <p:tags r:id="rId20"/>
            </p:custDataLst>
          </p:nvPr>
        </p:nvSpPr>
        <p:spPr>
          <a:xfrm rot="7830476">
            <a:off x="2800468" y="5255022"/>
            <a:ext cx="553871" cy="351681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>
            <p:custDataLst>
              <p:tags r:id="rId21"/>
            </p:custDataLst>
          </p:nvPr>
        </p:nvSpPr>
        <p:spPr>
          <a:xfrm rot="2118392" flipH="1">
            <a:off x="3397826" y="4980909"/>
            <a:ext cx="506342" cy="486741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>
            <p:custDataLst>
              <p:tags r:id="rId22"/>
            </p:custDataLst>
          </p:nvPr>
        </p:nvSpPr>
        <p:spPr>
          <a:xfrm rot="10369611">
            <a:off x="3553725" y="5546998"/>
            <a:ext cx="553871" cy="351681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>
            <p:custDataLst>
              <p:tags r:id="rId23"/>
            </p:custDataLst>
          </p:nvPr>
        </p:nvSpPr>
        <p:spPr>
          <a:xfrm rot="4921928">
            <a:off x="4316321" y="5531123"/>
            <a:ext cx="683046" cy="745072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>
            <p:custDataLst>
              <p:tags r:id="rId24"/>
            </p:custDataLst>
          </p:nvPr>
        </p:nvSpPr>
        <p:spPr>
          <a:xfrm rot="5935650">
            <a:off x="5151638" y="5001667"/>
            <a:ext cx="447155" cy="769819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>
            <p:custDataLst>
              <p:tags r:id="rId25"/>
            </p:custDataLst>
          </p:nvPr>
        </p:nvSpPr>
        <p:spPr>
          <a:xfrm rot="7932348">
            <a:off x="5236111" y="5717314"/>
            <a:ext cx="740010" cy="765455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>
            <p:custDataLst>
              <p:tags r:id="rId26"/>
            </p:custDataLst>
          </p:nvPr>
        </p:nvSpPr>
        <p:spPr>
          <a:xfrm rot="7932348">
            <a:off x="6254108" y="5657364"/>
            <a:ext cx="740010" cy="765455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>
            <p:custDataLst>
              <p:tags r:id="rId27"/>
            </p:custDataLst>
          </p:nvPr>
        </p:nvSpPr>
        <p:spPr>
          <a:xfrm rot="7932348">
            <a:off x="7318328" y="5445525"/>
            <a:ext cx="740010" cy="765455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>
            <p:custDataLst>
              <p:tags r:id="rId28"/>
            </p:custDataLst>
          </p:nvPr>
        </p:nvSpPr>
        <p:spPr>
          <a:xfrm rot="7932348">
            <a:off x="8315840" y="5443697"/>
            <a:ext cx="525239" cy="986985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>
            <p:custDataLst>
              <p:tags r:id="rId29"/>
            </p:custDataLst>
          </p:nvPr>
        </p:nvSpPr>
        <p:spPr>
          <a:xfrm rot="7932348">
            <a:off x="9549678" y="3604899"/>
            <a:ext cx="1036828" cy="500509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>
            <p:custDataLst>
              <p:tags r:id="rId30"/>
            </p:custDataLst>
          </p:nvPr>
        </p:nvSpPr>
        <p:spPr>
          <a:xfrm rot="13883901">
            <a:off x="8205199" y="4760707"/>
            <a:ext cx="926277" cy="877442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>
            <p:custDataLst>
              <p:tags r:id="rId31"/>
            </p:custDataLst>
          </p:nvPr>
        </p:nvSpPr>
        <p:spPr>
          <a:xfrm rot="4103548">
            <a:off x="9053508" y="3618539"/>
            <a:ext cx="478381" cy="953766"/>
          </a:xfrm>
          <a:custGeom>
            <a:avLst/>
            <a:gdLst>
              <a:gd name="connsiteX0" fmla="*/ 1187617 w 6195736"/>
              <a:gd name="connsiteY0" fmla="*/ 0 h 6240379"/>
              <a:gd name="connsiteX1" fmla="*/ 1187617 w 6195736"/>
              <a:gd name="connsiteY1" fmla="*/ 0 h 6240379"/>
              <a:gd name="connsiteX2" fmla="*/ 1283870 w 6195736"/>
              <a:gd name="connsiteY2" fmla="*/ 288758 h 6240379"/>
              <a:gd name="connsiteX3" fmla="*/ 1315954 w 6195736"/>
              <a:gd name="connsiteY3" fmla="*/ 336884 h 6240379"/>
              <a:gd name="connsiteX4" fmla="*/ 1348038 w 6195736"/>
              <a:gd name="connsiteY4" fmla="*/ 433137 h 6240379"/>
              <a:gd name="connsiteX5" fmla="*/ 1331996 w 6195736"/>
              <a:gd name="connsiteY5" fmla="*/ 529389 h 6240379"/>
              <a:gd name="connsiteX6" fmla="*/ 1299912 w 6195736"/>
              <a:gd name="connsiteY6" fmla="*/ 561474 h 6240379"/>
              <a:gd name="connsiteX7" fmla="*/ 1348038 w 6195736"/>
              <a:gd name="connsiteY7" fmla="*/ 737937 h 6240379"/>
              <a:gd name="connsiteX8" fmla="*/ 1364080 w 6195736"/>
              <a:gd name="connsiteY8" fmla="*/ 882316 h 6240379"/>
              <a:gd name="connsiteX9" fmla="*/ 1315954 w 6195736"/>
              <a:gd name="connsiteY9" fmla="*/ 914400 h 6240379"/>
              <a:gd name="connsiteX10" fmla="*/ 1283870 w 6195736"/>
              <a:gd name="connsiteY10" fmla="*/ 962526 h 6240379"/>
              <a:gd name="connsiteX11" fmla="*/ 1267828 w 6195736"/>
              <a:gd name="connsiteY11" fmla="*/ 1010653 h 6240379"/>
              <a:gd name="connsiteX12" fmla="*/ 1315954 w 6195736"/>
              <a:gd name="connsiteY12" fmla="*/ 1122947 h 6240379"/>
              <a:gd name="connsiteX13" fmla="*/ 1331996 w 6195736"/>
              <a:gd name="connsiteY13" fmla="*/ 1171074 h 6240379"/>
              <a:gd name="connsiteX14" fmla="*/ 1348038 w 6195736"/>
              <a:gd name="connsiteY14" fmla="*/ 1299410 h 6240379"/>
              <a:gd name="connsiteX15" fmla="*/ 1380123 w 6195736"/>
              <a:gd name="connsiteY15" fmla="*/ 1347537 h 6240379"/>
              <a:gd name="connsiteX16" fmla="*/ 1380123 w 6195736"/>
              <a:gd name="connsiteY16" fmla="*/ 1443789 h 6240379"/>
              <a:gd name="connsiteX17" fmla="*/ 1331996 w 6195736"/>
              <a:gd name="connsiteY17" fmla="*/ 1459831 h 6240379"/>
              <a:gd name="connsiteX18" fmla="*/ 1299912 w 6195736"/>
              <a:gd name="connsiteY18" fmla="*/ 1491916 h 6240379"/>
              <a:gd name="connsiteX19" fmla="*/ 1203659 w 6195736"/>
              <a:gd name="connsiteY19" fmla="*/ 1524000 h 6240379"/>
              <a:gd name="connsiteX20" fmla="*/ 1155533 w 6195736"/>
              <a:gd name="connsiteY20" fmla="*/ 1540042 h 6240379"/>
              <a:gd name="connsiteX21" fmla="*/ 1107407 w 6195736"/>
              <a:gd name="connsiteY21" fmla="*/ 1556084 h 6240379"/>
              <a:gd name="connsiteX22" fmla="*/ 1059280 w 6195736"/>
              <a:gd name="connsiteY22" fmla="*/ 1588168 h 6240379"/>
              <a:gd name="connsiteX23" fmla="*/ 1043238 w 6195736"/>
              <a:gd name="connsiteY23" fmla="*/ 1636295 h 6240379"/>
              <a:gd name="connsiteX24" fmla="*/ 1075323 w 6195736"/>
              <a:gd name="connsiteY24" fmla="*/ 1668379 h 6240379"/>
              <a:gd name="connsiteX25" fmla="*/ 1107407 w 6195736"/>
              <a:gd name="connsiteY25" fmla="*/ 1716505 h 6240379"/>
              <a:gd name="connsiteX26" fmla="*/ 1155533 w 6195736"/>
              <a:gd name="connsiteY26" fmla="*/ 1748589 h 6240379"/>
              <a:gd name="connsiteX27" fmla="*/ 1219701 w 6195736"/>
              <a:gd name="connsiteY27" fmla="*/ 1828800 h 6240379"/>
              <a:gd name="connsiteX28" fmla="*/ 1203659 w 6195736"/>
              <a:gd name="connsiteY28" fmla="*/ 1925053 h 6240379"/>
              <a:gd name="connsiteX29" fmla="*/ 1283870 w 6195736"/>
              <a:gd name="connsiteY29" fmla="*/ 1989221 h 6240379"/>
              <a:gd name="connsiteX30" fmla="*/ 1251786 w 6195736"/>
              <a:gd name="connsiteY30" fmla="*/ 2037347 h 6240379"/>
              <a:gd name="connsiteX31" fmla="*/ 1155533 w 6195736"/>
              <a:gd name="connsiteY31" fmla="*/ 2069431 h 6240379"/>
              <a:gd name="connsiteX32" fmla="*/ 1171575 w 6195736"/>
              <a:gd name="connsiteY32" fmla="*/ 2133600 h 6240379"/>
              <a:gd name="connsiteX33" fmla="*/ 1267828 w 6195736"/>
              <a:gd name="connsiteY33" fmla="*/ 2165684 h 6240379"/>
              <a:gd name="connsiteX34" fmla="*/ 1315954 w 6195736"/>
              <a:gd name="connsiteY34" fmla="*/ 2181726 h 6240379"/>
              <a:gd name="connsiteX35" fmla="*/ 1364080 w 6195736"/>
              <a:gd name="connsiteY35" fmla="*/ 2197768 h 6240379"/>
              <a:gd name="connsiteX36" fmla="*/ 1412207 w 6195736"/>
              <a:gd name="connsiteY36" fmla="*/ 2213810 h 6240379"/>
              <a:gd name="connsiteX37" fmla="*/ 1476375 w 6195736"/>
              <a:gd name="connsiteY37" fmla="*/ 2294021 h 6240379"/>
              <a:gd name="connsiteX38" fmla="*/ 1412207 w 6195736"/>
              <a:gd name="connsiteY38" fmla="*/ 2374231 h 6240379"/>
              <a:gd name="connsiteX39" fmla="*/ 1348038 w 6195736"/>
              <a:gd name="connsiteY39" fmla="*/ 2390274 h 6240379"/>
              <a:gd name="connsiteX40" fmla="*/ 1251786 w 6195736"/>
              <a:gd name="connsiteY40" fmla="*/ 2422358 h 6240379"/>
              <a:gd name="connsiteX41" fmla="*/ 1203659 w 6195736"/>
              <a:gd name="connsiteY41" fmla="*/ 2438400 h 6240379"/>
              <a:gd name="connsiteX42" fmla="*/ 1155533 w 6195736"/>
              <a:gd name="connsiteY42" fmla="*/ 2454442 h 6240379"/>
              <a:gd name="connsiteX43" fmla="*/ 1107407 w 6195736"/>
              <a:gd name="connsiteY43" fmla="*/ 2486526 h 6240379"/>
              <a:gd name="connsiteX44" fmla="*/ 1043238 w 6195736"/>
              <a:gd name="connsiteY44" fmla="*/ 2566737 h 6240379"/>
              <a:gd name="connsiteX45" fmla="*/ 946986 w 6195736"/>
              <a:gd name="connsiteY45" fmla="*/ 2598821 h 6240379"/>
              <a:gd name="connsiteX46" fmla="*/ 898859 w 6195736"/>
              <a:gd name="connsiteY46" fmla="*/ 2614863 h 6240379"/>
              <a:gd name="connsiteX47" fmla="*/ 818649 w 6195736"/>
              <a:gd name="connsiteY47" fmla="*/ 2695074 h 6240379"/>
              <a:gd name="connsiteX48" fmla="*/ 834691 w 6195736"/>
              <a:gd name="connsiteY48" fmla="*/ 2759242 h 6240379"/>
              <a:gd name="connsiteX49" fmla="*/ 866775 w 6195736"/>
              <a:gd name="connsiteY49" fmla="*/ 2807368 h 6240379"/>
              <a:gd name="connsiteX50" fmla="*/ 963028 w 6195736"/>
              <a:gd name="connsiteY50" fmla="*/ 2839453 h 6240379"/>
              <a:gd name="connsiteX51" fmla="*/ 1011154 w 6195736"/>
              <a:gd name="connsiteY51" fmla="*/ 2871537 h 6240379"/>
              <a:gd name="connsiteX52" fmla="*/ 1043238 w 6195736"/>
              <a:gd name="connsiteY52" fmla="*/ 2919663 h 6240379"/>
              <a:gd name="connsiteX53" fmla="*/ 1123449 w 6195736"/>
              <a:gd name="connsiteY53" fmla="*/ 2983831 h 6240379"/>
              <a:gd name="connsiteX54" fmla="*/ 1139491 w 6195736"/>
              <a:gd name="connsiteY54" fmla="*/ 3031958 h 6240379"/>
              <a:gd name="connsiteX55" fmla="*/ 1187617 w 6195736"/>
              <a:gd name="connsiteY55" fmla="*/ 3048000 h 6240379"/>
              <a:gd name="connsiteX56" fmla="*/ 1235744 w 6195736"/>
              <a:gd name="connsiteY56" fmla="*/ 3080084 h 6240379"/>
              <a:gd name="connsiteX57" fmla="*/ 1267828 w 6195736"/>
              <a:gd name="connsiteY57" fmla="*/ 3128210 h 6240379"/>
              <a:gd name="connsiteX58" fmla="*/ 1283870 w 6195736"/>
              <a:gd name="connsiteY58" fmla="*/ 3176337 h 6240379"/>
              <a:gd name="connsiteX59" fmla="*/ 1331996 w 6195736"/>
              <a:gd name="connsiteY59" fmla="*/ 3192379 h 6240379"/>
              <a:gd name="connsiteX60" fmla="*/ 1428249 w 6195736"/>
              <a:gd name="connsiteY60" fmla="*/ 3208421 h 6240379"/>
              <a:gd name="connsiteX61" fmla="*/ 1572628 w 6195736"/>
              <a:gd name="connsiteY61" fmla="*/ 3272589 h 6240379"/>
              <a:gd name="connsiteX62" fmla="*/ 1556586 w 6195736"/>
              <a:gd name="connsiteY62" fmla="*/ 3400926 h 6240379"/>
              <a:gd name="connsiteX63" fmla="*/ 1556586 w 6195736"/>
              <a:gd name="connsiteY63" fmla="*/ 3545305 h 6240379"/>
              <a:gd name="connsiteX64" fmla="*/ 1588670 w 6195736"/>
              <a:gd name="connsiteY64" fmla="*/ 3593431 h 6240379"/>
              <a:gd name="connsiteX65" fmla="*/ 1364080 w 6195736"/>
              <a:gd name="connsiteY65" fmla="*/ 3609474 h 6240379"/>
              <a:gd name="connsiteX66" fmla="*/ 1219701 w 6195736"/>
              <a:gd name="connsiteY66" fmla="*/ 3561347 h 6240379"/>
              <a:gd name="connsiteX67" fmla="*/ 1171575 w 6195736"/>
              <a:gd name="connsiteY67" fmla="*/ 3545305 h 6240379"/>
              <a:gd name="connsiteX68" fmla="*/ 1043238 w 6195736"/>
              <a:gd name="connsiteY68" fmla="*/ 3561347 h 6240379"/>
              <a:gd name="connsiteX69" fmla="*/ 1027196 w 6195736"/>
              <a:gd name="connsiteY69" fmla="*/ 3609474 h 6240379"/>
              <a:gd name="connsiteX70" fmla="*/ 979070 w 6195736"/>
              <a:gd name="connsiteY70" fmla="*/ 3625516 h 6240379"/>
              <a:gd name="connsiteX71" fmla="*/ 690312 w 6195736"/>
              <a:gd name="connsiteY71" fmla="*/ 3593431 h 6240379"/>
              <a:gd name="connsiteX72" fmla="*/ 642186 w 6195736"/>
              <a:gd name="connsiteY72" fmla="*/ 3561347 h 6240379"/>
              <a:gd name="connsiteX73" fmla="*/ 594059 w 6195736"/>
              <a:gd name="connsiteY73" fmla="*/ 3577389 h 6240379"/>
              <a:gd name="connsiteX74" fmla="*/ 561975 w 6195736"/>
              <a:gd name="connsiteY74" fmla="*/ 3625516 h 6240379"/>
              <a:gd name="connsiteX75" fmla="*/ 465723 w 6195736"/>
              <a:gd name="connsiteY75" fmla="*/ 3609474 h 6240379"/>
              <a:gd name="connsiteX76" fmla="*/ 369470 w 6195736"/>
              <a:gd name="connsiteY76" fmla="*/ 3561347 h 6240379"/>
              <a:gd name="connsiteX77" fmla="*/ 305301 w 6195736"/>
              <a:gd name="connsiteY77" fmla="*/ 3497179 h 6240379"/>
              <a:gd name="connsiteX78" fmla="*/ 112796 w 6195736"/>
              <a:gd name="connsiteY78" fmla="*/ 3400926 h 6240379"/>
              <a:gd name="connsiteX79" fmla="*/ 64670 w 6195736"/>
              <a:gd name="connsiteY79" fmla="*/ 3384884 h 6240379"/>
              <a:gd name="connsiteX80" fmla="*/ 16544 w 6195736"/>
              <a:gd name="connsiteY80" fmla="*/ 3368842 h 6240379"/>
              <a:gd name="connsiteX81" fmla="*/ 501 w 6195736"/>
              <a:gd name="connsiteY81" fmla="*/ 3416968 h 6240379"/>
              <a:gd name="connsiteX82" fmla="*/ 80712 w 6195736"/>
              <a:gd name="connsiteY82" fmla="*/ 3465095 h 6240379"/>
              <a:gd name="connsiteX83" fmla="*/ 112796 w 6195736"/>
              <a:gd name="connsiteY83" fmla="*/ 3513221 h 6240379"/>
              <a:gd name="connsiteX84" fmla="*/ 128838 w 6195736"/>
              <a:gd name="connsiteY84" fmla="*/ 3561347 h 6240379"/>
              <a:gd name="connsiteX85" fmla="*/ 160923 w 6195736"/>
              <a:gd name="connsiteY85" fmla="*/ 3593431 h 6240379"/>
              <a:gd name="connsiteX86" fmla="*/ 176965 w 6195736"/>
              <a:gd name="connsiteY86" fmla="*/ 3641558 h 6240379"/>
              <a:gd name="connsiteX87" fmla="*/ 225091 w 6195736"/>
              <a:gd name="connsiteY87" fmla="*/ 3657600 h 6240379"/>
              <a:gd name="connsiteX88" fmla="*/ 273217 w 6195736"/>
              <a:gd name="connsiteY88" fmla="*/ 3753853 h 6240379"/>
              <a:gd name="connsiteX89" fmla="*/ 369470 w 6195736"/>
              <a:gd name="connsiteY89" fmla="*/ 3818021 h 6240379"/>
              <a:gd name="connsiteX90" fmla="*/ 417596 w 6195736"/>
              <a:gd name="connsiteY90" fmla="*/ 3850105 h 6240379"/>
              <a:gd name="connsiteX91" fmla="*/ 449680 w 6195736"/>
              <a:gd name="connsiteY91" fmla="*/ 3898231 h 6240379"/>
              <a:gd name="connsiteX92" fmla="*/ 594059 w 6195736"/>
              <a:gd name="connsiteY92" fmla="*/ 3978442 h 6240379"/>
              <a:gd name="connsiteX93" fmla="*/ 658228 w 6195736"/>
              <a:gd name="connsiteY93" fmla="*/ 4058653 h 6240379"/>
              <a:gd name="connsiteX94" fmla="*/ 610101 w 6195736"/>
              <a:gd name="connsiteY94" fmla="*/ 4090737 h 6240379"/>
              <a:gd name="connsiteX95" fmla="*/ 642186 w 6195736"/>
              <a:gd name="connsiteY95" fmla="*/ 4138863 h 6240379"/>
              <a:gd name="connsiteX96" fmla="*/ 722396 w 6195736"/>
              <a:gd name="connsiteY96" fmla="*/ 4154905 h 6240379"/>
              <a:gd name="connsiteX97" fmla="*/ 818649 w 6195736"/>
              <a:gd name="connsiteY97" fmla="*/ 4186989 h 6240379"/>
              <a:gd name="connsiteX98" fmla="*/ 866775 w 6195736"/>
              <a:gd name="connsiteY98" fmla="*/ 4203031 h 6240379"/>
              <a:gd name="connsiteX99" fmla="*/ 898859 w 6195736"/>
              <a:gd name="connsiteY99" fmla="*/ 4235116 h 6240379"/>
              <a:gd name="connsiteX100" fmla="*/ 946986 w 6195736"/>
              <a:gd name="connsiteY100" fmla="*/ 4251158 h 6240379"/>
              <a:gd name="connsiteX101" fmla="*/ 898859 w 6195736"/>
              <a:gd name="connsiteY101" fmla="*/ 4411579 h 6240379"/>
              <a:gd name="connsiteX102" fmla="*/ 850733 w 6195736"/>
              <a:gd name="connsiteY102" fmla="*/ 4427621 h 6240379"/>
              <a:gd name="connsiteX103" fmla="*/ 818649 w 6195736"/>
              <a:gd name="connsiteY103" fmla="*/ 4475747 h 6240379"/>
              <a:gd name="connsiteX104" fmla="*/ 995112 w 6195736"/>
              <a:gd name="connsiteY104" fmla="*/ 4539916 h 6240379"/>
              <a:gd name="connsiteX105" fmla="*/ 1315954 w 6195736"/>
              <a:gd name="connsiteY105" fmla="*/ 4588042 h 6240379"/>
              <a:gd name="connsiteX106" fmla="*/ 1331996 w 6195736"/>
              <a:gd name="connsiteY106" fmla="*/ 4636168 h 6240379"/>
              <a:gd name="connsiteX107" fmla="*/ 1315954 w 6195736"/>
              <a:gd name="connsiteY107" fmla="*/ 4700337 h 6240379"/>
              <a:gd name="connsiteX108" fmla="*/ 1299912 w 6195736"/>
              <a:gd name="connsiteY108" fmla="*/ 4748463 h 6240379"/>
              <a:gd name="connsiteX109" fmla="*/ 1235744 w 6195736"/>
              <a:gd name="connsiteY109" fmla="*/ 4828674 h 6240379"/>
              <a:gd name="connsiteX110" fmla="*/ 1187617 w 6195736"/>
              <a:gd name="connsiteY110" fmla="*/ 4924926 h 6240379"/>
              <a:gd name="connsiteX111" fmla="*/ 1139491 w 6195736"/>
              <a:gd name="connsiteY111" fmla="*/ 4957010 h 6240379"/>
              <a:gd name="connsiteX112" fmla="*/ 1123449 w 6195736"/>
              <a:gd name="connsiteY112" fmla="*/ 5005137 h 6240379"/>
              <a:gd name="connsiteX113" fmla="*/ 1412207 w 6195736"/>
              <a:gd name="connsiteY113" fmla="*/ 5069305 h 6240379"/>
              <a:gd name="connsiteX114" fmla="*/ 1460333 w 6195736"/>
              <a:gd name="connsiteY114" fmla="*/ 5085347 h 6240379"/>
              <a:gd name="connsiteX115" fmla="*/ 1733049 w 6195736"/>
              <a:gd name="connsiteY115" fmla="*/ 5053263 h 6240379"/>
              <a:gd name="connsiteX116" fmla="*/ 1765133 w 6195736"/>
              <a:gd name="connsiteY116" fmla="*/ 5101389 h 6240379"/>
              <a:gd name="connsiteX117" fmla="*/ 1813259 w 6195736"/>
              <a:gd name="connsiteY117" fmla="*/ 5117431 h 6240379"/>
              <a:gd name="connsiteX118" fmla="*/ 2150144 w 6195736"/>
              <a:gd name="connsiteY118" fmla="*/ 5101389 h 6240379"/>
              <a:gd name="connsiteX119" fmla="*/ 2166186 w 6195736"/>
              <a:gd name="connsiteY119" fmla="*/ 5053263 h 6240379"/>
              <a:gd name="connsiteX120" fmla="*/ 2278480 w 6195736"/>
              <a:gd name="connsiteY120" fmla="*/ 5053263 h 6240379"/>
              <a:gd name="connsiteX121" fmla="*/ 2294523 w 6195736"/>
              <a:gd name="connsiteY121" fmla="*/ 5101389 h 6240379"/>
              <a:gd name="connsiteX122" fmla="*/ 2214312 w 6195736"/>
              <a:gd name="connsiteY122" fmla="*/ 5165558 h 6240379"/>
              <a:gd name="connsiteX123" fmla="*/ 2166186 w 6195736"/>
              <a:gd name="connsiteY123" fmla="*/ 5261810 h 6240379"/>
              <a:gd name="connsiteX124" fmla="*/ 2150144 w 6195736"/>
              <a:gd name="connsiteY124" fmla="*/ 5309937 h 6240379"/>
              <a:gd name="connsiteX125" fmla="*/ 2182228 w 6195736"/>
              <a:gd name="connsiteY125" fmla="*/ 5406189 h 6240379"/>
              <a:gd name="connsiteX126" fmla="*/ 2198270 w 6195736"/>
              <a:gd name="connsiteY126" fmla="*/ 5454316 h 6240379"/>
              <a:gd name="connsiteX127" fmla="*/ 2118059 w 6195736"/>
              <a:gd name="connsiteY127" fmla="*/ 5518484 h 6240379"/>
              <a:gd name="connsiteX128" fmla="*/ 2069933 w 6195736"/>
              <a:gd name="connsiteY128" fmla="*/ 5598695 h 6240379"/>
              <a:gd name="connsiteX129" fmla="*/ 2005765 w 6195736"/>
              <a:gd name="connsiteY129" fmla="*/ 5743074 h 6240379"/>
              <a:gd name="connsiteX130" fmla="*/ 1973680 w 6195736"/>
              <a:gd name="connsiteY130" fmla="*/ 5919537 h 6240379"/>
              <a:gd name="connsiteX131" fmla="*/ 2021807 w 6195736"/>
              <a:gd name="connsiteY131" fmla="*/ 5935579 h 6240379"/>
              <a:gd name="connsiteX132" fmla="*/ 2182228 w 6195736"/>
              <a:gd name="connsiteY132" fmla="*/ 5903495 h 6240379"/>
              <a:gd name="connsiteX133" fmla="*/ 2278480 w 6195736"/>
              <a:gd name="connsiteY133" fmla="*/ 5871410 h 6240379"/>
              <a:gd name="connsiteX134" fmla="*/ 2326607 w 6195736"/>
              <a:gd name="connsiteY134" fmla="*/ 5855368 h 6240379"/>
              <a:gd name="connsiteX135" fmla="*/ 2438901 w 6195736"/>
              <a:gd name="connsiteY135" fmla="*/ 5823284 h 6240379"/>
              <a:gd name="connsiteX136" fmla="*/ 2470986 w 6195736"/>
              <a:gd name="connsiteY136" fmla="*/ 5855368 h 6240379"/>
              <a:gd name="connsiteX137" fmla="*/ 2535154 w 6195736"/>
              <a:gd name="connsiteY137" fmla="*/ 5903495 h 6240379"/>
              <a:gd name="connsiteX138" fmla="*/ 2583280 w 6195736"/>
              <a:gd name="connsiteY138" fmla="*/ 5871410 h 6240379"/>
              <a:gd name="connsiteX139" fmla="*/ 2759744 w 6195736"/>
              <a:gd name="connsiteY139" fmla="*/ 5871410 h 6240379"/>
              <a:gd name="connsiteX140" fmla="*/ 2807870 w 6195736"/>
              <a:gd name="connsiteY140" fmla="*/ 5967663 h 6240379"/>
              <a:gd name="connsiteX141" fmla="*/ 2855996 w 6195736"/>
              <a:gd name="connsiteY141" fmla="*/ 5951621 h 6240379"/>
              <a:gd name="connsiteX142" fmla="*/ 2888080 w 6195736"/>
              <a:gd name="connsiteY142" fmla="*/ 5903495 h 6240379"/>
              <a:gd name="connsiteX143" fmla="*/ 2920165 w 6195736"/>
              <a:gd name="connsiteY143" fmla="*/ 5871410 h 6240379"/>
              <a:gd name="connsiteX144" fmla="*/ 2984333 w 6195736"/>
              <a:gd name="connsiteY144" fmla="*/ 5791200 h 6240379"/>
              <a:gd name="connsiteX145" fmla="*/ 3064544 w 6195736"/>
              <a:gd name="connsiteY145" fmla="*/ 5727031 h 6240379"/>
              <a:gd name="connsiteX146" fmla="*/ 3112670 w 6195736"/>
              <a:gd name="connsiteY146" fmla="*/ 5630779 h 6240379"/>
              <a:gd name="connsiteX147" fmla="*/ 3160796 w 6195736"/>
              <a:gd name="connsiteY147" fmla="*/ 5614737 h 6240379"/>
              <a:gd name="connsiteX148" fmla="*/ 3192880 w 6195736"/>
              <a:gd name="connsiteY148" fmla="*/ 5566610 h 6240379"/>
              <a:gd name="connsiteX149" fmla="*/ 3385386 w 6195736"/>
              <a:gd name="connsiteY149" fmla="*/ 5614737 h 6240379"/>
              <a:gd name="connsiteX150" fmla="*/ 3433512 w 6195736"/>
              <a:gd name="connsiteY150" fmla="*/ 5630779 h 6240379"/>
              <a:gd name="connsiteX151" fmla="*/ 3497680 w 6195736"/>
              <a:gd name="connsiteY151" fmla="*/ 5550568 h 6240379"/>
              <a:gd name="connsiteX152" fmla="*/ 3545807 w 6195736"/>
              <a:gd name="connsiteY152" fmla="*/ 5518484 h 6240379"/>
              <a:gd name="connsiteX153" fmla="*/ 3577891 w 6195736"/>
              <a:gd name="connsiteY153" fmla="*/ 5470358 h 6240379"/>
              <a:gd name="connsiteX154" fmla="*/ 3609975 w 6195736"/>
              <a:gd name="connsiteY154" fmla="*/ 5149516 h 6240379"/>
              <a:gd name="connsiteX155" fmla="*/ 3642059 w 6195736"/>
              <a:gd name="connsiteY155" fmla="*/ 5053263 h 6240379"/>
              <a:gd name="connsiteX156" fmla="*/ 3658101 w 6195736"/>
              <a:gd name="connsiteY156" fmla="*/ 5005137 h 6240379"/>
              <a:gd name="connsiteX157" fmla="*/ 3674144 w 6195736"/>
              <a:gd name="connsiteY157" fmla="*/ 4892842 h 6240379"/>
              <a:gd name="connsiteX158" fmla="*/ 3690186 w 6195736"/>
              <a:gd name="connsiteY158" fmla="*/ 4507831 h 6240379"/>
              <a:gd name="connsiteX159" fmla="*/ 3722270 w 6195736"/>
              <a:gd name="connsiteY159" fmla="*/ 4604084 h 6240379"/>
              <a:gd name="connsiteX160" fmla="*/ 3754354 w 6195736"/>
              <a:gd name="connsiteY160" fmla="*/ 4652210 h 6240379"/>
              <a:gd name="connsiteX161" fmla="*/ 3770396 w 6195736"/>
              <a:gd name="connsiteY161" fmla="*/ 4732421 h 6240379"/>
              <a:gd name="connsiteX162" fmla="*/ 3786438 w 6195736"/>
              <a:gd name="connsiteY162" fmla="*/ 4780547 h 6240379"/>
              <a:gd name="connsiteX163" fmla="*/ 3834565 w 6195736"/>
              <a:gd name="connsiteY163" fmla="*/ 5342021 h 6240379"/>
              <a:gd name="connsiteX164" fmla="*/ 3850607 w 6195736"/>
              <a:gd name="connsiteY164" fmla="*/ 5390147 h 6240379"/>
              <a:gd name="connsiteX165" fmla="*/ 3834565 w 6195736"/>
              <a:gd name="connsiteY165" fmla="*/ 6160168 h 6240379"/>
              <a:gd name="connsiteX166" fmla="*/ 3818523 w 6195736"/>
              <a:gd name="connsiteY166" fmla="*/ 6208295 h 6240379"/>
              <a:gd name="connsiteX167" fmla="*/ 3914775 w 6195736"/>
              <a:gd name="connsiteY167" fmla="*/ 6240379 h 6240379"/>
              <a:gd name="connsiteX168" fmla="*/ 3946859 w 6195736"/>
              <a:gd name="connsiteY168" fmla="*/ 6192253 h 6240379"/>
              <a:gd name="connsiteX169" fmla="*/ 3962901 w 6195736"/>
              <a:gd name="connsiteY169" fmla="*/ 6031831 h 6240379"/>
              <a:gd name="connsiteX170" fmla="*/ 3978944 w 6195736"/>
              <a:gd name="connsiteY170" fmla="*/ 5983705 h 6240379"/>
              <a:gd name="connsiteX171" fmla="*/ 4011028 w 6195736"/>
              <a:gd name="connsiteY171" fmla="*/ 5759116 h 6240379"/>
              <a:gd name="connsiteX172" fmla="*/ 3994986 w 6195736"/>
              <a:gd name="connsiteY172" fmla="*/ 5486400 h 6240379"/>
              <a:gd name="connsiteX173" fmla="*/ 3978944 w 6195736"/>
              <a:gd name="connsiteY173" fmla="*/ 5422231 h 6240379"/>
              <a:gd name="connsiteX174" fmla="*/ 3946859 w 6195736"/>
              <a:gd name="connsiteY174" fmla="*/ 5325979 h 6240379"/>
              <a:gd name="connsiteX175" fmla="*/ 3914775 w 6195736"/>
              <a:gd name="connsiteY175" fmla="*/ 4908884 h 6240379"/>
              <a:gd name="connsiteX176" fmla="*/ 3898733 w 6195736"/>
              <a:gd name="connsiteY176" fmla="*/ 4668253 h 6240379"/>
              <a:gd name="connsiteX177" fmla="*/ 3866649 w 6195736"/>
              <a:gd name="connsiteY177" fmla="*/ 4572000 h 6240379"/>
              <a:gd name="connsiteX178" fmla="*/ 3850607 w 6195736"/>
              <a:gd name="connsiteY178" fmla="*/ 4523874 h 6240379"/>
              <a:gd name="connsiteX179" fmla="*/ 3866649 w 6195736"/>
              <a:gd name="connsiteY179" fmla="*/ 4395537 h 6240379"/>
              <a:gd name="connsiteX180" fmla="*/ 3946859 w 6195736"/>
              <a:gd name="connsiteY180" fmla="*/ 4411579 h 6240379"/>
              <a:gd name="connsiteX181" fmla="*/ 3978944 w 6195736"/>
              <a:gd name="connsiteY181" fmla="*/ 4443663 h 6240379"/>
              <a:gd name="connsiteX182" fmla="*/ 4027070 w 6195736"/>
              <a:gd name="connsiteY182" fmla="*/ 4475747 h 6240379"/>
              <a:gd name="connsiteX183" fmla="*/ 4123323 w 6195736"/>
              <a:gd name="connsiteY183" fmla="*/ 4507831 h 6240379"/>
              <a:gd name="connsiteX184" fmla="*/ 4331870 w 6195736"/>
              <a:gd name="connsiteY184" fmla="*/ 4475747 h 6240379"/>
              <a:gd name="connsiteX185" fmla="*/ 4396038 w 6195736"/>
              <a:gd name="connsiteY185" fmla="*/ 4491789 h 6240379"/>
              <a:gd name="connsiteX186" fmla="*/ 4412080 w 6195736"/>
              <a:gd name="connsiteY186" fmla="*/ 4620126 h 6240379"/>
              <a:gd name="connsiteX187" fmla="*/ 4508333 w 6195736"/>
              <a:gd name="connsiteY187" fmla="*/ 4652210 h 6240379"/>
              <a:gd name="connsiteX188" fmla="*/ 4684796 w 6195736"/>
              <a:gd name="connsiteY188" fmla="*/ 4636168 h 6240379"/>
              <a:gd name="connsiteX189" fmla="*/ 4652712 w 6195736"/>
              <a:gd name="connsiteY189" fmla="*/ 4588042 h 6240379"/>
              <a:gd name="connsiteX190" fmla="*/ 4700838 w 6195736"/>
              <a:gd name="connsiteY190" fmla="*/ 4555958 h 6240379"/>
              <a:gd name="connsiteX191" fmla="*/ 4941470 w 6195736"/>
              <a:gd name="connsiteY191" fmla="*/ 4523874 h 6240379"/>
              <a:gd name="connsiteX192" fmla="*/ 4957512 w 6195736"/>
              <a:gd name="connsiteY192" fmla="*/ 4475747 h 6240379"/>
              <a:gd name="connsiteX193" fmla="*/ 5101891 w 6195736"/>
              <a:gd name="connsiteY193" fmla="*/ 4427621 h 6240379"/>
              <a:gd name="connsiteX194" fmla="*/ 5053765 w 6195736"/>
              <a:gd name="connsiteY194" fmla="*/ 4395537 h 6240379"/>
              <a:gd name="connsiteX195" fmla="*/ 5069807 w 6195736"/>
              <a:gd name="connsiteY195" fmla="*/ 4251158 h 6240379"/>
              <a:gd name="connsiteX196" fmla="*/ 5117933 w 6195736"/>
              <a:gd name="connsiteY196" fmla="*/ 4235116 h 6240379"/>
              <a:gd name="connsiteX197" fmla="*/ 5166059 w 6195736"/>
              <a:gd name="connsiteY197" fmla="*/ 4203031 h 6240379"/>
              <a:gd name="connsiteX198" fmla="*/ 5294396 w 6195736"/>
              <a:gd name="connsiteY198" fmla="*/ 4170947 h 6240379"/>
              <a:gd name="connsiteX199" fmla="*/ 5486901 w 6195736"/>
              <a:gd name="connsiteY199" fmla="*/ 4074695 h 6240379"/>
              <a:gd name="connsiteX200" fmla="*/ 5518986 w 6195736"/>
              <a:gd name="connsiteY200" fmla="*/ 4042610 h 6240379"/>
              <a:gd name="connsiteX201" fmla="*/ 5615238 w 6195736"/>
              <a:gd name="connsiteY201" fmla="*/ 3978442 h 6240379"/>
              <a:gd name="connsiteX202" fmla="*/ 5647323 w 6195736"/>
              <a:gd name="connsiteY202" fmla="*/ 3882189 h 6240379"/>
              <a:gd name="connsiteX203" fmla="*/ 5679407 w 6195736"/>
              <a:gd name="connsiteY203" fmla="*/ 3769895 h 6240379"/>
              <a:gd name="connsiteX204" fmla="*/ 5727533 w 6195736"/>
              <a:gd name="connsiteY204" fmla="*/ 3753853 h 6240379"/>
              <a:gd name="connsiteX205" fmla="*/ 5759617 w 6195736"/>
              <a:gd name="connsiteY205" fmla="*/ 3721768 h 6240379"/>
              <a:gd name="connsiteX206" fmla="*/ 5855870 w 6195736"/>
              <a:gd name="connsiteY206" fmla="*/ 3673642 h 6240379"/>
              <a:gd name="connsiteX207" fmla="*/ 5952123 w 6195736"/>
              <a:gd name="connsiteY207" fmla="*/ 3593431 h 6240379"/>
              <a:gd name="connsiteX208" fmla="*/ 6032333 w 6195736"/>
              <a:gd name="connsiteY208" fmla="*/ 3497179 h 6240379"/>
              <a:gd name="connsiteX209" fmla="*/ 6080459 w 6195736"/>
              <a:gd name="connsiteY209" fmla="*/ 3481137 h 6240379"/>
              <a:gd name="connsiteX210" fmla="*/ 6112544 w 6195736"/>
              <a:gd name="connsiteY210" fmla="*/ 3449053 h 6240379"/>
              <a:gd name="connsiteX211" fmla="*/ 6144628 w 6195736"/>
              <a:gd name="connsiteY211" fmla="*/ 3352800 h 6240379"/>
              <a:gd name="connsiteX212" fmla="*/ 6160670 w 6195736"/>
              <a:gd name="connsiteY212" fmla="*/ 3304674 h 6240379"/>
              <a:gd name="connsiteX213" fmla="*/ 6192754 w 6195736"/>
              <a:gd name="connsiteY213" fmla="*/ 3240505 h 6240379"/>
              <a:gd name="connsiteX214" fmla="*/ 6128586 w 6195736"/>
              <a:gd name="connsiteY214" fmla="*/ 3256547 h 6240379"/>
              <a:gd name="connsiteX215" fmla="*/ 6032333 w 6195736"/>
              <a:gd name="connsiteY215" fmla="*/ 3288631 h 6240379"/>
              <a:gd name="connsiteX216" fmla="*/ 5711491 w 6195736"/>
              <a:gd name="connsiteY216" fmla="*/ 3304674 h 6240379"/>
              <a:gd name="connsiteX217" fmla="*/ 5631280 w 6195736"/>
              <a:gd name="connsiteY217" fmla="*/ 3192379 h 6240379"/>
              <a:gd name="connsiteX218" fmla="*/ 5615238 w 6195736"/>
              <a:gd name="connsiteY218" fmla="*/ 3144253 h 6240379"/>
              <a:gd name="connsiteX219" fmla="*/ 5567112 w 6195736"/>
              <a:gd name="connsiteY219" fmla="*/ 3160295 h 6240379"/>
              <a:gd name="connsiteX220" fmla="*/ 5518986 w 6195736"/>
              <a:gd name="connsiteY220" fmla="*/ 3192379 h 6240379"/>
              <a:gd name="connsiteX221" fmla="*/ 5342523 w 6195736"/>
              <a:gd name="connsiteY221" fmla="*/ 3224463 h 6240379"/>
              <a:gd name="connsiteX222" fmla="*/ 5262312 w 6195736"/>
              <a:gd name="connsiteY222" fmla="*/ 3208421 h 6240379"/>
              <a:gd name="connsiteX223" fmla="*/ 5246270 w 6195736"/>
              <a:gd name="connsiteY223" fmla="*/ 3160295 h 6240379"/>
              <a:gd name="connsiteX224" fmla="*/ 5294396 w 6195736"/>
              <a:gd name="connsiteY224" fmla="*/ 3048000 h 6240379"/>
              <a:gd name="connsiteX225" fmla="*/ 5342523 w 6195736"/>
              <a:gd name="connsiteY225" fmla="*/ 3031958 h 6240379"/>
              <a:gd name="connsiteX226" fmla="*/ 5454817 w 6195736"/>
              <a:gd name="connsiteY226" fmla="*/ 2951747 h 6240379"/>
              <a:gd name="connsiteX227" fmla="*/ 5502944 w 6195736"/>
              <a:gd name="connsiteY227" fmla="*/ 2935705 h 6240379"/>
              <a:gd name="connsiteX228" fmla="*/ 5583154 w 6195736"/>
              <a:gd name="connsiteY228" fmla="*/ 2855495 h 6240379"/>
              <a:gd name="connsiteX229" fmla="*/ 5615238 w 6195736"/>
              <a:gd name="connsiteY229" fmla="*/ 2807368 h 6240379"/>
              <a:gd name="connsiteX230" fmla="*/ 5647323 w 6195736"/>
              <a:gd name="connsiteY230" fmla="*/ 2775284 h 6240379"/>
              <a:gd name="connsiteX231" fmla="*/ 5615238 w 6195736"/>
              <a:gd name="connsiteY231" fmla="*/ 2582779 h 6240379"/>
              <a:gd name="connsiteX232" fmla="*/ 5679407 w 6195736"/>
              <a:gd name="connsiteY232" fmla="*/ 2518610 h 6240379"/>
              <a:gd name="connsiteX233" fmla="*/ 5711491 w 6195736"/>
              <a:gd name="connsiteY233" fmla="*/ 2422358 h 6240379"/>
              <a:gd name="connsiteX234" fmla="*/ 5807744 w 6195736"/>
              <a:gd name="connsiteY234" fmla="*/ 2294021 h 6240379"/>
              <a:gd name="connsiteX235" fmla="*/ 5855870 w 6195736"/>
              <a:gd name="connsiteY235" fmla="*/ 2261937 h 6240379"/>
              <a:gd name="connsiteX236" fmla="*/ 5647323 w 6195736"/>
              <a:gd name="connsiteY236" fmla="*/ 2197768 h 6240379"/>
              <a:gd name="connsiteX237" fmla="*/ 5535028 w 6195736"/>
              <a:gd name="connsiteY237" fmla="*/ 2181726 h 6240379"/>
              <a:gd name="connsiteX238" fmla="*/ 5470859 w 6195736"/>
              <a:gd name="connsiteY238" fmla="*/ 2197768 h 6240379"/>
              <a:gd name="connsiteX239" fmla="*/ 5374607 w 6195736"/>
              <a:gd name="connsiteY239" fmla="*/ 2213810 h 6240379"/>
              <a:gd name="connsiteX240" fmla="*/ 5342523 w 6195736"/>
              <a:gd name="connsiteY240" fmla="*/ 2245895 h 6240379"/>
              <a:gd name="connsiteX241" fmla="*/ 5310438 w 6195736"/>
              <a:gd name="connsiteY241" fmla="*/ 2213810 h 6240379"/>
              <a:gd name="connsiteX242" fmla="*/ 5262312 w 6195736"/>
              <a:gd name="connsiteY242" fmla="*/ 2197768 h 6240379"/>
              <a:gd name="connsiteX243" fmla="*/ 5310438 w 6195736"/>
              <a:gd name="connsiteY243" fmla="*/ 2021305 h 6240379"/>
              <a:gd name="connsiteX244" fmla="*/ 5342523 w 6195736"/>
              <a:gd name="connsiteY244" fmla="*/ 1989221 h 6240379"/>
              <a:gd name="connsiteX245" fmla="*/ 5374607 w 6195736"/>
              <a:gd name="connsiteY245" fmla="*/ 1941095 h 6240379"/>
              <a:gd name="connsiteX246" fmla="*/ 5390649 w 6195736"/>
              <a:gd name="connsiteY246" fmla="*/ 1892968 h 6240379"/>
              <a:gd name="connsiteX247" fmla="*/ 5422733 w 6195736"/>
              <a:gd name="connsiteY247" fmla="*/ 1700463 h 6240379"/>
              <a:gd name="connsiteX248" fmla="*/ 5406691 w 6195736"/>
              <a:gd name="connsiteY248" fmla="*/ 1524000 h 6240379"/>
              <a:gd name="connsiteX249" fmla="*/ 5358565 w 6195736"/>
              <a:gd name="connsiteY249" fmla="*/ 1556084 h 6240379"/>
              <a:gd name="connsiteX250" fmla="*/ 5262312 w 6195736"/>
              <a:gd name="connsiteY250" fmla="*/ 1588168 h 6240379"/>
              <a:gd name="connsiteX251" fmla="*/ 5214186 w 6195736"/>
              <a:gd name="connsiteY251" fmla="*/ 1524000 h 6240379"/>
              <a:gd name="connsiteX252" fmla="*/ 5198144 w 6195736"/>
              <a:gd name="connsiteY252" fmla="*/ 1443789 h 6240379"/>
              <a:gd name="connsiteX253" fmla="*/ 5230228 w 6195736"/>
              <a:gd name="connsiteY253" fmla="*/ 1155031 h 6240379"/>
              <a:gd name="connsiteX254" fmla="*/ 5182101 w 6195736"/>
              <a:gd name="connsiteY254" fmla="*/ 1058779 h 6240379"/>
              <a:gd name="connsiteX255" fmla="*/ 5133975 w 6195736"/>
              <a:gd name="connsiteY255" fmla="*/ 946484 h 6240379"/>
              <a:gd name="connsiteX256" fmla="*/ 5117933 w 6195736"/>
              <a:gd name="connsiteY256" fmla="*/ 850231 h 6240379"/>
              <a:gd name="connsiteX257" fmla="*/ 5101891 w 6195736"/>
              <a:gd name="connsiteY257" fmla="*/ 802105 h 6240379"/>
              <a:gd name="connsiteX258" fmla="*/ 5085849 w 6195736"/>
              <a:gd name="connsiteY258" fmla="*/ 737937 h 6240379"/>
              <a:gd name="connsiteX259" fmla="*/ 5069807 w 6195736"/>
              <a:gd name="connsiteY259" fmla="*/ 689810 h 6240379"/>
              <a:gd name="connsiteX260" fmla="*/ 5053765 w 6195736"/>
              <a:gd name="connsiteY260" fmla="*/ 625642 h 6240379"/>
              <a:gd name="connsiteX261" fmla="*/ 5021680 w 6195736"/>
              <a:gd name="connsiteY261" fmla="*/ 529389 h 6240379"/>
              <a:gd name="connsiteX262" fmla="*/ 5005638 w 6195736"/>
              <a:gd name="connsiteY262" fmla="*/ 481263 h 6240379"/>
              <a:gd name="connsiteX263" fmla="*/ 4973554 w 6195736"/>
              <a:gd name="connsiteY263" fmla="*/ 529389 h 6240379"/>
              <a:gd name="connsiteX264" fmla="*/ 4957512 w 6195736"/>
              <a:gd name="connsiteY264" fmla="*/ 689810 h 6240379"/>
              <a:gd name="connsiteX265" fmla="*/ 4941470 w 6195736"/>
              <a:gd name="connsiteY265" fmla="*/ 753979 h 6240379"/>
              <a:gd name="connsiteX266" fmla="*/ 4893344 w 6195736"/>
              <a:gd name="connsiteY266" fmla="*/ 802105 h 6240379"/>
              <a:gd name="connsiteX267" fmla="*/ 4845217 w 6195736"/>
              <a:gd name="connsiteY267" fmla="*/ 818147 h 6240379"/>
              <a:gd name="connsiteX268" fmla="*/ 4829175 w 6195736"/>
              <a:gd name="connsiteY268" fmla="*/ 866274 h 6240379"/>
              <a:gd name="connsiteX269" fmla="*/ 4765007 w 6195736"/>
              <a:gd name="connsiteY269" fmla="*/ 962526 h 6240379"/>
              <a:gd name="connsiteX270" fmla="*/ 4732923 w 6195736"/>
              <a:gd name="connsiteY270" fmla="*/ 1058779 h 6240379"/>
              <a:gd name="connsiteX271" fmla="*/ 4700838 w 6195736"/>
              <a:gd name="connsiteY271" fmla="*/ 1090863 h 6240379"/>
              <a:gd name="connsiteX272" fmla="*/ 4636670 w 6195736"/>
              <a:gd name="connsiteY272" fmla="*/ 1171074 h 6240379"/>
              <a:gd name="connsiteX273" fmla="*/ 4556459 w 6195736"/>
              <a:gd name="connsiteY273" fmla="*/ 1155031 h 6240379"/>
              <a:gd name="connsiteX274" fmla="*/ 4508333 w 6195736"/>
              <a:gd name="connsiteY274" fmla="*/ 1122947 h 6240379"/>
              <a:gd name="connsiteX275" fmla="*/ 4460207 w 6195736"/>
              <a:gd name="connsiteY275" fmla="*/ 1155031 h 6240379"/>
              <a:gd name="connsiteX276" fmla="*/ 4412080 w 6195736"/>
              <a:gd name="connsiteY276" fmla="*/ 1267326 h 6240379"/>
              <a:gd name="connsiteX277" fmla="*/ 4396038 w 6195736"/>
              <a:gd name="connsiteY277" fmla="*/ 1347537 h 6240379"/>
              <a:gd name="connsiteX278" fmla="*/ 4363954 w 6195736"/>
              <a:gd name="connsiteY278" fmla="*/ 1395663 h 6240379"/>
              <a:gd name="connsiteX279" fmla="*/ 4315828 w 6195736"/>
              <a:gd name="connsiteY279" fmla="*/ 1507958 h 6240379"/>
              <a:gd name="connsiteX280" fmla="*/ 4267701 w 6195736"/>
              <a:gd name="connsiteY280" fmla="*/ 1491916 h 6240379"/>
              <a:gd name="connsiteX281" fmla="*/ 4187491 w 6195736"/>
              <a:gd name="connsiteY281" fmla="*/ 1443789 h 6240379"/>
              <a:gd name="connsiteX282" fmla="*/ 4155407 w 6195736"/>
              <a:gd name="connsiteY282" fmla="*/ 1395663 h 6240379"/>
              <a:gd name="connsiteX283" fmla="*/ 4107280 w 6195736"/>
              <a:gd name="connsiteY283" fmla="*/ 1379621 h 6240379"/>
              <a:gd name="connsiteX284" fmla="*/ 4059154 w 6195736"/>
              <a:gd name="connsiteY284" fmla="*/ 1347537 h 6240379"/>
              <a:gd name="connsiteX285" fmla="*/ 4027070 w 6195736"/>
              <a:gd name="connsiteY285" fmla="*/ 1395663 h 6240379"/>
              <a:gd name="connsiteX286" fmla="*/ 3930817 w 6195736"/>
              <a:gd name="connsiteY286" fmla="*/ 1411705 h 6240379"/>
              <a:gd name="connsiteX287" fmla="*/ 3850607 w 6195736"/>
              <a:gd name="connsiteY287" fmla="*/ 1427747 h 6240379"/>
              <a:gd name="connsiteX288" fmla="*/ 3754354 w 6195736"/>
              <a:gd name="connsiteY288" fmla="*/ 1475874 h 6240379"/>
              <a:gd name="connsiteX289" fmla="*/ 3690186 w 6195736"/>
              <a:gd name="connsiteY289" fmla="*/ 1427747 h 6240379"/>
              <a:gd name="connsiteX290" fmla="*/ 3658101 w 6195736"/>
              <a:gd name="connsiteY290" fmla="*/ 1331495 h 6240379"/>
              <a:gd name="connsiteX291" fmla="*/ 3642059 w 6195736"/>
              <a:gd name="connsiteY291" fmla="*/ 994610 h 6240379"/>
              <a:gd name="connsiteX292" fmla="*/ 3593933 w 6195736"/>
              <a:gd name="connsiteY292" fmla="*/ 930442 h 6240379"/>
              <a:gd name="connsiteX293" fmla="*/ 3529765 w 6195736"/>
              <a:gd name="connsiteY293" fmla="*/ 834189 h 6240379"/>
              <a:gd name="connsiteX294" fmla="*/ 3497680 w 6195736"/>
              <a:gd name="connsiteY294" fmla="*/ 786063 h 6240379"/>
              <a:gd name="connsiteX295" fmla="*/ 3465596 w 6195736"/>
              <a:gd name="connsiteY295" fmla="*/ 737937 h 6240379"/>
              <a:gd name="connsiteX296" fmla="*/ 3417470 w 6195736"/>
              <a:gd name="connsiteY296" fmla="*/ 705853 h 6240379"/>
              <a:gd name="connsiteX297" fmla="*/ 3353301 w 6195736"/>
              <a:gd name="connsiteY297" fmla="*/ 625642 h 6240379"/>
              <a:gd name="connsiteX298" fmla="*/ 3337259 w 6195736"/>
              <a:gd name="connsiteY298" fmla="*/ 673768 h 6240379"/>
              <a:gd name="connsiteX299" fmla="*/ 3305175 w 6195736"/>
              <a:gd name="connsiteY299" fmla="*/ 721895 h 6240379"/>
              <a:gd name="connsiteX300" fmla="*/ 3289133 w 6195736"/>
              <a:gd name="connsiteY300" fmla="*/ 770021 h 6240379"/>
              <a:gd name="connsiteX301" fmla="*/ 3241007 w 6195736"/>
              <a:gd name="connsiteY301" fmla="*/ 802105 h 6240379"/>
              <a:gd name="connsiteX302" fmla="*/ 3208923 w 6195736"/>
              <a:gd name="connsiteY302" fmla="*/ 850231 h 6240379"/>
              <a:gd name="connsiteX303" fmla="*/ 3160796 w 6195736"/>
              <a:gd name="connsiteY303" fmla="*/ 898358 h 6240379"/>
              <a:gd name="connsiteX304" fmla="*/ 3144754 w 6195736"/>
              <a:gd name="connsiteY304" fmla="*/ 946484 h 6240379"/>
              <a:gd name="connsiteX305" fmla="*/ 3064544 w 6195736"/>
              <a:gd name="connsiteY305" fmla="*/ 1074821 h 6240379"/>
              <a:gd name="connsiteX306" fmla="*/ 3016417 w 6195736"/>
              <a:gd name="connsiteY306" fmla="*/ 1090863 h 6240379"/>
              <a:gd name="connsiteX307" fmla="*/ 2968291 w 6195736"/>
              <a:gd name="connsiteY307" fmla="*/ 1122947 h 6240379"/>
              <a:gd name="connsiteX308" fmla="*/ 2888080 w 6195736"/>
              <a:gd name="connsiteY308" fmla="*/ 1203158 h 6240379"/>
              <a:gd name="connsiteX309" fmla="*/ 2839954 w 6195736"/>
              <a:gd name="connsiteY309" fmla="*/ 1171074 h 6240379"/>
              <a:gd name="connsiteX310" fmla="*/ 2807870 w 6195736"/>
              <a:gd name="connsiteY310" fmla="*/ 1074821 h 6240379"/>
              <a:gd name="connsiteX311" fmla="*/ 2775786 w 6195736"/>
              <a:gd name="connsiteY311" fmla="*/ 1026695 h 6240379"/>
              <a:gd name="connsiteX312" fmla="*/ 2759744 w 6195736"/>
              <a:gd name="connsiteY312" fmla="*/ 962526 h 6240379"/>
              <a:gd name="connsiteX313" fmla="*/ 2663491 w 6195736"/>
              <a:gd name="connsiteY313" fmla="*/ 930442 h 6240379"/>
              <a:gd name="connsiteX314" fmla="*/ 2599323 w 6195736"/>
              <a:gd name="connsiteY314" fmla="*/ 882316 h 6240379"/>
              <a:gd name="connsiteX315" fmla="*/ 2519112 w 6195736"/>
              <a:gd name="connsiteY315" fmla="*/ 818147 h 6240379"/>
              <a:gd name="connsiteX316" fmla="*/ 2487028 w 6195736"/>
              <a:gd name="connsiteY316" fmla="*/ 770021 h 6240379"/>
              <a:gd name="connsiteX317" fmla="*/ 2470986 w 6195736"/>
              <a:gd name="connsiteY317" fmla="*/ 721895 h 6240379"/>
              <a:gd name="connsiteX318" fmla="*/ 2454944 w 6195736"/>
              <a:gd name="connsiteY318" fmla="*/ 802105 h 6240379"/>
              <a:gd name="connsiteX319" fmla="*/ 2358691 w 6195736"/>
              <a:gd name="connsiteY319" fmla="*/ 850231 h 6240379"/>
              <a:gd name="connsiteX320" fmla="*/ 2246396 w 6195736"/>
              <a:gd name="connsiteY320" fmla="*/ 802105 h 6240379"/>
              <a:gd name="connsiteX321" fmla="*/ 2214312 w 6195736"/>
              <a:gd name="connsiteY321" fmla="*/ 737937 h 6240379"/>
              <a:gd name="connsiteX322" fmla="*/ 2150144 w 6195736"/>
              <a:gd name="connsiteY322" fmla="*/ 721895 h 6240379"/>
              <a:gd name="connsiteX323" fmla="*/ 2037849 w 6195736"/>
              <a:gd name="connsiteY323" fmla="*/ 689810 h 6240379"/>
              <a:gd name="connsiteX324" fmla="*/ 1989723 w 6195736"/>
              <a:gd name="connsiteY324" fmla="*/ 625642 h 6240379"/>
              <a:gd name="connsiteX325" fmla="*/ 1941596 w 6195736"/>
              <a:gd name="connsiteY325" fmla="*/ 545431 h 6240379"/>
              <a:gd name="connsiteX326" fmla="*/ 1925554 w 6195736"/>
              <a:gd name="connsiteY326" fmla="*/ 465221 h 6240379"/>
              <a:gd name="connsiteX327" fmla="*/ 1861386 w 6195736"/>
              <a:gd name="connsiteY327" fmla="*/ 481263 h 6240379"/>
              <a:gd name="connsiteX328" fmla="*/ 1813259 w 6195736"/>
              <a:gd name="connsiteY328" fmla="*/ 465221 h 6240379"/>
              <a:gd name="connsiteX329" fmla="*/ 1765133 w 6195736"/>
              <a:gd name="connsiteY329" fmla="*/ 433137 h 6240379"/>
              <a:gd name="connsiteX330" fmla="*/ 1717007 w 6195736"/>
              <a:gd name="connsiteY330" fmla="*/ 417095 h 6240379"/>
              <a:gd name="connsiteX331" fmla="*/ 1652838 w 6195736"/>
              <a:gd name="connsiteY331" fmla="*/ 352926 h 6240379"/>
              <a:gd name="connsiteX332" fmla="*/ 1604712 w 6195736"/>
              <a:gd name="connsiteY332" fmla="*/ 304800 h 6240379"/>
              <a:gd name="connsiteX333" fmla="*/ 1508459 w 6195736"/>
              <a:gd name="connsiteY333" fmla="*/ 256674 h 6240379"/>
              <a:gd name="connsiteX334" fmla="*/ 1428249 w 6195736"/>
              <a:gd name="connsiteY334" fmla="*/ 176463 h 6240379"/>
              <a:gd name="connsiteX335" fmla="*/ 1396165 w 6195736"/>
              <a:gd name="connsiteY335" fmla="*/ 128337 h 6240379"/>
              <a:gd name="connsiteX336" fmla="*/ 1331996 w 6195736"/>
              <a:gd name="connsiteY336" fmla="*/ 64168 h 6240379"/>
              <a:gd name="connsiteX337" fmla="*/ 1283870 w 6195736"/>
              <a:gd name="connsiteY337" fmla="*/ 48126 h 6240379"/>
              <a:gd name="connsiteX338" fmla="*/ 1235744 w 6195736"/>
              <a:gd name="connsiteY338" fmla="*/ 16042 h 6240379"/>
              <a:gd name="connsiteX339" fmla="*/ 1187617 w 6195736"/>
              <a:gd name="connsiteY339" fmla="*/ 0 h 62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6195736" h="6240379">
                <a:moveTo>
                  <a:pt x="1187617" y="0"/>
                </a:moveTo>
                <a:lnTo>
                  <a:pt x="1187617" y="0"/>
                </a:lnTo>
                <a:cubicBezTo>
                  <a:pt x="1332669" y="203072"/>
                  <a:pt x="1224487" y="11638"/>
                  <a:pt x="1283870" y="288758"/>
                </a:cubicBezTo>
                <a:cubicBezTo>
                  <a:pt x="1287910" y="307610"/>
                  <a:pt x="1308124" y="319266"/>
                  <a:pt x="1315954" y="336884"/>
                </a:cubicBezTo>
                <a:cubicBezTo>
                  <a:pt x="1329689" y="367789"/>
                  <a:pt x="1348038" y="433137"/>
                  <a:pt x="1348038" y="433137"/>
                </a:cubicBezTo>
                <a:cubicBezTo>
                  <a:pt x="1342691" y="465221"/>
                  <a:pt x="1343417" y="498933"/>
                  <a:pt x="1331996" y="529389"/>
                </a:cubicBezTo>
                <a:cubicBezTo>
                  <a:pt x="1326685" y="543551"/>
                  <a:pt x="1299912" y="546349"/>
                  <a:pt x="1299912" y="561474"/>
                </a:cubicBezTo>
                <a:cubicBezTo>
                  <a:pt x="1299912" y="597657"/>
                  <a:pt x="1331929" y="689608"/>
                  <a:pt x="1348038" y="737937"/>
                </a:cubicBezTo>
                <a:cubicBezTo>
                  <a:pt x="1353385" y="786063"/>
                  <a:pt x="1372742" y="834675"/>
                  <a:pt x="1364080" y="882316"/>
                </a:cubicBezTo>
                <a:cubicBezTo>
                  <a:pt x="1360631" y="901285"/>
                  <a:pt x="1329587" y="900767"/>
                  <a:pt x="1315954" y="914400"/>
                </a:cubicBezTo>
                <a:cubicBezTo>
                  <a:pt x="1302321" y="928033"/>
                  <a:pt x="1294565" y="946484"/>
                  <a:pt x="1283870" y="962526"/>
                </a:cubicBezTo>
                <a:cubicBezTo>
                  <a:pt x="1278523" y="978568"/>
                  <a:pt x="1267828" y="993743"/>
                  <a:pt x="1267828" y="1010653"/>
                </a:cubicBezTo>
                <a:cubicBezTo>
                  <a:pt x="1267828" y="1062448"/>
                  <a:pt x="1289758" y="1083652"/>
                  <a:pt x="1315954" y="1122947"/>
                </a:cubicBezTo>
                <a:cubicBezTo>
                  <a:pt x="1321301" y="1138989"/>
                  <a:pt x="1328971" y="1154437"/>
                  <a:pt x="1331996" y="1171074"/>
                </a:cubicBezTo>
                <a:cubicBezTo>
                  <a:pt x="1339708" y="1213490"/>
                  <a:pt x="1336694" y="1257818"/>
                  <a:pt x="1348038" y="1299410"/>
                </a:cubicBezTo>
                <a:cubicBezTo>
                  <a:pt x="1353111" y="1318011"/>
                  <a:pt x="1369428" y="1331495"/>
                  <a:pt x="1380123" y="1347537"/>
                </a:cubicBezTo>
                <a:cubicBezTo>
                  <a:pt x="1390818" y="1379621"/>
                  <a:pt x="1412207" y="1411705"/>
                  <a:pt x="1380123" y="1443789"/>
                </a:cubicBezTo>
                <a:cubicBezTo>
                  <a:pt x="1368166" y="1455746"/>
                  <a:pt x="1348038" y="1454484"/>
                  <a:pt x="1331996" y="1459831"/>
                </a:cubicBezTo>
                <a:cubicBezTo>
                  <a:pt x="1321301" y="1470526"/>
                  <a:pt x="1313440" y="1485152"/>
                  <a:pt x="1299912" y="1491916"/>
                </a:cubicBezTo>
                <a:cubicBezTo>
                  <a:pt x="1269663" y="1507041"/>
                  <a:pt x="1235743" y="1513305"/>
                  <a:pt x="1203659" y="1524000"/>
                </a:cubicBezTo>
                <a:lnTo>
                  <a:pt x="1155533" y="1540042"/>
                </a:lnTo>
                <a:cubicBezTo>
                  <a:pt x="1139491" y="1545389"/>
                  <a:pt x="1121477" y="1546704"/>
                  <a:pt x="1107407" y="1556084"/>
                </a:cubicBezTo>
                <a:lnTo>
                  <a:pt x="1059280" y="1588168"/>
                </a:lnTo>
                <a:cubicBezTo>
                  <a:pt x="1053933" y="1604210"/>
                  <a:pt x="1039922" y="1619713"/>
                  <a:pt x="1043238" y="1636295"/>
                </a:cubicBezTo>
                <a:cubicBezTo>
                  <a:pt x="1046204" y="1651126"/>
                  <a:pt x="1065875" y="1656569"/>
                  <a:pt x="1075323" y="1668379"/>
                </a:cubicBezTo>
                <a:cubicBezTo>
                  <a:pt x="1087367" y="1683434"/>
                  <a:pt x="1093774" y="1702872"/>
                  <a:pt x="1107407" y="1716505"/>
                </a:cubicBezTo>
                <a:cubicBezTo>
                  <a:pt x="1121040" y="1730138"/>
                  <a:pt x="1140478" y="1736545"/>
                  <a:pt x="1155533" y="1748589"/>
                </a:cubicBezTo>
                <a:cubicBezTo>
                  <a:pt x="1188186" y="1774712"/>
                  <a:pt x="1195880" y="1793068"/>
                  <a:pt x="1219701" y="1828800"/>
                </a:cubicBezTo>
                <a:cubicBezTo>
                  <a:pt x="1214354" y="1860884"/>
                  <a:pt x="1199624" y="1892777"/>
                  <a:pt x="1203659" y="1925053"/>
                </a:cubicBezTo>
                <a:cubicBezTo>
                  <a:pt x="1205737" y="1941676"/>
                  <a:pt x="1278789" y="1985834"/>
                  <a:pt x="1283870" y="1989221"/>
                </a:cubicBezTo>
                <a:cubicBezTo>
                  <a:pt x="1273175" y="2005263"/>
                  <a:pt x="1268136" y="2027129"/>
                  <a:pt x="1251786" y="2037347"/>
                </a:cubicBezTo>
                <a:cubicBezTo>
                  <a:pt x="1223107" y="2055271"/>
                  <a:pt x="1155533" y="2069431"/>
                  <a:pt x="1155533" y="2069431"/>
                </a:cubicBezTo>
                <a:cubicBezTo>
                  <a:pt x="1160880" y="2090821"/>
                  <a:pt x="1154835" y="2119251"/>
                  <a:pt x="1171575" y="2133600"/>
                </a:cubicBezTo>
                <a:cubicBezTo>
                  <a:pt x="1197253" y="2155610"/>
                  <a:pt x="1235744" y="2154989"/>
                  <a:pt x="1267828" y="2165684"/>
                </a:cubicBezTo>
                <a:lnTo>
                  <a:pt x="1315954" y="2181726"/>
                </a:lnTo>
                <a:lnTo>
                  <a:pt x="1364080" y="2197768"/>
                </a:lnTo>
                <a:lnTo>
                  <a:pt x="1412207" y="2213810"/>
                </a:lnTo>
                <a:cubicBezTo>
                  <a:pt x="1429348" y="2230952"/>
                  <a:pt x="1472328" y="2269738"/>
                  <a:pt x="1476375" y="2294021"/>
                </a:cubicBezTo>
                <a:cubicBezTo>
                  <a:pt x="1483210" y="2335032"/>
                  <a:pt x="1441367" y="2361734"/>
                  <a:pt x="1412207" y="2374231"/>
                </a:cubicBezTo>
                <a:cubicBezTo>
                  <a:pt x="1391942" y="2382916"/>
                  <a:pt x="1369156" y="2383938"/>
                  <a:pt x="1348038" y="2390274"/>
                </a:cubicBezTo>
                <a:cubicBezTo>
                  <a:pt x="1315645" y="2399992"/>
                  <a:pt x="1283870" y="2411663"/>
                  <a:pt x="1251786" y="2422358"/>
                </a:cubicBezTo>
                <a:lnTo>
                  <a:pt x="1203659" y="2438400"/>
                </a:lnTo>
                <a:cubicBezTo>
                  <a:pt x="1187617" y="2443747"/>
                  <a:pt x="1169603" y="2445062"/>
                  <a:pt x="1155533" y="2454442"/>
                </a:cubicBezTo>
                <a:lnTo>
                  <a:pt x="1107407" y="2486526"/>
                </a:lnTo>
                <a:cubicBezTo>
                  <a:pt x="1096071" y="2503531"/>
                  <a:pt x="1066099" y="2555306"/>
                  <a:pt x="1043238" y="2566737"/>
                </a:cubicBezTo>
                <a:cubicBezTo>
                  <a:pt x="1012989" y="2581861"/>
                  <a:pt x="979070" y="2588126"/>
                  <a:pt x="946986" y="2598821"/>
                </a:cubicBezTo>
                <a:lnTo>
                  <a:pt x="898859" y="2614863"/>
                </a:lnTo>
                <a:cubicBezTo>
                  <a:pt x="871840" y="2632876"/>
                  <a:pt x="824278" y="2655671"/>
                  <a:pt x="818649" y="2695074"/>
                </a:cubicBezTo>
                <a:cubicBezTo>
                  <a:pt x="815531" y="2716900"/>
                  <a:pt x="826006" y="2738977"/>
                  <a:pt x="834691" y="2759242"/>
                </a:cubicBezTo>
                <a:cubicBezTo>
                  <a:pt x="842286" y="2776963"/>
                  <a:pt x="850426" y="2797150"/>
                  <a:pt x="866775" y="2807368"/>
                </a:cubicBezTo>
                <a:cubicBezTo>
                  <a:pt x="895454" y="2825293"/>
                  <a:pt x="934888" y="2820693"/>
                  <a:pt x="963028" y="2839453"/>
                </a:cubicBezTo>
                <a:lnTo>
                  <a:pt x="1011154" y="2871537"/>
                </a:lnTo>
                <a:cubicBezTo>
                  <a:pt x="1021849" y="2887579"/>
                  <a:pt x="1031194" y="2904608"/>
                  <a:pt x="1043238" y="2919663"/>
                </a:cubicBezTo>
                <a:cubicBezTo>
                  <a:pt x="1069361" y="2952316"/>
                  <a:pt x="1087717" y="2960010"/>
                  <a:pt x="1123449" y="2983831"/>
                </a:cubicBezTo>
                <a:cubicBezTo>
                  <a:pt x="1128796" y="2999873"/>
                  <a:pt x="1127534" y="3020001"/>
                  <a:pt x="1139491" y="3031958"/>
                </a:cubicBezTo>
                <a:cubicBezTo>
                  <a:pt x="1151448" y="3043915"/>
                  <a:pt x="1172492" y="3040438"/>
                  <a:pt x="1187617" y="3048000"/>
                </a:cubicBezTo>
                <a:cubicBezTo>
                  <a:pt x="1204862" y="3056622"/>
                  <a:pt x="1219702" y="3069389"/>
                  <a:pt x="1235744" y="3080084"/>
                </a:cubicBezTo>
                <a:cubicBezTo>
                  <a:pt x="1246439" y="3096126"/>
                  <a:pt x="1259206" y="3110965"/>
                  <a:pt x="1267828" y="3128210"/>
                </a:cubicBezTo>
                <a:cubicBezTo>
                  <a:pt x="1275390" y="3143335"/>
                  <a:pt x="1271913" y="3164380"/>
                  <a:pt x="1283870" y="3176337"/>
                </a:cubicBezTo>
                <a:cubicBezTo>
                  <a:pt x="1295827" y="3188294"/>
                  <a:pt x="1315489" y="3188711"/>
                  <a:pt x="1331996" y="3192379"/>
                </a:cubicBezTo>
                <a:cubicBezTo>
                  <a:pt x="1363748" y="3199435"/>
                  <a:pt x="1396165" y="3203074"/>
                  <a:pt x="1428249" y="3208421"/>
                </a:cubicBezTo>
                <a:cubicBezTo>
                  <a:pt x="1542792" y="3246602"/>
                  <a:pt x="1496361" y="3221746"/>
                  <a:pt x="1572628" y="3272589"/>
                </a:cubicBezTo>
                <a:cubicBezTo>
                  <a:pt x="1567281" y="3315368"/>
                  <a:pt x="1564298" y="3358509"/>
                  <a:pt x="1556586" y="3400926"/>
                </a:cubicBezTo>
                <a:cubicBezTo>
                  <a:pt x="1541455" y="3484146"/>
                  <a:pt x="1516227" y="3424227"/>
                  <a:pt x="1556586" y="3545305"/>
                </a:cubicBezTo>
                <a:cubicBezTo>
                  <a:pt x="1562683" y="3563596"/>
                  <a:pt x="1577975" y="3577389"/>
                  <a:pt x="1588670" y="3593431"/>
                </a:cubicBezTo>
                <a:cubicBezTo>
                  <a:pt x="1451518" y="3639149"/>
                  <a:pt x="1525976" y="3629711"/>
                  <a:pt x="1364080" y="3609474"/>
                </a:cubicBezTo>
                <a:lnTo>
                  <a:pt x="1219701" y="3561347"/>
                </a:lnTo>
                <a:lnTo>
                  <a:pt x="1171575" y="3545305"/>
                </a:lnTo>
                <a:cubicBezTo>
                  <a:pt x="1128796" y="3550652"/>
                  <a:pt x="1082634" y="3543837"/>
                  <a:pt x="1043238" y="3561347"/>
                </a:cubicBezTo>
                <a:cubicBezTo>
                  <a:pt x="1027785" y="3568215"/>
                  <a:pt x="1039153" y="3597517"/>
                  <a:pt x="1027196" y="3609474"/>
                </a:cubicBezTo>
                <a:cubicBezTo>
                  <a:pt x="1015239" y="3621431"/>
                  <a:pt x="995112" y="3620169"/>
                  <a:pt x="979070" y="3625516"/>
                </a:cubicBezTo>
                <a:cubicBezTo>
                  <a:pt x="948984" y="3623510"/>
                  <a:pt x="766863" y="3631707"/>
                  <a:pt x="690312" y="3593431"/>
                </a:cubicBezTo>
                <a:cubicBezTo>
                  <a:pt x="673067" y="3584809"/>
                  <a:pt x="658228" y="3572042"/>
                  <a:pt x="642186" y="3561347"/>
                </a:cubicBezTo>
                <a:cubicBezTo>
                  <a:pt x="626144" y="3566694"/>
                  <a:pt x="607264" y="3566825"/>
                  <a:pt x="594059" y="3577389"/>
                </a:cubicBezTo>
                <a:cubicBezTo>
                  <a:pt x="579004" y="3589433"/>
                  <a:pt x="580680" y="3620840"/>
                  <a:pt x="561975" y="3625516"/>
                </a:cubicBezTo>
                <a:cubicBezTo>
                  <a:pt x="530420" y="3633405"/>
                  <a:pt x="497807" y="3614821"/>
                  <a:pt x="465723" y="3609474"/>
                </a:cubicBezTo>
                <a:cubicBezTo>
                  <a:pt x="434020" y="3598906"/>
                  <a:pt x="392086" y="3589617"/>
                  <a:pt x="369470" y="3561347"/>
                </a:cubicBezTo>
                <a:cubicBezTo>
                  <a:pt x="307247" y="3483568"/>
                  <a:pt x="410305" y="3532180"/>
                  <a:pt x="305301" y="3497179"/>
                </a:cubicBezTo>
                <a:cubicBezTo>
                  <a:pt x="180909" y="3414250"/>
                  <a:pt x="245631" y="3445204"/>
                  <a:pt x="112796" y="3400926"/>
                </a:cubicBezTo>
                <a:lnTo>
                  <a:pt x="64670" y="3384884"/>
                </a:lnTo>
                <a:lnTo>
                  <a:pt x="16544" y="3368842"/>
                </a:lnTo>
                <a:cubicBezTo>
                  <a:pt x="11196" y="3384884"/>
                  <a:pt x="-2815" y="3400387"/>
                  <a:pt x="501" y="3416968"/>
                </a:cubicBezTo>
                <a:cubicBezTo>
                  <a:pt x="6793" y="3448427"/>
                  <a:pt x="60442" y="3458338"/>
                  <a:pt x="80712" y="3465095"/>
                </a:cubicBezTo>
                <a:cubicBezTo>
                  <a:pt x="91407" y="3481137"/>
                  <a:pt x="104174" y="3495976"/>
                  <a:pt x="112796" y="3513221"/>
                </a:cubicBezTo>
                <a:cubicBezTo>
                  <a:pt x="120358" y="3528346"/>
                  <a:pt x="120138" y="3546847"/>
                  <a:pt x="128838" y="3561347"/>
                </a:cubicBezTo>
                <a:cubicBezTo>
                  <a:pt x="136620" y="3574316"/>
                  <a:pt x="150228" y="3582736"/>
                  <a:pt x="160923" y="3593431"/>
                </a:cubicBezTo>
                <a:cubicBezTo>
                  <a:pt x="166270" y="3609473"/>
                  <a:pt x="165008" y="3629601"/>
                  <a:pt x="176965" y="3641558"/>
                </a:cubicBezTo>
                <a:cubicBezTo>
                  <a:pt x="188922" y="3653515"/>
                  <a:pt x="214528" y="3644396"/>
                  <a:pt x="225091" y="3657600"/>
                </a:cubicBezTo>
                <a:cubicBezTo>
                  <a:pt x="318457" y="3774307"/>
                  <a:pt x="175015" y="3680201"/>
                  <a:pt x="273217" y="3753853"/>
                </a:cubicBezTo>
                <a:cubicBezTo>
                  <a:pt x="304065" y="3776989"/>
                  <a:pt x="337386" y="3796632"/>
                  <a:pt x="369470" y="3818021"/>
                </a:cubicBezTo>
                <a:lnTo>
                  <a:pt x="417596" y="3850105"/>
                </a:lnTo>
                <a:cubicBezTo>
                  <a:pt x="428291" y="3866147"/>
                  <a:pt x="435170" y="3885535"/>
                  <a:pt x="449680" y="3898231"/>
                </a:cubicBezTo>
                <a:cubicBezTo>
                  <a:pt x="517572" y="3957636"/>
                  <a:pt x="527958" y="3956408"/>
                  <a:pt x="594059" y="3978442"/>
                </a:cubicBezTo>
                <a:cubicBezTo>
                  <a:pt x="605381" y="3989764"/>
                  <a:pt x="661601" y="4041787"/>
                  <a:pt x="658228" y="4058653"/>
                </a:cubicBezTo>
                <a:cubicBezTo>
                  <a:pt x="654447" y="4077559"/>
                  <a:pt x="626143" y="4080042"/>
                  <a:pt x="610101" y="4090737"/>
                </a:cubicBezTo>
                <a:cubicBezTo>
                  <a:pt x="620796" y="4106779"/>
                  <a:pt x="625446" y="4129297"/>
                  <a:pt x="642186" y="4138863"/>
                </a:cubicBezTo>
                <a:cubicBezTo>
                  <a:pt x="665860" y="4152391"/>
                  <a:pt x="696091" y="4147731"/>
                  <a:pt x="722396" y="4154905"/>
                </a:cubicBezTo>
                <a:cubicBezTo>
                  <a:pt x="755024" y="4163804"/>
                  <a:pt x="786565" y="4176294"/>
                  <a:pt x="818649" y="4186989"/>
                </a:cubicBezTo>
                <a:lnTo>
                  <a:pt x="866775" y="4203031"/>
                </a:lnTo>
                <a:cubicBezTo>
                  <a:pt x="877470" y="4213726"/>
                  <a:pt x="885890" y="4227334"/>
                  <a:pt x="898859" y="4235116"/>
                </a:cubicBezTo>
                <a:cubicBezTo>
                  <a:pt x="913359" y="4243816"/>
                  <a:pt x="942885" y="4234753"/>
                  <a:pt x="946986" y="4251158"/>
                </a:cubicBezTo>
                <a:cubicBezTo>
                  <a:pt x="956055" y="4287433"/>
                  <a:pt x="937724" y="4380487"/>
                  <a:pt x="898859" y="4411579"/>
                </a:cubicBezTo>
                <a:cubicBezTo>
                  <a:pt x="885655" y="4422142"/>
                  <a:pt x="866775" y="4422274"/>
                  <a:pt x="850733" y="4427621"/>
                </a:cubicBezTo>
                <a:cubicBezTo>
                  <a:pt x="840038" y="4443663"/>
                  <a:pt x="815479" y="4456729"/>
                  <a:pt x="818649" y="4475747"/>
                </a:cubicBezTo>
                <a:cubicBezTo>
                  <a:pt x="830357" y="4545996"/>
                  <a:pt x="971397" y="4536952"/>
                  <a:pt x="995112" y="4539916"/>
                </a:cubicBezTo>
                <a:cubicBezTo>
                  <a:pt x="1185917" y="4587617"/>
                  <a:pt x="1079506" y="4568338"/>
                  <a:pt x="1315954" y="4588042"/>
                </a:cubicBezTo>
                <a:cubicBezTo>
                  <a:pt x="1321301" y="4604084"/>
                  <a:pt x="1331996" y="4619258"/>
                  <a:pt x="1331996" y="4636168"/>
                </a:cubicBezTo>
                <a:cubicBezTo>
                  <a:pt x="1331996" y="4658216"/>
                  <a:pt x="1322011" y="4679137"/>
                  <a:pt x="1315954" y="4700337"/>
                </a:cubicBezTo>
                <a:cubicBezTo>
                  <a:pt x="1311309" y="4716596"/>
                  <a:pt x="1307474" y="4733338"/>
                  <a:pt x="1299912" y="4748463"/>
                </a:cubicBezTo>
                <a:cubicBezTo>
                  <a:pt x="1279676" y="4788935"/>
                  <a:pt x="1265585" y="4798832"/>
                  <a:pt x="1235744" y="4828674"/>
                </a:cubicBezTo>
                <a:cubicBezTo>
                  <a:pt x="1222696" y="4867815"/>
                  <a:pt x="1218714" y="4893829"/>
                  <a:pt x="1187617" y="4924926"/>
                </a:cubicBezTo>
                <a:cubicBezTo>
                  <a:pt x="1173984" y="4938559"/>
                  <a:pt x="1155533" y="4946315"/>
                  <a:pt x="1139491" y="4957010"/>
                </a:cubicBezTo>
                <a:cubicBezTo>
                  <a:pt x="1134144" y="4973052"/>
                  <a:pt x="1123449" y="4988227"/>
                  <a:pt x="1123449" y="5005137"/>
                </a:cubicBezTo>
                <a:cubicBezTo>
                  <a:pt x="1123449" y="5137015"/>
                  <a:pt x="1364075" y="5066474"/>
                  <a:pt x="1412207" y="5069305"/>
                </a:cubicBezTo>
                <a:cubicBezTo>
                  <a:pt x="1428249" y="5074652"/>
                  <a:pt x="1443423" y="5085347"/>
                  <a:pt x="1460333" y="5085347"/>
                </a:cubicBezTo>
                <a:cubicBezTo>
                  <a:pt x="1650050" y="5085347"/>
                  <a:pt x="1625378" y="5089153"/>
                  <a:pt x="1733049" y="5053263"/>
                </a:cubicBezTo>
                <a:cubicBezTo>
                  <a:pt x="1743744" y="5069305"/>
                  <a:pt x="1750078" y="5089345"/>
                  <a:pt x="1765133" y="5101389"/>
                </a:cubicBezTo>
                <a:cubicBezTo>
                  <a:pt x="1778337" y="5111952"/>
                  <a:pt x="1796349" y="5117431"/>
                  <a:pt x="1813259" y="5117431"/>
                </a:cubicBezTo>
                <a:cubicBezTo>
                  <a:pt x="1925681" y="5117431"/>
                  <a:pt x="2037849" y="5106736"/>
                  <a:pt x="2150144" y="5101389"/>
                </a:cubicBezTo>
                <a:cubicBezTo>
                  <a:pt x="2155491" y="5085347"/>
                  <a:pt x="2154229" y="5065220"/>
                  <a:pt x="2166186" y="5053263"/>
                </a:cubicBezTo>
                <a:cubicBezTo>
                  <a:pt x="2198406" y="5021043"/>
                  <a:pt x="2245918" y="5045122"/>
                  <a:pt x="2278480" y="5053263"/>
                </a:cubicBezTo>
                <a:cubicBezTo>
                  <a:pt x="2283828" y="5069305"/>
                  <a:pt x="2297839" y="5084808"/>
                  <a:pt x="2294523" y="5101389"/>
                </a:cubicBezTo>
                <a:cubicBezTo>
                  <a:pt x="2291006" y="5118973"/>
                  <a:pt x="2221228" y="5160947"/>
                  <a:pt x="2214312" y="5165558"/>
                </a:cubicBezTo>
                <a:cubicBezTo>
                  <a:pt x="2173989" y="5286527"/>
                  <a:pt x="2228383" y="5137415"/>
                  <a:pt x="2166186" y="5261810"/>
                </a:cubicBezTo>
                <a:cubicBezTo>
                  <a:pt x="2158624" y="5276935"/>
                  <a:pt x="2155491" y="5293895"/>
                  <a:pt x="2150144" y="5309937"/>
                </a:cubicBezTo>
                <a:lnTo>
                  <a:pt x="2182228" y="5406189"/>
                </a:lnTo>
                <a:lnTo>
                  <a:pt x="2198270" y="5454316"/>
                </a:lnTo>
                <a:cubicBezTo>
                  <a:pt x="2176413" y="5468887"/>
                  <a:pt x="2133298" y="5493087"/>
                  <a:pt x="2118059" y="5518484"/>
                </a:cubicBezTo>
                <a:cubicBezTo>
                  <a:pt x="2055579" y="5622615"/>
                  <a:pt x="2151232" y="5517394"/>
                  <a:pt x="2069933" y="5598695"/>
                </a:cubicBezTo>
                <a:cubicBezTo>
                  <a:pt x="2031752" y="5713238"/>
                  <a:pt x="2056608" y="5666807"/>
                  <a:pt x="2005765" y="5743074"/>
                </a:cubicBezTo>
                <a:cubicBezTo>
                  <a:pt x="2002574" y="5759031"/>
                  <a:pt x="1971266" y="5911088"/>
                  <a:pt x="1973680" y="5919537"/>
                </a:cubicBezTo>
                <a:cubicBezTo>
                  <a:pt x="1978326" y="5935796"/>
                  <a:pt x="2005765" y="5930232"/>
                  <a:pt x="2021807" y="5935579"/>
                </a:cubicBezTo>
                <a:cubicBezTo>
                  <a:pt x="2075281" y="5924884"/>
                  <a:pt x="2130494" y="5920740"/>
                  <a:pt x="2182228" y="5903495"/>
                </a:cubicBezTo>
                <a:lnTo>
                  <a:pt x="2278480" y="5871410"/>
                </a:lnTo>
                <a:cubicBezTo>
                  <a:pt x="2294522" y="5866062"/>
                  <a:pt x="2310202" y="5859469"/>
                  <a:pt x="2326607" y="5855368"/>
                </a:cubicBezTo>
                <a:cubicBezTo>
                  <a:pt x="2407180" y="5835225"/>
                  <a:pt x="2369859" y="5846298"/>
                  <a:pt x="2438901" y="5823284"/>
                </a:cubicBezTo>
                <a:cubicBezTo>
                  <a:pt x="2449596" y="5833979"/>
                  <a:pt x="2464222" y="5841840"/>
                  <a:pt x="2470986" y="5855368"/>
                </a:cubicBezTo>
                <a:cubicBezTo>
                  <a:pt x="2508396" y="5930186"/>
                  <a:pt x="2452869" y="5930923"/>
                  <a:pt x="2535154" y="5903495"/>
                </a:cubicBezTo>
                <a:cubicBezTo>
                  <a:pt x="2551196" y="5892800"/>
                  <a:pt x="2565559" y="5879005"/>
                  <a:pt x="2583280" y="5871410"/>
                </a:cubicBezTo>
                <a:cubicBezTo>
                  <a:pt x="2652614" y="5841695"/>
                  <a:pt x="2679674" y="5859972"/>
                  <a:pt x="2759744" y="5871410"/>
                </a:cubicBezTo>
                <a:cubicBezTo>
                  <a:pt x="2766497" y="5891670"/>
                  <a:pt x="2783948" y="5958094"/>
                  <a:pt x="2807870" y="5967663"/>
                </a:cubicBezTo>
                <a:cubicBezTo>
                  <a:pt x="2823570" y="5973943"/>
                  <a:pt x="2839954" y="5956968"/>
                  <a:pt x="2855996" y="5951621"/>
                </a:cubicBezTo>
                <a:cubicBezTo>
                  <a:pt x="2866691" y="5935579"/>
                  <a:pt x="2876036" y="5918550"/>
                  <a:pt x="2888080" y="5903495"/>
                </a:cubicBezTo>
                <a:cubicBezTo>
                  <a:pt x="2897529" y="5891684"/>
                  <a:pt x="2912383" y="5884380"/>
                  <a:pt x="2920165" y="5871410"/>
                </a:cubicBezTo>
                <a:cubicBezTo>
                  <a:pt x="2971823" y="5785314"/>
                  <a:pt x="2888480" y="5855102"/>
                  <a:pt x="2984333" y="5791200"/>
                </a:cubicBezTo>
                <a:cubicBezTo>
                  <a:pt x="3018382" y="5689053"/>
                  <a:pt x="2969582" y="5790339"/>
                  <a:pt x="3064544" y="5727031"/>
                </a:cubicBezTo>
                <a:cubicBezTo>
                  <a:pt x="3153803" y="5667525"/>
                  <a:pt x="3048612" y="5694837"/>
                  <a:pt x="3112670" y="5630779"/>
                </a:cubicBezTo>
                <a:cubicBezTo>
                  <a:pt x="3124627" y="5618822"/>
                  <a:pt x="3144754" y="5620084"/>
                  <a:pt x="3160796" y="5614737"/>
                </a:cubicBezTo>
                <a:cubicBezTo>
                  <a:pt x="3171491" y="5598695"/>
                  <a:pt x="3173862" y="5569780"/>
                  <a:pt x="3192880" y="5566610"/>
                </a:cubicBezTo>
                <a:cubicBezTo>
                  <a:pt x="3437235" y="5525884"/>
                  <a:pt x="3295913" y="5561054"/>
                  <a:pt x="3385386" y="5614737"/>
                </a:cubicBezTo>
                <a:cubicBezTo>
                  <a:pt x="3399886" y="5623437"/>
                  <a:pt x="3417470" y="5625432"/>
                  <a:pt x="3433512" y="5630779"/>
                </a:cubicBezTo>
                <a:cubicBezTo>
                  <a:pt x="3457333" y="5595048"/>
                  <a:pt x="3465027" y="5576690"/>
                  <a:pt x="3497680" y="5550568"/>
                </a:cubicBezTo>
                <a:cubicBezTo>
                  <a:pt x="3512735" y="5538524"/>
                  <a:pt x="3529765" y="5529179"/>
                  <a:pt x="3545807" y="5518484"/>
                </a:cubicBezTo>
                <a:cubicBezTo>
                  <a:pt x="3556502" y="5502442"/>
                  <a:pt x="3569269" y="5487603"/>
                  <a:pt x="3577891" y="5470358"/>
                </a:cubicBezTo>
                <a:cubicBezTo>
                  <a:pt x="3620026" y="5386087"/>
                  <a:pt x="3607494" y="5168538"/>
                  <a:pt x="3609975" y="5149516"/>
                </a:cubicBezTo>
                <a:cubicBezTo>
                  <a:pt x="3614349" y="5115980"/>
                  <a:pt x="3631364" y="5085347"/>
                  <a:pt x="3642059" y="5053263"/>
                </a:cubicBezTo>
                <a:lnTo>
                  <a:pt x="3658101" y="5005137"/>
                </a:lnTo>
                <a:cubicBezTo>
                  <a:pt x="3663449" y="4967705"/>
                  <a:pt x="3671710" y="4930575"/>
                  <a:pt x="3674144" y="4892842"/>
                </a:cubicBezTo>
                <a:cubicBezTo>
                  <a:pt x="3682414" y="4764660"/>
                  <a:pt x="3669069" y="4634532"/>
                  <a:pt x="3690186" y="4507831"/>
                </a:cubicBezTo>
                <a:cubicBezTo>
                  <a:pt x="3695746" y="4474471"/>
                  <a:pt x="3703510" y="4575944"/>
                  <a:pt x="3722270" y="4604084"/>
                </a:cubicBezTo>
                <a:lnTo>
                  <a:pt x="3754354" y="4652210"/>
                </a:lnTo>
                <a:cubicBezTo>
                  <a:pt x="3759701" y="4678947"/>
                  <a:pt x="3763783" y="4705969"/>
                  <a:pt x="3770396" y="4732421"/>
                </a:cubicBezTo>
                <a:cubicBezTo>
                  <a:pt x="3774497" y="4748826"/>
                  <a:pt x="3784952" y="4763703"/>
                  <a:pt x="3786438" y="4780547"/>
                </a:cubicBezTo>
                <a:cubicBezTo>
                  <a:pt x="3810673" y="5055207"/>
                  <a:pt x="3779465" y="5149171"/>
                  <a:pt x="3834565" y="5342021"/>
                </a:cubicBezTo>
                <a:cubicBezTo>
                  <a:pt x="3839210" y="5358280"/>
                  <a:pt x="3845260" y="5374105"/>
                  <a:pt x="3850607" y="5390147"/>
                </a:cubicBezTo>
                <a:cubicBezTo>
                  <a:pt x="3845260" y="5646821"/>
                  <a:pt x="3844625" y="5903636"/>
                  <a:pt x="3834565" y="6160168"/>
                </a:cubicBezTo>
                <a:cubicBezTo>
                  <a:pt x="3833902" y="6177065"/>
                  <a:pt x="3806566" y="6196338"/>
                  <a:pt x="3818523" y="6208295"/>
                </a:cubicBezTo>
                <a:cubicBezTo>
                  <a:pt x="3842437" y="6232209"/>
                  <a:pt x="3914775" y="6240379"/>
                  <a:pt x="3914775" y="6240379"/>
                </a:cubicBezTo>
                <a:cubicBezTo>
                  <a:pt x="3925470" y="6224337"/>
                  <a:pt x="3942524" y="6211039"/>
                  <a:pt x="3946859" y="6192253"/>
                </a:cubicBezTo>
                <a:cubicBezTo>
                  <a:pt x="3958943" y="6139889"/>
                  <a:pt x="3954729" y="6084947"/>
                  <a:pt x="3962901" y="6031831"/>
                </a:cubicBezTo>
                <a:cubicBezTo>
                  <a:pt x="3965472" y="6015118"/>
                  <a:pt x="3973596" y="5999747"/>
                  <a:pt x="3978944" y="5983705"/>
                </a:cubicBezTo>
                <a:cubicBezTo>
                  <a:pt x="3986927" y="5935810"/>
                  <a:pt x="4011028" y="5799270"/>
                  <a:pt x="4011028" y="5759116"/>
                </a:cubicBezTo>
                <a:cubicBezTo>
                  <a:pt x="4011028" y="5668054"/>
                  <a:pt x="4003619" y="5577052"/>
                  <a:pt x="3994986" y="5486400"/>
                </a:cubicBezTo>
                <a:cubicBezTo>
                  <a:pt x="3992896" y="5464451"/>
                  <a:pt x="3985280" y="5443349"/>
                  <a:pt x="3978944" y="5422231"/>
                </a:cubicBezTo>
                <a:cubicBezTo>
                  <a:pt x="3969226" y="5389838"/>
                  <a:pt x="3946859" y="5325979"/>
                  <a:pt x="3946859" y="5325979"/>
                </a:cubicBezTo>
                <a:cubicBezTo>
                  <a:pt x="3917405" y="5090347"/>
                  <a:pt x="3936461" y="5266712"/>
                  <a:pt x="3914775" y="4908884"/>
                </a:cubicBezTo>
                <a:cubicBezTo>
                  <a:pt x="3909912" y="4828643"/>
                  <a:pt x="3910102" y="4747833"/>
                  <a:pt x="3898733" y="4668253"/>
                </a:cubicBezTo>
                <a:cubicBezTo>
                  <a:pt x="3893950" y="4634773"/>
                  <a:pt x="3877344" y="4604084"/>
                  <a:pt x="3866649" y="4572000"/>
                </a:cubicBezTo>
                <a:lnTo>
                  <a:pt x="3850607" y="4523874"/>
                </a:lnTo>
                <a:cubicBezTo>
                  <a:pt x="3855954" y="4481095"/>
                  <a:pt x="3838592" y="4428270"/>
                  <a:pt x="3866649" y="4395537"/>
                </a:cubicBezTo>
                <a:cubicBezTo>
                  <a:pt x="3884393" y="4374835"/>
                  <a:pt x="3921797" y="4400838"/>
                  <a:pt x="3946859" y="4411579"/>
                </a:cubicBezTo>
                <a:cubicBezTo>
                  <a:pt x="3960761" y="4417537"/>
                  <a:pt x="3967133" y="4434215"/>
                  <a:pt x="3978944" y="4443663"/>
                </a:cubicBezTo>
                <a:cubicBezTo>
                  <a:pt x="3993999" y="4455707"/>
                  <a:pt x="4009452" y="4467917"/>
                  <a:pt x="4027070" y="4475747"/>
                </a:cubicBezTo>
                <a:cubicBezTo>
                  <a:pt x="4057975" y="4489482"/>
                  <a:pt x="4123323" y="4507831"/>
                  <a:pt x="4123323" y="4507831"/>
                </a:cubicBezTo>
                <a:cubicBezTo>
                  <a:pt x="4200817" y="4488458"/>
                  <a:pt x="4239485" y="4475747"/>
                  <a:pt x="4331870" y="4475747"/>
                </a:cubicBezTo>
                <a:cubicBezTo>
                  <a:pt x="4353918" y="4475747"/>
                  <a:pt x="4374649" y="4486442"/>
                  <a:pt x="4396038" y="4491789"/>
                </a:cubicBezTo>
                <a:cubicBezTo>
                  <a:pt x="4401385" y="4534568"/>
                  <a:pt x="4387357" y="4584807"/>
                  <a:pt x="4412080" y="4620126"/>
                </a:cubicBezTo>
                <a:cubicBezTo>
                  <a:pt x="4431474" y="4647832"/>
                  <a:pt x="4508333" y="4652210"/>
                  <a:pt x="4508333" y="4652210"/>
                </a:cubicBezTo>
                <a:cubicBezTo>
                  <a:pt x="4567154" y="4646863"/>
                  <a:pt x="4630823" y="4660156"/>
                  <a:pt x="4684796" y="4636168"/>
                </a:cubicBezTo>
                <a:cubicBezTo>
                  <a:pt x="4702414" y="4628338"/>
                  <a:pt x="4648931" y="4606948"/>
                  <a:pt x="4652712" y="4588042"/>
                </a:cubicBezTo>
                <a:cubicBezTo>
                  <a:pt x="4656493" y="4569136"/>
                  <a:pt x="4682547" y="4562055"/>
                  <a:pt x="4700838" y="4555958"/>
                </a:cubicBezTo>
                <a:cubicBezTo>
                  <a:pt x="4736842" y="4543957"/>
                  <a:pt x="4925561" y="4525642"/>
                  <a:pt x="4941470" y="4523874"/>
                </a:cubicBezTo>
                <a:cubicBezTo>
                  <a:pt x="4946817" y="4507832"/>
                  <a:pt x="4946948" y="4488952"/>
                  <a:pt x="4957512" y="4475747"/>
                </a:cubicBezTo>
                <a:cubicBezTo>
                  <a:pt x="4992215" y="4432368"/>
                  <a:pt x="5054925" y="4435449"/>
                  <a:pt x="5101891" y="4427621"/>
                </a:cubicBezTo>
                <a:cubicBezTo>
                  <a:pt x="5085849" y="4416926"/>
                  <a:pt x="5065809" y="4410592"/>
                  <a:pt x="5053765" y="4395537"/>
                </a:cubicBezTo>
                <a:cubicBezTo>
                  <a:pt x="5020672" y="4354170"/>
                  <a:pt x="5045088" y="4285765"/>
                  <a:pt x="5069807" y="4251158"/>
                </a:cubicBezTo>
                <a:cubicBezTo>
                  <a:pt x="5079636" y="4237398"/>
                  <a:pt x="5101891" y="4240463"/>
                  <a:pt x="5117933" y="4235116"/>
                </a:cubicBezTo>
                <a:cubicBezTo>
                  <a:pt x="5133975" y="4224421"/>
                  <a:pt x="5148814" y="4211653"/>
                  <a:pt x="5166059" y="4203031"/>
                </a:cubicBezTo>
                <a:cubicBezTo>
                  <a:pt x="5204997" y="4183562"/>
                  <a:pt x="5254130" y="4181929"/>
                  <a:pt x="5294396" y="4170947"/>
                </a:cubicBezTo>
                <a:cubicBezTo>
                  <a:pt x="5366157" y="4151376"/>
                  <a:pt x="5432143" y="4129453"/>
                  <a:pt x="5486901" y="4074695"/>
                </a:cubicBezTo>
                <a:cubicBezTo>
                  <a:pt x="5497596" y="4064000"/>
                  <a:pt x="5506886" y="4051685"/>
                  <a:pt x="5518986" y="4042610"/>
                </a:cubicBezTo>
                <a:cubicBezTo>
                  <a:pt x="5549834" y="4019474"/>
                  <a:pt x="5615238" y="3978442"/>
                  <a:pt x="5615238" y="3978442"/>
                </a:cubicBezTo>
                <a:cubicBezTo>
                  <a:pt x="5625933" y="3946358"/>
                  <a:pt x="5638032" y="3914708"/>
                  <a:pt x="5647323" y="3882189"/>
                </a:cubicBezTo>
                <a:cubicBezTo>
                  <a:pt x="5658018" y="3844758"/>
                  <a:pt x="5658775" y="3802907"/>
                  <a:pt x="5679407" y="3769895"/>
                </a:cubicBezTo>
                <a:cubicBezTo>
                  <a:pt x="5688369" y="3755556"/>
                  <a:pt x="5711491" y="3759200"/>
                  <a:pt x="5727533" y="3753853"/>
                </a:cubicBezTo>
                <a:cubicBezTo>
                  <a:pt x="5738228" y="3743158"/>
                  <a:pt x="5746648" y="3729550"/>
                  <a:pt x="5759617" y="3721768"/>
                </a:cubicBezTo>
                <a:cubicBezTo>
                  <a:pt x="5862980" y="3659750"/>
                  <a:pt x="5751550" y="3760575"/>
                  <a:pt x="5855870" y="3673642"/>
                </a:cubicBezTo>
                <a:cubicBezTo>
                  <a:pt x="5979391" y="3570708"/>
                  <a:pt x="5832631" y="3673093"/>
                  <a:pt x="5952123" y="3593431"/>
                </a:cubicBezTo>
                <a:cubicBezTo>
                  <a:pt x="5975797" y="3557920"/>
                  <a:pt x="5995278" y="3521883"/>
                  <a:pt x="6032333" y="3497179"/>
                </a:cubicBezTo>
                <a:cubicBezTo>
                  <a:pt x="6046403" y="3487799"/>
                  <a:pt x="6064417" y="3486484"/>
                  <a:pt x="6080459" y="3481137"/>
                </a:cubicBezTo>
                <a:cubicBezTo>
                  <a:pt x="6091154" y="3470442"/>
                  <a:pt x="6105780" y="3462581"/>
                  <a:pt x="6112544" y="3449053"/>
                </a:cubicBezTo>
                <a:cubicBezTo>
                  <a:pt x="6127669" y="3418804"/>
                  <a:pt x="6133933" y="3384884"/>
                  <a:pt x="6144628" y="3352800"/>
                </a:cubicBezTo>
                <a:cubicBezTo>
                  <a:pt x="6149975" y="3336758"/>
                  <a:pt x="6153108" y="3319799"/>
                  <a:pt x="6160670" y="3304674"/>
                </a:cubicBezTo>
                <a:cubicBezTo>
                  <a:pt x="6171365" y="3283284"/>
                  <a:pt x="6206019" y="3260403"/>
                  <a:pt x="6192754" y="3240505"/>
                </a:cubicBezTo>
                <a:cubicBezTo>
                  <a:pt x="6180524" y="3222160"/>
                  <a:pt x="6149704" y="3250212"/>
                  <a:pt x="6128586" y="3256547"/>
                </a:cubicBezTo>
                <a:cubicBezTo>
                  <a:pt x="6096192" y="3266265"/>
                  <a:pt x="6066111" y="3286942"/>
                  <a:pt x="6032333" y="3288631"/>
                </a:cubicBezTo>
                <a:lnTo>
                  <a:pt x="5711491" y="3304674"/>
                </a:lnTo>
                <a:cubicBezTo>
                  <a:pt x="5631281" y="3277936"/>
                  <a:pt x="5668712" y="3304673"/>
                  <a:pt x="5631280" y="3192379"/>
                </a:cubicBezTo>
                <a:lnTo>
                  <a:pt x="5615238" y="3144253"/>
                </a:lnTo>
                <a:cubicBezTo>
                  <a:pt x="5599196" y="3149600"/>
                  <a:pt x="5582237" y="3152733"/>
                  <a:pt x="5567112" y="3160295"/>
                </a:cubicBezTo>
                <a:cubicBezTo>
                  <a:pt x="5549867" y="3168917"/>
                  <a:pt x="5537524" y="3187082"/>
                  <a:pt x="5518986" y="3192379"/>
                </a:cubicBezTo>
                <a:cubicBezTo>
                  <a:pt x="5461501" y="3208803"/>
                  <a:pt x="5401344" y="3213768"/>
                  <a:pt x="5342523" y="3224463"/>
                </a:cubicBezTo>
                <a:cubicBezTo>
                  <a:pt x="5315786" y="3219116"/>
                  <a:pt x="5284999" y="3223546"/>
                  <a:pt x="5262312" y="3208421"/>
                </a:cubicBezTo>
                <a:cubicBezTo>
                  <a:pt x="5248242" y="3199041"/>
                  <a:pt x="5246270" y="3177205"/>
                  <a:pt x="5246270" y="3160295"/>
                </a:cubicBezTo>
                <a:cubicBezTo>
                  <a:pt x="5246270" y="3129469"/>
                  <a:pt x="5268199" y="3068957"/>
                  <a:pt x="5294396" y="3048000"/>
                </a:cubicBezTo>
                <a:cubicBezTo>
                  <a:pt x="5307601" y="3037436"/>
                  <a:pt x="5326481" y="3037305"/>
                  <a:pt x="5342523" y="3031958"/>
                </a:cubicBezTo>
                <a:cubicBezTo>
                  <a:pt x="5357059" y="3021056"/>
                  <a:pt x="5431357" y="2963477"/>
                  <a:pt x="5454817" y="2951747"/>
                </a:cubicBezTo>
                <a:cubicBezTo>
                  <a:pt x="5469942" y="2944185"/>
                  <a:pt x="5486902" y="2941052"/>
                  <a:pt x="5502944" y="2935705"/>
                </a:cubicBezTo>
                <a:cubicBezTo>
                  <a:pt x="5588504" y="2807365"/>
                  <a:pt x="5476205" y="2962446"/>
                  <a:pt x="5583154" y="2855495"/>
                </a:cubicBezTo>
                <a:cubicBezTo>
                  <a:pt x="5596787" y="2841862"/>
                  <a:pt x="5603194" y="2822423"/>
                  <a:pt x="5615238" y="2807368"/>
                </a:cubicBezTo>
                <a:cubicBezTo>
                  <a:pt x="5624686" y="2795558"/>
                  <a:pt x="5636628" y="2785979"/>
                  <a:pt x="5647323" y="2775284"/>
                </a:cubicBezTo>
                <a:cubicBezTo>
                  <a:pt x="5555238" y="2744590"/>
                  <a:pt x="5555489" y="2762024"/>
                  <a:pt x="5615238" y="2582779"/>
                </a:cubicBezTo>
                <a:cubicBezTo>
                  <a:pt x="5624804" y="2554082"/>
                  <a:pt x="5679407" y="2518610"/>
                  <a:pt x="5679407" y="2518610"/>
                </a:cubicBezTo>
                <a:cubicBezTo>
                  <a:pt x="5690102" y="2486526"/>
                  <a:pt x="5692731" y="2450498"/>
                  <a:pt x="5711491" y="2422358"/>
                </a:cubicBezTo>
                <a:cubicBezTo>
                  <a:pt x="5740821" y="2378362"/>
                  <a:pt x="5765347" y="2327938"/>
                  <a:pt x="5807744" y="2294021"/>
                </a:cubicBezTo>
                <a:cubicBezTo>
                  <a:pt x="5822799" y="2281977"/>
                  <a:pt x="5839828" y="2272632"/>
                  <a:pt x="5855870" y="2261937"/>
                </a:cubicBezTo>
                <a:cubicBezTo>
                  <a:pt x="5933495" y="2145498"/>
                  <a:pt x="5903232" y="2221032"/>
                  <a:pt x="5647323" y="2197768"/>
                </a:cubicBezTo>
                <a:cubicBezTo>
                  <a:pt x="5609667" y="2194345"/>
                  <a:pt x="5572460" y="2187073"/>
                  <a:pt x="5535028" y="2181726"/>
                </a:cubicBezTo>
                <a:cubicBezTo>
                  <a:pt x="5513638" y="2187073"/>
                  <a:pt x="5492479" y="2193444"/>
                  <a:pt x="5470859" y="2197768"/>
                </a:cubicBezTo>
                <a:cubicBezTo>
                  <a:pt x="5438964" y="2204147"/>
                  <a:pt x="5405062" y="2202389"/>
                  <a:pt x="5374607" y="2213810"/>
                </a:cubicBezTo>
                <a:cubicBezTo>
                  <a:pt x="5360445" y="2219121"/>
                  <a:pt x="5353218" y="2235200"/>
                  <a:pt x="5342523" y="2245895"/>
                </a:cubicBezTo>
                <a:cubicBezTo>
                  <a:pt x="5331828" y="2235200"/>
                  <a:pt x="5323408" y="2221592"/>
                  <a:pt x="5310438" y="2213810"/>
                </a:cubicBezTo>
                <a:cubicBezTo>
                  <a:pt x="5295938" y="2205110"/>
                  <a:pt x="5265980" y="2214275"/>
                  <a:pt x="5262312" y="2197768"/>
                </a:cubicBezTo>
                <a:cubicBezTo>
                  <a:pt x="5246117" y="2124891"/>
                  <a:pt x="5269926" y="2071944"/>
                  <a:pt x="5310438" y="2021305"/>
                </a:cubicBezTo>
                <a:cubicBezTo>
                  <a:pt x="5319886" y="2009495"/>
                  <a:pt x="5333075" y="2001031"/>
                  <a:pt x="5342523" y="1989221"/>
                </a:cubicBezTo>
                <a:cubicBezTo>
                  <a:pt x="5354567" y="1974166"/>
                  <a:pt x="5363912" y="1957137"/>
                  <a:pt x="5374607" y="1941095"/>
                </a:cubicBezTo>
                <a:cubicBezTo>
                  <a:pt x="5379954" y="1925053"/>
                  <a:pt x="5387869" y="1909648"/>
                  <a:pt x="5390649" y="1892968"/>
                </a:cubicBezTo>
                <a:cubicBezTo>
                  <a:pt x="5426467" y="1678056"/>
                  <a:pt x="5385124" y="1813289"/>
                  <a:pt x="5422733" y="1700463"/>
                </a:cubicBezTo>
                <a:cubicBezTo>
                  <a:pt x="5417386" y="1641642"/>
                  <a:pt x="5430679" y="1577973"/>
                  <a:pt x="5406691" y="1524000"/>
                </a:cubicBezTo>
                <a:cubicBezTo>
                  <a:pt x="5398861" y="1506382"/>
                  <a:pt x="5376183" y="1548254"/>
                  <a:pt x="5358565" y="1556084"/>
                </a:cubicBezTo>
                <a:cubicBezTo>
                  <a:pt x="5327660" y="1569819"/>
                  <a:pt x="5262312" y="1588168"/>
                  <a:pt x="5262312" y="1588168"/>
                </a:cubicBezTo>
                <a:cubicBezTo>
                  <a:pt x="5246270" y="1566779"/>
                  <a:pt x="5225045" y="1548432"/>
                  <a:pt x="5214186" y="1524000"/>
                </a:cubicBezTo>
                <a:cubicBezTo>
                  <a:pt x="5203112" y="1499084"/>
                  <a:pt x="5198144" y="1471055"/>
                  <a:pt x="5198144" y="1443789"/>
                </a:cubicBezTo>
                <a:cubicBezTo>
                  <a:pt x="5198144" y="1331330"/>
                  <a:pt x="5213068" y="1257989"/>
                  <a:pt x="5230228" y="1155031"/>
                </a:cubicBezTo>
                <a:cubicBezTo>
                  <a:pt x="5168573" y="1062549"/>
                  <a:pt x="5221950" y="1151758"/>
                  <a:pt x="5182101" y="1058779"/>
                </a:cubicBezTo>
                <a:cubicBezTo>
                  <a:pt x="5122636" y="920029"/>
                  <a:pt x="5171593" y="1059339"/>
                  <a:pt x="5133975" y="946484"/>
                </a:cubicBezTo>
                <a:cubicBezTo>
                  <a:pt x="5128628" y="914400"/>
                  <a:pt x="5124989" y="881983"/>
                  <a:pt x="5117933" y="850231"/>
                </a:cubicBezTo>
                <a:cubicBezTo>
                  <a:pt x="5114265" y="833724"/>
                  <a:pt x="5106536" y="818364"/>
                  <a:pt x="5101891" y="802105"/>
                </a:cubicBezTo>
                <a:cubicBezTo>
                  <a:pt x="5095834" y="780906"/>
                  <a:pt x="5091906" y="759136"/>
                  <a:pt x="5085849" y="737937"/>
                </a:cubicBezTo>
                <a:cubicBezTo>
                  <a:pt x="5081203" y="721678"/>
                  <a:pt x="5074453" y="706069"/>
                  <a:pt x="5069807" y="689810"/>
                </a:cubicBezTo>
                <a:cubicBezTo>
                  <a:pt x="5063750" y="668611"/>
                  <a:pt x="5060100" y="646760"/>
                  <a:pt x="5053765" y="625642"/>
                </a:cubicBezTo>
                <a:cubicBezTo>
                  <a:pt x="5044047" y="593248"/>
                  <a:pt x="5032375" y="561473"/>
                  <a:pt x="5021680" y="529389"/>
                </a:cubicBezTo>
                <a:lnTo>
                  <a:pt x="5005638" y="481263"/>
                </a:lnTo>
                <a:cubicBezTo>
                  <a:pt x="4994943" y="497305"/>
                  <a:pt x="4977889" y="510603"/>
                  <a:pt x="4973554" y="529389"/>
                </a:cubicBezTo>
                <a:cubicBezTo>
                  <a:pt x="4961470" y="581753"/>
                  <a:pt x="4965112" y="636610"/>
                  <a:pt x="4957512" y="689810"/>
                </a:cubicBezTo>
                <a:cubicBezTo>
                  <a:pt x="4954394" y="711636"/>
                  <a:pt x="4952409" y="734836"/>
                  <a:pt x="4941470" y="753979"/>
                </a:cubicBezTo>
                <a:cubicBezTo>
                  <a:pt x="4930214" y="773677"/>
                  <a:pt x="4912221" y="789521"/>
                  <a:pt x="4893344" y="802105"/>
                </a:cubicBezTo>
                <a:cubicBezTo>
                  <a:pt x="4879274" y="811485"/>
                  <a:pt x="4861259" y="812800"/>
                  <a:pt x="4845217" y="818147"/>
                </a:cubicBezTo>
                <a:cubicBezTo>
                  <a:pt x="4839870" y="834189"/>
                  <a:pt x="4837387" y="851492"/>
                  <a:pt x="4829175" y="866274"/>
                </a:cubicBezTo>
                <a:cubicBezTo>
                  <a:pt x="4810449" y="899982"/>
                  <a:pt x="4765007" y="962526"/>
                  <a:pt x="4765007" y="962526"/>
                </a:cubicBezTo>
                <a:cubicBezTo>
                  <a:pt x="4754312" y="994610"/>
                  <a:pt x="4756838" y="1034865"/>
                  <a:pt x="4732923" y="1058779"/>
                </a:cubicBezTo>
                <a:cubicBezTo>
                  <a:pt x="4722228" y="1069474"/>
                  <a:pt x="4710286" y="1079053"/>
                  <a:pt x="4700838" y="1090863"/>
                </a:cubicBezTo>
                <a:cubicBezTo>
                  <a:pt x="4619879" y="1192060"/>
                  <a:pt x="4714146" y="1093595"/>
                  <a:pt x="4636670" y="1171074"/>
                </a:cubicBezTo>
                <a:cubicBezTo>
                  <a:pt x="4609933" y="1165726"/>
                  <a:pt x="4581989" y="1164605"/>
                  <a:pt x="4556459" y="1155031"/>
                </a:cubicBezTo>
                <a:cubicBezTo>
                  <a:pt x="4538407" y="1148261"/>
                  <a:pt x="4527613" y="1122947"/>
                  <a:pt x="4508333" y="1122947"/>
                </a:cubicBezTo>
                <a:cubicBezTo>
                  <a:pt x="4489053" y="1122947"/>
                  <a:pt x="4476249" y="1144336"/>
                  <a:pt x="4460207" y="1155031"/>
                </a:cubicBezTo>
                <a:cubicBezTo>
                  <a:pt x="4437255" y="1200935"/>
                  <a:pt x="4423881" y="1220123"/>
                  <a:pt x="4412080" y="1267326"/>
                </a:cubicBezTo>
                <a:cubicBezTo>
                  <a:pt x="4405467" y="1293778"/>
                  <a:pt x="4405612" y="1322007"/>
                  <a:pt x="4396038" y="1347537"/>
                </a:cubicBezTo>
                <a:cubicBezTo>
                  <a:pt x="4389268" y="1365590"/>
                  <a:pt x="4373520" y="1378923"/>
                  <a:pt x="4363954" y="1395663"/>
                </a:cubicBezTo>
                <a:cubicBezTo>
                  <a:pt x="4332236" y="1451169"/>
                  <a:pt x="4333825" y="1453965"/>
                  <a:pt x="4315828" y="1507958"/>
                </a:cubicBezTo>
                <a:cubicBezTo>
                  <a:pt x="4299786" y="1502611"/>
                  <a:pt x="4282201" y="1500616"/>
                  <a:pt x="4267701" y="1491916"/>
                </a:cubicBezTo>
                <a:cubicBezTo>
                  <a:pt x="4157596" y="1425852"/>
                  <a:pt x="4323827" y="1489234"/>
                  <a:pt x="4187491" y="1443789"/>
                </a:cubicBezTo>
                <a:cubicBezTo>
                  <a:pt x="4176796" y="1427747"/>
                  <a:pt x="4170462" y="1407707"/>
                  <a:pt x="4155407" y="1395663"/>
                </a:cubicBezTo>
                <a:cubicBezTo>
                  <a:pt x="4142202" y="1385099"/>
                  <a:pt x="4122405" y="1387183"/>
                  <a:pt x="4107280" y="1379621"/>
                </a:cubicBezTo>
                <a:cubicBezTo>
                  <a:pt x="4090035" y="1370999"/>
                  <a:pt x="4075196" y="1358232"/>
                  <a:pt x="4059154" y="1347537"/>
                </a:cubicBezTo>
                <a:cubicBezTo>
                  <a:pt x="4048459" y="1363579"/>
                  <a:pt x="4044315" y="1387041"/>
                  <a:pt x="4027070" y="1395663"/>
                </a:cubicBezTo>
                <a:cubicBezTo>
                  <a:pt x="3997977" y="1410209"/>
                  <a:pt x="3962819" y="1405886"/>
                  <a:pt x="3930817" y="1411705"/>
                </a:cubicBezTo>
                <a:cubicBezTo>
                  <a:pt x="3903991" y="1416582"/>
                  <a:pt x="3877344" y="1422400"/>
                  <a:pt x="3850607" y="1427747"/>
                </a:cubicBezTo>
                <a:cubicBezTo>
                  <a:pt x="3837635" y="1436395"/>
                  <a:pt x="3777598" y="1482515"/>
                  <a:pt x="3754354" y="1475874"/>
                </a:cubicBezTo>
                <a:cubicBezTo>
                  <a:pt x="3728646" y="1468529"/>
                  <a:pt x="3711575" y="1443789"/>
                  <a:pt x="3690186" y="1427747"/>
                </a:cubicBezTo>
                <a:cubicBezTo>
                  <a:pt x="3679491" y="1395663"/>
                  <a:pt x="3659710" y="1365276"/>
                  <a:pt x="3658101" y="1331495"/>
                </a:cubicBezTo>
                <a:cubicBezTo>
                  <a:pt x="3652754" y="1219200"/>
                  <a:pt x="3659821" y="1105620"/>
                  <a:pt x="3642059" y="994610"/>
                </a:cubicBezTo>
                <a:cubicBezTo>
                  <a:pt x="3637835" y="968209"/>
                  <a:pt x="3609265" y="952346"/>
                  <a:pt x="3593933" y="930442"/>
                </a:cubicBezTo>
                <a:cubicBezTo>
                  <a:pt x="3571820" y="898852"/>
                  <a:pt x="3551155" y="866273"/>
                  <a:pt x="3529765" y="834189"/>
                </a:cubicBezTo>
                <a:lnTo>
                  <a:pt x="3497680" y="786063"/>
                </a:lnTo>
                <a:cubicBezTo>
                  <a:pt x="3486985" y="770021"/>
                  <a:pt x="3481638" y="748632"/>
                  <a:pt x="3465596" y="737937"/>
                </a:cubicBezTo>
                <a:lnTo>
                  <a:pt x="3417470" y="705853"/>
                </a:lnTo>
                <a:cubicBezTo>
                  <a:pt x="3410717" y="685593"/>
                  <a:pt x="3397956" y="614478"/>
                  <a:pt x="3353301" y="625642"/>
                </a:cubicBezTo>
                <a:cubicBezTo>
                  <a:pt x="3336896" y="629743"/>
                  <a:pt x="3344821" y="658643"/>
                  <a:pt x="3337259" y="673768"/>
                </a:cubicBezTo>
                <a:cubicBezTo>
                  <a:pt x="3328637" y="691013"/>
                  <a:pt x="3313797" y="704650"/>
                  <a:pt x="3305175" y="721895"/>
                </a:cubicBezTo>
                <a:cubicBezTo>
                  <a:pt x="3297613" y="737020"/>
                  <a:pt x="3299696" y="756817"/>
                  <a:pt x="3289133" y="770021"/>
                </a:cubicBezTo>
                <a:cubicBezTo>
                  <a:pt x="3277089" y="785076"/>
                  <a:pt x="3257049" y="791410"/>
                  <a:pt x="3241007" y="802105"/>
                </a:cubicBezTo>
                <a:cubicBezTo>
                  <a:pt x="3230312" y="818147"/>
                  <a:pt x="3221266" y="835420"/>
                  <a:pt x="3208923" y="850231"/>
                </a:cubicBezTo>
                <a:cubicBezTo>
                  <a:pt x="3194399" y="867660"/>
                  <a:pt x="3173381" y="879481"/>
                  <a:pt x="3160796" y="898358"/>
                </a:cubicBezTo>
                <a:cubicBezTo>
                  <a:pt x="3151416" y="912428"/>
                  <a:pt x="3151415" y="930941"/>
                  <a:pt x="3144754" y="946484"/>
                </a:cubicBezTo>
                <a:cubicBezTo>
                  <a:pt x="3129126" y="982950"/>
                  <a:pt x="3095252" y="1049231"/>
                  <a:pt x="3064544" y="1074821"/>
                </a:cubicBezTo>
                <a:cubicBezTo>
                  <a:pt x="3051553" y="1085646"/>
                  <a:pt x="3032459" y="1085516"/>
                  <a:pt x="3016417" y="1090863"/>
                </a:cubicBezTo>
                <a:cubicBezTo>
                  <a:pt x="3000375" y="1101558"/>
                  <a:pt x="2982801" y="1110251"/>
                  <a:pt x="2968291" y="1122947"/>
                </a:cubicBezTo>
                <a:cubicBezTo>
                  <a:pt x="2939835" y="1147846"/>
                  <a:pt x="2888080" y="1203158"/>
                  <a:pt x="2888080" y="1203158"/>
                </a:cubicBezTo>
                <a:cubicBezTo>
                  <a:pt x="2872038" y="1192463"/>
                  <a:pt x="2850172" y="1187424"/>
                  <a:pt x="2839954" y="1171074"/>
                </a:cubicBezTo>
                <a:cubicBezTo>
                  <a:pt x="2822030" y="1142395"/>
                  <a:pt x="2826630" y="1102961"/>
                  <a:pt x="2807870" y="1074821"/>
                </a:cubicBezTo>
                <a:lnTo>
                  <a:pt x="2775786" y="1026695"/>
                </a:lnTo>
                <a:cubicBezTo>
                  <a:pt x="2770439" y="1005305"/>
                  <a:pt x="2776484" y="976875"/>
                  <a:pt x="2759744" y="962526"/>
                </a:cubicBezTo>
                <a:cubicBezTo>
                  <a:pt x="2734066" y="940516"/>
                  <a:pt x="2663491" y="930442"/>
                  <a:pt x="2663491" y="930442"/>
                </a:cubicBezTo>
                <a:cubicBezTo>
                  <a:pt x="2642102" y="914400"/>
                  <a:pt x="2618229" y="901222"/>
                  <a:pt x="2599323" y="882316"/>
                </a:cubicBezTo>
                <a:cubicBezTo>
                  <a:pt x="2526760" y="809753"/>
                  <a:pt x="2612803" y="849377"/>
                  <a:pt x="2519112" y="818147"/>
                </a:cubicBezTo>
                <a:cubicBezTo>
                  <a:pt x="2508417" y="802105"/>
                  <a:pt x="2495650" y="787266"/>
                  <a:pt x="2487028" y="770021"/>
                </a:cubicBezTo>
                <a:cubicBezTo>
                  <a:pt x="2479466" y="754896"/>
                  <a:pt x="2482943" y="709938"/>
                  <a:pt x="2470986" y="721895"/>
                </a:cubicBezTo>
                <a:cubicBezTo>
                  <a:pt x="2451706" y="741175"/>
                  <a:pt x="2465685" y="777044"/>
                  <a:pt x="2454944" y="802105"/>
                </a:cubicBezTo>
                <a:cubicBezTo>
                  <a:pt x="2437781" y="842151"/>
                  <a:pt x="2393054" y="841640"/>
                  <a:pt x="2358691" y="850231"/>
                </a:cubicBezTo>
                <a:cubicBezTo>
                  <a:pt x="2318492" y="840181"/>
                  <a:pt x="2275550" y="837089"/>
                  <a:pt x="2246396" y="802105"/>
                </a:cubicBezTo>
                <a:cubicBezTo>
                  <a:pt x="2231087" y="783734"/>
                  <a:pt x="2232683" y="753246"/>
                  <a:pt x="2214312" y="737937"/>
                </a:cubicBezTo>
                <a:cubicBezTo>
                  <a:pt x="2197375" y="723822"/>
                  <a:pt x="2171343" y="727952"/>
                  <a:pt x="2150144" y="721895"/>
                </a:cubicBezTo>
                <a:cubicBezTo>
                  <a:pt x="1989005" y="675856"/>
                  <a:pt x="2238499" y="739976"/>
                  <a:pt x="2037849" y="689810"/>
                </a:cubicBezTo>
                <a:cubicBezTo>
                  <a:pt x="2021807" y="668421"/>
                  <a:pt x="2002988" y="648856"/>
                  <a:pt x="1989723" y="625642"/>
                </a:cubicBezTo>
                <a:cubicBezTo>
                  <a:pt x="1934188" y="528458"/>
                  <a:pt x="2016681" y="620519"/>
                  <a:pt x="1941596" y="545431"/>
                </a:cubicBezTo>
                <a:cubicBezTo>
                  <a:pt x="1936249" y="518694"/>
                  <a:pt x="1946845" y="482254"/>
                  <a:pt x="1925554" y="465221"/>
                </a:cubicBezTo>
                <a:cubicBezTo>
                  <a:pt x="1908338" y="451448"/>
                  <a:pt x="1883434" y="481263"/>
                  <a:pt x="1861386" y="481263"/>
                </a:cubicBezTo>
                <a:cubicBezTo>
                  <a:pt x="1844476" y="481263"/>
                  <a:pt x="1829301" y="470568"/>
                  <a:pt x="1813259" y="465221"/>
                </a:cubicBezTo>
                <a:cubicBezTo>
                  <a:pt x="1797217" y="454526"/>
                  <a:pt x="1782378" y="441759"/>
                  <a:pt x="1765133" y="433137"/>
                </a:cubicBezTo>
                <a:cubicBezTo>
                  <a:pt x="1750008" y="425575"/>
                  <a:pt x="1730767" y="426924"/>
                  <a:pt x="1717007" y="417095"/>
                </a:cubicBezTo>
                <a:cubicBezTo>
                  <a:pt x="1692392" y="399513"/>
                  <a:pt x="1674228" y="374316"/>
                  <a:pt x="1652838" y="352926"/>
                </a:cubicBezTo>
                <a:cubicBezTo>
                  <a:pt x="1636796" y="336884"/>
                  <a:pt x="1623589" y="317384"/>
                  <a:pt x="1604712" y="304800"/>
                </a:cubicBezTo>
                <a:cubicBezTo>
                  <a:pt x="1542516" y="263336"/>
                  <a:pt x="1574877" y="278813"/>
                  <a:pt x="1508459" y="256674"/>
                </a:cubicBezTo>
                <a:cubicBezTo>
                  <a:pt x="1481722" y="229937"/>
                  <a:pt x="1449223" y="207924"/>
                  <a:pt x="1428249" y="176463"/>
                </a:cubicBezTo>
                <a:cubicBezTo>
                  <a:pt x="1417554" y="160421"/>
                  <a:pt x="1408712" y="142976"/>
                  <a:pt x="1396165" y="128337"/>
                </a:cubicBezTo>
                <a:cubicBezTo>
                  <a:pt x="1376479" y="105370"/>
                  <a:pt x="1360693" y="73734"/>
                  <a:pt x="1331996" y="64168"/>
                </a:cubicBezTo>
                <a:cubicBezTo>
                  <a:pt x="1315954" y="58821"/>
                  <a:pt x="1298995" y="55688"/>
                  <a:pt x="1283870" y="48126"/>
                </a:cubicBezTo>
                <a:cubicBezTo>
                  <a:pt x="1266625" y="39504"/>
                  <a:pt x="1254282" y="21339"/>
                  <a:pt x="1235744" y="16042"/>
                </a:cubicBezTo>
                <a:cubicBezTo>
                  <a:pt x="1215177" y="10166"/>
                  <a:pt x="1195638" y="2674"/>
                  <a:pt x="1187617" y="0"/>
                </a:cubicBezTo>
                <a:close/>
              </a:path>
            </a:pathLst>
          </a:custGeom>
          <a:solidFill>
            <a:srgbClr val="374D5A">
              <a:alpha val="6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>
            <p:custDataLst>
              <p:tags r:id="rId32"/>
            </p:custDataLst>
          </p:nvPr>
        </p:nvSpPr>
        <p:spPr>
          <a:xfrm>
            <a:off x="3303905" y="1536700"/>
            <a:ext cx="783780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6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文帝銮舆劳北征，</a:t>
            </a:r>
            <a:endParaRPr lang="zh-CN" sz="6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indent="0"/>
            <a:r>
              <a:rPr lang="zh-CN" sz="6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条侯此地整严兵。辕门不峻将军令，</a:t>
            </a:r>
            <a:endParaRPr lang="zh-CN" sz="6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indent="0"/>
            <a:r>
              <a:rPr lang="zh-CN" sz="6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今日争知细柳营。</a:t>
            </a:r>
            <a:endParaRPr lang="zh-CN" altLang="en-US" sz="6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3"/>
            </p:custDataLst>
          </p:nvPr>
        </p:nvSpPr>
        <p:spPr>
          <a:xfrm>
            <a:off x="4772025" y="1196975"/>
            <a:ext cx="1206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luán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4"/>
            </p:custDataLst>
          </p:nvPr>
        </p:nvSpPr>
        <p:spPr>
          <a:xfrm>
            <a:off x="5742305" y="1242695"/>
            <a:ext cx="8331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yú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5"/>
            </p:custDataLst>
          </p:nvPr>
        </p:nvSpPr>
        <p:spPr>
          <a:xfrm>
            <a:off x="3707765" y="417195"/>
            <a:ext cx="66586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咏史诗·细柳营</a:t>
            </a:r>
            <a:endParaRPr lang="zh-CN" altLang="en-US" sz="4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36"/>
            </p:custDataLst>
          </p:nvPr>
        </p:nvSpPr>
        <p:spPr>
          <a:xfrm>
            <a:off x="7156450" y="1024255"/>
            <a:ext cx="18180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唐  胡曾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37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100" grpId="0"/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>
            <p:custDataLst>
              <p:tags r:id="rId2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流程图: 接点 5"/>
          <p:cNvSpPr/>
          <p:nvPr>
            <p:custDataLst>
              <p:tags r:id="rId3"/>
            </p:custDataLst>
          </p:nvPr>
        </p:nvSpPr>
        <p:spPr>
          <a:xfrm>
            <a:off x="6023428" y="38569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6"/>
          <p:cNvSpPr/>
          <p:nvPr>
            <p:custDataLst>
              <p:tags r:id="rId4"/>
            </p:custDataLst>
          </p:nvPr>
        </p:nvSpPr>
        <p:spPr>
          <a:xfrm>
            <a:off x="76853" y="3356429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7"/>
          <p:cNvSpPr/>
          <p:nvPr>
            <p:custDataLst>
              <p:tags r:id="rId5"/>
            </p:custDataLst>
          </p:nvPr>
        </p:nvSpPr>
        <p:spPr>
          <a:xfrm>
            <a:off x="6023429" y="6676761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接点 8"/>
          <p:cNvSpPr/>
          <p:nvPr>
            <p:custDataLst>
              <p:tags r:id="rId6"/>
            </p:custDataLst>
          </p:nvPr>
        </p:nvSpPr>
        <p:spPr>
          <a:xfrm>
            <a:off x="11965992" y="3356429"/>
            <a:ext cx="145143" cy="145143"/>
          </a:xfrm>
          <a:prstGeom prst="flowChartConnector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7"/>
            </p:custDataLst>
          </p:nvPr>
        </p:nvSpPr>
        <p:spPr>
          <a:xfrm rot="5400000">
            <a:off x="714952" y="3280648"/>
            <a:ext cx="2727158" cy="1042737"/>
          </a:xfrm>
          <a:custGeom>
            <a:avLst/>
            <a:gdLst>
              <a:gd name="connsiteX0" fmla="*/ 1161140 w 2727158"/>
              <a:gd name="connsiteY0" fmla="*/ 0 h 1042737"/>
              <a:gd name="connsiteX1" fmla="*/ 2727158 w 2727158"/>
              <a:gd name="connsiteY1" fmla="*/ 0 h 1042737"/>
              <a:gd name="connsiteX2" fmla="*/ 2727158 w 2727158"/>
              <a:gd name="connsiteY2" fmla="*/ 1042737 h 1042737"/>
              <a:gd name="connsiteX3" fmla="*/ 1692030 w 2727158"/>
              <a:gd name="connsiteY3" fmla="*/ 1042737 h 1042737"/>
              <a:gd name="connsiteX4" fmla="*/ 1633833 w 2727158"/>
              <a:gd name="connsiteY4" fmla="*/ 928432 h 1042737"/>
              <a:gd name="connsiteX5" fmla="*/ 2612853 w 2727158"/>
              <a:gd name="connsiteY5" fmla="*/ 928432 h 1042737"/>
              <a:gd name="connsiteX6" fmla="*/ 2612853 w 2727158"/>
              <a:gd name="connsiteY6" fmla="*/ 114305 h 1042737"/>
              <a:gd name="connsiteX7" fmla="*/ 1219337 w 2727158"/>
              <a:gd name="connsiteY7" fmla="*/ 114305 h 1042737"/>
              <a:gd name="connsiteX8" fmla="*/ 0 w 2727158"/>
              <a:gd name="connsiteY8" fmla="*/ 0 h 1042737"/>
              <a:gd name="connsiteX9" fmla="*/ 1035129 w 2727158"/>
              <a:gd name="connsiteY9" fmla="*/ 0 h 1042737"/>
              <a:gd name="connsiteX10" fmla="*/ 1093325 w 2727158"/>
              <a:gd name="connsiteY10" fmla="*/ 114305 h 1042737"/>
              <a:gd name="connsiteX11" fmla="*/ 114305 w 2727158"/>
              <a:gd name="connsiteY11" fmla="*/ 114305 h 1042737"/>
              <a:gd name="connsiteX12" fmla="*/ 114305 w 2727158"/>
              <a:gd name="connsiteY12" fmla="*/ 928432 h 1042737"/>
              <a:gd name="connsiteX13" fmla="*/ 1507822 w 2727158"/>
              <a:gd name="connsiteY13" fmla="*/ 928432 h 1042737"/>
              <a:gd name="connsiteX14" fmla="*/ 1566018 w 2727158"/>
              <a:gd name="connsiteY14" fmla="*/ 1042737 h 1042737"/>
              <a:gd name="connsiteX15" fmla="*/ 0 w 2727158"/>
              <a:gd name="connsiteY15" fmla="*/ 1042737 h 104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7158" h="1042737">
                <a:moveTo>
                  <a:pt x="1161140" y="0"/>
                </a:moveTo>
                <a:lnTo>
                  <a:pt x="2727158" y="0"/>
                </a:lnTo>
                <a:lnTo>
                  <a:pt x="2727158" y="1042737"/>
                </a:lnTo>
                <a:lnTo>
                  <a:pt x="1692030" y="1042737"/>
                </a:lnTo>
                <a:lnTo>
                  <a:pt x="1633833" y="928432"/>
                </a:lnTo>
                <a:lnTo>
                  <a:pt x="2612853" y="928432"/>
                </a:lnTo>
                <a:lnTo>
                  <a:pt x="2612853" y="114305"/>
                </a:lnTo>
                <a:lnTo>
                  <a:pt x="1219337" y="114305"/>
                </a:lnTo>
                <a:close/>
                <a:moveTo>
                  <a:pt x="0" y="0"/>
                </a:moveTo>
                <a:lnTo>
                  <a:pt x="1035129" y="0"/>
                </a:lnTo>
                <a:lnTo>
                  <a:pt x="1093325" y="114305"/>
                </a:lnTo>
                <a:lnTo>
                  <a:pt x="114305" y="114305"/>
                </a:lnTo>
                <a:lnTo>
                  <a:pt x="114305" y="928432"/>
                </a:lnTo>
                <a:lnTo>
                  <a:pt x="1507822" y="928432"/>
                </a:lnTo>
                <a:lnTo>
                  <a:pt x="1566018" y="1042737"/>
                </a:lnTo>
                <a:lnTo>
                  <a:pt x="0" y="1042737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任意多边形 14"/>
          <p:cNvSpPr/>
          <p:nvPr>
            <p:custDataLst>
              <p:tags r:id="rId8"/>
            </p:custDataLst>
          </p:nvPr>
        </p:nvSpPr>
        <p:spPr>
          <a:xfrm>
            <a:off x="289398" y="233456"/>
            <a:ext cx="9004727" cy="4515965"/>
          </a:xfrm>
          <a:custGeom>
            <a:avLst/>
            <a:gdLst>
              <a:gd name="connsiteX0" fmla="*/ 0 w 8502555"/>
              <a:gd name="connsiteY0" fmla="*/ 4285397 h 4285397"/>
              <a:gd name="connsiteX1" fmla="*/ 8502555 w 8502555"/>
              <a:gd name="connsiteY1" fmla="*/ 0 h 4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2555" h="4285397">
                <a:moveTo>
                  <a:pt x="0" y="4285397"/>
                </a:moveTo>
                <a:lnTo>
                  <a:pt x="8502555" y="0"/>
                </a:lnTo>
              </a:path>
            </a:pathLst>
          </a:custGeom>
          <a:noFill/>
          <a:ln w="25400">
            <a:solidFill>
              <a:srgbClr val="37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10732168" y="233456"/>
            <a:ext cx="818148" cy="1354712"/>
          </a:xfrm>
          <a:prstGeom prst="rect">
            <a:avLst/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85042" y="486592"/>
            <a:ext cx="512400" cy="360000"/>
            <a:chOff x="10907216" y="440587"/>
            <a:chExt cx="512400" cy="360000"/>
          </a:xfrm>
        </p:grpSpPr>
        <p:sp>
          <p:nvSpPr>
            <p:cNvPr id="18" name="图文框 1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 rot="18877312">
              <a:off x="10907216" y="440587"/>
              <a:ext cx="360000" cy="360000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图文框 1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 rot="18877312">
              <a:off x="11059616" y="440587"/>
              <a:ext cx="360000" cy="360000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10732168" y="1198509"/>
            <a:ext cx="818148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4204335" y="3078910"/>
            <a:ext cx="58724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/>
              <a:t>■</a:t>
            </a:r>
            <a:r>
              <a:rPr lang="zh-CN" altLang="en-US" sz="8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谢谢聆听</a:t>
            </a:r>
            <a:r>
              <a:rPr lang="zh-CN" altLang="en-US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！</a:t>
            </a:r>
            <a:r>
              <a:rPr lang="zh-CN" altLang="en-US" sz="3200" dirty="0" smtClean="0"/>
              <a:t>■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28 -3.7037E-6 L 0.48828 -3.7037E-6 L 0.48828 0.96806 L -0.48828 0.96806 L -0.48828 -3.7037E-6 Z " pathEditMode="relative" rAng="0" ptsTypes="AAAAA">
                                      <p:cBhvr>
                                        <p:cTn id="6" dur="20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4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48403 L 0.97604 0.48403 L 0.97604 -0.48356 L -0.00026 -0.48356 L -0.00026 0.48403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15" y="-48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89 2.22222E-6 L -0.48854 2.22222E-6 L -0.48854 -0.96621 L 0.48789 -0.96621 L 0.48789 2.22222E-6 Z " pathEditMode="relative" rAng="0" ptsTypes="AAAAA">
                                      <p:cBhvr>
                                        <p:cTn id="10" dur="20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28" y="-48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8403 L -0.97617 -0.48403 L -0.97617 0.4838 L -0.00013 0.4838 L -0.00013 -0.48403 Z " pathEditMode="relative" rAng="0" ptsTypes="AAAAA">
                                      <p:cBhvr>
                                        <p:cTn id="12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02" y="4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2475493" y="5331181"/>
            <a:ext cx="7438148" cy="2404256"/>
            <a:chOff x="3432517" y="2630657"/>
            <a:chExt cx="858129" cy="858129"/>
          </a:xfrm>
          <a:solidFill>
            <a:srgbClr val="FF0000"/>
          </a:solidFill>
        </p:grpSpPr>
        <p:sp>
          <p:nvSpPr>
            <p:cNvPr id="86" name="任意多边形 85"/>
            <p:cNvSpPr/>
            <p:nvPr/>
          </p:nvSpPr>
          <p:spPr>
            <a:xfrm>
              <a:off x="3432517" y="2630657"/>
              <a:ext cx="858129" cy="858129"/>
            </a:xfrm>
            <a:custGeom>
              <a:avLst/>
              <a:gdLst>
                <a:gd name="connsiteX0" fmla="*/ 492369 w 984738"/>
                <a:gd name="connsiteY0" fmla="*/ 65063 h 984738"/>
                <a:gd name="connsiteX1" fmla="*/ 65063 w 984738"/>
                <a:gd name="connsiteY1" fmla="*/ 492369 h 984738"/>
                <a:gd name="connsiteX2" fmla="*/ 492369 w 984738"/>
                <a:gd name="connsiteY2" fmla="*/ 919675 h 984738"/>
                <a:gd name="connsiteX3" fmla="*/ 919675 w 984738"/>
                <a:gd name="connsiteY3" fmla="*/ 492369 h 984738"/>
                <a:gd name="connsiteX4" fmla="*/ 492369 w 984738"/>
                <a:gd name="connsiteY4" fmla="*/ 65063 h 984738"/>
                <a:gd name="connsiteX5" fmla="*/ 492369 w 984738"/>
                <a:gd name="connsiteY5" fmla="*/ 0 h 984738"/>
                <a:gd name="connsiteX6" fmla="*/ 984738 w 984738"/>
                <a:gd name="connsiteY6" fmla="*/ 492369 h 984738"/>
                <a:gd name="connsiteX7" fmla="*/ 492369 w 984738"/>
                <a:gd name="connsiteY7" fmla="*/ 984738 h 984738"/>
                <a:gd name="connsiteX8" fmla="*/ 0 w 984738"/>
                <a:gd name="connsiteY8" fmla="*/ 492369 h 984738"/>
                <a:gd name="connsiteX9" fmla="*/ 492369 w 984738"/>
                <a:gd name="connsiteY9" fmla="*/ 0 h 98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4738" h="984738">
                  <a:moveTo>
                    <a:pt x="492369" y="65063"/>
                  </a:moveTo>
                  <a:cubicBezTo>
                    <a:pt x="256374" y="65063"/>
                    <a:pt x="65063" y="256374"/>
                    <a:pt x="65063" y="492369"/>
                  </a:cubicBezTo>
                  <a:cubicBezTo>
                    <a:pt x="65063" y="728364"/>
                    <a:pt x="256374" y="919675"/>
                    <a:pt x="492369" y="919675"/>
                  </a:cubicBezTo>
                  <a:cubicBezTo>
                    <a:pt x="728364" y="919675"/>
                    <a:pt x="919675" y="728364"/>
                    <a:pt x="919675" y="492369"/>
                  </a:cubicBezTo>
                  <a:cubicBezTo>
                    <a:pt x="919675" y="256374"/>
                    <a:pt x="728364" y="65063"/>
                    <a:pt x="492369" y="65063"/>
                  </a:cubicBezTo>
                  <a:close/>
                  <a:moveTo>
                    <a:pt x="492369" y="0"/>
                  </a:moveTo>
                  <a:cubicBezTo>
                    <a:pt x="764297" y="0"/>
                    <a:pt x="984738" y="220441"/>
                    <a:pt x="984738" y="492369"/>
                  </a:cubicBezTo>
                  <a:cubicBezTo>
                    <a:pt x="984738" y="764297"/>
                    <a:pt x="764297" y="984738"/>
                    <a:pt x="492369" y="984738"/>
                  </a:cubicBezTo>
                  <a:cubicBezTo>
                    <a:pt x="220441" y="984738"/>
                    <a:pt x="0" y="764297"/>
                    <a:pt x="0" y="492369"/>
                  </a:cubicBezTo>
                  <a:cubicBezTo>
                    <a:pt x="0" y="220441"/>
                    <a:pt x="220441" y="0"/>
                    <a:pt x="4923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3566160" y="2764300"/>
              <a:ext cx="590843" cy="590843"/>
            </a:xfrm>
            <a:custGeom>
              <a:avLst/>
              <a:gdLst>
                <a:gd name="connsiteX0" fmla="*/ 365760 w 731520"/>
                <a:gd name="connsiteY0" fmla="*/ 56270 h 731520"/>
                <a:gd name="connsiteX1" fmla="*/ 56270 w 731520"/>
                <a:gd name="connsiteY1" fmla="*/ 365760 h 731520"/>
                <a:gd name="connsiteX2" fmla="*/ 365760 w 731520"/>
                <a:gd name="connsiteY2" fmla="*/ 675250 h 731520"/>
                <a:gd name="connsiteX3" fmla="*/ 675250 w 731520"/>
                <a:gd name="connsiteY3" fmla="*/ 365760 h 731520"/>
                <a:gd name="connsiteX4" fmla="*/ 365760 w 731520"/>
                <a:gd name="connsiteY4" fmla="*/ 56270 h 731520"/>
                <a:gd name="connsiteX5" fmla="*/ 365760 w 731520"/>
                <a:gd name="connsiteY5" fmla="*/ 0 h 731520"/>
                <a:gd name="connsiteX6" fmla="*/ 731520 w 731520"/>
                <a:gd name="connsiteY6" fmla="*/ 365760 h 731520"/>
                <a:gd name="connsiteX7" fmla="*/ 365760 w 731520"/>
                <a:gd name="connsiteY7" fmla="*/ 731520 h 731520"/>
                <a:gd name="connsiteX8" fmla="*/ 0 w 731520"/>
                <a:gd name="connsiteY8" fmla="*/ 365760 h 731520"/>
                <a:gd name="connsiteX9" fmla="*/ 365760 w 731520"/>
                <a:gd name="connsiteY9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0" h="731520">
                  <a:moveTo>
                    <a:pt x="365760" y="56270"/>
                  </a:moveTo>
                  <a:cubicBezTo>
                    <a:pt x="194833" y="56270"/>
                    <a:pt x="56270" y="194833"/>
                    <a:pt x="56270" y="365760"/>
                  </a:cubicBezTo>
                  <a:cubicBezTo>
                    <a:pt x="56270" y="536687"/>
                    <a:pt x="194833" y="675250"/>
                    <a:pt x="365760" y="675250"/>
                  </a:cubicBezTo>
                  <a:cubicBezTo>
                    <a:pt x="536687" y="675250"/>
                    <a:pt x="675250" y="536687"/>
                    <a:pt x="675250" y="365760"/>
                  </a:cubicBezTo>
                  <a:cubicBezTo>
                    <a:pt x="675250" y="194833"/>
                    <a:pt x="536687" y="56270"/>
                    <a:pt x="365760" y="56270"/>
                  </a:cubicBezTo>
                  <a:close/>
                  <a:moveTo>
                    <a:pt x="365760" y="0"/>
                  </a:moveTo>
                  <a:cubicBezTo>
                    <a:pt x="567764" y="0"/>
                    <a:pt x="731520" y="163756"/>
                    <a:pt x="731520" y="365760"/>
                  </a:cubicBezTo>
                  <a:cubicBezTo>
                    <a:pt x="731520" y="567764"/>
                    <a:pt x="567764" y="731520"/>
                    <a:pt x="365760" y="731520"/>
                  </a:cubicBezTo>
                  <a:cubicBezTo>
                    <a:pt x="163756" y="731520"/>
                    <a:pt x="0" y="567764"/>
                    <a:pt x="0" y="365760"/>
                  </a:cubicBezTo>
                  <a:cubicBezTo>
                    <a:pt x="0" y="163756"/>
                    <a:pt x="163756" y="0"/>
                    <a:pt x="3657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675184" y="2873324"/>
              <a:ext cx="372794" cy="3727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66936" y="3256171"/>
            <a:ext cx="1038583" cy="3325830"/>
            <a:chOff x="4853354" y="3776557"/>
            <a:chExt cx="858129" cy="2750852"/>
          </a:xfrm>
          <a:solidFill>
            <a:schemeClr val="tx1"/>
          </a:solidFill>
        </p:grpSpPr>
        <p:grpSp>
          <p:nvGrpSpPr>
            <p:cNvPr id="10" name="组合 9"/>
            <p:cNvGrpSpPr/>
            <p:nvPr/>
          </p:nvGrpSpPr>
          <p:grpSpPr>
            <a:xfrm rot="20587591">
              <a:off x="4884812" y="4023837"/>
              <a:ext cx="169288" cy="629718"/>
              <a:chOff x="6498798" y="1083212"/>
              <a:chExt cx="408439" cy="1519312"/>
            </a:xfrm>
            <a:grpFill/>
          </p:grpSpPr>
          <p:sp>
            <p:nvSpPr>
              <p:cNvPr id="6" name="等腰三角形 5"/>
              <p:cNvSpPr/>
              <p:nvPr/>
            </p:nvSpPr>
            <p:spPr>
              <a:xfrm>
                <a:off x="6498798" y="1083212"/>
                <a:ext cx="408439" cy="717453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6611339" y="1856937"/>
                <a:ext cx="183356" cy="74558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 rot="21329997">
              <a:off x="5121652" y="4130731"/>
              <a:ext cx="169288" cy="629718"/>
              <a:chOff x="6498798" y="1083212"/>
              <a:chExt cx="408439" cy="1519312"/>
            </a:xfrm>
            <a:grpFill/>
          </p:grpSpPr>
          <p:sp>
            <p:nvSpPr>
              <p:cNvPr id="73" name="等腰三角形 72"/>
              <p:cNvSpPr/>
              <p:nvPr/>
            </p:nvSpPr>
            <p:spPr>
              <a:xfrm>
                <a:off x="6498798" y="1083212"/>
                <a:ext cx="408439" cy="717453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611339" y="1856937"/>
                <a:ext cx="183356" cy="74558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 rot="250045">
              <a:off x="5385305" y="3776557"/>
              <a:ext cx="169288" cy="826436"/>
              <a:chOff x="6498798" y="1083212"/>
              <a:chExt cx="408439" cy="1519312"/>
            </a:xfrm>
            <a:grpFill/>
          </p:grpSpPr>
          <p:sp>
            <p:nvSpPr>
              <p:cNvPr id="76" name="等腰三角形 75"/>
              <p:cNvSpPr/>
              <p:nvPr/>
            </p:nvSpPr>
            <p:spPr>
              <a:xfrm>
                <a:off x="6498798" y="1083212"/>
                <a:ext cx="408439" cy="717453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6611339" y="1856937"/>
                <a:ext cx="183356" cy="74558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4853354" y="4557932"/>
              <a:ext cx="858129" cy="1969477"/>
            </a:xfrm>
            <a:custGeom>
              <a:avLst/>
              <a:gdLst>
                <a:gd name="connsiteX0" fmla="*/ 0 w 858129"/>
                <a:gd name="connsiteY0" fmla="*/ 0 h 1969477"/>
                <a:gd name="connsiteX1" fmla="*/ 858129 w 858129"/>
                <a:gd name="connsiteY1" fmla="*/ 0 h 1969477"/>
                <a:gd name="connsiteX2" fmla="*/ 858129 w 858129"/>
                <a:gd name="connsiteY2" fmla="*/ 1969477 h 1969477"/>
                <a:gd name="connsiteX3" fmla="*/ 0 w 858129"/>
                <a:gd name="connsiteY3" fmla="*/ 1969477 h 1969477"/>
                <a:gd name="connsiteX4" fmla="*/ 0 w 858129"/>
                <a:gd name="connsiteY4" fmla="*/ 0 h 1969477"/>
                <a:gd name="connsiteX0-1" fmla="*/ 0 w 858129"/>
                <a:gd name="connsiteY0-2" fmla="*/ 0 h 1969477"/>
                <a:gd name="connsiteX1-3" fmla="*/ 858129 w 858129"/>
                <a:gd name="connsiteY1-4" fmla="*/ 0 h 1969477"/>
                <a:gd name="connsiteX2-5" fmla="*/ 858129 w 858129"/>
                <a:gd name="connsiteY2-6" fmla="*/ 1969477 h 1969477"/>
                <a:gd name="connsiteX3-7" fmla="*/ 0 w 858129"/>
                <a:gd name="connsiteY3-8" fmla="*/ 1969477 h 1969477"/>
                <a:gd name="connsiteX4-9" fmla="*/ 0 w 858129"/>
                <a:gd name="connsiteY4-10" fmla="*/ 0 h 1969477"/>
                <a:gd name="connsiteX0-11" fmla="*/ 0 w 858129"/>
                <a:gd name="connsiteY0-12" fmla="*/ 0 h 1969477"/>
                <a:gd name="connsiteX1-13" fmla="*/ 858129 w 858129"/>
                <a:gd name="connsiteY1-14" fmla="*/ 0 h 1969477"/>
                <a:gd name="connsiteX2-15" fmla="*/ 858129 w 858129"/>
                <a:gd name="connsiteY2-16" fmla="*/ 1969477 h 1969477"/>
                <a:gd name="connsiteX3-17" fmla="*/ 0 w 858129"/>
                <a:gd name="connsiteY3-18" fmla="*/ 1969477 h 1969477"/>
                <a:gd name="connsiteX4-19" fmla="*/ 0 w 858129"/>
                <a:gd name="connsiteY4-20" fmla="*/ 0 h 1969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58129" h="1969477">
                  <a:moveTo>
                    <a:pt x="0" y="0"/>
                  </a:moveTo>
                  <a:lnTo>
                    <a:pt x="858129" y="0"/>
                  </a:lnTo>
                  <a:cubicBezTo>
                    <a:pt x="520504" y="586153"/>
                    <a:pt x="858129" y="1312985"/>
                    <a:pt x="858129" y="1969477"/>
                  </a:cubicBezTo>
                  <a:lnTo>
                    <a:pt x="0" y="1969477"/>
                  </a:lnTo>
                  <a:cubicBezTo>
                    <a:pt x="0" y="1312985"/>
                    <a:pt x="309489" y="86750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C09D87"/>
                </a:gs>
                <a:gs pos="100000">
                  <a:srgbClr val="8D512F"/>
                </a:gs>
              </a:gsLst>
              <a:lin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图文框 4"/>
          <p:cNvSpPr/>
          <p:nvPr/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rot="16200000">
            <a:off x="5531134" y="4152704"/>
            <a:ext cx="1330933" cy="3502596"/>
            <a:chOff x="6739605" y="760946"/>
            <a:chExt cx="771606" cy="2297105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grpSpPr>
        <p:sp>
          <p:nvSpPr>
            <p:cNvPr id="13" name="任意多边形 12"/>
            <p:cNvSpPr/>
            <p:nvPr/>
          </p:nvSpPr>
          <p:spPr>
            <a:xfrm>
              <a:off x="6878472" y="1119116"/>
              <a:ext cx="27295" cy="1514902"/>
            </a:xfrm>
            <a:custGeom>
              <a:avLst/>
              <a:gdLst>
                <a:gd name="connsiteX0" fmla="*/ 0 w 27295"/>
                <a:gd name="connsiteY0" fmla="*/ 0 h 1514902"/>
                <a:gd name="connsiteX1" fmla="*/ 27295 w 27295"/>
                <a:gd name="connsiteY1" fmla="*/ 1514902 h 1514902"/>
                <a:gd name="connsiteX2" fmla="*/ 27295 w 27295"/>
                <a:gd name="connsiteY2" fmla="*/ 1514902 h 1514902"/>
                <a:gd name="connsiteX3" fmla="*/ 27295 w 27295"/>
                <a:gd name="connsiteY3" fmla="*/ 1514902 h 151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95" h="1514902">
                  <a:moveTo>
                    <a:pt x="0" y="0"/>
                  </a:moveTo>
                  <a:lnTo>
                    <a:pt x="27295" y="1514902"/>
                  </a:lnTo>
                  <a:lnTo>
                    <a:pt x="27295" y="1514902"/>
                  </a:lnTo>
                  <a:lnTo>
                    <a:pt x="27295" y="1514902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6739605" y="760946"/>
              <a:ext cx="771606" cy="2297105"/>
            </a:xfrm>
            <a:custGeom>
              <a:avLst/>
              <a:gdLst>
                <a:gd name="connsiteX0" fmla="*/ 111570 w 771606"/>
                <a:gd name="connsiteY0" fmla="*/ 3329 h 2297105"/>
                <a:gd name="connsiteX1" fmla="*/ 234400 w 771606"/>
                <a:gd name="connsiteY1" fmla="*/ 344523 h 2297105"/>
                <a:gd name="connsiteX2" fmla="*/ 452764 w 771606"/>
                <a:gd name="connsiteY2" fmla="*/ 276284 h 2297105"/>
                <a:gd name="connsiteX3" fmla="*/ 698424 w 771606"/>
                <a:gd name="connsiteY3" fmla="*/ 371818 h 2297105"/>
                <a:gd name="connsiteX4" fmla="*/ 766663 w 771606"/>
                <a:gd name="connsiteY4" fmla="*/ 1067854 h 2297105"/>
                <a:gd name="connsiteX5" fmla="*/ 755961 w 771606"/>
                <a:gd name="connsiteY5" fmla="*/ 1119127 h 2297105"/>
                <a:gd name="connsiteX6" fmla="*/ 743437 w 771606"/>
                <a:gd name="connsiteY6" fmla="*/ 1148554 h 2297105"/>
                <a:gd name="connsiteX7" fmla="*/ 755960 w 771606"/>
                <a:gd name="connsiteY7" fmla="*/ 1177979 h 2297105"/>
                <a:gd name="connsiteX8" fmla="*/ 766662 w 771606"/>
                <a:gd name="connsiteY8" fmla="*/ 1229251 h 2297105"/>
                <a:gd name="connsiteX9" fmla="*/ 698423 w 771606"/>
                <a:gd name="connsiteY9" fmla="*/ 1925287 h 2297105"/>
                <a:gd name="connsiteX10" fmla="*/ 452763 w 771606"/>
                <a:gd name="connsiteY10" fmla="*/ 2020821 h 2297105"/>
                <a:gd name="connsiteX11" fmla="*/ 234399 w 771606"/>
                <a:gd name="connsiteY11" fmla="*/ 1952582 h 2297105"/>
                <a:gd name="connsiteX12" fmla="*/ 111569 w 771606"/>
                <a:gd name="connsiteY12" fmla="*/ 2293776 h 2297105"/>
                <a:gd name="connsiteX13" fmla="*/ 2387 w 771606"/>
                <a:gd name="connsiteY13" fmla="*/ 2116355 h 2297105"/>
                <a:gd name="connsiteX14" fmla="*/ 43330 w 771606"/>
                <a:gd name="connsiteY14" fmla="*/ 1925287 h 2297105"/>
                <a:gd name="connsiteX15" fmla="*/ 125217 w 771606"/>
                <a:gd name="connsiteY15" fmla="*/ 1775161 h 2297105"/>
                <a:gd name="connsiteX16" fmla="*/ 288990 w 771606"/>
                <a:gd name="connsiteY16" fmla="*/ 1747866 h 2297105"/>
                <a:gd name="connsiteX17" fmla="*/ 411820 w 771606"/>
                <a:gd name="connsiteY17" fmla="*/ 1843400 h 2297105"/>
                <a:gd name="connsiteX18" fmla="*/ 575593 w 771606"/>
                <a:gd name="connsiteY18" fmla="*/ 1816105 h 2297105"/>
                <a:gd name="connsiteX19" fmla="*/ 601823 w 771606"/>
                <a:gd name="connsiteY19" fmla="*/ 1323826 h 2297105"/>
                <a:gd name="connsiteX20" fmla="*/ 599084 w 771606"/>
                <a:gd name="connsiteY20" fmla="*/ 1279575 h 2297105"/>
                <a:gd name="connsiteX21" fmla="*/ 589242 w 771606"/>
                <a:gd name="connsiteY21" fmla="*/ 1286218 h 2297105"/>
                <a:gd name="connsiteX22" fmla="*/ 452764 w 771606"/>
                <a:gd name="connsiteY22" fmla="*/ 1340809 h 2297105"/>
                <a:gd name="connsiteX23" fmla="*/ 425469 w 771606"/>
                <a:gd name="connsiteY23" fmla="*/ 1231627 h 2297105"/>
                <a:gd name="connsiteX24" fmla="*/ 556296 w 771606"/>
                <a:gd name="connsiteY24" fmla="*/ 1175330 h 2297105"/>
                <a:gd name="connsiteX25" fmla="*/ 575848 w 771606"/>
                <a:gd name="connsiteY25" fmla="*/ 1148553 h 2297105"/>
                <a:gd name="connsiteX26" fmla="*/ 556295 w 771606"/>
                <a:gd name="connsiteY26" fmla="*/ 1121775 h 2297105"/>
                <a:gd name="connsiteX27" fmla="*/ 425468 w 771606"/>
                <a:gd name="connsiteY27" fmla="*/ 1065478 h 2297105"/>
                <a:gd name="connsiteX28" fmla="*/ 452763 w 771606"/>
                <a:gd name="connsiteY28" fmla="*/ 956296 h 2297105"/>
                <a:gd name="connsiteX29" fmla="*/ 589241 w 771606"/>
                <a:gd name="connsiteY29" fmla="*/ 1010887 h 2297105"/>
                <a:gd name="connsiteX30" fmla="*/ 599085 w 771606"/>
                <a:gd name="connsiteY30" fmla="*/ 1017531 h 2297105"/>
                <a:gd name="connsiteX31" fmla="*/ 601824 w 771606"/>
                <a:gd name="connsiteY31" fmla="*/ 973279 h 2297105"/>
                <a:gd name="connsiteX32" fmla="*/ 575594 w 771606"/>
                <a:gd name="connsiteY32" fmla="*/ 481000 h 2297105"/>
                <a:gd name="connsiteX33" fmla="*/ 411821 w 771606"/>
                <a:gd name="connsiteY33" fmla="*/ 453705 h 2297105"/>
                <a:gd name="connsiteX34" fmla="*/ 288991 w 771606"/>
                <a:gd name="connsiteY34" fmla="*/ 549239 h 2297105"/>
                <a:gd name="connsiteX35" fmla="*/ 125218 w 771606"/>
                <a:gd name="connsiteY35" fmla="*/ 521944 h 2297105"/>
                <a:gd name="connsiteX36" fmla="*/ 43331 w 771606"/>
                <a:gd name="connsiteY36" fmla="*/ 371818 h 2297105"/>
                <a:gd name="connsiteX37" fmla="*/ 2388 w 771606"/>
                <a:gd name="connsiteY37" fmla="*/ 180750 h 2297105"/>
                <a:gd name="connsiteX38" fmla="*/ 111570 w 771606"/>
                <a:gd name="connsiteY38" fmla="*/ 3329 h 22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71606" h="2297105">
                  <a:moveTo>
                    <a:pt x="111570" y="3329"/>
                  </a:moveTo>
                  <a:cubicBezTo>
                    <a:pt x="150239" y="30625"/>
                    <a:pt x="177534" y="299031"/>
                    <a:pt x="234400" y="344523"/>
                  </a:cubicBezTo>
                  <a:cubicBezTo>
                    <a:pt x="291266" y="390015"/>
                    <a:pt x="375427" y="271735"/>
                    <a:pt x="452764" y="276284"/>
                  </a:cubicBezTo>
                  <a:cubicBezTo>
                    <a:pt x="530101" y="280833"/>
                    <a:pt x="646107" y="239890"/>
                    <a:pt x="698424" y="371818"/>
                  </a:cubicBezTo>
                  <a:cubicBezTo>
                    <a:pt x="750741" y="503746"/>
                    <a:pt x="784860" y="915454"/>
                    <a:pt x="766663" y="1067854"/>
                  </a:cubicBezTo>
                  <a:cubicBezTo>
                    <a:pt x="764389" y="1086904"/>
                    <a:pt x="760728" y="1103893"/>
                    <a:pt x="755961" y="1119127"/>
                  </a:cubicBezTo>
                  <a:lnTo>
                    <a:pt x="743437" y="1148554"/>
                  </a:lnTo>
                  <a:lnTo>
                    <a:pt x="755960" y="1177979"/>
                  </a:lnTo>
                  <a:cubicBezTo>
                    <a:pt x="760727" y="1193212"/>
                    <a:pt x="764388" y="1210201"/>
                    <a:pt x="766662" y="1229251"/>
                  </a:cubicBezTo>
                  <a:cubicBezTo>
                    <a:pt x="784859" y="1381651"/>
                    <a:pt x="750740" y="1793359"/>
                    <a:pt x="698423" y="1925287"/>
                  </a:cubicBezTo>
                  <a:cubicBezTo>
                    <a:pt x="646106" y="2057215"/>
                    <a:pt x="530100" y="2016272"/>
                    <a:pt x="452763" y="2020821"/>
                  </a:cubicBezTo>
                  <a:cubicBezTo>
                    <a:pt x="375426" y="2025370"/>
                    <a:pt x="291265" y="1907090"/>
                    <a:pt x="234399" y="1952582"/>
                  </a:cubicBezTo>
                  <a:cubicBezTo>
                    <a:pt x="177533" y="1998074"/>
                    <a:pt x="150238" y="2266480"/>
                    <a:pt x="111569" y="2293776"/>
                  </a:cubicBezTo>
                  <a:cubicBezTo>
                    <a:pt x="72900" y="2321072"/>
                    <a:pt x="13760" y="2173221"/>
                    <a:pt x="2387" y="2116355"/>
                  </a:cubicBezTo>
                  <a:cubicBezTo>
                    <a:pt x="-8986" y="2059489"/>
                    <a:pt x="22858" y="1982153"/>
                    <a:pt x="43330" y="1925287"/>
                  </a:cubicBezTo>
                  <a:cubicBezTo>
                    <a:pt x="63802" y="1868421"/>
                    <a:pt x="84274" y="1804731"/>
                    <a:pt x="125217" y="1775161"/>
                  </a:cubicBezTo>
                  <a:cubicBezTo>
                    <a:pt x="166160" y="1745591"/>
                    <a:pt x="241223" y="1736493"/>
                    <a:pt x="288990" y="1747866"/>
                  </a:cubicBezTo>
                  <a:cubicBezTo>
                    <a:pt x="336757" y="1759239"/>
                    <a:pt x="364053" y="1832027"/>
                    <a:pt x="411820" y="1843400"/>
                  </a:cubicBezTo>
                  <a:cubicBezTo>
                    <a:pt x="459587" y="1854773"/>
                    <a:pt x="546023" y="1925287"/>
                    <a:pt x="575593" y="1816105"/>
                  </a:cubicBezTo>
                  <a:cubicBezTo>
                    <a:pt x="597771" y="1734219"/>
                    <a:pt x="608433" y="1492397"/>
                    <a:pt x="601823" y="1323826"/>
                  </a:cubicBezTo>
                  <a:lnTo>
                    <a:pt x="599084" y="1279575"/>
                  </a:lnTo>
                  <a:lnTo>
                    <a:pt x="589242" y="1286218"/>
                  </a:lnTo>
                  <a:cubicBezTo>
                    <a:pt x="536926" y="1331710"/>
                    <a:pt x="480059" y="1349907"/>
                    <a:pt x="452764" y="1340809"/>
                  </a:cubicBezTo>
                  <a:cubicBezTo>
                    <a:pt x="425469" y="1331711"/>
                    <a:pt x="402723" y="1270296"/>
                    <a:pt x="425469" y="1231627"/>
                  </a:cubicBezTo>
                  <a:cubicBezTo>
                    <a:pt x="442529" y="1202625"/>
                    <a:pt x="512047" y="1218406"/>
                    <a:pt x="556296" y="1175330"/>
                  </a:cubicBezTo>
                  <a:lnTo>
                    <a:pt x="575848" y="1148553"/>
                  </a:lnTo>
                  <a:lnTo>
                    <a:pt x="556295" y="1121775"/>
                  </a:lnTo>
                  <a:cubicBezTo>
                    <a:pt x="512046" y="1078699"/>
                    <a:pt x="442528" y="1094480"/>
                    <a:pt x="425468" y="1065478"/>
                  </a:cubicBezTo>
                  <a:cubicBezTo>
                    <a:pt x="402722" y="1026809"/>
                    <a:pt x="425468" y="965394"/>
                    <a:pt x="452763" y="956296"/>
                  </a:cubicBezTo>
                  <a:cubicBezTo>
                    <a:pt x="480058" y="947198"/>
                    <a:pt x="536925" y="965395"/>
                    <a:pt x="589241" y="1010887"/>
                  </a:cubicBezTo>
                  <a:lnTo>
                    <a:pt x="599085" y="1017531"/>
                  </a:lnTo>
                  <a:lnTo>
                    <a:pt x="601824" y="973279"/>
                  </a:lnTo>
                  <a:cubicBezTo>
                    <a:pt x="608434" y="804708"/>
                    <a:pt x="597772" y="562887"/>
                    <a:pt x="575594" y="481000"/>
                  </a:cubicBezTo>
                  <a:cubicBezTo>
                    <a:pt x="546024" y="371818"/>
                    <a:pt x="459588" y="442332"/>
                    <a:pt x="411821" y="453705"/>
                  </a:cubicBezTo>
                  <a:cubicBezTo>
                    <a:pt x="364054" y="465078"/>
                    <a:pt x="336758" y="537866"/>
                    <a:pt x="288991" y="549239"/>
                  </a:cubicBezTo>
                  <a:cubicBezTo>
                    <a:pt x="241224" y="560612"/>
                    <a:pt x="166161" y="551514"/>
                    <a:pt x="125218" y="521944"/>
                  </a:cubicBezTo>
                  <a:cubicBezTo>
                    <a:pt x="84275" y="492374"/>
                    <a:pt x="63803" y="428684"/>
                    <a:pt x="43331" y="371818"/>
                  </a:cubicBezTo>
                  <a:cubicBezTo>
                    <a:pt x="22859" y="314952"/>
                    <a:pt x="-8985" y="237616"/>
                    <a:pt x="2388" y="180750"/>
                  </a:cubicBezTo>
                  <a:cubicBezTo>
                    <a:pt x="13761" y="123884"/>
                    <a:pt x="72901" y="-23967"/>
                    <a:pt x="111570" y="33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>
            <p:custDataLst>
              <p:tags r:id="rId2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1" name="组合 80"/>
          <p:cNvGrpSpPr>
            <a:grpSpLocks noChangeAspect="1"/>
          </p:cNvGrpSpPr>
          <p:nvPr/>
        </p:nvGrpSpPr>
        <p:grpSpPr>
          <a:xfrm rot="3442814">
            <a:off x="716936" y="268950"/>
            <a:ext cx="265672" cy="784811"/>
            <a:chOff x="5330418" y="1556823"/>
            <a:chExt cx="729590" cy="2155257"/>
          </a:xfrm>
        </p:grpSpPr>
        <p:sp>
          <p:nvSpPr>
            <p:cNvPr id="82" name="任意多边形 81"/>
            <p:cNvSpPr/>
            <p:nvPr>
              <p:custDataLst>
                <p:tags r:id="rId3"/>
              </p:custDataLst>
            </p:nvPr>
          </p:nvSpPr>
          <p:spPr>
            <a:xfrm>
              <a:off x="5330418" y="1556823"/>
              <a:ext cx="598312" cy="1763228"/>
            </a:xfrm>
            <a:custGeom>
              <a:avLst/>
              <a:gdLst>
                <a:gd name="connsiteX0" fmla="*/ 0 w 575962"/>
                <a:gd name="connsiteY0" fmla="*/ 0 h 1508445"/>
                <a:gd name="connsiteX1" fmla="*/ 59264 w 575962"/>
                <a:gd name="connsiteY1" fmla="*/ 12977 h 1508445"/>
                <a:gd name="connsiteX2" fmla="*/ 575962 w 575962"/>
                <a:gd name="connsiteY2" fmla="*/ 922582 h 1508445"/>
                <a:gd name="connsiteX3" fmla="*/ 465445 w 575962"/>
                <a:gd name="connsiteY3" fmla="*/ 1441698 h 1508445"/>
                <a:gd name="connsiteX4" fmla="*/ 427062 w 575962"/>
                <a:gd name="connsiteY4" fmla="*/ 1508445 h 1508445"/>
                <a:gd name="connsiteX0-1" fmla="*/ 0 w 511857"/>
                <a:gd name="connsiteY0-2" fmla="*/ 0 h 1508445"/>
                <a:gd name="connsiteX1-3" fmla="*/ 59264 w 511857"/>
                <a:gd name="connsiteY1-4" fmla="*/ 12977 h 1508445"/>
                <a:gd name="connsiteX2-5" fmla="*/ 505623 w 511857"/>
                <a:gd name="connsiteY2-6" fmla="*/ 641228 h 1508445"/>
                <a:gd name="connsiteX3-7" fmla="*/ 465445 w 511857"/>
                <a:gd name="connsiteY3-8" fmla="*/ 1441698 h 1508445"/>
                <a:gd name="connsiteX4-9" fmla="*/ 427062 w 511857"/>
                <a:gd name="connsiteY4-10" fmla="*/ 1508445 h 1508445"/>
                <a:gd name="connsiteX5" fmla="*/ 0 w 511857"/>
                <a:gd name="connsiteY5" fmla="*/ 0 h 15084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511857" h="1508445">
                  <a:moveTo>
                    <a:pt x="0" y="0"/>
                  </a:moveTo>
                  <a:lnTo>
                    <a:pt x="59264" y="12977"/>
                  </a:lnTo>
                  <a:cubicBezTo>
                    <a:pt x="354143" y="99553"/>
                    <a:pt x="505623" y="192547"/>
                    <a:pt x="505623" y="641228"/>
                  </a:cubicBezTo>
                  <a:cubicBezTo>
                    <a:pt x="505623" y="833520"/>
                    <a:pt x="535220" y="1293513"/>
                    <a:pt x="465445" y="1441698"/>
                  </a:cubicBezTo>
                  <a:lnTo>
                    <a:pt x="427062" y="1508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D5A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4657186">
              <a:off x="5654585" y="3330777"/>
              <a:ext cx="529293" cy="233313"/>
            </a:xfrm>
            <a:custGeom>
              <a:avLst/>
              <a:gdLst>
                <a:gd name="connsiteX0" fmla="*/ 1178613 w 2107081"/>
                <a:gd name="connsiteY0" fmla="*/ 332 h 928800"/>
                <a:gd name="connsiteX1" fmla="*/ 1642847 w 2107081"/>
                <a:gd name="connsiteY1" fmla="*/ 332 h 928800"/>
                <a:gd name="connsiteX2" fmla="*/ 2107081 w 2107081"/>
                <a:gd name="connsiteY2" fmla="*/ 464566 h 928800"/>
                <a:gd name="connsiteX3" fmla="*/ 1642847 w 2107081"/>
                <a:gd name="connsiteY3" fmla="*/ 928800 h 928800"/>
                <a:gd name="connsiteX4" fmla="*/ 1178613 w 2107081"/>
                <a:gd name="connsiteY4" fmla="*/ 928800 h 928800"/>
                <a:gd name="connsiteX5" fmla="*/ 589306 w 2107081"/>
                <a:gd name="connsiteY5" fmla="*/ 0 h 928800"/>
                <a:gd name="connsiteX6" fmla="*/ 1075452 w 2107081"/>
                <a:gd name="connsiteY6" fmla="*/ 0 h 928800"/>
                <a:gd name="connsiteX7" fmla="*/ 1075452 w 2107081"/>
                <a:gd name="connsiteY7" fmla="*/ 928800 h 928800"/>
                <a:gd name="connsiteX8" fmla="*/ 589306 w 2107081"/>
                <a:gd name="connsiteY8" fmla="*/ 928800 h 928800"/>
                <a:gd name="connsiteX9" fmla="*/ 0 w 2107081"/>
                <a:gd name="connsiteY9" fmla="*/ 0 h 928800"/>
                <a:gd name="connsiteX10" fmla="*/ 486146 w 2107081"/>
                <a:gd name="connsiteY10" fmla="*/ 0 h 928800"/>
                <a:gd name="connsiteX11" fmla="*/ 486146 w 2107081"/>
                <a:gd name="connsiteY11" fmla="*/ 928800 h 928800"/>
                <a:gd name="connsiteX12" fmla="*/ 0 w 2107081"/>
                <a:gd name="connsiteY12" fmla="*/ 928800 h 9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7081" h="928800">
                  <a:moveTo>
                    <a:pt x="1178613" y="332"/>
                  </a:moveTo>
                  <a:lnTo>
                    <a:pt x="1642847" y="332"/>
                  </a:lnTo>
                  <a:cubicBezTo>
                    <a:pt x="1899236" y="332"/>
                    <a:pt x="2107081" y="208177"/>
                    <a:pt x="2107081" y="464566"/>
                  </a:cubicBezTo>
                  <a:cubicBezTo>
                    <a:pt x="2107081" y="720955"/>
                    <a:pt x="1899236" y="928800"/>
                    <a:pt x="1642847" y="928800"/>
                  </a:cubicBezTo>
                  <a:lnTo>
                    <a:pt x="1178613" y="928800"/>
                  </a:lnTo>
                  <a:close/>
                  <a:moveTo>
                    <a:pt x="589306" y="0"/>
                  </a:moveTo>
                  <a:lnTo>
                    <a:pt x="1075452" y="0"/>
                  </a:lnTo>
                  <a:lnTo>
                    <a:pt x="1075452" y="928800"/>
                  </a:lnTo>
                  <a:lnTo>
                    <a:pt x="589306" y="928800"/>
                  </a:lnTo>
                  <a:close/>
                  <a:moveTo>
                    <a:pt x="0" y="0"/>
                  </a:moveTo>
                  <a:lnTo>
                    <a:pt x="486146" y="0"/>
                  </a:lnTo>
                  <a:lnTo>
                    <a:pt x="486146" y="928800"/>
                  </a:lnTo>
                  <a:lnTo>
                    <a:pt x="0" y="928800"/>
                  </a:lnTo>
                  <a:close/>
                </a:path>
              </a:pathLst>
            </a:custGeom>
            <a:solidFill>
              <a:srgbClr val="374D5A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>
              <p:custDataLst>
                <p:tags r:id="rId5"/>
              </p:custDataLst>
            </p:nvPr>
          </p:nvSpPr>
          <p:spPr>
            <a:xfrm>
              <a:off x="5483042" y="2883354"/>
              <a:ext cx="576966" cy="400803"/>
            </a:xfrm>
            <a:custGeom>
              <a:avLst/>
              <a:gdLst>
                <a:gd name="connsiteX0" fmla="*/ 613145 w 732756"/>
                <a:gd name="connsiteY0" fmla="*/ 1092 h 664012"/>
                <a:gd name="connsiteX1" fmla="*/ 637933 w 732756"/>
                <a:gd name="connsiteY1" fmla="*/ 2352 h 664012"/>
                <a:gd name="connsiteX2" fmla="*/ 732043 w 732756"/>
                <a:gd name="connsiteY2" fmla="*/ 109908 h 664012"/>
                <a:gd name="connsiteX3" fmla="*/ 678266 w 732756"/>
                <a:gd name="connsiteY3" fmla="*/ 351907 h 664012"/>
                <a:gd name="connsiteX4" fmla="*/ 624489 w 732756"/>
                <a:gd name="connsiteY4" fmla="*/ 526684 h 664012"/>
                <a:gd name="connsiteX5" fmla="*/ 382489 w 732756"/>
                <a:gd name="connsiteY5" fmla="*/ 607350 h 664012"/>
                <a:gd name="connsiteX6" fmla="*/ 194268 w 732756"/>
                <a:gd name="connsiteY6" fmla="*/ 580462 h 664012"/>
                <a:gd name="connsiteX7" fmla="*/ 6046 w 732756"/>
                <a:gd name="connsiteY7" fmla="*/ 661128 h 664012"/>
                <a:gd name="connsiteX8" fmla="*/ 59824 w 732756"/>
                <a:gd name="connsiteY8" fmla="*/ 459462 h 664012"/>
                <a:gd name="connsiteX9" fmla="*/ 194268 w 732756"/>
                <a:gd name="connsiteY9" fmla="*/ 325018 h 664012"/>
                <a:gd name="connsiteX10" fmla="*/ 342156 w 732756"/>
                <a:gd name="connsiteY10" fmla="*/ 311573 h 664012"/>
                <a:gd name="connsiteX11" fmla="*/ 354529 w 732756"/>
                <a:gd name="connsiteY11" fmla="*/ 309511 h 664012"/>
                <a:gd name="connsiteX12" fmla="*/ 355777 w 732756"/>
                <a:gd name="connsiteY12" fmla="*/ 311726 h 664012"/>
                <a:gd name="connsiteX13" fmla="*/ 430981 w 732756"/>
                <a:gd name="connsiteY13" fmla="*/ 361147 h 664012"/>
                <a:gd name="connsiteX14" fmla="*/ 565488 w 732756"/>
                <a:gd name="connsiteY14" fmla="*/ 71772 h 664012"/>
                <a:gd name="connsiteX15" fmla="*/ 561543 w 732756"/>
                <a:gd name="connsiteY15" fmla="*/ 29735 h 664012"/>
                <a:gd name="connsiteX16" fmla="*/ 587517 w 732756"/>
                <a:gd name="connsiteY16" fmla="*/ 10755 h 664012"/>
                <a:gd name="connsiteX17" fmla="*/ 613145 w 732756"/>
                <a:gd name="connsiteY17" fmla="*/ 1092 h 6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2756" h="664012">
                  <a:moveTo>
                    <a:pt x="613145" y="1092"/>
                  </a:moveTo>
                  <a:cubicBezTo>
                    <a:pt x="621688" y="-589"/>
                    <a:pt x="630091" y="-449"/>
                    <a:pt x="637933" y="2352"/>
                  </a:cubicBezTo>
                  <a:cubicBezTo>
                    <a:pt x="669303" y="13556"/>
                    <a:pt x="725321" y="51649"/>
                    <a:pt x="732043" y="109908"/>
                  </a:cubicBezTo>
                  <a:cubicBezTo>
                    <a:pt x="738766" y="168167"/>
                    <a:pt x="696192" y="282444"/>
                    <a:pt x="678266" y="351907"/>
                  </a:cubicBezTo>
                  <a:cubicBezTo>
                    <a:pt x="660340" y="421369"/>
                    <a:pt x="673785" y="484110"/>
                    <a:pt x="624489" y="526684"/>
                  </a:cubicBezTo>
                  <a:cubicBezTo>
                    <a:pt x="575192" y="569258"/>
                    <a:pt x="454193" y="598388"/>
                    <a:pt x="382489" y="607350"/>
                  </a:cubicBezTo>
                  <a:cubicBezTo>
                    <a:pt x="310785" y="616313"/>
                    <a:pt x="257008" y="571498"/>
                    <a:pt x="194268" y="580462"/>
                  </a:cubicBezTo>
                  <a:cubicBezTo>
                    <a:pt x="131528" y="589425"/>
                    <a:pt x="28453" y="681295"/>
                    <a:pt x="6046" y="661128"/>
                  </a:cubicBezTo>
                  <a:cubicBezTo>
                    <a:pt x="-16362" y="640962"/>
                    <a:pt x="28453" y="515480"/>
                    <a:pt x="59824" y="459462"/>
                  </a:cubicBezTo>
                  <a:cubicBezTo>
                    <a:pt x="91194" y="403444"/>
                    <a:pt x="147212" y="349666"/>
                    <a:pt x="194268" y="325018"/>
                  </a:cubicBezTo>
                  <a:cubicBezTo>
                    <a:pt x="241323" y="300370"/>
                    <a:pt x="297341" y="320536"/>
                    <a:pt x="342156" y="311573"/>
                  </a:cubicBezTo>
                  <a:lnTo>
                    <a:pt x="354529" y="309511"/>
                  </a:lnTo>
                  <a:lnTo>
                    <a:pt x="355777" y="311726"/>
                  </a:lnTo>
                  <a:cubicBezTo>
                    <a:pt x="377245" y="342928"/>
                    <a:pt x="403124" y="361147"/>
                    <a:pt x="430981" y="361147"/>
                  </a:cubicBezTo>
                  <a:cubicBezTo>
                    <a:pt x="505267" y="361147"/>
                    <a:pt x="565488" y="231589"/>
                    <a:pt x="565488" y="71772"/>
                  </a:cubicBezTo>
                  <a:lnTo>
                    <a:pt x="561543" y="29735"/>
                  </a:lnTo>
                  <a:lnTo>
                    <a:pt x="587517" y="10755"/>
                  </a:lnTo>
                  <a:cubicBezTo>
                    <a:pt x="595920" y="6273"/>
                    <a:pt x="604603" y="2772"/>
                    <a:pt x="613145" y="109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>
            <p:custDataLst>
              <p:tags r:id="rId6"/>
            </p:custDataLst>
          </p:nvPr>
        </p:nvSpPr>
        <p:spPr>
          <a:xfrm>
            <a:off x="405765" y="1261745"/>
            <a:ext cx="12457430" cy="1691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0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</a:rPr>
              <a:t>自由朗读</a:t>
            </a:r>
            <a:endParaRPr lang="zh-CN" sz="4000" b="1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</a:rPr>
              <a:t>要求</a:t>
            </a:r>
            <a:r>
              <a:rPr lang="zh-CN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</a:rPr>
              <a:t>：</a:t>
            </a:r>
            <a:r>
              <a:rPr lang="en-US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</a:rPr>
              <a:t>1</a:t>
            </a:r>
            <a:r>
              <a:rPr lang="zh-CN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</a:rPr>
              <a:t>、读准字音和停顿</a:t>
            </a:r>
            <a:endParaRPr lang="zh-CN" sz="3200" b="1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</a:endParaRPr>
          </a:p>
          <a:p>
            <a:pPr indent="0"/>
            <a:r>
              <a:rPr lang="zh-CN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</a:rPr>
              <a:t>                              </a:t>
            </a:r>
            <a:r>
              <a:rPr lang="en-US" altLang="zh-CN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</a:rPr>
              <a:t>2</a:t>
            </a:r>
            <a:r>
              <a:rPr lang="zh-CN" altLang="en-US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</a:rPr>
              <a:t>、</a:t>
            </a:r>
            <a:r>
              <a:rPr lang="zh-CN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</a:rPr>
              <a:t>结合课下注释和阅读提示，疏通文意</a:t>
            </a:r>
            <a:endParaRPr lang="zh-CN" altLang="en-US" sz="3200" b="1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226185" y="280035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4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一读，通文意</a:t>
            </a:r>
            <a:endParaRPr lang="zh-CN" altLang="en-US" sz="40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942975" y="2858770"/>
            <a:ext cx="1060513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just"/>
            <a:r>
              <a:rPr lang="zh-CN" sz="4400" b="1">
                <a:latin typeface="Calibri" panose="020F0502020204030204" charset="0"/>
                <a:ea typeface="宋体" panose="02010600030101010101" pitchFamily="2" charset="-122"/>
              </a:rPr>
              <a:t>兹                   棘</a:t>
            </a:r>
            <a:r>
              <a:rPr lang="zh-CN" sz="4000" b="1">
                <a:latin typeface="Calibri" panose="020F0502020204030204" charset="0"/>
                <a:ea typeface="宋体" panose="02010600030101010101" pitchFamily="2" charset="-122"/>
              </a:rPr>
              <a:t>　     </a:t>
            </a:r>
            <a:r>
              <a:rPr lang="zh-CN" sz="4400" b="1">
                <a:latin typeface="Calibri" panose="020F0502020204030204" charset="0"/>
                <a:ea typeface="宋体" panose="02010600030101010101" pitchFamily="2" charset="-122"/>
              </a:rPr>
              <a:t>         被   </a:t>
            </a:r>
            <a:endParaRPr lang="zh-CN" sz="4400" b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 algn="just"/>
            <a:r>
              <a:rPr lang="zh-CN" sz="4400" b="1">
                <a:latin typeface="Calibri" panose="020F0502020204030204" charset="0"/>
                <a:ea typeface="宋体" panose="02010600030101010101" pitchFamily="2" charset="-122"/>
              </a:rPr>
              <a:t>彀                   弩                  辔      </a:t>
            </a:r>
            <a:endParaRPr lang="zh-CN" sz="4400" b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 algn="just"/>
            <a:r>
              <a:rPr 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揖  </a:t>
            </a:r>
            <a:r>
              <a:rPr lang="zh-CN" sz="4400" b="1">
                <a:latin typeface="Calibri" panose="020F0502020204030204" charset="0"/>
                <a:ea typeface="宋体" panose="02010600030101010101" pitchFamily="2" charset="-122"/>
              </a:rPr>
              <a:t>               </a:t>
            </a:r>
            <a:r>
              <a:rPr 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胄        曩   </a:t>
            </a:r>
            <a:endParaRPr lang="zh-CN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/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945005" y="2953385"/>
            <a:ext cx="15970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zī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5016500" y="2858770"/>
            <a:ext cx="4572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jí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7679690" y="2858770"/>
            <a:ext cx="290893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pī，同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披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1884680" y="3598545"/>
            <a:ext cx="17176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ɡòu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1945005" y="4243705"/>
            <a:ext cx="609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yī 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4885055" y="3598545"/>
            <a:ext cx="8369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nǔ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4885055" y="4243705"/>
            <a:ext cx="19488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zhòu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7679690" y="3503930"/>
            <a:ext cx="15849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pèi 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7679690" y="4274185"/>
            <a:ext cx="17545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nǎnɡ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 descr="r201308032_0204_38[54d2dd045073]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45005" y="4052570"/>
            <a:ext cx="2303145" cy="2326640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2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67640" y="81915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4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一读，通文意</a:t>
            </a:r>
            <a:endParaRPr lang="zh-CN" altLang="en-US" sz="40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1535" y="119380"/>
            <a:ext cx="10909300" cy="701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algn="just" fontAlgn="auto">
              <a:lnSpc>
                <a:spcPct val="250000"/>
              </a:lnSpc>
            </a:pPr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 以 下 骑 送 迎 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66700" algn="just" fontAlgn="auto">
              <a:lnSpc>
                <a:spcPct val="250000"/>
              </a:lnSpc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3" action="ppaction://hlinksldjump"/>
              </a:rPr>
              <a:t>军士吏被甲，锐兵刃，彀弓弩，持满。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66700" algn="just" fontAlgn="auto">
              <a:lnSpc>
                <a:spcPct val="250000"/>
              </a:lnSpc>
            </a:pPr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于 是 上 乃 使 使 持 节 诏 将 军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66700" fontAlgn="auto">
              <a:lnSpc>
                <a:spcPct val="25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  <a:hlinkClick r:id="rId3" action="ppaction://hlinksldjump"/>
              </a:rPr>
              <a:t>曩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者霸上、棘门军，若儿戏耳，其将固可袭而虏也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 fontAlgn="auto">
              <a:lnSpc>
                <a:spcPct val="250000"/>
              </a:lnSpc>
            </a:pPr>
            <a:endParaRPr 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266700" fontAlgn="auto">
              <a:lnSpc>
                <a:spcPct val="250000"/>
              </a:lnSpc>
            </a:pPr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2893695" y="788670"/>
            <a:ext cx="355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291715" y="3521075"/>
            <a:ext cx="355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985385" y="3521075"/>
            <a:ext cx="355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5550" y="1433830"/>
            <a:ext cx="41154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将军及下属都骑着马迎送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9190" y="4282440"/>
            <a:ext cx="76904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于是文帝就派使者拿了天子的符节去告诉周将军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9190" y="2882900"/>
            <a:ext cx="80479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军中官兵都穿戴盔甲，刀出鞘，张开弓弩并拉满。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9190" y="5619750"/>
            <a:ext cx="1019302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先前霸上、棘门的驻军，简直就像儿戏一样，他们的将军是一定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可以偷袭并俘虏的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8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>
            <p:custDataLst>
              <p:tags r:id="rId2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595755" y="1725295"/>
            <a:ext cx="67652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 </a:t>
            </a:r>
            <a:r>
              <a:rPr lang="zh-CN" sz="36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 </a:t>
            </a:r>
            <a:r>
              <a:rPr lang="zh-CN" sz="3200" b="1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要求</a:t>
            </a:r>
            <a:r>
              <a:rPr lang="zh-CN" sz="3200" b="1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：</a:t>
            </a:r>
            <a:r>
              <a:rPr lang="zh-CN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找到刚刚你想知道的问题答案</a:t>
            </a:r>
            <a:endParaRPr lang="zh-CN" altLang="en-US" sz="3200" b="1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92430" y="1018540"/>
            <a:ext cx="2217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速读课文</a:t>
            </a:r>
            <a:endParaRPr lang="zh-CN" altLang="en-US" sz="4000" b="1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532765" y="311785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4400" b="1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二读，明背景</a:t>
            </a:r>
            <a:endParaRPr lang="zh-CN" altLang="en-US" sz="4400" b="1">
              <a:solidFill>
                <a:srgbClr val="374D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9805" y="2543810"/>
            <a:ext cx="29165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去哪里劳军？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/>
              <a:t>                     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98850" y="3307715"/>
            <a:ext cx="29165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为什么劳军？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/>
              <a:t>                    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19805" y="4157345"/>
            <a:ext cx="4755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劳军发生了什么事？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/>
              <a:t>                     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64585" y="5016500"/>
            <a:ext cx="29165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endParaRPr lang="zh-CN" altLang="en-US" sz="3600" b="1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/>
              <a:t>                     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>
            <p:custDataLst>
              <p:tags r:id="rId2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255395" y="1725295"/>
            <a:ext cx="67652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 </a:t>
            </a:r>
            <a:r>
              <a:rPr lang="zh-CN" sz="36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 </a:t>
            </a:r>
            <a:r>
              <a:rPr lang="zh-CN" sz="3200" b="1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要求</a:t>
            </a:r>
            <a:r>
              <a:rPr lang="zh-CN" sz="3200" b="1">
                <a:solidFill>
                  <a:srgbClr val="FF0000"/>
                </a:solidFill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：</a:t>
            </a:r>
            <a:r>
              <a:rPr lang="zh-CN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找到刚刚你想知道的问题答案</a:t>
            </a:r>
            <a:endParaRPr lang="zh-CN" altLang="en-US" sz="3200" b="1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92430" y="1018540"/>
            <a:ext cx="2217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sym typeface="+mn-ea"/>
              </a:rPr>
              <a:t>速读课文</a:t>
            </a:r>
            <a:endParaRPr lang="zh-CN" altLang="en-US" sz="4000" b="1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532765" y="311785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4400" b="1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二读，明背景</a:t>
            </a:r>
            <a:endParaRPr lang="zh-CN" altLang="en-US" sz="4400" b="1">
              <a:solidFill>
                <a:srgbClr val="374D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3502660" y="2559685"/>
            <a:ext cx="136715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霸上</a:t>
            </a:r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棘门</a:t>
            </a:r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细柳</a:t>
            </a:r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7193280" y="2559685"/>
            <a:ext cx="222885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刘礼</a:t>
            </a:r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徐厉</a:t>
            </a:r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亚夫</a:t>
            </a:r>
            <a:endParaRPr lang="zh-CN" altLang="en-US" sz="4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右箭头 18"/>
          <p:cNvSpPr/>
          <p:nvPr>
            <p:custDataLst>
              <p:tags r:id="rId8"/>
            </p:custDataLst>
          </p:nvPr>
        </p:nvSpPr>
        <p:spPr>
          <a:xfrm>
            <a:off x="4869815" y="2718435"/>
            <a:ext cx="2069465" cy="3581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>
            <p:custDataLst>
              <p:tags r:id="rId9"/>
            </p:custDataLst>
          </p:nvPr>
        </p:nvSpPr>
        <p:spPr>
          <a:xfrm>
            <a:off x="4869815" y="4119245"/>
            <a:ext cx="2069465" cy="3581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>
            <p:custDataLst>
              <p:tags r:id="rId10"/>
            </p:custDataLst>
          </p:nvPr>
        </p:nvSpPr>
        <p:spPr>
          <a:xfrm>
            <a:off x="4996815" y="5419090"/>
            <a:ext cx="2069465" cy="3581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组合 282"/>
          <p:cNvGrpSpPr/>
          <p:nvPr/>
        </p:nvGrpSpPr>
        <p:grpSpPr>
          <a:xfrm>
            <a:off x="2055234" y="3101792"/>
            <a:ext cx="889446" cy="889446"/>
            <a:chOff x="5418161" y="1323833"/>
            <a:chExt cx="1440967" cy="1440967"/>
          </a:xfrm>
          <a:noFill/>
        </p:grpSpPr>
        <p:grpSp>
          <p:nvGrpSpPr>
            <p:cNvPr id="284" name="组合 283"/>
            <p:cNvGrpSpPr/>
            <p:nvPr/>
          </p:nvGrpSpPr>
          <p:grpSpPr>
            <a:xfrm>
              <a:off x="5418161" y="1323833"/>
              <a:ext cx="1440000" cy="1440967"/>
              <a:chOff x="5418161" y="1323833"/>
              <a:chExt cx="1440000" cy="1440967"/>
            </a:xfrm>
            <a:grpFill/>
          </p:grpSpPr>
          <p:sp>
            <p:nvSpPr>
              <p:cNvPr id="291" name="任意多边形 290"/>
              <p:cNvSpPr/>
              <p:nvPr>
                <p:custDataLst>
                  <p:tags r:id="rId2"/>
                </p:custDataLst>
              </p:nvPr>
            </p:nvSpPr>
            <p:spPr>
              <a:xfrm>
                <a:off x="5418161" y="1323833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2" name="任意多边形 291"/>
              <p:cNvSpPr/>
              <p:nvPr>
                <p:custDataLst>
                  <p:tags r:id="rId3"/>
                </p:custDataLst>
              </p:nvPr>
            </p:nvSpPr>
            <p:spPr>
              <a:xfrm>
                <a:off x="5418161" y="1684075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3" name="任意多边形 292"/>
              <p:cNvSpPr/>
              <p:nvPr>
                <p:custDataLst>
                  <p:tags r:id="rId4"/>
                </p:custDataLst>
              </p:nvPr>
            </p:nvSpPr>
            <p:spPr>
              <a:xfrm>
                <a:off x="5418161" y="2044317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任意多边形 293"/>
              <p:cNvSpPr/>
              <p:nvPr>
                <p:custDataLst>
                  <p:tags r:id="rId5"/>
                </p:custDataLst>
              </p:nvPr>
            </p:nvSpPr>
            <p:spPr>
              <a:xfrm>
                <a:off x="5418161" y="2404559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5" name="任意多边形 294"/>
              <p:cNvSpPr/>
              <p:nvPr>
                <p:custDataLst>
                  <p:tags r:id="rId6"/>
                </p:custDataLst>
              </p:nvPr>
            </p:nvSpPr>
            <p:spPr>
              <a:xfrm>
                <a:off x="5418161" y="2764800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 rot="16200000">
              <a:off x="5418645" y="1323350"/>
              <a:ext cx="1440000" cy="1440967"/>
              <a:chOff x="5418161" y="1323833"/>
              <a:chExt cx="1440000" cy="1440967"/>
            </a:xfrm>
            <a:grpFill/>
          </p:grpSpPr>
          <p:sp>
            <p:nvSpPr>
              <p:cNvPr id="286" name="任意多边形 285"/>
              <p:cNvSpPr/>
              <p:nvPr>
                <p:custDataLst>
                  <p:tags r:id="rId7"/>
                </p:custDataLst>
              </p:nvPr>
            </p:nvSpPr>
            <p:spPr>
              <a:xfrm>
                <a:off x="5418161" y="1323833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7" name="任意多边形 286"/>
              <p:cNvSpPr/>
              <p:nvPr>
                <p:custDataLst>
                  <p:tags r:id="rId8"/>
                </p:custDataLst>
              </p:nvPr>
            </p:nvSpPr>
            <p:spPr>
              <a:xfrm>
                <a:off x="5418161" y="1684075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8" name="任意多边形 287"/>
              <p:cNvSpPr/>
              <p:nvPr>
                <p:custDataLst>
                  <p:tags r:id="rId9"/>
                </p:custDataLst>
              </p:nvPr>
            </p:nvSpPr>
            <p:spPr>
              <a:xfrm>
                <a:off x="5418161" y="2044317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9" name="任意多边形 288"/>
              <p:cNvSpPr/>
              <p:nvPr>
                <p:custDataLst>
                  <p:tags r:id="rId10"/>
                </p:custDataLst>
              </p:nvPr>
            </p:nvSpPr>
            <p:spPr>
              <a:xfrm>
                <a:off x="5418161" y="2404559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任意多边形 289"/>
              <p:cNvSpPr/>
              <p:nvPr>
                <p:custDataLst>
                  <p:tags r:id="rId11"/>
                </p:custDataLst>
              </p:nvPr>
            </p:nvSpPr>
            <p:spPr>
              <a:xfrm>
                <a:off x="5418161" y="2764800"/>
                <a:ext cx="1440000" cy="0"/>
              </a:xfrm>
              <a:custGeom>
                <a:avLst/>
                <a:gdLst>
                  <a:gd name="connsiteX0" fmla="*/ 0 w 1787857"/>
                  <a:gd name="connsiteY0" fmla="*/ 0 h 0"/>
                  <a:gd name="connsiteX1" fmla="*/ 1787857 w 178785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7857">
                    <a:moveTo>
                      <a:pt x="0" y="0"/>
                    </a:moveTo>
                    <a:lnTo>
                      <a:pt x="1787857" y="0"/>
                    </a:lnTo>
                  </a:path>
                </a:pathLst>
              </a:custGeom>
              <a:grp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图文框 4"/>
          <p:cNvSpPr/>
          <p:nvPr>
            <p:custDataLst>
              <p:tags r:id="rId12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任意多边形 68"/>
          <p:cNvSpPr/>
          <p:nvPr>
            <p:custDataLst>
              <p:tags r:id="rId13"/>
            </p:custDataLst>
          </p:nvPr>
        </p:nvSpPr>
        <p:spPr>
          <a:xfrm flipH="1">
            <a:off x="532765" y="868045"/>
            <a:ext cx="1884680" cy="1574165"/>
          </a:xfrm>
          <a:custGeom>
            <a:avLst/>
            <a:gdLst>
              <a:gd name="connsiteX0" fmla="*/ 884498 w 6336631"/>
              <a:gd name="connsiteY0" fmla="*/ 3790718 h 7796463"/>
              <a:gd name="connsiteX1" fmla="*/ 756161 w 6336631"/>
              <a:gd name="connsiteY1" fmla="*/ 3838844 h 7796463"/>
              <a:gd name="connsiteX2" fmla="*/ 1060961 w 6336631"/>
              <a:gd name="connsiteY2" fmla="*/ 4127602 h 7796463"/>
              <a:gd name="connsiteX3" fmla="*/ 1333677 w 6336631"/>
              <a:gd name="connsiteY3" fmla="*/ 4288023 h 7796463"/>
              <a:gd name="connsiteX4" fmla="*/ 1285550 w 6336631"/>
              <a:gd name="connsiteY4" fmla="*/ 3999265 h 7796463"/>
              <a:gd name="connsiteX5" fmla="*/ 1189298 w 6336631"/>
              <a:gd name="connsiteY5" fmla="*/ 3790718 h 7796463"/>
              <a:gd name="connsiteX6" fmla="*/ 1109087 w 6336631"/>
              <a:gd name="connsiteY6" fmla="*/ 3854886 h 7796463"/>
              <a:gd name="connsiteX7" fmla="*/ 3930316 w 6336631"/>
              <a:gd name="connsiteY7" fmla="*/ 0 h 7796463"/>
              <a:gd name="connsiteX8" fmla="*/ 3930316 w 6336631"/>
              <a:gd name="connsiteY8" fmla="*/ 112295 h 7796463"/>
              <a:gd name="connsiteX9" fmla="*/ 4026568 w 6336631"/>
              <a:gd name="connsiteY9" fmla="*/ 352926 h 7796463"/>
              <a:gd name="connsiteX10" fmla="*/ 3962400 w 6336631"/>
              <a:gd name="connsiteY10" fmla="*/ 465221 h 7796463"/>
              <a:gd name="connsiteX11" fmla="*/ 3962400 w 6336631"/>
              <a:gd name="connsiteY11" fmla="*/ 609600 h 7796463"/>
              <a:gd name="connsiteX12" fmla="*/ 4154905 w 6336631"/>
              <a:gd name="connsiteY12" fmla="*/ 946484 h 7796463"/>
              <a:gd name="connsiteX13" fmla="*/ 4235116 w 6336631"/>
              <a:gd name="connsiteY13" fmla="*/ 1251284 h 7796463"/>
              <a:gd name="connsiteX14" fmla="*/ 4010526 w 6336631"/>
              <a:gd name="connsiteY14" fmla="*/ 1171074 h 7796463"/>
              <a:gd name="connsiteX15" fmla="*/ 4106779 w 6336631"/>
              <a:gd name="connsiteY15" fmla="*/ 1379621 h 7796463"/>
              <a:gd name="connsiteX16" fmla="*/ 4106779 w 6336631"/>
              <a:gd name="connsiteY16" fmla="*/ 1604210 h 7796463"/>
              <a:gd name="connsiteX17" fmla="*/ 4154905 w 6336631"/>
              <a:gd name="connsiteY17" fmla="*/ 1732547 h 7796463"/>
              <a:gd name="connsiteX18" fmla="*/ 4283242 w 6336631"/>
              <a:gd name="connsiteY18" fmla="*/ 1925053 h 7796463"/>
              <a:gd name="connsiteX19" fmla="*/ 4331368 w 6336631"/>
              <a:gd name="connsiteY19" fmla="*/ 2165684 h 7796463"/>
              <a:gd name="connsiteX20" fmla="*/ 4283242 w 6336631"/>
              <a:gd name="connsiteY20" fmla="*/ 2550695 h 7796463"/>
              <a:gd name="connsiteX21" fmla="*/ 4186989 w 6336631"/>
              <a:gd name="connsiteY21" fmla="*/ 2935705 h 7796463"/>
              <a:gd name="connsiteX22" fmla="*/ 4154905 w 6336631"/>
              <a:gd name="connsiteY22" fmla="*/ 3192379 h 7796463"/>
              <a:gd name="connsiteX23" fmla="*/ 4315326 w 6336631"/>
              <a:gd name="connsiteY23" fmla="*/ 3256547 h 7796463"/>
              <a:gd name="connsiteX24" fmla="*/ 4588042 w 6336631"/>
              <a:gd name="connsiteY24" fmla="*/ 3080084 h 7796463"/>
              <a:gd name="connsiteX25" fmla="*/ 5021179 w 6336631"/>
              <a:gd name="connsiteY25" fmla="*/ 2823410 h 7796463"/>
              <a:gd name="connsiteX26" fmla="*/ 5197642 w 6336631"/>
              <a:gd name="connsiteY26" fmla="*/ 2839453 h 7796463"/>
              <a:gd name="connsiteX27" fmla="*/ 4331368 w 6336631"/>
              <a:gd name="connsiteY27" fmla="*/ 3320716 h 7796463"/>
              <a:gd name="connsiteX28" fmla="*/ 4780547 w 6336631"/>
              <a:gd name="connsiteY28" fmla="*/ 3192379 h 7796463"/>
              <a:gd name="connsiteX29" fmla="*/ 4812631 w 6336631"/>
              <a:gd name="connsiteY29" fmla="*/ 3096126 h 7796463"/>
              <a:gd name="connsiteX30" fmla="*/ 5261810 w 6336631"/>
              <a:gd name="connsiteY30" fmla="*/ 2935705 h 7796463"/>
              <a:gd name="connsiteX31" fmla="*/ 5406189 w 6336631"/>
              <a:gd name="connsiteY31" fmla="*/ 2983832 h 7796463"/>
              <a:gd name="connsiteX32" fmla="*/ 4299284 w 6336631"/>
              <a:gd name="connsiteY32" fmla="*/ 3400926 h 7796463"/>
              <a:gd name="connsiteX33" fmla="*/ 5486400 w 6336631"/>
              <a:gd name="connsiteY33" fmla="*/ 3064042 h 7796463"/>
              <a:gd name="connsiteX34" fmla="*/ 5550568 w 6336631"/>
              <a:gd name="connsiteY34" fmla="*/ 3080084 h 7796463"/>
              <a:gd name="connsiteX35" fmla="*/ 5502442 w 6336631"/>
              <a:gd name="connsiteY35" fmla="*/ 3128210 h 7796463"/>
              <a:gd name="connsiteX36" fmla="*/ 5598695 w 6336631"/>
              <a:gd name="connsiteY36" fmla="*/ 3128210 h 7796463"/>
              <a:gd name="connsiteX37" fmla="*/ 5598695 w 6336631"/>
              <a:gd name="connsiteY37" fmla="*/ 3176337 h 7796463"/>
              <a:gd name="connsiteX38" fmla="*/ 5710989 w 6336631"/>
              <a:gd name="connsiteY38" fmla="*/ 3176337 h 7796463"/>
              <a:gd name="connsiteX39" fmla="*/ 5646821 w 6336631"/>
              <a:gd name="connsiteY39" fmla="*/ 3256547 h 7796463"/>
              <a:gd name="connsiteX40" fmla="*/ 5486400 w 6336631"/>
              <a:gd name="connsiteY40" fmla="*/ 3352800 h 7796463"/>
              <a:gd name="connsiteX41" fmla="*/ 5245768 w 6336631"/>
              <a:gd name="connsiteY41" fmla="*/ 3433010 h 7796463"/>
              <a:gd name="connsiteX42" fmla="*/ 5165558 w 6336631"/>
              <a:gd name="connsiteY42" fmla="*/ 3497179 h 7796463"/>
              <a:gd name="connsiteX43" fmla="*/ 4940968 w 6336631"/>
              <a:gd name="connsiteY43" fmla="*/ 3497179 h 7796463"/>
              <a:gd name="connsiteX44" fmla="*/ 4411579 w 6336631"/>
              <a:gd name="connsiteY44" fmla="*/ 3641558 h 7796463"/>
              <a:gd name="connsiteX45" fmla="*/ 4379495 w 6336631"/>
              <a:gd name="connsiteY45" fmla="*/ 3705726 h 7796463"/>
              <a:gd name="connsiteX46" fmla="*/ 4427621 w 6336631"/>
              <a:gd name="connsiteY46" fmla="*/ 3705726 h 7796463"/>
              <a:gd name="connsiteX47" fmla="*/ 4507831 w 6336631"/>
              <a:gd name="connsiteY47" fmla="*/ 3657600 h 7796463"/>
              <a:gd name="connsiteX48" fmla="*/ 4684295 w 6336631"/>
              <a:gd name="connsiteY48" fmla="*/ 3721768 h 7796463"/>
              <a:gd name="connsiteX49" fmla="*/ 4796589 w 6336631"/>
              <a:gd name="connsiteY49" fmla="*/ 3689684 h 7796463"/>
              <a:gd name="connsiteX50" fmla="*/ 5069305 w 6336631"/>
              <a:gd name="connsiteY50" fmla="*/ 3737810 h 7796463"/>
              <a:gd name="connsiteX51" fmla="*/ 5342021 w 6336631"/>
              <a:gd name="connsiteY51" fmla="*/ 3946358 h 7796463"/>
              <a:gd name="connsiteX52" fmla="*/ 5646821 w 6336631"/>
              <a:gd name="connsiteY52" fmla="*/ 4026568 h 7796463"/>
              <a:gd name="connsiteX53" fmla="*/ 5935579 w 6336631"/>
              <a:gd name="connsiteY53" fmla="*/ 4106779 h 7796463"/>
              <a:gd name="connsiteX54" fmla="*/ 6096000 w 6336631"/>
              <a:gd name="connsiteY54" fmla="*/ 4283242 h 7796463"/>
              <a:gd name="connsiteX55" fmla="*/ 6047874 w 6336631"/>
              <a:gd name="connsiteY55" fmla="*/ 4475747 h 7796463"/>
              <a:gd name="connsiteX56" fmla="*/ 6208295 w 6336631"/>
              <a:gd name="connsiteY56" fmla="*/ 5053263 h 7796463"/>
              <a:gd name="connsiteX57" fmla="*/ 6288505 w 6336631"/>
              <a:gd name="connsiteY57" fmla="*/ 5550568 h 7796463"/>
              <a:gd name="connsiteX58" fmla="*/ 6336631 w 6336631"/>
              <a:gd name="connsiteY58" fmla="*/ 6063916 h 7796463"/>
              <a:gd name="connsiteX59" fmla="*/ 6336631 w 6336631"/>
              <a:gd name="connsiteY59" fmla="*/ 6817895 h 7796463"/>
              <a:gd name="connsiteX60" fmla="*/ 6240379 w 6336631"/>
              <a:gd name="connsiteY60" fmla="*/ 7074568 h 7796463"/>
              <a:gd name="connsiteX61" fmla="*/ 6176210 w 6336631"/>
              <a:gd name="connsiteY61" fmla="*/ 7347284 h 7796463"/>
              <a:gd name="connsiteX62" fmla="*/ 6096000 w 6336631"/>
              <a:gd name="connsiteY62" fmla="*/ 7347284 h 7796463"/>
              <a:gd name="connsiteX63" fmla="*/ 6192252 w 6336631"/>
              <a:gd name="connsiteY63" fmla="*/ 7539789 h 7796463"/>
              <a:gd name="connsiteX64" fmla="*/ 6079958 w 6336631"/>
              <a:gd name="connsiteY64" fmla="*/ 7684168 h 7796463"/>
              <a:gd name="connsiteX65" fmla="*/ 5727031 w 6336631"/>
              <a:gd name="connsiteY65" fmla="*/ 7684168 h 7796463"/>
              <a:gd name="connsiteX66" fmla="*/ 5919537 w 6336631"/>
              <a:gd name="connsiteY66" fmla="*/ 7251032 h 7796463"/>
              <a:gd name="connsiteX67" fmla="*/ 5887452 w 6336631"/>
              <a:gd name="connsiteY67" fmla="*/ 7058526 h 7796463"/>
              <a:gd name="connsiteX68" fmla="*/ 5662863 w 6336631"/>
              <a:gd name="connsiteY68" fmla="*/ 6721642 h 7796463"/>
              <a:gd name="connsiteX69" fmla="*/ 5598695 w 6336631"/>
              <a:gd name="connsiteY69" fmla="*/ 6481010 h 7796463"/>
              <a:gd name="connsiteX70" fmla="*/ 5582652 w 6336631"/>
              <a:gd name="connsiteY70" fmla="*/ 6176210 h 7796463"/>
              <a:gd name="connsiteX71" fmla="*/ 5422231 w 6336631"/>
              <a:gd name="connsiteY71" fmla="*/ 5935579 h 7796463"/>
              <a:gd name="connsiteX72" fmla="*/ 5518484 w 6336631"/>
              <a:gd name="connsiteY72" fmla="*/ 6240379 h 7796463"/>
              <a:gd name="connsiteX73" fmla="*/ 5454316 w 6336631"/>
              <a:gd name="connsiteY73" fmla="*/ 6400800 h 7796463"/>
              <a:gd name="connsiteX74" fmla="*/ 5358063 w 6336631"/>
              <a:gd name="connsiteY74" fmla="*/ 6705600 h 7796463"/>
              <a:gd name="connsiteX75" fmla="*/ 5277852 w 6336631"/>
              <a:gd name="connsiteY75" fmla="*/ 7122695 h 7796463"/>
              <a:gd name="connsiteX76" fmla="*/ 5133474 w 6336631"/>
              <a:gd name="connsiteY76" fmla="*/ 7138737 h 7796463"/>
              <a:gd name="connsiteX77" fmla="*/ 5149516 w 6336631"/>
              <a:gd name="connsiteY77" fmla="*/ 7299158 h 7796463"/>
              <a:gd name="connsiteX78" fmla="*/ 4989095 w 6336631"/>
              <a:gd name="connsiteY78" fmla="*/ 7379368 h 7796463"/>
              <a:gd name="connsiteX79" fmla="*/ 4716379 w 6336631"/>
              <a:gd name="connsiteY79" fmla="*/ 7379368 h 7796463"/>
              <a:gd name="connsiteX80" fmla="*/ 4764505 w 6336631"/>
              <a:gd name="connsiteY80" fmla="*/ 7218947 h 7796463"/>
              <a:gd name="connsiteX81" fmla="*/ 4860758 w 6336631"/>
              <a:gd name="connsiteY81" fmla="*/ 7170821 h 7796463"/>
              <a:gd name="connsiteX82" fmla="*/ 4957010 w 6336631"/>
              <a:gd name="connsiteY82" fmla="*/ 6994358 h 7796463"/>
              <a:gd name="connsiteX83" fmla="*/ 5133474 w 6336631"/>
              <a:gd name="connsiteY83" fmla="*/ 6705600 h 7796463"/>
              <a:gd name="connsiteX84" fmla="*/ 5197642 w 6336631"/>
              <a:gd name="connsiteY84" fmla="*/ 6400800 h 7796463"/>
              <a:gd name="connsiteX85" fmla="*/ 5021179 w 6336631"/>
              <a:gd name="connsiteY85" fmla="*/ 5903495 h 7796463"/>
              <a:gd name="connsiteX86" fmla="*/ 4764505 w 6336631"/>
              <a:gd name="connsiteY86" fmla="*/ 5582653 h 7796463"/>
              <a:gd name="connsiteX87" fmla="*/ 4636168 w 6336631"/>
              <a:gd name="connsiteY87" fmla="*/ 5630779 h 7796463"/>
              <a:gd name="connsiteX88" fmla="*/ 4411579 w 6336631"/>
              <a:gd name="connsiteY88" fmla="*/ 5502442 h 7796463"/>
              <a:gd name="connsiteX89" fmla="*/ 4379495 w 6336631"/>
              <a:gd name="connsiteY89" fmla="*/ 5662863 h 7796463"/>
              <a:gd name="connsiteX90" fmla="*/ 4251158 w 6336631"/>
              <a:gd name="connsiteY90" fmla="*/ 5839326 h 7796463"/>
              <a:gd name="connsiteX91" fmla="*/ 4090737 w 6336631"/>
              <a:gd name="connsiteY91" fmla="*/ 5935579 h 7796463"/>
              <a:gd name="connsiteX92" fmla="*/ 4074695 w 6336631"/>
              <a:gd name="connsiteY92" fmla="*/ 6240379 h 7796463"/>
              <a:gd name="connsiteX93" fmla="*/ 3994484 w 6336631"/>
              <a:gd name="connsiteY93" fmla="*/ 5935579 h 7796463"/>
              <a:gd name="connsiteX94" fmla="*/ 3978442 w 6336631"/>
              <a:gd name="connsiteY94" fmla="*/ 6320589 h 7796463"/>
              <a:gd name="connsiteX95" fmla="*/ 3930316 w 6336631"/>
              <a:gd name="connsiteY95" fmla="*/ 5935579 h 7796463"/>
              <a:gd name="connsiteX96" fmla="*/ 3465095 w 6336631"/>
              <a:gd name="connsiteY96" fmla="*/ 5983705 h 7796463"/>
              <a:gd name="connsiteX97" fmla="*/ 3015916 w 6336631"/>
              <a:gd name="connsiteY97" fmla="*/ 5967663 h 7796463"/>
              <a:gd name="connsiteX98" fmla="*/ 2695074 w 6336631"/>
              <a:gd name="connsiteY98" fmla="*/ 5903495 h 7796463"/>
              <a:gd name="connsiteX99" fmla="*/ 2695074 w 6336631"/>
              <a:gd name="connsiteY99" fmla="*/ 6336632 h 7796463"/>
              <a:gd name="connsiteX100" fmla="*/ 2727158 w 6336631"/>
              <a:gd name="connsiteY100" fmla="*/ 6497053 h 7796463"/>
              <a:gd name="connsiteX101" fmla="*/ 2695074 w 6336631"/>
              <a:gd name="connsiteY101" fmla="*/ 6833937 h 7796463"/>
              <a:gd name="connsiteX102" fmla="*/ 2823410 w 6336631"/>
              <a:gd name="connsiteY102" fmla="*/ 7106653 h 7796463"/>
              <a:gd name="connsiteX103" fmla="*/ 2903621 w 6336631"/>
              <a:gd name="connsiteY103" fmla="*/ 7234989 h 7796463"/>
              <a:gd name="connsiteX104" fmla="*/ 2887579 w 6336631"/>
              <a:gd name="connsiteY104" fmla="*/ 7395410 h 7796463"/>
              <a:gd name="connsiteX105" fmla="*/ 2759242 w 6336631"/>
              <a:gd name="connsiteY105" fmla="*/ 7443537 h 7796463"/>
              <a:gd name="connsiteX106" fmla="*/ 2759242 w 6336631"/>
              <a:gd name="connsiteY106" fmla="*/ 7620000 h 7796463"/>
              <a:gd name="connsiteX107" fmla="*/ 2614863 w 6336631"/>
              <a:gd name="connsiteY107" fmla="*/ 7652084 h 7796463"/>
              <a:gd name="connsiteX108" fmla="*/ 2374231 w 6336631"/>
              <a:gd name="connsiteY108" fmla="*/ 7555832 h 7796463"/>
              <a:gd name="connsiteX109" fmla="*/ 2470484 w 6336631"/>
              <a:gd name="connsiteY109" fmla="*/ 7379368 h 7796463"/>
              <a:gd name="connsiteX110" fmla="*/ 2534652 w 6336631"/>
              <a:gd name="connsiteY110" fmla="*/ 7299158 h 7796463"/>
              <a:gd name="connsiteX111" fmla="*/ 2518610 w 6336631"/>
              <a:gd name="connsiteY111" fmla="*/ 6898105 h 7796463"/>
              <a:gd name="connsiteX112" fmla="*/ 2406316 w 6336631"/>
              <a:gd name="connsiteY112" fmla="*/ 6689558 h 7796463"/>
              <a:gd name="connsiteX113" fmla="*/ 2310063 w 6336631"/>
              <a:gd name="connsiteY113" fmla="*/ 6224337 h 7796463"/>
              <a:gd name="connsiteX114" fmla="*/ 2294021 w 6336631"/>
              <a:gd name="connsiteY114" fmla="*/ 6545179 h 7796463"/>
              <a:gd name="connsiteX115" fmla="*/ 2261937 w 6336631"/>
              <a:gd name="connsiteY115" fmla="*/ 6689558 h 7796463"/>
              <a:gd name="connsiteX116" fmla="*/ 2213810 w 6336631"/>
              <a:gd name="connsiteY116" fmla="*/ 6785810 h 7796463"/>
              <a:gd name="connsiteX117" fmla="*/ 2197768 w 6336631"/>
              <a:gd name="connsiteY117" fmla="*/ 7090610 h 7796463"/>
              <a:gd name="connsiteX118" fmla="*/ 2245895 w 6336631"/>
              <a:gd name="connsiteY118" fmla="*/ 7234989 h 7796463"/>
              <a:gd name="connsiteX119" fmla="*/ 2245895 w 6336631"/>
              <a:gd name="connsiteY119" fmla="*/ 7395410 h 7796463"/>
              <a:gd name="connsiteX120" fmla="*/ 2181726 w 6336631"/>
              <a:gd name="connsiteY120" fmla="*/ 7539789 h 7796463"/>
              <a:gd name="connsiteX121" fmla="*/ 2053389 w 6336631"/>
              <a:gd name="connsiteY121" fmla="*/ 7587916 h 7796463"/>
              <a:gd name="connsiteX122" fmla="*/ 2053389 w 6336631"/>
              <a:gd name="connsiteY122" fmla="*/ 7748337 h 7796463"/>
              <a:gd name="connsiteX123" fmla="*/ 1732547 w 6336631"/>
              <a:gd name="connsiteY123" fmla="*/ 7796463 h 7796463"/>
              <a:gd name="connsiteX124" fmla="*/ 1572126 w 6336631"/>
              <a:gd name="connsiteY124" fmla="*/ 7732295 h 7796463"/>
              <a:gd name="connsiteX125" fmla="*/ 1684421 w 6336631"/>
              <a:gd name="connsiteY125" fmla="*/ 7571874 h 7796463"/>
              <a:gd name="connsiteX126" fmla="*/ 1812758 w 6336631"/>
              <a:gd name="connsiteY126" fmla="*/ 7459579 h 7796463"/>
              <a:gd name="connsiteX127" fmla="*/ 1909010 w 6336631"/>
              <a:gd name="connsiteY127" fmla="*/ 7363326 h 7796463"/>
              <a:gd name="connsiteX128" fmla="*/ 1989221 w 6336631"/>
              <a:gd name="connsiteY128" fmla="*/ 7074568 h 7796463"/>
              <a:gd name="connsiteX129" fmla="*/ 2005263 w 6336631"/>
              <a:gd name="connsiteY129" fmla="*/ 6833937 h 7796463"/>
              <a:gd name="connsiteX130" fmla="*/ 1973179 w 6336631"/>
              <a:gd name="connsiteY130" fmla="*/ 6609347 h 7796463"/>
              <a:gd name="connsiteX131" fmla="*/ 1732547 w 6336631"/>
              <a:gd name="connsiteY131" fmla="*/ 6416842 h 7796463"/>
              <a:gd name="connsiteX132" fmla="*/ 1556084 w 6336631"/>
              <a:gd name="connsiteY132" fmla="*/ 6063916 h 7796463"/>
              <a:gd name="connsiteX133" fmla="*/ 1540042 w 6336631"/>
              <a:gd name="connsiteY133" fmla="*/ 5791200 h 7796463"/>
              <a:gd name="connsiteX134" fmla="*/ 1684421 w 6336631"/>
              <a:gd name="connsiteY134" fmla="*/ 5791200 h 7796463"/>
              <a:gd name="connsiteX135" fmla="*/ 1828800 w 6336631"/>
              <a:gd name="connsiteY135" fmla="*/ 5887453 h 7796463"/>
              <a:gd name="connsiteX136" fmla="*/ 1909010 w 6336631"/>
              <a:gd name="connsiteY136" fmla="*/ 5967663 h 7796463"/>
              <a:gd name="connsiteX137" fmla="*/ 1892968 w 6336631"/>
              <a:gd name="connsiteY137" fmla="*/ 5871410 h 7796463"/>
              <a:gd name="connsiteX138" fmla="*/ 1764631 w 6336631"/>
              <a:gd name="connsiteY138" fmla="*/ 5502442 h 7796463"/>
              <a:gd name="connsiteX139" fmla="*/ 1636295 w 6336631"/>
              <a:gd name="connsiteY139" fmla="*/ 5614737 h 7796463"/>
              <a:gd name="connsiteX140" fmla="*/ 1652337 w 6336631"/>
              <a:gd name="connsiteY140" fmla="*/ 5438274 h 7796463"/>
              <a:gd name="connsiteX141" fmla="*/ 1572126 w 6336631"/>
              <a:gd name="connsiteY141" fmla="*/ 5197642 h 7796463"/>
              <a:gd name="connsiteX142" fmla="*/ 1556084 w 6336631"/>
              <a:gd name="connsiteY142" fmla="*/ 5406189 h 7796463"/>
              <a:gd name="connsiteX143" fmla="*/ 1475874 w 6336631"/>
              <a:gd name="connsiteY143" fmla="*/ 5229726 h 7796463"/>
              <a:gd name="connsiteX144" fmla="*/ 1379621 w 6336631"/>
              <a:gd name="connsiteY144" fmla="*/ 4940968 h 7796463"/>
              <a:gd name="connsiteX145" fmla="*/ 1299410 w 6336631"/>
              <a:gd name="connsiteY145" fmla="*/ 5149516 h 7796463"/>
              <a:gd name="connsiteX146" fmla="*/ 1331495 w 6336631"/>
              <a:gd name="connsiteY146" fmla="*/ 4764505 h 7796463"/>
              <a:gd name="connsiteX147" fmla="*/ 1299410 w 6336631"/>
              <a:gd name="connsiteY147" fmla="*/ 4764505 h 7796463"/>
              <a:gd name="connsiteX148" fmla="*/ 1283368 w 6336631"/>
              <a:gd name="connsiteY148" fmla="*/ 4555958 h 7796463"/>
              <a:gd name="connsiteX149" fmla="*/ 1315452 w 6336631"/>
              <a:gd name="connsiteY149" fmla="*/ 4347410 h 7796463"/>
              <a:gd name="connsiteX150" fmla="*/ 850231 w 6336631"/>
              <a:gd name="connsiteY150" fmla="*/ 4090737 h 7796463"/>
              <a:gd name="connsiteX151" fmla="*/ 609600 w 6336631"/>
              <a:gd name="connsiteY151" fmla="*/ 3898232 h 7796463"/>
              <a:gd name="connsiteX152" fmla="*/ 497305 w 6336631"/>
              <a:gd name="connsiteY152" fmla="*/ 3914274 h 7796463"/>
              <a:gd name="connsiteX153" fmla="*/ 336884 w 6336631"/>
              <a:gd name="connsiteY153" fmla="*/ 4058653 h 7796463"/>
              <a:gd name="connsiteX154" fmla="*/ 240631 w 6336631"/>
              <a:gd name="connsiteY154" fmla="*/ 3978442 h 7796463"/>
              <a:gd name="connsiteX155" fmla="*/ 160421 w 6336631"/>
              <a:gd name="connsiteY155" fmla="*/ 3962400 h 7796463"/>
              <a:gd name="connsiteX156" fmla="*/ 48126 w 6336631"/>
              <a:gd name="connsiteY156" fmla="*/ 3882189 h 7796463"/>
              <a:gd name="connsiteX157" fmla="*/ 48126 w 6336631"/>
              <a:gd name="connsiteY157" fmla="*/ 3769895 h 7796463"/>
              <a:gd name="connsiteX158" fmla="*/ 0 w 6336631"/>
              <a:gd name="connsiteY158" fmla="*/ 3641558 h 7796463"/>
              <a:gd name="connsiteX159" fmla="*/ 144379 w 6336631"/>
              <a:gd name="connsiteY159" fmla="*/ 3384884 h 7796463"/>
              <a:gd name="connsiteX160" fmla="*/ 256674 w 6336631"/>
              <a:gd name="connsiteY160" fmla="*/ 3208421 h 7796463"/>
              <a:gd name="connsiteX161" fmla="*/ 336884 w 6336631"/>
              <a:gd name="connsiteY161" fmla="*/ 3112168 h 7796463"/>
              <a:gd name="connsiteX162" fmla="*/ 385010 w 6336631"/>
              <a:gd name="connsiteY162" fmla="*/ 2951747 h 7796463"/>
              <a:gd name="connsiteX163" fmla="*/ 561474 w 6336631"/>
              <a:gd name="connsiteY163" fmla="*/ 2807368 h 7796463"/>
              <a:gd name="connsiteX164" fmla="*/ 689810 w 6336631"/>
              <a:gd name="connsiteY164" fmla="*/ 2759242 h 7796463"/>
              <a:gd name="connsiteX165" fmla="*/ 786063 w 6336631"/>
              <a:gd name="connsiteY165" fmla="*/ 2598821 h 7796463"/>
              <a:gd name="connsiteX166" fmla="*/ 930442 w 6336631"/>
              <a:gd name="connsiteY166" fmla="*/ 2518610 h 7796463"/>
              <a:gd name="connsiteX167" fmla="*/ 946484 w 6336631"/>
              <a:gd name="connsiteY167" fmla="*/ 2390274 h 7796463"/>
              <a:gd name="connsiteX168" fmla="*/ 1058779 w 6336631"/>
              <a:gd name="connsiteY168" fmla="*/ 2486526 h 7796463"/>
              <a:gd name="connsiteX169" fmla="*/ 1074821 w 6336631"/>
              <a:gd name="connsiteY169" fmla="*/ 2470484 h 7796463"/>
              <a:gd name="connsiteX170" fmla="*/ 1074821 w 6336631"/>
              <a:gd name="connsiteY170" fmla="*/ 2390274 h 7796463"/>
              <a:gd name="connsiteX171" fmla="*/ 1138989 w 6336631"/>
              <a:gd name="connsiteY171" fmla="*/ 2422358 h 7796463"/>
              <a:gd name="connsiteX172" fmla="*/ 1251284 w 6336631"/>
              <a:gd name="connsiteY172" fmla="*/ 2422358 h 7796463"/>
              <a:gd name="connsiteX173" fmla="*/ 1411705 w 6336631"/>
              <a:gd name="connsiteY173" fmla="*/ 2454442 h 7796463"/>
              <a:gd name="connsiteX174" fmla="*/ 1572126 w 6336631"/>
              <a:gd name="connsiteY174" fmla="*/ 2598821 h 7796463"/>
              <a:gd name="connsiteX175" fmla="*/ 1668379 w 6336631"/>
              <a:gd name="connsiteY175" fmla="*/ 2791326 h 7796463"/>
              <a:gd name="connsiteX176" fmla="*/ 1860884 w 6336631"/>
              <a:gd name="connsiteY176" fmla="*/ 2967789 h 7796463"/>
              <a:gd name="connsiteX177" fmla="*/ 2037347 w 6336631"/>
              <a:gd name="connsiteY177" fmla="*/ 3144253 h 7796463"/>
              <a:gd name="connsiteX178" fmla="*/ 2149642 w 6336631"/>
              <a:gd name="connsiteY178" fmla="*/ 3224463 h 7796463"/>
              <a:gd name="connsiteX179" fmla="*/ 2374231 w 6336631"/>
              <a:gd name="connsiteY179" fmla="*/ 3352800 h 7796463"/>
              <a:gd name="connsiteX180" fmla="*/ 2470484 w 6336631"/>
              <a:gd name="connsiteY180" fmla="*/ 3336758 h 7796463"/>
              <a:gd name="connsiteX181" fmla="*/ 2630905 w 6336631"/>
              <a:gd name="connsiteY181" fmla="*/ 3224463 h 7796463"/>
              <a:gd name="connsiteX182" fmla="*/ 2614863 w 6336631"/>
              <a:gd name="connsiteY182" fmla="*/ 3128210 h 7796463"/>
              <a:gd name="connsiteX183" fmla="*/ 2823410 w 6336631"/>
              <a:gd name="connsiteY183" fmla="*/ 3031958 h 7796463"/>
              <a:gd name="connsiteX184" fmla="*/ 2855495 w 6336631"/>
              <a:gd name="connsiteY184" fmla="*/ 2935705 h 7796463"/>
              <a:gd name="connsiteX185" fmla="*/ 3064042 w 6336631"/>
              <a:gd name="connsiteY185" fmla="*/ 2839453 h 7796463"/>
              <a:gd name="connsiteX186" fmla="*/ 3208421 w 6336631"/>
              <a:gd name="connsiteY186" fmla="*/ 2759242 h 7796463"/>
              <a:gd name="connsiteX187" fmla="*/ 3224463 w 6336631"/>
              <a:gd name="connsiteY187" fmla="*/ 2598821 h 7796463"/>
              <a:gd name="connsiteX188" fmla="*/ 3304674 w 6336631"/>
              <a:gd name="connsiteY188" fmla="*/ 2550695 h 7796463"/>
              <a:gd name="connsiteX189" fmla="*/ 3288631 w 6336631"/>
              <a:gd name="connsiteY189" fmla="*/ 2470484 h 7796463"/>
              <a:gd name="connsiteX190" fmla="*/ 3272589 w 6336631"/>
              <a:gd name="connsiteY190" fmla="*/ 2406316 h 7796463"/>
              <a:gd name="connsiteX191" fmla="*/ 3256547 w 6336631"/>
              <a:gd name="connsiteY191" fmla="*/ 2261937 h 7796463"/>
              <a:gd name="connsiteX192" fmla="*/ 3465095 w 6336631"/>
              <a:gd name="connsiteY192" fmla="*/ 2021305 h 7796463"/>
              <a:gd name="connsiteX193" fmla="*/ 3625516 w 6336631"/>
              <a:gd name="connsiteY193" fmla="*/ 1989221 h 7796463"/>
              <a:gd name="connsiteX194" fmla="*/ 3625516 w 6336631"/>
              <a:gd name="connsiteY194" fmla="*/ 1925053 h 7796463"/>
              <a:gd name="connsiteX195" fmla="*/ 3545305 w 6336631"/>
              <a:gd name="connsiteY195" fmla="*/ 1892968 h 7796463"/>
              <a:gd name="connsiteX196" fmla="*/ 3481137 w 6336631"/>
              <a:gd name="connsiteY196" fmla="*/ 1973179 h 7796463"/>
              <a:gd name="connsiteX197" fmla="*/ 3384884 w 6336631"/>
              <a:gd name="connsiteY197" fmla="*/ 1828800 h 7796463"/>
              <a:gd name="connsiteX198" fmla="*/ 3416968 w 6336631"/>
              <a:gd name="connsiteY198" fmla="*/ 1764632 h 7796463"/>
              <a:gd name="connsiteX199" fmla="*/ 3368842 w 6336631"/>
              <a:gd name="connsiteY199" fmla="*/ 1588168 h 7796463"/>
              <a:gd name="connsiteX200" fmla="*/ 3433010 w 6336631"/>
              <a:gd name="connsiteY200" fmla="*/ 1491916 h 7796463"/>
              <a:gd name="connsiteX201" fmla="*/ 3336758 w 6336631"/>
              <a:gd name="connsiteY201" fmla="*/ 1443789 h 7796463"/>
              <a:gd name="connsiteX202" fmla="*/ 3320716 w 6336631"/>
              <a:gd name="connsiteY202" fmla="*/ 1363579 h 7796463"/>
              <a:gd name="connsiteX203" fmla="*/ 3320716 w 6336631"/>
              <a:gd name="connsiteY203" fmla="*/ 1235242 h 7796463"/>
              <a:gd name="connsiteX204" fmla="*/ 3465095 w 6336631"/>
              <a:gd name="connsiteY204" fmla="*/ 1283368 h 7796463"/>
              <a:gd name="connsiteX205" fmla="*/ 3465095 w 6336631"/>
              <a:gd name="connsiteY205" fmla="*/ 1203158 h 7796463"/>
              <a:gd name="connsiteX206" fmla="*/ 3593431 w 6336631"/>
              <a:gd name="connsiteY206" fmla="*/ 1106905 h 7796463"/>
              <a:gd name="connsiteX207" fmla="*/ 3785937 w 6336631"/>
              <a:gd name="connsiteY207" fmla="*/ 1074821 h 7796463"/>
              <a:gd name="connsiteX208" fmla="*/ 3801979 w 6336631"/>
              <a:gd name="connsiteY208" fmla="*/ 1010653 h 7796463"/>
              <a:gd name="connsiteX209" fmla="*/ 3721768 w 6336631"/>
              <a:gd name="connsiteY209" fmla="*/ 705853 h 7796463"/>
              <a:gd name="connsiteX210" fmla="*/ 3882189 w 6336631"/>
              <a:gd name="connsiteY210" fmla="*/ 561474 h 7796463"/>
              <a:gd name="connsiteX211" fmla="*/ 3882189 w 6336631"/>
              <a:gd name="connsiteY211" fmla="*/ 352926 h 779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6336631" h="7796463">
                <a:moveTo>
                  <a:pt x="884498" y="3790718"/>
                </a:moveTo>
                <a:lnTo>
                  <a:pt x="756161" y="3838844"/>
                </a:lnTo>
                <a:lnTo>
                  <a:pt x="1060961" y="4127602"/>
                </a:lnTo>
                <a:lnTo>
                  <a:pt x="1333677" y="4288023"/>
                </a:lnTo>
                <a:lnTo>
                  <a:pt x="1285550" y="3999265"/>
                </a:lnTo>
                <a:lnTo>
                  <a:pt x="1189298" y="3790718"/>
                </a:lnTo>
                <a:lnTo>
                  <a:pt x="1109087" y="3854886"/>
                </a:lnTo>
                <a:close/>
                <a:moveTo>
                  <a:pt x="3930316" y="0"/>
                </a:moveTo>
                <a:lnTo>
                  <a:pt x="3930316" y="112295"/>
                </a:lnTo>
                <a:lnTo>
                  <a:pt x="4026568" y="352926"/>
                </a:lnTo>
                <a:lnTo>
                  <a:pt x="3962400" y="465221"/>
                </a:lnTo>
                <a:lnTo>
                  <a:pt x="3962400" y="609600"/>
                </a:lnTo>
                <a:lnTo>
                  <a:pt x="4154905" y="946484"/>
                </a:lnTo>
                <a:lnTo>
                  <a:pt x="4235116" y="1251284"/>
                </a:lnTo>
                <a:lnTo>
                  <a:pt x="4010526" y="1171074"/>
                </a:lnTo>
                <a:lnTo>
                  <a:pt x="4106779" y="1379621"/>
                </a:lnTo>
                <a:lnTo>
                  <a:pt x="4106779" y="1604210"/>
                </a:lnTo>
                <a:lnTo>
                  <a:pt x="4154905" y="1732547"/>
                </a:lnTo>
                <a:lnTo>
                  <a:pt x="4283242" y="1925053"/>
                </a:lnTo>
                <a:lnTo>
                  <a:pt x="4331368" y="2165684"/>
                </a:lnTo>
                <a:lnTo>
                  <a:pt x="4283242" y="2550695"/>
                </a:lnTo>
                <a:lnTo>
                  <a:pt x="4186989" y="2935705"/>
                </a:lnTo>
                <a:lnTo>
                  <a:pt x="4154905" y="3192379"/>
                </a:lnTo>
                <a:lnTo>
                  <a:pt x="4315326" y="3256547"/>
                </a:lnTo>
                <a:lnTo>
                  <a:pt x="4588042" y="3080084"/>
                </a:lnTo>
                <a:lnTo>
                  <a:pt x="5021179" y="2823410"/>
                </a:lnTo>
                <a:lnTo>
                  <a:pt x="5197642" y="2839453"/>
                </a:lnTo>
                <a:lnTo>
                  <a:pt x="4331368" y="3320716"/>
                </a:lnTo>
                <a:lnTo>
                  <a:pt x="4780547" y="3192379"/>
                </a:lnTo>
                <a:lnTo>
                  <a:pt x="4812631" y="3096126"/>
                </a:lnTo>
                <a:lnTo>
                  <a:pt x="5261810" y="2935705"/>
                </a:lnTo>
                <a:lnTo>
                  <a:pt x="5406189" y="2983832"/>
                </a:lnTo>
                <a:lnTo>
                  <a:pt x="4299284" y="3400926"/>
                </a:lnTo>
                <a:lnTo>
                  <a:pt x="5486400" y="3064042"/>
                </a:lnTo>
                <a:lnTo>
                  <a:pt x="5550568" y="3080084"/>
                </a:lnTo>
                <a:lnTo>
                  <a:pt x="5502442" y="3128210"/>
                </a:lnTo>
                <a:lnTo>
                  <a:pt x="5598695" y="3128210"/>
                </a:lnTo>
                <a:lnTo>
                  <a:pt x="5598695" y="3176337"/>
                </a:lnTo>
                <a:lnTo>
                  <a:pt x="5710989" y="3176337"/>
                </a:lnTo>
                <a:lnTo>
                  <a:pt x="5646821" y="3256547"/>
                </a:lnTo>
                <a:lnTo>
                  <a:pt x="5486400" y="3352800"/>
                </a:lnTo>
                <a:lnTo>
                  <a:pt x="5245768" y="3433010"/>
                </a:lnTo>
                <a:lnTo>
                  <a:pt x="5165558" y="3497179"/>
                </a:lnTo>
                <a:lnTo>
                  <a:pt x="4940968" y="3497179"/>
                </a:lnTo>
                <a:lnTo>
                  <a:pt x="4411579" y="3641558"/>
                </a:lnTo>
                <a:lnTo>
                  <a:pt x="4379495" y="3705726"/>
                </a:lnTo>
                <a:lnTo>
                  <a:pt x="4427621" y="3705726"/>
                </a:lnTo>
                <a:lnTo>
                  <a:pt x="4507831" y="3657600"/>
                </a:lnTo>
                <a:lnTo>
                  <a:pt x="4684295" y="3721768"/>
                </a:lnTo>
                <a:lnTo>
                  <a:pt x="4796589" y="3689684"/>
                </a:lnTo>
                <a:lnTo>
                  <a:pt x="5069305" y="3737810"/>
                </a:lnTo>
                <a:lnTo>
                  <a:pt x="5342021" y="3946358"/>
                </a:lnTo>
                <a:lnTo>
                  <a:pt x="5646821" y="4026568"/>
                </a:lnTo>
                <a:lnTo>
                  <a:pt x="5935579" y="4106779"/>
                </a:lnTo>
                <a:lnTo>
                  <a:pt x="6096000" y="4283242"/>
                </a:lnTo>
                <a:lnTo>
                  <a:pt x="6047874" y="4475747"/>
                </a:lnTo>
                <a:lnTo>
                  <a:pt x="6208295" y="5053263"/>
                </a:lnTo>
                <a:lnTo>
                  <a:pt x="6288505" y="5550568"/>
                </a:lnTo>
                <a:lnTo>
                  <a:pt x="6336631" y="6063916"/>
                </a:lnTo>
                <a:lnTo>
                  <a:pt x="6336631" y="6817895"/>
                </a:lnTo>
                <a:lnTo>
                  <a:pt x="6240379" y="7074568"/>
                </a:lnTo>
                <a:lnTo>
                  <a:pt x="6176210" y="7347284"/>
                </a:lnTo>
                <a:lnTo>
                  <a:pt x="6096000" y="7347284"/>
                </a:lnTo>
                <a:lnTo>
                  <a:pt x="6192252" y="7539789"/>
                </a:lnTo>
                <a:lnTo>
                  <a:pt x="6079958" y="7684168"/>
                </a:lnTo>
                <a:lnTo>
                  <a:pt x="5727031" y="7684168"/>
                </a:lnTo>
                <a:lnTo>
                  <a:pt x="5919537" y="7251032"/>
                </a:lnTo>
                <a:lnTo>
                  <a:pt x="5887452" y="7058526"/>
                </a:lnTo>
                <a:lnTo>
                  <a:pt x="5662863" y="6721642"/>
                </a:lnTo>
                <a:lnTo>
                  <a:pt x="5598695" y="6481010"/>
                </a:lnTo>
                <a:lnTo>
                  <a:pt x="5582652" y="6176210"/>
                </a:lnTo>
                <a:lnTo>
                  <a:pt x="5422231" y="5935579"/>
                </a:lnTo>
                <a:lnTo>
                  <a:pt x="5518484" y="6240379"/>
                </a:lnTo>
                <a:lnTo>
                  <a:pt x="5454316" y="6400800"/>
                </a:lnTo>
                <a:lnTo>
                  <a:pt x="5358063" y="6705600"/>
                </a:lnTo>
                <a:lnTo>
                  <a:pt x="5277852" y="7122695"/>
                </a:lnTo>
                <a:lnTo>
                  <a:pt x="5133474" y="7138737"/>
                </a:lnTo>
                <a:lnTo>
                  <a:pt x="5149516" y="7299158"/>
                </a:lnTo>
                <a:lnTo>
                  <a:pt x="4989095" y="7379368"/>
                </a:lnTo>
                <a:lnTo>
                  <a:pt x="4716379" y="7379368"/>
                </a:lnTo>
                <a:lnTo>
                  <a:pt x="4764505" y="7218947"/>
                </a:lnTo>
                <a:lnTo>
                  <a:pt x="4860758" y="7170821"/>
                </a:lnTo>
                <a:lnTo>
                  <a:pt x="4957010" y="6994358"/>
                </a:lnTo>
                <a:lnTo>
                  <a:pt x="5133474" y="6705600"/>
                </a:lnTo>
                <a:lnTo>
                  <a:pt x="5197642" y="6400800"/>
                </a:lnTo>
                <a:lnTo>
                  <a:pt x="5021179" y="5903495"/>
                </a:lnTo>
                <a:lnTo>
                  <a:pt x="4764505" y="5582653"/>
                </a:lnTo>
                <a:lnTo>
                  <a:pt x="4636168" y="5630779"/>
                </a:lnTo>
                <a:lnTo>
                  <a:pt x="4411579" y="5502442"/>
                </a:lnTo>
                <a:lnTo>
                  <a:pt x="4379495" y="5662863"/>
                </a:lnTo>
                <a:lnTo>
                  <a:pt x="4251158" y="5839326"/>
                </a:lnTo>
                <a:lnTo>
                  <a:pt x="4090737" y="5935579"/>
                </a:lnTo>
                <a:lnTo>
                  <a:pt x="4074695" y="6240379"/>
                </a:lnTo>
                <a:lnTo>
                  <a:pt x="3994484" y="5935579"/>
                </a:lnTo>
                <a:lnTo>
                  <a:pt x="3978442" y="6320589"/>
                </a:lnTo>
                <a:lnTo>
                  <a:pt x="3930316" y="5935579"/>
                </a:lnTo>
                <a:lnTo>
                  <a:pt x="3465095" y="5983705"/>
                </a:lnTo>
                <a:lnTo>
                  <a:pt x="3015916" y="5967663"/>
                </a:lnTo>
                <a:lnTo>
                  <a:pt x="2695074" y="5903495"/>
                </a:lnTo>
                <a:lnTo>
                  <a:pt x="2695074" y="6336632"/>
                </a:lnTo>
                <a:lnTo>
                  <a:pt x="2727158" y="6497053"/>
                </a:lnTo>
                <a:lnTo>
                  <a:pt x="2695074" y="6833937"/>
                </a:lnTo>
                <a:lnTo>
                  <a:pt x="2823410" y="7106653"/>
                </a:lnTo>
                <a:lnTo>
                  <a:pt x="2903621" y="7234989"/>
                </a:lnTo>
                <a:lnTo>
                  <a:pt x="2887579" y="7395410"/>
                </a:lnTo>
                <a:lnTo>
                  <a:pt x="2759242" y="7443537"/>
                </a:lnTo>
                <a:lnTo>
                  <a:pt x="2759242" y="7620000"/>
                </a:lnTo>
                <a:lnTo>
                  <a:pt x="2614863" y="7652084"/>
                </a:lnTo>
                <a:lnTo>
                  <a:pt x="2374231" y="7555832"/>
                </a:lnTo>
                <a:lnTo>
                  <a:pt x="2470484" y="7379368"/>
                </a:lnTo>
                <a:lnTo>
                  <a:pt x="2534652" y="7299158"/>
                </a:lnTo>
                <a:lnTo>
                  <a:pt x="2518610" y="6898105"/>
                </a:lnTo>
                <a:lnTo>
                  <a:pt x="2406316" y="6689558"/>
                </a:lnTo>
                <a:lnTo>
                  <a:pt x="2310063" y="6224337"/>
                </a:lnTo>
                <a:lnTo>
                  <a:pt x="2294021" y="6545179"/>
                </a:lnTo>
                <a:lnTo>
                  <a:pt x="2261937" y="6689558"/>
                </a:lnTo>
                <a:lnTo>
                  <a:pt x="2213810" y="6785810"/>
                </a:lnTo>
                <a:lnTo>
                  <a:pt x="2197768" y="7090610"/>
                </a:lnTo>
                <a:lnTo>
                  <a:pt x="2245895" y="7234989"/>
                </a:lnTo>
                <a:lnTo>
                  <a:pt x="2245895" y="7395410"/>
                </a:lnTo>
                <a:lnTo>
                  <a:pt x="2181726" y="7539789"/>
                </a:lnTo>
                <a:lnTo>
                  <a:pt x="2053389" y="7587916"/>
                </a:lnTo>
                <a:lnTo>
                  <a:pt x="2053389" y="7748337"/>
                </a:lnTo>
                <a:lnTo>
                  <a:pt x="1732547" y="7796463"/>
                </a:lnTo>
                <a:lnTo>
                  <a:pt x="1572126" y="7732295"/>
                </a:lnTo>
                <a:lnTo>
                  <a:pt x="1684421" y="7571874"/>
                </a:lnTo>
                <a:lnTo>
                  <a:pt x="1812758" y="7459579"/>
                </a:lnTo>
                <a:lnTo>
                  <a:pt x="1909010" y="7363326"/>
                </a:lnTo>
                <a:lnTo>
                  <a:pt x="1989221" y="7074568"/>
                </a:lnTo>
                <a:lnTo>
                  <a:pt x="2005263" y="6833937"/>
                </a:lnTo>
                <a:lnTo>
                  <a:pt x="1973179" y="6609347"/>
                </a:lnTo>
                <a:lnTo>
                  <a:pt x="1732547" y="6416842"/>
                </a:lnTo>
                <a:lnTo>
                  <a:pt x="1556084" y="6063916"/>
                </a:lnTo>
                <a:lnTo>
                  <a:pt x="1540042" y="5791200"/>
                </a:lnTo>
                <a:lnTo>
                  <a:pt x="1684421" y="5791200"/>
                </a:lnTo>
                <a:lnTo>
                  <a:pt x="1828800" y="5887453"/>
                </a:lnTo>
                <a:lnTo>
                  <a:pt x="1909010" y="5967663"/>
                </a:lnTo>
                <a:lnTo>
                  <a:pt x="1892968" y="5871410"/>
                </a:lnTo>
                <a:lnTo>
                  <a:pt x="1764631" y="5502442"/>
                </a:lnTo>
                <a:lnTo>
                  <a:pt x="1636295" y="5614737"/>
                </a:lnTo>
                <a:lnTo>
                  <a:pt x="1652337" y="5438274"/>
                </a:lnTo>
                <a:lnTo>
                  <a:pt x="1572126" y="5197642"/>
                </a:lnTo>
                <a:lnTo>
                  <a:pt x="1556084" y="5406189"/>
                </a:lnTo>
                <a:lnTo>
                  <a:pt x="1475874" y="5229726"/>
                </a:lnTo>
                <a:lnTo>
                  <a:pt x="1379621" y="4940968"/>
                </a:lnTo>
                <a:lnTo>
                  <a:pt x="1299410" y="5149516"/>
                </a:lnTo>
                <a:lnTo>
                  <a:pt x="1331495" y="4764505"/>
                </a:lnTo>
                <a:lnTo>
                  <a:pt x="1299410" y="4764505"/>
                </a:lnTo>
                <a:lnTo>
                  <a:pt x="1283368" y="4555958"/>
                </a:lnTo>
                <a:lnTo>
                  <a:pt x="1315452" y="4347410"/>
                </a:lnTo>
                <a:lnTo>
                  <a:pt x="850231" y="4090737"/>
                </a:lnTo>
                <a:lnTo>
                  <a:pt x="609600" y="3898232"/>
                </a:lnTo>
                <a:lnTo>
                  <a:pt x="497305" y="3914274"/>
                </a:lnTo>
                <a:lnTo>
                  <a:pt x="336884" y="4058653"/>
                </a:lnTo>
                <a:lnTo>
                  <a:pt x="240631" y="3978442"/>
                </a:lnTo>
                <a:lnTo>
                  <a:pt x="160421" y="3962400"/>
                </a:lnTo>
                <a:lnTo>
                  <a:pt x="48126" y="3882189"/>
                </a:lnTo>
                <a:lnTo>
                  <a:pt x="48126" y="3769895"/>
                </a:lnTo>
                <a:lnTo>
                  <a:pt x="0" y="3641558"/>
                </a:lnTo>
                <a:lnTo>
                  <a:pt x="144379" y="3384884"/>
                </a:lnTo>
                <a:lnTo>
                  <a:pt x="256674" y="3208421"/>
                </a:lnTo>
                <a:lnTo>
                  <a:pt x="336884" y="3112168"/>
                </a:lnTo>
                <a:lnTo>
                  <a:pt x="385010" y="2951747"/>
                </a:lnTo>
                <a:lnTo>
                  <a:pt x="561474" y="2807368"/>
                </a:lnTo>
                <a:lnTo>
                  <a:pt x="689810" y="2759242"/>
                </a:lnTo>
                <a:lnTo>
                  <a:pt x="786063" y="2598821"/>
                </a:lnTo>
                <a:lnTo>
                  <a:pt x="930442" y="2518610"/>
                </a:lnTo>
                <a:lnTo>
                  <a:pt x="946484" y="2390274"/>
                </a:lnTo>
                <a:lnTo>
                  <a:pt x="1058779" y="2486526"/>
                </a:lnTo>
                <a:lnTo>
                  <a:pt x="1074821" y="2470484"/>
                </a:lnTo>
                <a:lnTo>
                  <a:pt x="1074821" y="2390274"/>
                </a:lnTo>
                <a:lnTo>
                  <a:pt x="1138989" y="2422358"/>
                </a:lnTo>
                <a:lnTo>
                  <a:pt x="1251284" y="2422358"/>
                </a:lnTo>
                <a:lnTo>
                  <a:pt x="1411705" y="2454442"/>
                </a:lnTo>
                <a:lnTo>
                  <a:pt x="1572126" y="2598821"/>
                </a:lnTo>
                <a:lnTo>
                  <a:pt x="1668379" y="2791326"/>
                </a:lnTo>
                <a:lnTo>
                  <a:pt x="1860884" y="2967789"/>
                </a:lnTo>
                <a:lnTo>
                  <a:pt x="2037347" y="3144253"/>
                </a:lnTo>
                <a:lnTo>
                  <a:pt x="2149642" y="3224463"/>
                </a:lnTo>
                <a:lnTo>
                  <a:pt x="2374231" y="3352800"/>
                </a:lnTo>
                <a:lnTo>
                  <a:pt x="2470484" y="3336758"/>
                </a:lnTo>
                <a:lnTo>
                  <a:pt x="2630905" y="3224463"/>
                </a:lnTo>
                <a:lnTo>
                  <a:pt x="2614863" y="3128210"/>
                </a:lnTo>
                <a:lnTo>
                  <a:pt x="2823410" y="3031958"/>
                </a:lnTo>
                <a:lnTo>
                  <a:pt x="2855495" y="2935705"/>
                </a:lnTo>
                <a:lnTo>
                  <a:pt x="3064042" y="2839453"/>
                </a:lnTo>
                <a:lnTo>
                  <a:pt x="3208421" y="2759242"/>
                </a:lnTo>
                <a:lnTo>
                  <a:pt x="3224463" y="2598821"/>
                </a:lnTo>
                <a:lnTo>
                  <a:pt x="3304674" y="2550695"/>
                </a:lnTo>
                <a:lnTo>
                  <a:pt x="3288631" y="2470484"/>
                </a:lnTo>
                <a:lnTo>
                  <a:pt x="3272589" y="2406316"/>
                </a:lnTo>
                <a:lnTo>
                  <a:pt x="3256547" y="2261937"/>
                </a:lnTo>
                <a:lnTo>
                  <a:pt x="3465095" y="2021305"/>
                </a:lnTo>
                <a:lnTo>
                  <a:pt x="3625516" y="1989221"/>
                </a:lnTo>
                <a:lnTo>
                  <a:pt x="3625516" y="1925053"/>
                </a:lnTo>
                <a:lnTo>
                  <a:pt x="3545305" y="1892968"/>
                </a:lnTo>
                <a:lnTo>
                  <a:pt x="3481137" y="1973179"/>
                </a:lnTo>
                <a:lnTo>
                  <a:pt x="3384884" y="1828800"/>
                </a:lnTo>
                <a:lnTo>
                  <a:pt x="3416968" y="1764632"/>
                </a:lnTo>
                <a:lnTo>
                  <a:pt x="3368842" y="1588168"/>
                </a:lnTo>
                <a:lnTo>
                  <a:pt x="3433010" y="1491916"/>
                </a:lnTo>
                <a:lnTo>
                  <a:pt x="3336758" y="1443789"/>
                </a:lnTo>
                <a:lnTo>
                  <a:pt x="3320716" y="1363579"/>
                </a:lnTo>
                <a:lnTo>
                  <a:pt x="3320716" y="1235242"/>
                </a:lnTo>
                <a:lnTo>
                  <a:pt x="3465095" y="1283368"/>
                </a:lnTo>
                <a:lnTo>
                  <a:pt x="3465095" y="1203158"/>
                </a:lnTo>
                <a:lnTo>
                  <a:pt x="3593431" y="1106905"/>
                </a:lnTo>
                <a:lnTo>
                  <a:pt x="3785937" y="1074821"/>
                </a:lnTo>
                <a:lnTo>
                  <a:pt x="3801979" y="1010653"/>
                </a:lnTo>
                <a:lnTo>
                  <a:pt x="3721768" y="705853"/>
                </a:lnTo>
                <a:lnTo>
                  <a:pt x="3882189" y="561474"/>
                </a:lnTo>
                <a:lnTo>
                  <a:pt x="3882189" y="352926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087025" y="1554077"/>
            <a:ext cx="9254416" cy="811082"/>
            <a:chOff x="-678790" y="2833164"/>
            <a:chExt cx="9254416" cy="811082"/>
          </a:xfrm>
        </p:grpSpPr>
        <p:grpSp>
          <p:nvGrpSpPr>
            <p:cNvPr id="19" name="组合 18"/>
            <p:cNvGrpSpPr/>
            <p:nvPr/>
          </p:nvGrpSpPr>
          <p:grpSpPr>
            <a:xfrm flipV="1">
              <a:off x="6533450" y="3058031"/>
              <a:ext cx="912181" cy="586215"/>
              <a:chOff x="7834338" y="2544392"/>
              <a:chExt cx="912181" cy="586215"/>
            </a:xfrm>
            <a:solidFill>
              <a:srgbClr val="C00000"/>
            </a:solidFill>
          </p:grpSpPr>
          <p:sp>
            <p:nvSpPr>
              <p:cNvPr id="20" name="任意多边形 19"/>
              <p:cNvSpPr/>
              <p:nvPr>
                <p:custDataLst>
                  <p:tags r:id="rId14"/>
                </p:custDataLst>
              </p:nvPr>
            </p:nvSpPr>
            <p:spPr>
              <a:xfrm rot="1504197">
                <a:off x="8118821" y="2723171"/>
                <a:ext cx="578379" cy="215984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>
                <p:custDataLst>
                  <p:tags r:id="rId15"/>
                </p:custDataLst>
              </p:nvPr>
            </p:nvSpPr>
            <p:spPr>
              <a:xfrm rot="1504197" flipV="1">
                <a:off x="7834338" y="2544392"/>
                <a:ext cx="912181" cy="201896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>
                <p:custDataLst>
                  <p:tags r:id="rId16"/>
                </p:custDataLst>
              </p:nvPr>
            </p:nvSpPr>
            <p:spPr>
              <a:xfrm rot="602526">
                <a:off x="8072884" y="2774057"/>
                <a:ext cx="578379" cy="215984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>
                <p:custDataLst>
                  <p:tags r:id="rId17"/>
                </p:custDataLst>
              </p:nvPr>
            </p:nvSpPr>
            <p:spPr>
              <a:xfrm rot="450520">
                <a:off x="8099065" y="2868875"/>
                <a:ext cx="578379" cy="215984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>
                <p:custDataLst>
                  <p:tags r:id="rId18"/>
                </p:custDataLst>
              </p:nvPr>
            </p:nvSpPr>
            <p:spPr>
              <a:xfrm>
                <a:off x="8111709" y="2914623"/>
                <a:ext cx="578379" cy="215984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-678790" y="3026553"/>
              <a:ext cx="9254416" cy="365760"/>
              <a:chOff x="600003" y="2778370"/>
              <a:chExt cx="9254416" cy="365760"/>
            </a:xfrm>
          </p:grpSpPr>
          <p:sp>
            <p:nvSpPr>
              <p:cNvPr id="9" name="等腰三角形 8"/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9172136" y="2461846"/>
                <a:ext cx="365760" cy="998807"/>
              </a:xfrm>
              <a:prstGeom prst="triangle">
                <a:avLst/>
              </a:prstGeom>
              <a:solidFill>
                <a:srgbClr val="374D5A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8411306" y="2870982"/>
                <a:ext cx="444306" cy="180535"/>
                <a:chOff x="6800556" y="2065606"/>
                <a:chExt cx="650632" cy="267286"/>
              </a:xfrm>
              <a:solidFill>
                <a:srgbClr val="374D5A"/>
              </a:solidFill>
            </p:grpSpPr>
            <p:sp>
              <p:nvSpPr>
                <p:cNvPr id="12" name="矩形 11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6800556" y="2065606"/>
                  <a:ext cx="168813" cy="267286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2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041465" y="2065606"/>
                  <a:ext cx="168813" cy="267286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282375" y="2065606"/>
                  <a:ext cx="168813" cy="267286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矩形 14"/>
              <p:cNvSpPr/>
              <p:nvPr>
                <p:custDataLst>
                  <p:tags r:id="rId23"/>
                </p:custDataLst>
              </p:nvPr>
            </p:nvSpPr>
            <p:spPr>
              <a:xfrm>
                <a:off x="600003" y="2882049"/>
                <a:ext cx="7762070" cy="128371"/>
              </a:xfrm>
              <a:prstGeom prst="rect">
                <a:avLst/>
              </a:prstGeom>
              <a:solidFill>
                <a:srgbClr val="374D5A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517542" y="2833164"/>
              <a:ext cx="912181" cy="586215"/>
              <a:chOff x="7834338" y="2544392"/>
              <a:chExt cx="912181" cy="586215"/>
            </a:xfrm>
            <a:solidFill>
              <a:srgbClr val="C00000"/>
            </a:solidFill>
          </p:grpSpPr>
          <p:sp>
            <p:nvSpPr>
              <p:cNvPr id="17" name="任意多边形 16"/>
              <p:cNvSpPr/>
              <p:nvPr>
                <p:custDataLst>
                  <p:tags r:id="rId24"/>
                </p:custDataLst>
              </p:nvPr>
            </p:nvSpPr>
            <p:spPr>
              <a:xfrm rot="1504197">
                <a:off x="8118821" y="2723171"/>
                <a:ext cx="578379" cy="215984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>
                <p:custDataLst>
                  <p:tags r:id="rId25"/>
                </p:custDataLst>
              </p:nvPr>
            </p:nvSpPr>
            <p:spPr>
              <a:xfrm rot="1504197" flipV="1">
                <a:off x="7834338" y="2544392"/>
                <a:ext cx="912181" cy="201896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>
                <p:custDataLst>
                  <p:tags r:id="rId26"/>
                </p:custDataLst>
              </p:nvPr>
            </p:nvSpPr>
            <p:spPr>
              <a:xfrm rot="602526">
                <a:off x="8072884" y="2774057"/>
                <a:ext cx="578379" cy="215984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>
                <p:custDataLst>
                  <p:tags r:id="rId27"/>
                </p:custDataLst>
              </p:nvPr>
            </p:nvSpPr>
            <p:spPr>
              <a:xfrm rot="450520">
                <a:off x="8099065" y="2868875"/>
                <a:ext cx="578379" cy="215984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>
                <p:custDataLst>
                  <p:tags r:id="rId28"/>
                </p:custDataLst>
              </p:nvPr>
            </p:nvSpPr>
            <p:spPr>
              <a:xfrm>
                <a:off x="8111709" y="2914623"/>
                <a:ext cx="578379" cy="215984"/>
              </a:xfrm>
              <a:custGeom>
                <a:avLst/>
                <a:gdLst>
                  <a:gd name="connsiteX0" fmla="*/ 358154 w 578379"/>
                  <a:gd name="connsiteY0" fmla="*/ 0 h 215984"/>
                  <a:gd name="connsiteX1" fmla="*/ 566587 w 578379"/>
                  <a:gd name="connsiteY1" fmla="*/ 45795 h 215984"/>
                  <a:gd name="connsiteX2" fmla="*/ 578379 w 578379"/>
                  <a:gd name="connsiteY2" fmla="*/ 52793 h 215984"/>
                  <a:gd name="connsiteX3" fmla="*/ 576204 w 578379"/>
                  <a:gd name="connsiteY3" fmla="*/ 52699 h 215984"/>
                  <a:gd name="connsiteX4" fmla="*/ 57105 w 578379"/>
                  <a:gd name="connsiteY4" fmla="*/ 170921 h 215984"/>
                  <a:gd name="connsiteX5" fmla="*/ 0 w 578379"/>
                  <a:gd name="connsiteY5" fmla="*/ 215984 h 215984"/>
                  <a:gd name="connsiteX6" fmla="*/ 14656 w 578379"/>
                  <a:gd name="connsiteY6" fmla="*/ 163770 h 215984"/>
                  <a:gd name="connsiteX7" fmla="*/ 358154 w 578379"/>
                  <a:gd name="connsiteY7" fmla="*/ 0 h 21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8379" h="215984">
                    <a:moveTo>
                      <a:pt x="358154" y="0"/>
                    </a:moveTo>
                    <a:cubicBezTo>
                      <a:pt x="435362" y="0"/>
                      <a:pt x="507088" y="16882"/>
                      <a:pt x="566587" y="45795"/>
                    </a:cubicBezTo>
                    <a:lnTo>
                      <a:pt x="578379" y="52793"/>
                    </a:lnTo>
                    <a:lnTo>
                      <a:pt x="576204" y="52699"/>
                    </a:lnTo>
                    <a:cubicBezTo>
                      <a:pt x="360119" y="52699"/>
                      <a:pt x="169604" y="99594"/>
                      <a:pt x="57105" y="170921"/>
                    </a:cubicBezTo>
                    <a:lnTo>
                      <a:pt x="0" y="215984"/>
                    </a:lnTo>
                    <a:lnTo>
                      <a:pt x="14656" y="163770"/>
                    </a:lnTo>
                    <a:cubicBezTo>
                      <a:pt x="71250" y="67529"/>
                      <a:pt x="203738" y="0"/>
                      <a:pt x="3581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>
            <p:custDataLst>
              <p:tags r:id="rId29"/>
            </p:custDataLst>
          </p:nvPr>
        </p:nvSpPr>
        <p:spPr>
          <a:xfrm>
            <a:off x="3963848" y="654415"/>
            <a:ext cx="400875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 b="1" dirty="0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</a:rPr>
              <a:t>匈奴大入边</a:t>
            </a:r>
            <a:endParaRPr lang="zh-CN" altLang="en-US" sz="6000" b="1" dirty="0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30"/>
            </p:custDataLst>
          </p:nvPr>
        </p:nvSpPr>
        <p:spPr>
          <a:xfrm>
            <a:off x="1583055" y="2747645"/>
            <a:ext cx="9025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     </a:t>
            </a:r>
            <a:r>
              <a:rPr lang="zh-CN" altLang="en-US" sz="36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汉文帝后元六年，匈奴单于率领军队大举入侵，其中有六万多人进攻西汉的上郡和云中，</a:t>
            </a:r>
            <a:r>
              <a:rPr lang="en-US" altLang="zh-CN" sz="36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“</a:t>
            </a:r>
            <a:r>
              <a:rPr lang="zh-CN" altLang="en-US" sz="36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规模之大、来势之猛、军情之急</a:t>
            </a:r>
            <a:r>
              <a:rPr lang="en-US" altLang="zh-CN" sz="36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”</a:t>
            </a:r>
            <a:r>
              <a:rPr lang="zh-CN" altLang="en-US" sz="36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汉文帝调集了三路大军到边地防守，以保卫京城。</a:t>
            </a:r>
            <a:endParaRPr lang="zh-CN" altLang="en-US" sz="3600" b="1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1"/>
            </p:custDataLst>
          </p:nvPr>
        </p:nvSpPr>
        <p:spPr>
          <a:xfrm>
            <a:off x="5537835" y="654685"/>
            <a:ext cx="85979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 dirty="0">
                <a:solidFill>
                  <a:srgbClr val="FF0000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大</a:t>
            </a:r>
            <a:endParaRPr lang="zh-CN" altLang="en-US" sz="6000" b="1" dirty="0">
              <a:solidFill>
                <a:srgbClr val="FF0000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32"/>
            </p:custDataLst>
          </p:nvPr>
        </p:nvSpPr>
        <p:spPr>
          <a:xfrm>
            <a:off x="532765" y="311785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4400" b="1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二读，明背景</a:t>
            </a:r>
            <a:endParaRPr lang="zh-CN" altLang="en-US" sz="4400" b="1">
              <a:solidFill>
                <a:srgbClr val="374D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3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4.79167E-6 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4168140" y="232410"/>
            <a:ext cx="4214495" cy="6393815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>
            <a:off x="8721090" y="1656080"/>
            <a:ext cx="213106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800" b="1">
                <a:solidFill>
                  <a:srgbClr val="FF0000"/>
                </a:solidFill>
                <a:latin typeface="华康徽宗宫体 W5" panose="03000509000000000000" charset="-122"/>
                <a:ea typeface="华康徽宗宫体 W5" panose="03000509000000000000" charset="-122"/>
              </a:rPr>
              <a:t>真</a:t>
            </a:r>
            <a:r>
              <a:rPr lang="zh-CN" altLang="en-US" sz="13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13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4168144" y="74930"/>
            <a:ext cx="4214491" cy="6782776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7"/>
            </p:custDataLst>
          </p:nvPr>
        </p:nvSpPr>
        <p:spPr>
          <a:xfrm>
            <a:off x="266700" y="23241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4400" b="1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三读，知人物</a:t>
            </a:r>
            <a:endParaRPr lang="zh-CN" altLang="en-US" sz="4400" b="1">
              <a:solidFill>
                <a:srgbClr val="374D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C:\Users\Administrator\Desktop\微信图片_20201027175151.jpg微信图片_202010271751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277995" y="459740"/>
            <a:ext cx="4015740" cy="5647690"/>
          </a:xfrm>
          <a:prstGeom prst="round2Same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795" y="1826895"/>
            <a:ext cx="3575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嗟乎，此真将军矣！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3094355" y="2370455"/>
            <a:ext cx="1334770" cy="148336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766570" y="1826895"/>
            <a:ext cx="591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真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93390" y="1826895"/>
            <a:ext cx="999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矣！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三读"/>
          <p:cNvSpPr txBox="1"/>
          <p:nvPr>
            <p:custDataLst>
              <p:tags r:id="rId2"/>
            </p:custDataLst>
          </p:nvPr>
        </p:nvSpPr>
        <p:spPr>
          <a:xfrm>
            <a:off x="497903" y="389724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374D5A"/>
                </a:solidFill>
                <a:latin typeface="微软雅黑" panose="020B0503020204020204" charset="-122"/>
                <a:ea typeface="微软雅黑" panose="020B0503020204020204" charset="-122"/>
              </a:rPr>
              <a:t>三读，知人物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将军令"/>
          <p:cNvSpPr/>
          <p:nvPr>
            <p:custDataLst>
              <p:tags r:id="rId3"/>
            </p:custDataLst>
          </p:nvPr>
        </p:nvSpPr>
        <p:spPr>
          <a:xfrm>
            <a:off x="266114" y="219808"/>
            <a:ext cx="11659772" cy="6418384"/>
          </a:xfrm>
          <a:prstGeom prst="frame">
            <a:avLst>
              <a:gd name="adj1" fmla="val 866"/>
            </a:avLst>
          </a:pr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2"/>
          <p:cNvSpPr/>
          <p:nvPr>
            <p:custDataLst>
              <p:tags r:id="rId4"/>
            </p:custDataLst>
          </p:nvPr>
        </p:nvSpPr>
        <p:spPr>
          <a:xfrm flipH="1">
            <a:off x="1039495" y="2585720"/>
            <a:ext cx="1341755" cy="2426335"/>
          </a:xfrm>
          <a:custGeom>
            <a:avLst/>
            <a:gdLst>
              <a:gd name="connsiteX0" fmla="*/ 882316 w 5188992"/>
              <a:gd name="connsiteY0" fmla="*/ 0 h 8465474"/>
              <a:gd name="connsiteX1" fmla="*/ 946484 w 5188992"/>
              <a:gd name="connsiteY1" fmla="*/ 176464 h 8465474"/>
              <a:gd name="connsiteX2" fmla="*/ 1010653 w 5188992"/>
              <a:gd name="connsiteY2" fmla="*/ 433137 h 8465474"/>
              <a:gd name="connsiteX3" fmla="*/ 994610 w 5188992"/>
              <a:gd name="connsiteY3" fmla="*/ 561474 h 8465474"/>
              <a:gd name="connsiteX4" fmla="*/ 1010653 w 5188992"/>
              <a:gd name="connsiteY4" fmla="*/ 930443 h 8465474"/>
              <a:gd name="connsiteX5" fmla="*/ 1187116 w 5188992"/>
              <a:gd name="connsiteY5" fmla="*/ 930443 h 8465474"/>
              <a:gd name="connsiteX6" fmla="*/ 1267326 w 5188992"/>
              <a:gd name="connsiteY6" fmla="*/ 866274 h 8465474"/>
              <a:gd name="connsiteX7" fmla="*/ 1315453 w 5188992"/>
              <a:gd name="connsiteY7" fmla="*/ 994611 h 8465474"/>
              <a:gd name="connsiteX8" fmla="*/ 1283368 w 5188992"/>
              <a:gd name="connsiteY8" fmla="*/ 1106906 h 8465474"/>
              <a:gd name="connsiteX9" fmla="*/ 1219200 w 5188992"/>
              <a:gd name="connsiteY9" fmla="*/ 1058779 h 8465474"/>
              <a:gd name="connsiteX10" fmla="*/ 1155031 w 5188992"/>
              <a:gd name="connsiteY10" fmla="*/ 1058779 h 8465474"/>
              <a:gd name="connsiteX11" fmla="*/ 1042737 w 5188992"/>
              <a:gd name="connsiteY11" fmla="*/ 1138990 h 8465474"/>
              <a:gd name="connsiteX12" fmla="*/ 1058779 w 5188992"/>
              <a:gd name="connsiteY12" fmla="*/ 1347537 h 8465474"/>
              <a:gd name="connsiteX13" fmla="*/ 1058779 w 5188992"/>
              <a:gd name="connsiteY13" fmla="*/ 1427748 h 8465474"/>
              <a:gd name="connsiteX14" fmla="*/ 1058779 w 5188992"/>
              <a:gd name="connsiteY14" fmla="*/ 1475874 h 8465474"/>
              <a:gd name="connsiteX15" fmla="*/ 1042737 w 5188992"/>
              <a:gd name="connsiteY15" fmla="*/ 1588169 h 8465474"/>
              <a:gd name="connsiteX16" fmla="*/ 1058779 w 5188992"/>
              <a:gd name="connsiteY16" fmla="*/ 1748590 h 8465474"/>
              <a:gd name="connsiteX17" fmla="*/ 1283368 w 5188992"/>
              <a:gd name="connsiteY17" fmla="*/ 2117558 h 8465474"/>
              <a:gd name="connsiteX18" fmla="*/ 1267326 w 5188992"/>
              <a:gd name="connsiteY18" fmla="*/ 2294022 h 8465474"/>
              <a:gd name="connsiteX19" fmla="*/ 1219200 w 5188992"/>
              <a:gd name="connsiteY19" fmla="*/ 2390274 h 8465474"/>
              <a:gd name="connsiteX20" fmla="*/ 1090863 w 5188992"/>
              <a:gd name="connsiteY20" fmla="*/ 2390274 h 8465474"/>
              <a:gd name="connsiteX21" fmla="*/ 1162660 w 5188992"/>
              <a:gd name="connsiteY21" fmla="*/ 4407122 h 8465474"/>
              <a:gd name="connsiteX22" fmla="*/ 1173065 w 5188992"/>
              <a:gd name="connsiteY22" fmla="*/ 4408985 h 8465474"/>
              <a:gd name="connsiteX23" fmla="*/ 1258676 w 5188992"/>
              <a:gd name="connsiteY23" fmla="*/ 4438906 h 8465474"/>
              <a:gd name="connsiteX24" fmla="*/ 1354929 w 5188992"/>
              <a:gd name="connsiteY24" fmla="*/ 4406821 h 8465474"/>
              <a:gd name="connsiteX25" fmla="*/ 1403055 w 5188992"/>
              <a:gd name="connsiteY25" fmla="*/ 4374737 h 8465474"/>
              <a:gd name="connsiteX26" fmla="*/ 1515350 w 5188992"/>
              <a:gd name="connsiteY26" fmla="*/ 4326611 h 8465474"/>
              <a:gd name="connsiteX27" fmla="*/ 1563476 w 5188992"/>
              <a:gd name="connsiteY27" fmla="*/ 4310569 h 8465474"/>
              <a:gd name="connsiteX28" fmla="*/ 1643687 w 5188992"/>
              <a:gd name="connsiteY28" fmla="*/ 4246400 h 8465474"/>
              <a:gd name="connsiteX29" fmla="*/ 1691813 w 5188992"/>
              <a:gd name="connsiteY29" fmla="*/ 4230358 h 8465474"/>
              <a:gd name="connsiteX30" fmla="*/ 1739939 w 5188992"/>
              <a:gd name="connsiteY30" fmla="*/ 4134106 h 8465474"/>
              <a:gd name="connsiteX31" fmla="*/ 1820150 w 5188992"/>
              <a:gd name="connsiteY31" fmla="*/ 4053895 h 8465474"/>
              <a:gd name="connsiteX32" fmla="*/ 1836192 w 5188992"/>
              <a:gd name="connsiteY32" fmla="*/ 4005769 h 8465474"/>
              <a:gd name="connsiteX33" fmla="*/ 1948487 w 5188992"/>
              <a:gd name="connsiteY33" fmla="*/ 3909516 h 8465474"/>
              <a:gd name="connsiteX34" fmla="*/ 1980571 w 5188992"/>
              <a:gd name="connsiteY34" fmla="*/ 3861390 h 8465474"/>
              <a:gd name="connsiteX35" fmla="*/ 1996613 w 5188992"/>
              <a:gd name="connsiteY35" fmla="*/ 3797221 h 8465474"/>
              <a:gd name="connsiteX36" fmla="*/ 1964529 w 5188992"/>
              <a:gd name="connsiteY36" fmla="*/ 3700969 h 8465474"/>
              <a:gd name="connsiteX37" fmla="*/ 1948487 w 5188992"/>
              <a:gd name="connsiteY37" fmla="*/ 3492421 h 8465474"/>
              <a:gd name="connsiteX38" fmla="*/ 1980571 w 5188992"/>
              <a:gd name="connsiteY38" fmla="*/ 3396169 h 8465474"/>
              <a:gd name="connsiteX39" fmla="*/ 1996613 w 5188992"/>
              <a:gd name="connsiteY39" fmla="*/ 3332000 h 8465474"/>
              <a:gd name="connsiteX40" fmla="*/ 2044739 w 5188992"/>
              <a:gd name="connsiteY40" fmla="*/ 3235748 h 8465474"/>
              <a:gd name="connsiteX41" fmla="*/ 2060781 w 5188992"/>
              <a:gd name="connsiteY41" fmla="*/ 3187621 h 8465474"/>
              <a:gd name="connsiteX42" fmla="*/ 2140992 w 5188992"/>
              <a:gd name="connsiteY42" fmla="*/ 3123453 h 8465474"/>
              <a:gd name="connsiteX43" fmla="*/ 2205160 w 5188992"/>
              <a:gd name="connsiteY43" fmla="*/ 3107411 h 8465474"/>
              <a:gd name="connsiteX44" fmla="*/ 2237245 w 5188992"/>
              <a:gd name="connsiteY44" fmla="*/ 3075327 h 8465474"/>
              <a:gd name="connsiteX45" fmla="*/ 2285371 w 5188992"/>
              <a:gd name="connsiteY45" fmla="*/ 3043242 h 8465474"/>
              <a:gd name="connsiteX46" fmla="*/ 2365581 w 5188992"/>
              <a:gd name="connsiteY46" fmla="*/ 2979074 h 8465474"/>
              <a:gd name="connsiteX47" fmla="*/ 2413708 w 5188992"/>
              <a:gd name="connsiteY47" fmla="*/ 2963032 h 8465474"/>
              <a:gd name="connsiteX48" fmla="*/ 2445792 w 5188992"/>
              <a:gd name="connsiteY48" fmla="*/ 2914906 h 8465474"/>
              <a:gd name="connsiteX49" fmla="*/ 2477876 w 5188992"/>
              <a:gd name="connsiteY49" fmla="*/ 2882821 h 8465474"/>
              <a:gd name="connsiteX50" fmla="*/ 2574129 w 5188992"/>
              <a:gd name="connsiteY50" fmla="*/ 2818653 h 8465474"/>
              <a:gd name="connsiteX51" fmla="*/ 2622255 w 5188992"/>
              <a:gd name="connsiteY51" fmla="*/ 2802611 h 8465474"/>
              <a:gd name="connsiteX52" fmla="*/ 2654339 w 5188992"/>
              <a:gd name="connsiteY52" fmla="*/ 2754485 h 8465474"/>
              <a:gd name="connsiteX53" fmla="*/ 2718508 w 5188992"/>
              <a:gd name="connsiteY53" fmla="*/ 2690316 h 8465474"/>
              <a:gd name="connsiteX54" fmla="*/ 2750592 w 5188992"/>
              <a:gd name="connsiteY54" fmla="*/ 2642190 h 8465474"/>
              <a:gd name="connsiteX55" fmla="*/ 2782676 w 5188992"/>
              <a:gd name="connsiteY55" fmla="*/ 2481769 h 8465474"/>
              <a:gd name="connsiteX56" fmla="*/ 2750592 w 5188992"/>
              <a:gd name="connsiteY56" fmla="*/ 2321348 h 8465474"/>
              <a:gd name="connsiteX57" fmla="*/ 2734550 w 5188992"/>
              <a:gd name="connsiteY57" fmla="*/ 2273221 h 8465474"/>
              <a:gd name="connsiteX58" fmla="*/ 2718508 w 5188992"/>
              <a:gd name="connsiteY58" fmla="*/ 2144885 h 8465474"/>
              <a:gd name="connsiteX59" fmla="*/ 2734550 w 5188992"/>
              <a:gd name="connsiteY59" fmla="*/ 2096758 h 8465474"/>
              <a:gd name="connsiteX60" fmla="*/ 2766634 w 5188992"/>
              <a:gd name="connsiteY60" fmla="*/ 2000506 h 8465474"/>
              <a:gd name="connsiteX61" fmla="*/ 2798718 w 5188992"/>
              <a:gd name="connsiteY61" fmla="*/ 1968421 h 8465474"/>
              <a:gd name="connsiteX62" fmla="*/ 2830802 w 5188992"/>
              <a:gd name="connsiteY62" fmla="*/ 1920295 h 8465474"/>
              <a:gd name="connsiteX63" fmla="*/ 2894971 w 5188992"/>
              <a:gd name="connsiteY63" fmla="*/ 1840085 h 8465474"/>
              <a:gd name="connsiteX64" fmla="*/ 2943097 w 5188992"/>
              <a:gd name="connsiteY64" fmla="*/ 1824042 h 8465474"/>
              <a:gd name="connsiteX65" fmla="*/ 2975181 w 5188992"/>
              <a:gd name="connsiteY65" fmla="*/ 1775916 h 8465474"/>
              <a:gd name="connsiteX66" fmla="*/ 3039350 w 5188992"/>
              <a:gd name="connsiteY66" fmla="*/ 1647579 h 8465474"/>
              <a:gd name="connsiteX67" fmla="*/ 3087476 w 5188992"/>
              <a:gd name="connsiteY67" fmla="*/ 1615495 h 8465474"/>
              <a:gd name="connsiteX68" fmla="*/ 3119560 w 5188992"/>
              <a:gd name="connsiteY68" fmla="*/ 1567369 h 8465474"/>
              <a:gd name="connsiteX69" fmla="*/ 3184752 w 5188992"/>
              <a:gd name="connsiteY69" fmla="*/ 1550638 h 8465474"/>
              <a:gd name="connsiteX70" fmla="*/ 3376234 w 5188992"/>
              <a:gd name="connsiteY70" fmla="*/ 1583411 h 8465474"/>
              <a:gd name="connsiteX71" fmla="*/ 3424360 w 5188992"/>
              <a:gd name="connsiteY71" fmla="*/ 1647579 h 8465474"/>
              <a:gd name="connsiteX72" fmla="*/ 3456445 w 5188992"/>
              <a:gd name="connsiteY72" fmla="*/ 1759874 h 8465474"/>
              <a:gd name="connsiteX73" fmla="*/ 3488529 w 5188992"/>
              <a:gd name="connsiteY73" fmla="*/ 1808000 h 8465474"/>
              <a:gd name="connsiteX74" fmla="*/ 3504571 w 5188992"/>
              <a:gd name="connsiteY74" fmla="*/ 1856127 h 8465474"/>
              <a:gd name="connsiteX75" fmla="*/ 3536655 w 5188992"/>
              <a:gd name="connsiteY75" fmla="*/ 1952379 h 8465474"/>
              <a:gd name="connsiteX76" fmla="*/ 3552697 w 5188992"/>
              <a:gd name="connsiteY76" fmla="*/ 2000506 h 8465474"/>
              <a:gd name="connsiteX77" fmla="*/ 3584781 w 5188992"/>
              <a:gd name="connsiteY77" fmla="*/ 2096758 h 8465474"/>
              <a:gd name="connsiteX78" fmla="*/ 3600823 w 5188992"/>
              <a:gd name="connsiteY78" fmla="*/ 2160927 h 8465474"/>
              <a:gd name="connsiteX79" fmla="*/ 3600823 w 5188992"/>
              <a:gd name="connsiteY79" fmla="*/ 2289263 h 8465474"/>
              <a:gd name="connsiteX80" fmla="*/ 3568739 w 5188992"/>
              <a:gd name="connsiteY80" fmla="*/ 2321348 h 8465474"/>
              <a:gd name="connsiteX81" fmla="*/ 3581145 w 5188992"/>
              <a:gd name="connsiteY81" fmla="*/ 2359422 h 8465474"/>
              <a:gd name="connsiteX82" fmla="*/ 3586097 w 5188992"/>
              <a:gd name="connsiteY82" fmla="*/ 2375770 h 8465474"/>
              <a:gd name="connsiteX83" fmla="*/ 3586518 w 5188992"/>
              <a:gd name="connsiteY83" fmla="*/ 2377609 h 8465474"/>
              <a:gd name="connsiteX84" fmla="*/ 3586141 w 5188992"/>
              <a:gd name="connsiteY84" fmla="*/ 2375914 h 8465474"/>
              <a:gd name="connsiteX85" fmla="*/ 3586097 w 5188992"/>
              <a:gd name="connsiteY85" fmla="*/ 2375770 h 8465474"/>
              <a:gd name="connsiteX86" fmla="*/ 3585070 w 5188992"/>
              <a:gd name="connsiteY86" fmla="*/ 2371290 h 8465474"/>
              <a:gd name="connsiteX87" fmla="*/ 3616866 w 5188992"/>
              <a:gd name="connsiteY87" fmla="*/ 2401558 h 8465474"/>
              <a:gd name="connsiteX88" fmla="*/ 3632908 w 5188992"/>
              <a:gd name="connsiteY88" fmla="*/ 2449685 h 8465474"/>
              <a:gd name="connsiteX89" fmla="*/ 3729160 w 5188992"/>
              <a:gd name="connsiteY89" fmla="*/ 2529895 h 8465474"/>
              <a:gd name="connsiteX90" fmla="*/ 3745202 w 5188992"/>
              <a:gd name="connsiteY90" fmla="*/ 2594063 h 8465474"/>
              <a:gd name="connsiteX91" fmla="*/ 3793329 w 5188992"/>
              <a:gd name="connsiteY91" fmla="*/ 2561979 h 8465474"/>
              <a:gd name="connsiteX92" fmla="*/ 3905623 w 5188992"/>
              <a:gd name="connsiteY92" fmla="*/ 2449685 h 8465474"/>
              <a:gd name="connsiteX93" fmla="*/ 3921666 w 5188992"/>
              <a:gd name="connsiteY93" fmla="*/ 2321348 h 8465474"/>
              <a:gd name="connsiteX94" fmla="*/ 3937708 w 5188992"/>
              <a:gd name="connsiteY94" fmla="*/ 2160927 h 8465474"/>
              <a:gd name="connsiteX95" fmla="*/ 3985834 w 5188992"/>
              <a:gd name="connsiteY95" fmla="*/ 2144885 h 8465474"/>
              <a:gd name="connsiteX96" fmla="*/ 4210423 w 5188992"/>
              <a:gd name="connsiteY96" fmla="*/ 2193011 h 8465474"/>
              <a:gd name="connsiteX97" fmla="*/ 4258550 w 5188992"/>
              <a:gd name="connsiteY97" fmla="*/ 2225095 h 8465474"/>
              <a:gd name="connsiteX98" fmla="*/ 4386887 w 5188992"/>
              <a:gd name="connsiteY98" fmla="*/ 2289263 h 8465474"/>
              <a:gd name="connsiteX99" fmla="*/ 4402929 w 5188992"/>
              <a:gd name="connsiteY99" fmla="*/ 2353432 h 8465474"/>
              <a:gd name="connsiteX100" fmla="*/ 4386887 w 5188992"/>
              <a:gd name="connsiteY100" fmla="*/ 2433642 h 8465474"/>
              <a:gd name="connsiteX101" fmla="*/ 4370845 w 5188992"/>
              <a:gd name="connsiteY101" fmla="*/ 2481769 h 8465474"/>
              <a:gd name="connsiteX102" fmla="*/ 4322718 w 5188992"/>
              <a:gd name="connsiteY102" fmla="*/ 2626148 h 8465474"/>
              <a:gd name="connsiteX103" fmla="*/ 4306676 w 5188992"/>
              <a:gd name="connsiteY103" fmla="*/ 2738442 h 8465474"/>
              <a:gd name="connsiteX104" fmla="*/ 4338760 w 5188992"/>
              <a:gd name="connsiteY104" fmla="*/ 2834695 h 8465474"/>
              <a:gd name="connsiteX105" fmla="*/ 4370845 w 5188992"/>
              <a:gd name="connsiteY105" fmla="*/ 2866779 h 8465474"/>
              <a:gd name="connsiteX106" fmla="*/ 4386887 w 5188992"/>
              <a:gd name="connsiteY106" fmla="*/ 2914906 h 8465474"/>
              <a:gd name="connsiteX107" fmla="*/ 4451055 w 5188992"/>
              <a:gd name="connsiteY107" fmla="*/ 3059285 h 8465474"/>
              <a:gd name="connsiteX108" fmla="*/ 4515223 w 5188992"/>
              <a:gd name="connsiteY108" fmla="*/ 3155537 h 8465474"/>
              <a:gd name="connsiteX109" fmla="*/ 4531266 w 5188992"/>
              <a:gd name="connsiteY109" fmla="*/ 3203663 h 8465474"/>
              <a:gd name="connsiteX110" fmla="*/ 4579392 w 5188992"/>
              <a:gd name="connsiteY110" fmla="*/ 3283874 h 8465474"/>
              <a:gd name="connsiteX111" fmla="*/ 4627518 w 5188992"/>
              <a:gd name="connsiteY111" fmla="*/ 3396169 h 8465474"/>
              <a:gd name="connsiteX112" fmla="*/ 4643560 w 5188992"/>
              <a:gd name="connsiteY112" fmla="*/ 3460337 h 8465474"/>
              <a:gd name="connsiteX113" fmla="*/ 4675645 w 5188992"/>
              <a:gd name="connsiteY113" fmla="*/ 3492421 h 8465474"/>
              <a:gd name="connsiteX114" fmla="*/ 4691687 w 5188992"/>
              <a:gd name="connsiteY114" fmla="*/ 3540548 h 8465474"/>
              <a:gd name="connsiteX115" fmla="*/ 4723771 w 5188992"/>
              <a:gd name="connsiteY115" fmla="*/ 3588674 h 8465474"/>
              <a:gd name="connsiteX116" fmla="*/ 4755855 w 5188992"/>
              <a:gd name="connsiteY116" fmla="*/ 3684927 h 8465474"/>
              <a:gd name="connsiteX117" fmla="*/ 4803981 w 5188992"/>
              <a:gd name="connsiteY117" fmla="*/ 3717011 h 8465474"/>
              <a:gd name="connsiteX118" fmla="*/ 4820023 w 5188992"/>
              <a:gd name="connsiteY118" fmla="*/ 3765137 h 8465474"/>
              <a:gd name="connsiteX119" fmla="*/ 4868150 w 5188992"/>
              <a:gd name="connsiteY119" fmla="*/ 3797221 h 8465474"/>
              <a:gd name="connsiteX120" fmla="*/ 4916276 w 5188992"/>
              <a:gd name="connsiteY120" fmla="*/ 4037853 h 8465474"/>
              <a:gd name="connsiteX121" fmla="*/ 5044613 w 5188992"/>
              <a:gd name="connsiteY121" fmla="*/ 4053895 h 8465474"/>
              <a:gd name="connsiteX122" fmla="*/ 5060655 w 5188992"/>
              <a:gd name="connsiteY122" fmla="*/ 4102021 h 8465474"/>
              <a:gd name="connsiteX123" fmla="*/ 5108781 w 5188992"/>
              <a:gd name="connsiteY123" fmla="*/ 4374737 h 8465474"/>
              <a:gd name="connsiteX124" fmla="*/ 5156908 w 5188992"/>
              <a:gd name="connsiteY124" fmla="*/ 4390779 h 8465474"/>
              <a:gd name="connsiteX125" fmla="*/ 5172950 w 5188992"/>
              <a:gd name="connsiteY125" fmla="*/ 4438906 h 8465474"/>
              <a:gd name="connsiteX126" fmla="*/ 5188992 w 5188992"/>
              <a:gd name="connsiteY126" fmla="*/ 4904127 h 8465474"/>
              <a:gd name="connsiteX127" fmla="*/ 5172950 w 5188992"/>
              <a:gd name="connsiteY127" fmla="*/ 5224969 h 8465474"/>
              <a:gd name="connsiteX128" fmla="*/ 5156908 w 5188992"/>
              <a:gd name="connsiteY128" fmla="*/ 5385390 h 8465474"/>
              <a:gd name="connsiteX129" fmla="*/ 5140866 w 5188992"/>
              <a:gd name="connsiteY129" fmla="*/ 5914779 h 8465474"/>
              <a:gd name="connsiteX130" fmla="*/ 5124823 w 5188992"/>
              <a:gd name="connsiteY130" fmla="*/ 5962906 h 8465474"/>
              <a:gd name="connsiteX131" fmla="*/ 5076697 w 5188992"/>
              <a:gd name="connsiteY131" fmla="*/ 6123327 h 8465474"/>
              <a:gd name="connsiteX132" fmla="*/ 5044613 w 5188992"/>
              <a:gd name="connsiteY132" fmla="*/ 6171453 h 8465474"/>
              <a:gd name="connsiteX133" fmla="*/ 5006540 w 5188992"/>
              <a:gd name="connsiteY133" fmla="*/ 6183859 h 8465474"/>
              <a:gd name="connsiteX134" fmla="*/ 4990191 w 5188992"/>
              <a:gd name="connsiteY134" fmla="*/ 6188812 h 8465474"/>
              <a:gd name="connsiteX135" fmla="*/ 4988353 w 5188992"/>
              <a:gd name="connsiteY135" fmla="*/ 6189233 h 8465474"/>
              <a:gd name="connsiteX136" fmla="*/ 4990048 w 5188992"/>
              <a:gd name="connsiteY136" fmla="*/ 6188855 h 8465474"/>
              <a:gd name="connsiteX137" fmla="*/ 4990191 w 5188992"/>
              <a:gd name="connsiteY137" fmla="*/ 6188812 h 8465474"/>
              <a:gd name="connsiteX138" fmla="*/ 4994672 w 5188992"/>
              <a:gd name="connsiteY138" fmla="*/ 6187785 h 8465474"/>
              <a:gd name="connsiteX139" fmla="*/ 4964402 w 5188992"/>
              <a:gd name="connsiteY139" fmla="*/ 6219579 h 8465474"/>
              <a:gd name="connsiteX140" fmla="*/ 4884192 w 5188992"/>
              <a:gd name="connsiteY140" fmla="*/ 6267706 h 8465474"/>
              <a:gd name="connsiteX141" fmla="*/ 4846119 w 5188992"/>
              <a:gd name="connsiteY141" fmla="*/ 6280112 h 8465474"/>
              <a:gd name="connsiteX142" fmla="*/ 4829770 w 5188992"/>
              <a:gd name="connsiteY142" fmla="*/ 6285065 h 8465474"/>
              <a:gd name="connsiteX143" fmla="*/ 4827932 w 5188992"/>
              <a:gd name="connsiteY143" fmla="*/ 6285486 h 8465474"/>
              <a:gd name="connsiteX144" fmla="*/ 4829627 w 5188992"/>
              <a:gd name="connsiteY144" fmla="*/ 6285108 h 8465474"/>
              <a:gd name="connsiteX145" fmla="*/ 4829770 w 5188992"/>
              <a:gd name="connsiteY145" fmla="*/ 6285065 h 8465474"/>
              <a:gd name="connsiteX146" fmla="*/ 4834251 w 5188992"/>
              <a:gd name="connsiteY146" fmla="*/ 6284038 h 8465474"/>
              <a:gd name="connsiteX147" fmla="*/ 4803981 w 5188992"/>
              <a:gd name="connsiteY147" fmla="*/ 6315832 h 8465474"/>
              <a:gd name="connsiteX148" fmla="*/ 4723771 w 5188992"/>
              <a:gd name="connsiteY148" fmla="*/ 6380000 h 8465474"/>
              <a:gd name="connsiteX149" fmla="*/ 4322718 w 5188992"/>
              <a:gd name="connsiteY149" fmla="*/ 6412085 h 8465474"/>
              <a:gd name="connsiteX150" fmla="*/ 4274592 w 5188992"/>
              <a:gd name="connsiteY150" fmla="*/ 6380000 h 8465474"/>
              <a:gd name="connsiteX151" fmla="*/ 4162297 w 5188992"/>
              <a:gd name="connsiteY151" fmla="*/ 6363958 h 8465474"/>
              <a:gd name="connsiteX152" fmla="*/ 4098129 w 5188992"/>
              <a:gd name="connsiteY152" fmla="*/ 6588548 h 8465474"/>
              <a:gd name="connsiteX153" fmla="*/ 4114171 w 5188992"/>
              <a:gd name="connsiteY153" fmla="*/ 6684800 h 8465474"/>
              <a:gd name="connsiteX154" fmla="*/ 4146255 w 5188992"/>
              <a:gd name="connsiteY154" fmla="*/ 7663369 h 8465474"/>
              <a:gd name="connsiteX155" fmla="*/ 4160145 w 5188992"/>
              <a:gd name="connsiteY155" fmla="*/ 7719185 h 8465474"/>
              <a:gd name="connsiteX156" fmla="*/ 4163731 w 5188992"/>
              <a:gd name="connsiteY156" fmla="*/ 7733822 h 8465474"/>
              <a:gd name="connsiteX157" fmla="*/ 4163843 w 5188992"/>
              <a:gd name="connsiteY157" fmla="*/ 7734331 h 8465474"/>
              <a:gd name="connsiteX158" fmla="*/ 4165954 w 5188992"/>
              <a:gd name="connsiteY158" fmla="*/ 7742894 h 8465474"/>
              <a:gd name="connsiteX159" fmla="*/ 4163731 w 5188992"/>
              <a:gd name="connsiteY159" fmla="*/ 7733822 h 8465474"/>
              <a:gd name="connsiteX160" fmla="*/ 4161183 w 5188992"/>
              <a:gd name="connsiteY160" fmla="*/ 7722229 h 8465474"/>
              <a:gd name="connsiteX161" fmla="*/ 4178339 w 5188992"/>
              <a:gd name="connsiteY161" fmla="*/ 7775663 h 8465474"/>
              <a:gd name="connsiteX162" fmla="*/ 4194381 w 5188992"/>
              <a:gd name="connsiteY162" fmla="*/ 7839832 h 8465474"/>
              <a:gd name="connsiteX163" fmla="*/ 4235623 w 5188992"/>
              <a:gd name="connsiteY163" fmla="*/ 7975433 h 8465474"/>
              <a:gd name="connsiteX164" fmla="*/ 4240456 w 5188992"/>
              <a:gd name="connsiteY164" fmla="*/ 8004117 h 8465474"/>
              <a:gd name="connsiteX165" fmla="*/ 4235115 w 5188992"/>
              <a:gd name="connsiteY165" fmla="*/ 8001001 h 8465474"/>
              <a:gd name="connsiteX166" fmla="*/ 4251157 w 5188992"/>
              <a:gd name="connsiteY166" fmla="*/ 8305801 h 8465474"/>
              <a:gd name="connsiteX167" fmla="*/ 4207974 w 5188992"/>
              <a:gd name="connsiteY167" fmla="*/ 8449745 h 8465474"/>
              <a:gd name="connsiteX168" fmla="*/ 4107079 w 5188992"/>
              <a:gd name="connsiteY168" fmla="*/ 8462631 h 8465474"/>
              <a:gd name="connsiteX169" fmla="*/ 4001876 w 5188992"/>
              <a:gd name="connsiteY169" fmla="*/ 8465474 h 8465474"/>
              <a:gd name="connsiteX170" fmla="*/ 3953750 w 5188992"/>
              <a:gd name="connsiteY170" fmla="*/ 8449432 h 8465474"/>
              <a:gd name="connsiteX171" fmla="*/ 3857497 w 5188992"/>
              <a:gd name="connsiteY171" fmla="*/ 8417348 h 8465474"/>
              <a:gd name="connsiteX172" fmla="*/ 3825413 w 5188992"/>
              <a:gd name="connsiteY172" fmla="*/ 8385263 h 8465474"/>
              <a:gd name="connsiteX173" fmla="*/ 3745202 w 5188992"/>
              <a:gd name="connsiteY173" fmla="*/ 8321095 h 8465474"/>
              <a:gd name="connsiteX174" fmla="*/ 3681034 w 5188992"/>
              <a:gd name="connsiteY174" fmla="*/ 8176716 h 8465474"/>
              <a:gd name="connsiteX175" fmla="*/ 3648950 w 5188992"/>
              <a:gd name="connsiteY175" fmla="*/ 7855874 h 8465474"/>
              <a:gd name="connsiteX176" fmla="*/ 3616866 w 5188992"/>
              <a:gd name="connsiteY176" fmla="*/ 7759621 h 8465474"/>
              <a:gd name="connsiteX177" fmla="*/ 3600823 w 5188992"/>
              <a:gd name="connsiteY177" fmla="*/ 7679411 h 8465474"/>
              <a:gd name="connsiteX178" fmla="*/ 3584781 w 5188992"/>
              <a:gd name="connsiteY178" fmla="*/ 7406695 h 8465474"/>
              <a:gd name="connsiteX179" fmla="*/ 3568739 w 5188992"/>
              <a:gd name="connsiteY179" fmla="*/ 7358569 h 8465474"/>
              <a:gd name="connsiteX180" fmla="*/ 3520613 w 5188992"/>
              <a:gd name="connsiteY180" fmla="*/ 7198148 h 8465474"/>
              <a:gd name="connsiteX181" fmla="*/ 3488529 w 5188992"/>
              <a:gd name="connsiteY181" fmla="*/ 7166063 h 8465474"/>
              <a:gd name="connsiteX182" fmla="*/ 3472487 w 5188992"/>
              <a:gd name="connsiteY182" fmla="*/ 7117937 h 8465474"/>
              <a:gd name="connsiteX183" fmla="*/ 3440402 w 5188992"/>
              <a:gd name="connsiteY183" fmla="*/ 7021685 h 8465474"/>
              <a:gd name="connsiteX184" fmla="*/ 3408318 w 5188992"/>
              <a:gd name="connsiteY184" fmla="*/ 6989600 h 8465474"/>
              <a:gd name="connsiteX185" fmla="*/ 3392276 w 5188992"/>
              <a:gd name="connsiteY185" fmla="*/ 6925432 h 8465474"/>
              <a:gd name="connsiteX186" fmla="*/ 3408318 w 5188992"/>
              <a:gd name="connsiteY186" fmla="*/ 6877306 h 8465474"/>
              <a:gd name="connsiteX187" fmla="*/ 3440402 w 5188992"/>
              <a:gd name="connsiteY187" fmla="*/ 6797095 h 8465474"/>
              <a:gd name="connsiteX188" fmla="*/ 3472487 w 5188992"/>
              <a:gd name="connsiteY188" fmla="*/ 6620632 h 8465474"/>
              <a:gd name="connsiteX189" fmla="*/ 3408318 w 5188992"/>
              <a:gd name="connsiteY189" fmla="*/ 6556463 h 8465474"/>
              <a:gd name="connsiteX190" fmla="*/ 3328108 w 5188992"/>
              <a:gd name="connsiteY190" fmla="*/ 6476253 h 8465474"/>
              <a:gd name="connsiteX191" fmla="*/ 3135602 w 5188992"/>
              <a:gd name="connsiteY191" fmla="*/ 6444169 h 8465474"/>
              <a:gd name="connsiteX192" fmla="*/ 3087476 w 5188992"/>
              <a:gd name="connsiteY192" fmla="*/ 6428127 h 8465474"/>
              <a:gd name="connsiteX193" fmla="*/ 3039350 w 5188992"/>
              <a:gd name="connsiteY193" fmla="*/ 6412085 h 8465474"/>
              <a:gd name="connsiteX194" fmla="*/ 2943097 w 5188992"/>
              <a:gd name="connsiteY194" fmla="*/ 6380000 h 8465474"/>
              <a:gd name="connsiteX195" fmla="*/ 2911013 w 5188992"/>
              <a:gd name="connsiteY195" fmla="*/ 6412085 h 8465474"/>
              <a:gd name="connsiteX196" fmla="*/ 2862887 w 5188992"/>
              <a:gd name="connsiteY196" fmla="*/ 6428127 h 8465474"/>
              <a:gd name="connsiteX197" fmla="*/ 2814760 w 5188992"/>
              <a:gd name="connsiteY197" fmla="*/ 6765011 h 8465474"/>
              <a:gd name="connsiteX198" fmla="*/ 2798718 w 5188992"/>
              <a:gd name="connsiteY198" fmla="*/ 6989600 h 8465474"/>
              <a:gd name="connsiteX199" fmla="*/ 2782676 w 5188992"/>
              <a:gd name="connsiteY199" fmla="*/ 7037727 h 8465474"/>
              <a:gd name="connsiteX200" fmla="*/ 2734550 w 5188992"/>
              <a:gd name="connsiteY200" fmla="*/ 7182106 h 8465474"/>
              <a:gd name="connsiteX201" fmla="*/ 2702466 w 5188992"/>
              <a:gd name="connsiteY201" fmla="*/ 7230232 h 8465474"/>
              <a:gd name="connsiteX202" fmla="*/ 2670381 w 5188992"/>
              <a:gd name="connsiteY202" fmla="*/ 7454821 h 8465474"/>
              <a:gd name="connsiteX203" fmla="*/ 2654339 w 5188992"/>
              <a:gd name="connsiteY203" fmla="*/ 7502948 h 8465474"/>
              <a:gd name="connsiteX204" fmla="*/ 2622255 w 5188992"/>
              <a:gd name="connsiteY204" fmla="*/ 7599200 h 8465474"/>
              <a:gd name="connsiteX205" fmla="*/ 2606213 w 5188992"/>
              <a:gd name="connsiteY205" fmla="*/ 7679411 h 8465474"/>
              <a:gd name="connsiteX206" fmla="*/ 2686423 w 5188992"/>
              <a:gd name="connsiteY206" fmla="*/ 7775663 h 8465474"/>
              <a:gd name="connsiteX207" fmla="*/ 2558087 w 5188992"/>
              <a:gd name="connsiteY207" fmla="*/ 7839832 h 8465474"/>
              <a:gd name="connsiteX208" fmla="*/ 2397666 w 5188992"/>
              <a:gd name="connsiteY208" fmla="*/ 7871916 h 8465474"/>
              <a:gd name="connsiteX209" fmla="*/ 2349539 w 5188992"/>
              <a:gd name="connsiteY209" fmla="*/ 7920042 h 8465474"/>
              <a:gd name="connsiteX210" fmla="*/ 1868276 w 5188992"/>
              <a:gd name="connsiteY210" fmla="*/ 7936085 h 8465474"/>
              <a:gd name="connsiteX211" fmla="*/ 1820150 w 5188992"/>
              <a:gd name="connsiteY211" fmla="*/ 7920042 h 8465474"/>
              <a:gd name="connsiteX212" fmla="*/ 1723897 w 5188992"/>
              <a:gd name="connsiteY212" fmla="*/ 7887958 h 8465474"/>
              <a:gd name="connsiteX213" fmla="*/ 1707855 w 5188992"/>
              <a:gd name="connsiteY213" fmla="*/ 7791706 h 8465474"/>
              <a:gd name="connsiteX214" fmla="*/ 1755981 w 5188992"/>
              <a:gd name="connsiteY214" fmla="*/ 7775663 h 8465474"/>
              <a:gd name="connsiteX215" fmla="*/ 1788066 w 5188992"/>
              <a:gd name="connsiteY215" fmla="*/ 7743579 h 8465474"/>
              <a:gd name="connsiteX216" fmla="*/ 1884318 w 5188992"/>
              <a:gd name="connsiteY216" fmla="*/ 7679411 h 8465474"/>
              <a:gd name="connsiteX217" fmla="*/ 1980571 w 5188992"/>
              <a:gd name="connsiteY217" fmla="*/ 7647327 h 8465474"/>
              <a:gd name="connsiteX218" fmla="*/ 2012655 w 5188992"/>
              <a:gd name="connsiteY218" fmla="*/ 7615242 h 8465474"/>
              <a:gd name="connsiteX219" fmla="*/ 2092866 w 5188992"/>
              <a:gd name="connsiteY219" fmla="*/ 7535032 h 8465474"/>
              <a:gd name="connsiteX220" fmla="*/ 2124950 w 5188992"/>
              <a:gd name="connsiteY220" fmla="*/ 7486906 h 8465474"/>
              <a:gd name="connsiteX221" fmla="*/ 2140992 w 5188992"/>
              <a:gd name="connsiteY221" fmla="*/ 7438779 h 8465474"/>
              <a:gd name="connsiteX222" fmla="*/ 2157034 w 5188992"/>
              <a:gd name="connsiteY222" fmla="*/ 7390653 h 8465474"/>
              <a:gd name="connsiteX223" fmla="*/ 2205160 w 5188992"/>
              <a:gd name="connsiteY223" fmla="*/ 7117937 h 8465474"/>
              <a:gd name="connsiteX224" fmla="*/ 2189118 w 5188992"/>
              <a:gd name="connsiteY224" fmla="*/ 7021685 h 8465474"/>
              <a:gd name="connsiteX225" fmla="*/ 2173076 w 5188992"/>
              <a:gd name="connsiteY225" fmla="*/ 6973558 h 8465474"/>
              <a:gd name="connsiteX226" fmla="*/ 2157034 w 5188992"/>
              <a:gd name="connsiteY226" fmla="*/ 6508337 h 8465474"/>
              <a:gd name="connsiteX227" fmla="*/ 2124950 w 5188992"/>
              <a:gd name="connsiteY227" fmla="*/ 6460211 h 8465474"/>
              <a:gd name="connsiteX228" fmla="*/ 2108908 w 5188992"/>
              <a:gd name="connsiteY228" fmla="*/ 6412085 h 8465474"/>
              <a:gd name="connsiteX229" fmla="*/ 2044739 w 5188992"/>
              <a:gd name="connsiteY229" fmla="*/ 6283748 h 8465474"/>
              <a:gd name="connsiteX230" fmla="*/ 2076823 w 5188992"/>
              <a:gd name="connsiteY230" fmla="*/ 6187495 h 8465474"/>
              <a:gd name="connsiteX231" fmla="*/ 2076823 w 5188992"/>
              <a:gd name="connsiteY231" fmla="*/ 5978948 h 8465474"/>
              <a:gd name="connsiteX232" fmla="*/ 2108908 w 5188992"/>
              <a:gd name="connsiteY232" fmla="*/ 5930821 h 8465474"/>
              <a:gd name="connsiteX233" fmla="*/ 2124950 w 5188992"/>
              <a:gd name="connsiteY233" fmla="*/ 5754358 h 8465474"/>
              <a:gd name="connsiteX234" fmla="*/ 2140992 w 5188992"/>
              <a:gd name="connsiteY234" fmla="*/ 5706232 h 8465474"/>
              <a:gd name="connsiteX235" fmla="*/ 2124950 w 5188992"/>
              <a:gd name="connsiteY235" fmla="*/ 5658106 h 8465474"/>
              <a:gd name="connsiteX236" fmla="*/ 2076823 w 5188992"/>
              <a:gd name="connsiteY236" fmla="*/ 5513727 h 8465474"/>
              <a:gd name="connsiteX237" fmla="*/ 2140992 w 5188992"/>
              <a:gd name="connsiteY237" fmla="*/ 5385390 h 8465474"/>
              <a:gd name="connsiteX238" fmla="*/ 1948487 w 5188992"/>
              <a:gd name="connsiteY238" fmla="*/ 5369348 h 8465474"/>
              <a:gd name="connsiteX239" fmla="*/ 1932445 w 5188992"/>
              <a:gd name="connsiteY239" fmla="*/ 5241011 h 8465474"/>
              <a:gd name="connsiteX240" fmla="*/ 1916402 w 5188992"/>
              <a:gd name="connsiteY240" fmla="*/ 5192885 h 8465474"/>
              <a:gd name="connsiteX241" fmla="*/ 1932445 w 5188992"/>
              <a:gd name="connsiteY241" fmla="*/ 5144758 h 8465474"/>
              <a:gd name="connsiteX242" fmla="*/ 1980571 w 5188992"/>
              <a:gd name="connsiteY242" fmla="*/ 5128716 h 8465474"/>
              <a:gd name="connsiteX243" fmla="*/ 2076823 w 5188992"/>
              <a:gd name="connsiteY243" fmla="*/ 5112674 h 8465474"/>
              <a:gd name="connsiteX244" fmla="*/ 2124950 w 5188992"/>
              <a:gd name="connsiteY244" fmla="*/ 5032463 h 8465474"/>
              <a:gd name="connsiteX245" fmla="*/ 2108908 w 5188992"/>
              <a:gd name="connsiteY245" fmla="*/ 4984337 h 8465474"/>
              <a:gd name="connsiteX246" fmla="*/ 2076823 w 5188992"/>
              <a:gd name="connsiteY246" fmla="*/ 4936211 h 8465474"/>
              <a:gd name="connsiteX247" fmla="*/ 2044739 w 5188992"/>
              <a:gd name="connsiteY247" fmla="*/ 4711621 h 8465474"/>
              <a:gd name="connsiteX248" fmla="*/ 1948487 w 5188992"/>
              <a:gd name="connsiteY248" fmla="*/ 4679537 h 8465474"/>
              <a:gd name="connsiteX249" fmla="*/ 1900360 w 5188992"/>
              <a:gd name="connsiteY249" fmla="*/ 4695579 h 8465474"/>
              <a:gd name="connsiteX250" fmla="*/ 1563476 w 5188992"/>
              <a:gd name="connsiteY250" fmla="*/ 4711621 h 8465474"/>
              <a:gd name="connsiteX251" fmla="*/ 1515350 w 5188992"/>
              <a:gd name="connsiteY251" fmla="*/ 4727663 h 8465474"/>
              <a:gd name="connsiteX252" fmla="*/ 1338887 w 5188992"/>
              <a:gd name="connsiteY252" fmla="*/ 4775790 h 8465474"/>
              <a:gd name="connsiteX253" fmla="*/ 1306802 w 5188992"/>
              <a:gd name="connsiteY253" fmla="*/ 4807874 h 8465474"/>
              <a:gd name="connsiteX254" fmla="*/ 1202960 w 5188992"/>
              <a:gd name="connsiteY254" fmla="*/ 4819018 h 8465474"/>
              <a:gd name="connsiteX255" fmla="*/ 1177366 w 5188992"/>
              <a:gd name="connsiteY255" fmla="*/ 4820215 h 8465474"/>
              <a:gd name="connsiteX256" fmla="*/ 1267326 w 5188992"/>
              <a:gd name="connsiteY256" fmla="*/ 7347285 h 8465474"/>
              <a:gd name="connsiteX257" fmla="*/ 1299410 w 5188992"/>
              <a:gd name="connsiteY257" fmla="*/ 7411453 h 8465474"/>
              <a:gd name="connsiteX258" fmla="*/ 1299410 w 5188992"/>
              <a:gd name="connsiteY258" fmla="*/ 7972927 h 8465474"/>
              <a:gd name="connsiteX259" fmla="*/ 1171074 w 5188992"/>
              <a:gd name="connsiteY259" fmla="*/ 7972927 h 8465474"/>
              <a:gd name="connsiteX260" fmla="*/ 1122947 w 5188992"/>
              <a:gd name="connsiteY260" fmla="*/ 7379369 h 8465474"/>
              <a:gd name="connsiteX261" fmla="*/ 1171074 w 5188992"/>
              <a:gd name="connsiteY261" fmla="*/ 7379369 h 8465474"/>
              <a:gd name="connsiteX262" fmla="*/ 1072456 w 5188992"/>
              <a:gd name="connsiteY262" fmla="*/ 4815317 h 8465474"/>
              <a:gd name="connsiteX263" fmla="*/ 1050129 w 5188992"/>
              <a:gd name="connsiteY263" fmla="*/ 4807874 h 8465474"/>
              <a:gd name="connsiteX264" fmla="*/ 985960 w 5188992"/>
              <a:gd name="connsiteY264" fmla="*/ 4791832 h 8465474"/>
              <a:gd name="connsiteX265" fmla="*/ 969918 w 5188992"/>
              <a:gd name="connsiteY265" fmla="*/ 4743706 h 8465474"/>
              <a:gd name="connsiteX266" fmla="*/ 937834 w 5188992"/>
              <a:gd name="connsiteY266" fmla="*/ 4695579 h 8465474"/>
              <a:gd name="connsiteX267" fmla="*/ 937834 w 5188992"/>
              <a:gd name="connsiteY267" fmla="*/ 4535158 h 8465474"/>
              <a:gd name="connsiteX268" fmla="*/ 1002002 w 5188992"/>
              <a:gd name="connsiteY268" fmla="*/ 4438906 h 8465474"/>
              <a:gd name="connsiteX269" fmla="*/ 1050129 w 5188992"/>
              <a:gd name="connsiteY269" fmla="*/ 4422863 h 8465474"/>
              <a:gd name="connsiteX270" fmla="*/ 1057319 w 5188992"/>
              <a:gd name="connsiteY270" fmla="*/ 4421739 h 8465474"/>
              <a:gd name="connsiteX271" fmla="*/ 978568 w 5188992"/>
              <a:gd name="connsiteY271" fmla="*/ 2374232 h 8465474"/>
              <a:gd name="connsiteX272" fmla="*/ 914400 w 5188992"/>
              <a:gd name="connsiteY272" fmla="*/ 2181727 h 8465474"/>
              <a:gd name="connsiteX273" fmla="*/ 930442 w 5188992"/>
              <a:gd name="connsiteY273" fmla="*/ 1796716 h 8465474"/>
              <a:gd name="connsiteX274" fmla="*/ 930442 w 5188992"/>
              <a:gd name="connsiteY274" fmla="*/ 1524000 h 8465474"/>
              <a:gd name="connsiteX275" fmla="*/ 882316 w 5188992"/>
              <a:gd name="connsiteY275" fmla="*/ 1395664 h 8465474"/>
              <a:gd name="connsiteX276" fmla="*/ 882316 w 5188992"/>
              <a:gd name="connsiteY276" fmla="*/ 1155032 h 8465474"/>
              <a:gd name="connsiteX277" fmla="*/ 818147 w 5188992"/>
              <a:gd name="connsiteY277" fmla="*/ 1090864 h 8465474"/>
              <a:gd name="connsiteX278" fmla="*/ 689810 w 5188992"/>
              <a:gd name="connsiteY278" fmla="*/ 1074822 h 8465474"/>
              <a:gd name="connsiteX279" fmla="*/ 481263 w 5188992"/>
              <a:gd name="connsiteY279" fmla="*/ 1122948 h 8465474"/>
              <a:gd name="connsiteX280" fmla="*/ 256674 w 5188992"/>
              <a:gd name="connsiteY280" fmla="*/ 1203158 h 8465474"/>
              <a:gd name="connsiteX281" fmla="*/ 0 w 5188992"/>
              <a:gd name="connsiteY281" fmla="*/ 1074822 h 8465474"/>
              <a:gd name="connsiteX282" fmla="*/ 304800 w 5188992"/>
              <a:gd name="connsiteY282" fmla="*/ 962527 h 8465474"/>
              <a:gd name="connsiteX283" fmla="*/ 529389 w 5188992"/>
              <a:gd name="connsiteY283" fmla="*/ 946485 h 8465474"/>
              <a:gd name="connsiteX284" fmla="*/ 866274 w 5188992"/>
              <a:gd name="connsiteY284" fmla="*/ 946485 h 8465474"/>
              <a:gd name="connsiteX285" fmla="*/ 866274 w 5188992"/>
              <a:gd name="connsiteY285" fmla="*/ 593558 h 8465474"/>
              <a:gd name="connsiteX286" fmla="*/ 802105 w 5188992"/>
              <a:gd name="connsiteY286" fmla="*/ 545432 h 8465474"/>
              <a:gd name="connsiteX287" fmla="*/ 802105 w 5188992"/>
              <a:gd name="connsiteY287" fmla="*/ 417095 h 8465474"/>
              <a:gd name="connsiteX288" fmla="*/ 850231 w 5188992"/>
              <a:gd name="connsiteY288" fmla="*/ 160422 h 846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5188992" h="8465474">
                <a:moveTo>
                  <a:pt x="882316" y="0"/>
                </a:moveTo>
                <a:lnTo>
                  <a:pt x="946484" y="176464"/>
                </a:lnTo>
                <a:lnTo>
                  <a:pt x="1010653" y="433137"/>
                </a:lnTo>
                <a:lnTo>
                  <a:pt x="994610" y="561474"/>
                </a:lnTo>
                <a:lnTo>
                  <a:pt x="1010653" y="930443"/>
                </a:lnTo>
                <a:lnTo>
                  <a:pt x="1187116" y="930443"/>
                </a:lnTo>
                <a:lnTo>
                  <a:pt x="1267326" y="866274"/>
                </a:lnTo>
                <a:lnTo>
                  <a:pt x="1315453" y="994611"/>
                </a:lnTo>
                <a:lnTo>
                  <a:pt x="1283368" y="1106906"/>
                </a:lnTo>
                <a:lnTo>
                  <a:pt x="1219200" y="1058779"/>
                </a:lnTo>
                <a:lnTo>
                  <a:pt x="1155031" y="1058779"/>
                </a:lnTo>
                <a:lnTo>
                  <a:pt x="1042737" y="1138990"/>
                </a:lnTo>
                <a:lnTo>
                  <a:pt x="1058779" y="1347537"/>
                </a:lnTo>
                <a:lnTo>
                  <a:pt x="1058779" y="1427748"/>
                </a:lnTo>
                <a:lnTo>
                  <a:pt x="1058779" y="1475874"/>
                </a:lnTo>
                <a:lnTo>
                  <a:pt x="1042737" y="1588169"/>
                </a:lnTo>
                <a:lnTo>
                  <a:pt x="1058779" y="1748590"/>
                </a:lnTo>
                <a:lnTo>
                  <a:pt x="1283368" y="2117558"/>
                </a:lnTo>
                <a:lnTo>
                  <a:pt x="1267326" y="2294022"/>
                </a:lnTo>
                <a:lnTo>
                  <a:pt x="1219200" y="2390274"/>
                </a:lnTo>
                <a:lnTo>
                  <a:pt x="1090863" y="2390274"/>
                </a:lnTo>
                <a:lnTo>
                  <a:pt x="1162660" y="4407122"/>
                </a:lnTo>
                <a:lnTo>
                  <a:pt x="1173065" y="4408985"/>
                </a:lnTo>
                <a:cubicBezTo>
                  <a:pt x="1187916" y="4413077"/>
                  <a:pt x="1209130" y="4422390"/>
                  <a:pt x="1258676" y="4438906"/>
                </a:cubicBezTo>
                <a:cubicBezTo>
                  <a:pt x="1258676" y="4438906"/>
                  <a:pt x="1324024" y="4420557"/>
                  <a:pt x="1354929" y="4406821"/>
                </a:cubicBezTo>
                <a:cubicBezTo>
                  <a:pt x="1372547" y="4398991"/>
                  <a:pt x="1387013" y="4385432"/>
                  <a:pt x="1403055" y="4374737"/>
                </a:cubicBezTo>
                <a:cubicBezTo>
                  <a:pt x="1536601" y="4341350"/>
                  <a:pt x="1404565" y="4382003"/>
                  <a:pt x="1515350" y="4326611"/>
                </a:cubicBezTo>
                <a:cubicBezTo>
                  <a:pt x="1530475" y="4319049"/>
                  <a:pt x="1548351" y="4318131"/>
                  <a:pt x="1563476" y="4310569"/>
                </a:cubicBezTo>
                <a:cubicBezTo>
                  <a:pt x="1603950" y="4290332"/>
                  <a:pt x="1613845" y="4276242"/>
                  <a:pt x="1643687" y="4246400"/>
                </a:cubicBezTo>
                <a:cubicBezTo>
                  <a:pt x="1659729" y="4241053"/>
                  <a:pt x="1678609" y="4240921"/>
                  <a:pt x="1691813" y="4230358"/>
                </a:cubicBezTo>
                <a:cubicBezTo>
                  <a:pt x="1720084" y="4207741"/>
                  <a:pt x="1729371" y="4165810"/>
                  <a:pt x="1739939" y="4134106"/>
                </a:cubicBezTo>
                <a:cubicBezTo>
                  <a:pt x="1739939" y="4134106"/>
                  <a:pt x="1797463" y="4084144"/>
                  <a:pt x="1820150" y="4053895"/>
                </a:cubicBezTo>
                <a:cubicBezTo>
                  <a:pt x="1830296" y="4040367"/>
                  <a:pt x="1830845" y="4021811"/>
                  <a:pt x="1836192" y="4005769"/>
                </a:cubicBezTo>
                <a:cubicBezTo>
                  <a:pt x="1892958" y="3967925"/>
                  <a:pt x="1896619" y="3970029"/>
                  <a:pt x="1948487" y="3909516"/>
                </a:cubicBezTo>
                <a:cubicBezTo>
                  <a:pt x="1961034" y="3894877"/>
                  <a:pt x="1972976" y="3879111"/>
                  <a:pt x="1980571" y="3861390"/>
                </a:cubicBezTo>
                <a:cubicBezTo>
                  <a:pt x="1989256" y="3841125"/>
                  <a:pt x="1991266" y="3818611"/>
                  <a:pt x="1996613" y="3797221"/>
                </a:cubicBezTo>
                <a:cubicBezTo>
                  <a:pt x="1996613" y="3797221"/>
                  <a:pt x="1969804" y="3734375"/>
                  <a:pt x="1964529" y="3700969"/>
                </a:cubicBezTo>
                <a:cubicBezTo>
                  <a:pt x="1953655" y="3632101"/>
                  <a:pt x="1953834" y="3561937"/>
                  <a:pt x="1948487" y="3492421"/>
                </a:cubicBezTo>
                <a:cubicBezTo>
                  <a:pt x="1948487" y="3492421"/>
                  <a:pt x="1970853" y="3428562"/>
                  <a:pt x="1980571" y="3396169"/>
                </a:cubicBezTo>
                <a:cubicBezTo>
                  <a:pt x="1986906" y="3375051"/>
                  <a:pt x="1990556" y="3353200"/>
                  <a:pt x="1996613" y="3332000"/>
                </a:cubicBezTo>
                <a:cubicBezTo>
                  <a:pt x="2023494" y="3237914"/>
                  <a:pt x="1997868" y="3329491"/>
                  <a:pt x="2044739" y="3235748"/>
                </a:cubicBezTo>
                <a:cubicBezTo>
                  <a:pt x="2052301" y="3220623"/>
                  <a:pt x="2052081" y="3202121"/>
                  <a:pt x="2060781" y="3187621"/>
                </a:cubicBezTo>
                <a:cubicBezTo>
                  <a:pt x="2076019" y="3162224"/>
                  <a:pt x="2119135" y="3138024"/>
                  <a:pt x="2140992" y="3123453"/>
                </a:cubicBezTo>
                <a:cubicBezTo>
                  <a:pt x="2162381" y="3118106"/>
                  <a:pt x="2185440" y="3117271"/>
                  <a:pt x="2205160" y="3107411"/>
                </a:cubicBezTo>
                <a:cubicBezTo>
                  <a:pt x="2218688" y="3100647"/>
                  <a:pt x="2225435" y="3084775"/>
                  <a:pt x="2237245" y="3075327"/>
                </a:cubicBezTo>
                <a:cubicBezTo>
                  <a:pt x="2252300" y="3063283"/>
                  <a:pt x="2268126" y="3051865"/>
                  <a:pt x="2285371" y="3043242"/>
                </a:cubicBezTo>
                <a:cubicBezTo>
                  <a:pt x="2362858" y="3004498"/>
                  <a:pt x="2311495" y="3060203"/>
                  <a:pt x="2365581" y="2979074"/>
                </a:cubicBezTo>
                <a:cubicBezTo>
                  <a:pt x="2381623" y="2973727"/>
                  <a:pt x="2400503" y="2973596"/>
                  <a:pt x="2413708" y="2963032"/>
                </a:cubicBezTo>
                <a:cubicBezTo>
                  <a:pt x="2428763" y="2950988"/>
                  <a:pt x="2433748" y="2929961"/>
                  <a:pt x="2445792" y="2914906"/>
                </a:cubicBezTo>
                <a:cubicBezTo>
                  <a:pt x="2455240" y="2903095"/>
                  <a:pt x="2467181" y="2893516"/>
                  <a:pt x="2477876" y="2882821"/>
                </a:cubicBezTo>
                <a:cubicBezTo>
                  <a:pt x="2505142" y="2855554"/>
                  <a:pt x="2540421" y="2837380"/>
                  <a:pt x="2574129" y="2818653"/>
                </a:cubicBezTo>
                <a:cubicBezTo>
                  <a:pt x="2588911" y="2810441"/>
                  <a:pt x="2609051" y="2813174"/>
                  <a:pt x="2622255" y="2802611"/>
                </a:cubicBezTo>
                <a:cubicBezTo>
                  <a:pt x="2637310" y="2790567"/>
                  <a:pt x="2643644" y="2770527"/>
                  <a:pt x="2654339" y="2754485"/>
                </a:cubicBezTo>
                <a:cubicBezTo>
                  <a:pt x="2671118" y="2729316"/>
                  <a:pt x="2698822" y="2713283"/>
                  <a:pt x="2718508" y="2690316"/>
                </a:cubicBezTo>
                <a:cubicBezTo>
                  <a:pt x="2731055" y="2675677"/>
                  <a:pt x="2741970" y="2659435"/>
                  <a:pt x="2750592" y="2642190"/>
                </a:cubicBezTo>
                <a:cubicBezTo>
                  <a:pt x="2772991" y="2597392"/>
                  <a:pt x="2776764" y="2523151"/>
                  <a:pt x="2782676" y="2481769"/>
                </a:cubicBezTo>
                <a:cubicBezTo>
                  <a:pt x="2770070" y="2406132"/>
                  <a:pt x="2769737" y="2388356"/>
                  <a:pt x="2750592" y="2321348"/>
                </a:cubicBezTo>
                <a:cubicBezTo>
                  <a:pt x="2745946" y="2305089"/>
                  <a:pt x="2737575" y="2289858"/>
                  <a:pt x="2734550" y="2273221"/>
                </a:cubicBezTo>
                <a:cubicBezTo>
                  <a:pt x="2726838" y="2230805"/>
                  <a:pt x="2723855" y="2187664"/>
                  <a:pt x="2718508" y="2144885"/>
                </a:cubicBezTo>
                <a:lnTo>
                  <a:pt x="2734550" y="2096758"/>
                </a:lnTo>
                <a:lnTo>
                  <a:pt x="2766634" y="2000506"/>
                </a:lnTo>
                <a:cubicBezTo>
                  <a:pt x="2777329" y="1989811"/>
                  <a:pt x="2789270" y="1980232"/>
                  <a:pt x="2798718" y="1968421"/>
                </a:cubicBezTo>
                <a:cubicBezTo>
                  <a:pt x="2810762" y="1953366"/>
                  <a:pt x="2817169" y="1933928"/>
                  <a:pt x="2830802" y="1920295"/>
                </a:cubicBezTo>
                <a:cubicBezTo>
                  <a:pt x="2903365" y="1847733"/>
                  <a:pt x="2863740" y="1933777"/>
                  <a:pt x="2894971" y="1840085"/>
                </a:cubicBezTo>
                <a:cubicBezTo>
                  <a:pt x="2911013" y="1834737"/>
                  <a:pt x="2929893" y="1834606"/>
                  <a:pt x="2943097" y="1824042"/>
                </a:cubicBezTo>
                <a:cubicBezTo>
                  <a:pt x="2958152" y="1811998"/>
                  <a:pt x="2963137" y="1790971"/>
                  <a:pt x="2975181" y="1775916"/>
                </a:cubicBezTo>
                <a:cubicBezTo>
                  <a:pt x="3039181" y="1695918"/>
                  <a:pt x="2984595" y="1811847"/>
                  <a:pt x="3039350" y="1647579"/>
                </a:cubicBezTo>
                <a:cubicBezTo>
                  <a:pt x="3055392" y="1636884"/>
                  <a:pt x="3073843" y="1629128"/>
                  <a:pt x="3087476" y="1615495"/>
                </a:cubicBezTo>
                <a:cubicBezTo>
                  <a:pt x="3101109" y="1601862"/>
                  <a:pt x="3101942" y="1575199"/>
                  <a:pt x="3119560" y="1567369"/>
                </a:cubicBezTo>
                <a:cubicBezTo>
                  <a:pt x="3141615" y="1557567"/>
                  <a:pt x="3163293" y="1552470"/>
                  <a:pt x="3184752" y="1550638"/>
                </a:cubicBezTo>
                <a:cubicBezTo>
                  <a:pt x="3249129" y="1545143"/>
                  <a:pt x="3311533" y="1569033"/>
                  <a:pt x="3376234" y="1583411"/>
                </a:cubicBezTo>
                <a:cubicBezTo>
                  <a:pt x="3384255" y="1594106"/>
                  <a:pt x="3416579" y="1634610"/>
                  <a:pt x="3424360" y="1647579"/>
                </a:cubicBezTo>
                <a:cubicBezTo>
                  <a:pt x="3434221" y="1664015"/>
                  <a:pt x="3453449" y="1747892"/>
                  <a:pt x="3456445" y="1759874"/>
                </a:cubicBezTo>
                <a:lnTo>
                  <a:pt x="3488529" y="1808000"/>
                </a:lnTo>
                <a:cubicBezTo>
                  <a:pt x="3497909" y="1822070"/>
                  <a:pt x="3499224" y="1840085"/>
                  <a:pt x="3504571" y="1856127"/>
                </a:cubicBezTo>
                <a:lnTo>
                  <a:pt x="3536655" y="1952379"/>
                </a:lnTo>
                <a:lnTo>
                  <a:pt x="3552697" y="2000506"/>
                </a:lnTo>
                <a:cubicBezTo>
                  <a:pt x="3563392" y="2032590"/>
                  <a:pt x="3575063" y="2064365"/>
                  <a:pt x="3584781" y="2096758"/>
                </a:cubicBezTo>
                <a:cubicBezTo>
                  <a:pt x="3591116" y="2117876"/>
                  <a:pt x="3596040" y="2139404"/>
                  <a:pt x="3600823" y="2160927"/>
                </a:cubicBezTo>
                <a:cubicBezTo>
                  <a:pt x="3613153" y="2216411"/>
                  <a:pt x="3629848" y="2240888"/>
                  <a:pt x="3600823" y="2289263"/>
                </a:cubicBezTo>
                <a:cubicBezTo>
                  <a:pt x="3593041" y="2302232"/>
                  <a:pt x="3579434" y="2310653"/>
                  <a:pt x="3568739" y="2321348"/>
                </a:cubicBezTo>
                <a:cubicBezTo>
                  <a:pt x="3574420" y="2338390"/>
                  <a:pt x="3578400" y="2350705"/>
                  <a:pt x="3581145" y="2359422"/>
                </a:cubicBezTo>
                <a:lnTo>
                  <a:pt x="3586097" y="2375770"/>
                </a:lnTo>
                <a:lnTo>
                  <a:pt x="3586518" y="2377609"/>
                </a:lnTo>
                <a:cubicBezTo>
                  <a:pt x="3586852" y="2378756"/>
                  <a:pt x="3586881" y="2378568"/>
                  <a:pt x="3586141" y="2375914"/>
                </a:cubicBezTo>
                <a:lnTo>
                  <a:pt x="3586097" y="2375770"/>
                </a:lnTo>
                <a:lnTo>
                  <a:pt x="3585070" y="2371290"/>
                </a:lnTo>
                <a:cubicBezTo>
                  <a:pt x="3583164" y="2360537"/>
                  <a:pt x="3583834" y="2346506"/>
                  <a:pt x="3616866" y="2401558"/>
                </a:cubicBezTo>
                <a:cubicBezTo>
                  <a:pt x="3625566" y="2416058"/>
                  <a:pt x="3627561" y="2433643"/>
                  <a:pt x="3632908" y="2449685"/>
                </a:cubicBezTo>
                <a:cubicBezTo>
                  <a:pt x="3663575" y="2470129"/>
                  <a:pt x="3710157" y="2496640"/>
                  <a:pt x="3729160" y="2529895"/>
                </a:cubicBezTo>
                <a:cubicBezTo>
                  <a:pt x="3740099" y="2549038"/>
                  <a:pt x="3739855" y="2572674"/>
                  <a:pt x="3745202" y="2594063"/>
                </a:cubicBezTo>
                <a:lnTo>
                  <a:pt x="3793329" y="2561979"/>
                </a:lnTo>
                <a:cubicBezTo>
                  <a:pt x="3870348" y="2510634"/>
                  <a:pt x="3891992" y="2524656"/>
                  <a:pt x="3905623" y="2449685"/>
                </a:cubicBezTo>
                <a:cubicBezTo>
                  <a:pt x="3913335" y="2407268"/>
                  <a:pt x="3916905" y="2364196"/>
                  <a:pt x="3921666" y="2321348"/>
                </a:cubicBezTo>
                <a:cubicBezTo>
                  <a:pt x="3927601" y="2267936"/>
                  <a:pt x="3919343" y="2211432"/>
                  <a:pt x="3937708" y="2160927"/>
                </a:cubicBezTo>
                <a:cubicBezTo>
                  <a:pt x="3943487" y="2145035"/>
                  <a:pt x="3969792" y="2150232"/>
                  <a:pt x="3985834" y="2144885"/>
                </a:cubicBezTo>
                <a:cubicBezTo>
                  <a:pt x="4086918" y="2157520"/>
                  <a:pt x="4120975" y="2153257"/>
                  <a:pt x="4210423" y="2193011"/>
                </a:cubicBezTo>
                <a:cubicBezTo>
                  <a:pt x="4228042" y="2200841"/>
                  <a:pt x="4242508" y="2214400"/>
                  <a:pt x="4258550" y="2225095"/>
                </a:cubicBezTo>
                <a:cubicBezTo>
                  <a:pt x="4302886" y="2254652"/>
                  <a:pt x="4360523" y="2236535"/>
                  <a:pt x="4386887" y="2289263"/>
                </a:cubicBezTo>
                <a:cubicBezTo>
                  <a:pt x="4396747" y="2308983"/>
                  <a:pt x="4397582" y="2332042"/>
                  <a:pt x="4402929" y="2353432"/>
                </a:cubicBezTo>
                <a:lnTo>
                  <a:pt x="4386887" y="2433642"/>
                </a:lnTo>
                <a:cubicBezTo>
                  <a:pt x="4383571" y="2450224"/>
                  <a:pt x="4376193" y="2465727"/>
                  <a:pt x="4370845" y="2481769"/>
                </a:cubicBezTo>
                <a:cubicBezTo>
                  <a:pt x="4362818" y="2505848"/>
                  <a:pt x="4322726" y="2626115"/>
                  <a:pt x="4322718" y="2626148"/>
                </a:cubicBezTo>
                <a:cubicBezTo>
                  <a:pt x="4314216" y="2662991"/>
                  <a:pt x="4312023" y="2701011"/>
                  <a:pt x="4306676" y="2738442"/>
                </a:cubicBezTo>
                <a:cubicBezTo>
                  <a:pt x="4306676" y="2738442"/>
                  <a:pt x="4323635" y="2804446"/>
                  <a:pt x="4338760" y="2834695"/>
                </a:cubicBezTo>
                <a:cubicBezTo>
                  <a:pt x="4345524" y="2848223"/>
                  <a:pt x="4363063" y="2853810"/>
                  <a:pt x="4370845" y="2866779"/>
                </a:cubicBezTo>
                <a:cubicBezTo>
                  <a:pt x="4379545" y="2881279"/>
                  <a:pt x="4381540" y="2898864"/>
                  <a:pt x="4386887" y="2914906"/>
                </a:cubicBezTo>
                <a:cubicBezTo>
                  <a:pt x="4437731" y="2991172"/>
                  <a:pt x="4412874" y="2944741"/>
                  <a:pt x="4451055" y="3059285"/>
                </a:cubicBezTo>
                <a:cubicBezTo>
                  <a:pt x="4451055" y="3059285"/>
                  <a:pt x="4496496" y="3121829"/>
                  <a:pt x="4515223" y="3155537"/>
                </a:cubicBezTo>
                <a:cubicBezTo>
                  <a:pt x="4523435" y="3170319"/>
                  <a:pt x="4525918" y="3187621"/>
                  <a:pt x="4531266" y="3203663"/>
                </a:cubicBezTo>
                <a:cubicBezTo>
                  <a:pt x="4584620" y="3257019"/>
                  <a:pt x="4548154" y="3210986"/>
                  <a:pt x="4579392" y="3283874"/>
                </a:cubicBezTo>
                <a:cubicBezTo>
                  <a:pt x="4616061" y="3369435"/>
                  <a:pt x="4606019" y="3320923"/>
                  <a:pt x="4627518" y="3396169"/>
                </a:cubicBezTo>
                <a:cubicBezTo>
                  <a:pt x="4633575" y="3417368"/>
                  <a:pt x="4633700" y="3440617"/>
                  <a:pt x="4643560" y="3460337"/>
                </a:cubicBezTo>
                <a:cubicBezTo>
                  <a:pt x="4650324" y="3473865"/>
                  <a:pt x="4667863" y="3479452"/>
                  <a:pt x="4675645" y="3492421"/>
                </a:cubicBezTo>
                <a:cubicBezTo>
                  <a:pt x="4684345" y="3506921"/>
                  <a:pt x="4686340" y="3524506"/>
                  <a:pt x="4691687" y="3540548"/>
                </a:cubicBezTo>
                <a:cubicBezTo>
                  <a:pt x="4702382" y="3556590"/>
                  <a:pt x="4717674" y="3570383"/>
                  <a:pt x="4723771" y="3588674"/>
                </a:cubicBezTo>
                <a:cubicBezTo>
                  <a:pt x="4734466" y="3620758"/>
                  <a:pt x="4737931" y="3656248"/>
                  <a:pt x="4755855" y="3684927"/>
                </a:cubicBezTo>
                <a:cubicBezTo>
                  <a:pt x="4766073" y="3701277"/>
                  <a:pt x="4791937" y="3701956"/>
                  <a:pt x="4803981" y="3717011"/>
                </a:cubicBezTo>
                <a:cubicBezTo>
                  <a:pt x="4814544" y="3730215"/>
                  <a:pt x="4814676" y="3749095"/>
                  <a:pt x="4820023" y="3765137"/>
                </a:cubicBezTo>
                <a:lnTo>
                  <a:pt x="4868150" y="3797221"/>
                </a:lnTo>
                <a:cubicBezTo>
                  <a:pt x="4902275" y="3819971"/>
                  <a:pt x="4915501" y="4030874"/>
                  <a:pt x="4916276" y="4037853"/>
                </a:cubicBezTo>
                <a:cubicBezTo>
                  <a:pt x="4959055" y="4043200"/>
                  <a:pt x="5005217" y="4036386"/>
                  <a:pt x="5044613" y="4053895"/>
                </a:cubicBezTo>
                <a:cubicBezTo>
                  <a:pt x="5060065" y="4060763"/>
                  <a:pt x="5058679" y="4085227"/>
                  <a:pt x="5060655" y="4102021"/>
                </a:cubicBezTo>
                <a:cubicBezTo>
                  <a:pt x="5091754" y="4366368"/>
                  <a:pt x="5031549" y="4258890"/>
                  <a:pt x="5108781" y="4374737"/>
                </a:cubicBezTo>
                <a:cubicBezTo>
                  <a:pt x="5124823" y="4380084"/>
                  <a:pt x="5144951" y="4378822"/>
                  <a:pt x="5156908" y="4390779"/>
                </a:cubicBezTo>
                <a:cubicBezTo>
                  <a:pt x="5168865" y="4402736"/>
                  <a:pt x="5171895" y="4422029"/>
                  <a:pt x="5172950" y="4438906"/>
                </a:cubicBezTo>
                <a:cubicBezTo>
                  <a:pt x="5182629" y="4593770"/>
                  <a:pt x="5183645" y="4749053"/>
                  <a:pt x="5188992" y="4904127"/>
                </a:cubicBezTo>
                <a:cubicBezTo>
                  <a:pt x="5183645" y="5011074"/>
                  <a:pt x="5180073" y="5118125"/>
                  <a:pt x="5172950" y="5224969"/>
                </a:cubicBezTo>
                <a:cubicBezTo>
                  <a:pt x="5169375" y="5278590"/>
                  <a:pt x="5159405" y="5331708"/>
                  <a:pt x="5156908" y="5385390"/>
                </a:cubicBezTo>
                <a:cubicBezTo>
                  <a:pt x="5148706" y="5561743"/>
                  <a:pt x="5146213" y="5738316"/>
                  <a:pt x="5140866" y="5914779"/>
                </a:cubicBezTo>
                <a:cubicBezTo>
                  <a:pt x="5135518" y="5930821"/>
                  <a:pt x="5129469" y="5946646"/>
                  <a:pt x="5124823" y="5962906"/>
                </a:cubicBezTo>
                <a:cubicBezTo>
                  <a:pt x="5106157" y="6028237"/>
                  <a:pt x="5107196" y="6054703"/>
                  <a:pt x="5076697" y="6123327"/>
                </a:cubicBezTo>
                <a:cubicBezTo>
                  <a:pt x="5068867" y="6140945"/>
                  <a:pt x="5055308" y="6155411"/>
                  <a:pt x="5044613" y="6171453"/>
                </a:cubicBezTo>
                <a:cubicBezTo>
                  <a:pt x="5027572" y="6177134"/>
                  <a:pt x="5015258" y="6181114"/>
                  <a:pt x="5006540" y="6183859"/>
                </a:cubicBezTo>
                <a:lnTo>
                  <a:pt x="4990191" y="6188812"/>
                </a:lnTo>
                <a:lnTo>
                  <a:pt x="4988353" y="6189233"/>
                </a:lnTo>
                <a:cubicBezTo>
                  <a:pt x="4987206" y="6189566"/>
                  <a:pt x="4987394" y="6189595"/>
                  <a:pt x="4990048" y="6188855"/>
                </a:cubicBezTo>
                <a:lnTo>
                  <a:pt x="4990191" y="6188812"/>
                </a:lnTo>
                <a:lnTo>
                  <a:pt x="4994672" y="6187785"/>
                </a:lnTo>
                <a:cubicBezTo>
                  <a:pt x="5005423" y="6185878"/>
                  <a:pt x="5019454" y="6186549"/>
                  <a:pt x="4964402" y="6219579"/>
                </a:cubicBezTo>
                <a:cubicBezTo>
                  <a:pt x="4860283" y="6282050"/>
                  <a:pt x="4965481" y="6186414"/>
                  <a:pt x="4884192" y="6267706"/>
                </a:cubicBezTo>
                <a:cubicBezTo>
                  <a:pt x="4867151" y="6273387"/>
                  <a:pt x="4854836" y="6277367"/>
                  <a:pt x="4846119" y="6280112"/>
                </a:cubicBezTo>
                <a:lnTo>
                  <a:pt x="4829770" y="6285065"/>
                </a:lnTo>
                <a:lnTo>
                  <a:pt x="4827932" y="6285486"/>
                </a:lnTo>
                <a:cubicBezTo>
                  <a:pt x="4826785" y="6285819"/>
                  <a:pt x="4826973" y="6285848"/>
                  <a:pt x="4829627" y="6285108"/>
                </a:cubicBezTo>
                <a:lnTo>
                  <a:pt x="4829770" y="6285065"/>
                </a:lnTo>
                <a:lnTo>
                  <a:pt x="4834251" y="6284038"/>
                </a:lnTo>
                <a:cubicBezTo>
                  <a:pt x="4845002" y="6282131"/>
                  <a:pt x="4859033" y="6282802"/>
                  <a:pt x="4803981" y="6315832"/>
                </a:cubicBezTo>
                <a:cubicBezTo>
                  <a:pt x="4717886" y="6367488"/>
                  <a:pt x="4787672" y="6284149"/>
                  <a:pt x="4723771" y="6380000"/>
                </a:cubicBezTo>
                <a:cubicBezTo>
                  <a:pt x="4576080" y="6429230"/>
                  <a:pt x="4607885" y="6423492"/>
                  <a:pt x="4322718" y="6412085"/>
                </a:cubicBezTo>
                <a:cubicBezTo>
                  <a:pt x="4303453" y="6411314"/>
                  <a:pt x="4290634" y="6390695"/>
                  <a:pt x="4274592" y="6380000"/>
                </a:cubicBezTo>
                <a:cubicBezTo>
                  <a:pt x="4237160" y="6374653"/>
                  <a:pt x="4199921" y="6360196"/>
                  <a:pt x="4162297" y="6363958"/>
                </a:cubicBezTo>
                <a:cubicBezTo>
                  <a:pt x="4065437" y="6373644"/>
                  <a:pt x="4099598" y="6570922"/>
                  <a:pt x="4098129" y="6588548"/>
                </a:cubicBezTo>
                <a:cubicBezTo>
                  <a:pt x="4103476" y="6620632"/>
                  <a:pt x="4110766" y="6652452"/>
                  <a:pt x="4114171" y="6684800"/>
                </a:cubicBezTo>
                <a:cubicBezTo>
                  <a:pt x="4146655" y="6993397"/>
                  <a:pt x="4140722" y="7397790"/>
                  <a:pt x="4146255" y="7663369"/>
                </a:cubicBezTo>
                <a:cubicBezTo>
                  <a:pt x="4152524" y="7688446"/>
                  <a:pt x="4157008" y="7706491"/>
                  <a:pt x="4160145" y="7719185"/>
                </a:cubicBezTo>
                <a:lnTo>
                  <a:pt x="4163731" y="7733822"/>
                </a:lnTo>
                <a:lnTo>
                  <a:pt x="4163843" y="7734331"/>
                </a:lnTo>
                <a:cubicBezTo>
                  <a:pt x="4165844" y="7742902"/>
                  <a:pt x="4167716" y="7750238"/>
                  <a:pt x="4165954" y="7742894"/>
                </a:cubicBezTo>
                <a:lnTo>
                  <a:pt x="4163731" y="7733822"/>
                </a:lnTo>
                <a:lnTo>
                  <a:pt x="4161183" y="7722229"/>
                </a:lnTo>
                <a:cubicBezTo>
                  <a:pt x="4159303" y="7712563"/>
                  <a:pt x="4161077" y="7715247"/>
                  <a:pt x="4178339" y="7775663"/>
                </a:cubicBezTo>
                <a:cubicBezTo>
                  <a:pt x="4184396" y="7796863"/>
                  <a:pt x="4188324" y="7818632"/>
                  <a:pt x="4194381" y="7839832"/>
                </a:cubicBezTo>
                <a:cubicBezTo>
                  <a:pt x="4215250" y="7912874"/>
                  <a:pt x="4220991" y="7895322"/>
                  <a:pt x="4235623" y="7975433"/>
                </a:cubicBezTo>
                <a:lnTo>
                  <a:pt x="4240456" y="8004117"/>
                </a:lnTo>
                <a:lnTo>
                  <a:pt x="4235115" y="8001001"/>
                </a:lnTo>
                <a:lnTo>
                  <a:pt x="4251157" y="8305801"/>
                </a:lnTo>
                <a:lnTo>
                  <a:pt x="4207974" y="8449745"/>
                </a:lnTo>
                <a:lnTo>
                  <a:pt x="4107079" y="8462631"/>
                </a:lnTo>
                <a:cubicBezTo>
                  <a:pt x="4072011" y="8463579"/>
                  <a:pt x="4036634" y="8462801"/>
                  <a:pt x="4001876" y="8465474"/>
                </a:cubicBezTo>
                <a:lnTo>
                  <a:pt x="3953750" y="8449432"/>
                </a:lnTo>
                <a:cubicBezTo>
                  <a:pt x="3921666" y="8438737"/>
                  <a:pt x="3887746" y="8432473"/>
                  <a:pt x="3857497" y="8417348"/>
                </a:cubicBezTo>
                <a:cubicBezTo>
                  <a:pt x="3843969" y="8410584"/>
                  <a:pt x="3837223" y="8394711"/>
                  <a:pt x="3825413" y="8385263"/>
                </a:cubicBezTo>
                <a:cubicBezTo>
                  <a:pt x="3779092" y="8348206"/>
                  <a:pt x="3779632" y="8364132"/>
                  <a:pt x="3745202" y="8321095"/>
                </a:cubicBezTo>
                <a:cubicBezTo>
                  <a:pt x="3703942" y="8269521"/>
                  <a:pt x="3702403" y="8247947"/>
                  <a:pt x="3681034" y="8176716"/>
                </a:cubicBezTo>
                <a:cubicBezTo>
                  <a:pt x="3646139" y="8060399"/>
                  <a:pt x="3658830" y="8013955"/>
                  <a:pt x="3648950" y="7855874"/>
                </a:cubicBezTo>
                <a:cubicBezTo>
                  <a:pt x="3648950" y="7855874"/>
                  <a:pt x="3625765" y="7792249"/>
                  <a:pt x="3616866" y="7759621"/>
                </a:cubicBezTo>
                <a:cubicBezTo>
                  <a:pt x="3609692" y="7733316"/>
                  <a:pt x="3603292" y="7706565"/>
                  <a:pt x="3600823" y="7679411"/>
                </a:cubicBezTo>
                <a:cubicBezTo>
                  <a:pt x="3592578" y="7588723"/>
                  <a:pt x="3590128" y="7497600"/>
                  <a:pt x="3584781" y="7406695"/>
                </a:cubicBezTo>
                <a:lnTo>
                  <a:pt x="3568739" y="7358569"/>
                </a:lnTo>
                <a:cubicBezTo>
                  <a:pt x="3529683" y="7241401"/>
                  <a:pt x="3544857" y="7295125"/>
                  <a:pt x="3520613" y="7198148"/>
                </a:cubicBezTo>
                <a:lnTo>
                  <a:pt x="3488529" y="7166063"/>
                </a:lnTo>
                <a:cubicBezTo>
                  <a:pt x="3476572" y="7154106"/>
                  <a:pt x="3477834" y="7133979"/>
                  <a:pt x="3472487" y="7117937"/>
                </a:cubicBezTo>
                <a:cubicBezTo>
                  <a:pt x="3461792" y="7085853"/>
                  <a:pt x="3455527" y="7051934"/>
                  <a:pt x="3440402" y="7021685"/>
                </a:cubicBezTo>
                <a:cubicBezTo>
                  <a:pt x="3433638" y="7008157"/>
                  <a:pt x="3415082" y="7003128"/>
                  <a:pt x="3408318" y="6989600"/>
                </a:cubicBezTo>
                <a:cubicBezTo>
                  <a:pt x="3398458" y="6969880"/>
                  <a:pt x="3397623" y="6946821"/>
                  <a:pt x="3392276" y="6925432"/>
                </a:cubicBezTo>
                <a:cubicBezTo>
                  <a:pt x="3397623" y="6909390"/>
                  <a:pt x="3402381" y="6893139"/>
                  <a:pt x="3408318" y="6877306"/>
                </a:cubicBezTo>
                <a:cubicBezTo>
                  <a:pt x="3418429" y="6850343"/>
                  <a:pt x="3431296" y="6824414"/>
                  <a:pt x="3440402" y="6797095"/>
                </a:cubicBezTo>
                <a:cubicBezTo>
                  <a:pt x="3459314" y="6740359"/>
                  <a:pt x="3464135" y="6679096"/>
                  <a:pt x="3472487" y="6620632"/>
                </a:cubicBezTo>
                <a:cubicBezTo>
                  <a:pt x="3472487" y="6620632"/>
                  <a:pt x="3428004" y="6579430"/>
                  <a:pt x="3408318" y="6556463"/>
                </a:cubicBezTo>
                <a:cubicBezTo>
                  <a:pt x="3337020" y="6473282"/>
                  <a:pt x="3420795" y="6538045"/>
                  <a:pt x="3328108" y="6476253"/>
                </a:cubicBezTo>
                <a:cubicBezTo>
                  <a:pt x="3222114" y="6449755"/>
                  <a:pt x="3285817" y="6462946"/>
                  <a:pt x="3135602" y="6444169"/>
                </a:cubicBezTo>
                <a:cubicBezTo>
                  <a:pt x="3118823" y="6442072"/>
                  <a:pt x="3103518" y="6433474"/>
                  <a:pt x="3087476" y="6428127"/>
                </a:cubicBezTo>
                <a:lnTo>
                  <a:pt x="3039350" y="6412085"/>
                </a:lnTo>
                <a:cubicBezTo>
                  <a:pt x="3007266" y="6401390"/>
                  <a:pt x="2976917" y="6380000"/>
                  <a:pt x="2943097" y="6380000"/>
                </a:cubicBezTo>
                <a:cubicBezTo>
                  <a:pt x="2927972" y="6380000"/>
                  <a:pt x="2921708" y="6401390"/>
                  <a:pt x="2911013" y="6412085"/>
                </a:cubicBezTo>
                <a:cubicBezTo>
                  <a:pt x="2894971" y="6417432"/>
                  <a:pt x="2877387" y="6419427"/>
                  <a:pt x="2862887" y="6428127"/>
                </a:cubicBezTo>
                <a:cubicBezTo>
                  <a:pt x="2761083" y="6489209"/>
                  <a:pt x="2816641" y="6733971"/>
                  <a:pt x="2814760" y="6765011"/>
                </a:cubicBezTo>
                <a:cubicBezTo>
                  <a:pt x="2810220" y="6839927"/>
                  <a:pt x="2804065" y="6914737"/>
                  <a:pt x="2798718" y="6989600"/>
                </a:cubicBezTo>
                <a:lnTo>
                  <a:pt x="2782676" y="7037727"/>
                </a:lnTo>
                <a:lnTo>
                  <a:pt x="2734550" y="7182106"/>
                </a:lnTo>
                <a:cubicBezTo>
                  <a:pt x="2723855" y="7198148"/>
                  <a:pt x="2711088" y="7212987"/>
                  <a:pt x="2702466" y="7230232"/>
                </a:cubicBezTo>
                <a:cubicBezTo>
                  <a:pt x="2671602" y="7291959"/>
                  <a:pt x="2674481" y="7409723"/>
                  <a:pt x="2670381" y="7454821"/>
                </a:cubicBezTo>
                <a:lnTo>
                  <a:pt x="2654339" y="7502948"/>
                </a:lnTo>
                <a:cubicBezTo>
                  <a:pt x="2643644" y="7535032"/>
                  <a:pt x="2631153" y="7566572"/>
                  <a:pt x="2622255" y="7599200"/>
                </a:cubicBezTo>
                <a:cubicBezTo>
                  <a:pt x="2615081" y="7625506"/>
                  <a:pt x="2602831" y="7652355"/>
                  <a:pt x="2606213" y="7679411"/>
                </a:cubicBezTo>
                <a:cubicBezTo>
                  <a:pt x="2609404" y="7704936"/>
                  <a:pt x="2673471" y="7762711"/>
                  <a:pt x="2686423" y="7775663"/>
                </a:cubicBezTo>
                <a:cubicBezTo>
                  <a:pt x="2630425" y="7831662"/>
                  <a:pt x="2668688" y="7802965"/>
                  <a:pt x="2558087" y="7839832"/>
                </a:cubicBezTo>
                <a:cubicBezTo>
                  <a:pt x="2548576" y="7841191"/>
                  <a:pt x="2428211" y="7851553"/>
                  <a:pt x="2397666" y="7871916"/>
                </a:cubicBezTo>
                <a:cubicBezTo>
                  <a:pt x="2378789" y="7884500"/>
                  <a:pt x="2372061" y="7917312"/>
                  <a:pt x="2349539" y="7920042"/>
                </a:cubicBezTo>
                <a:cubicBezTo>
                  <a:pt x="2190195" y="7939357"/>
                  <a:pt x="2028697" y="7930737"/>
                  <a:pt x="1868276" y="7936085"/>
                </a:cubicBezTo>
                <a:lnTo>
                  <a:pt x="1820150" y="7920042"/>
                </a:lnTo>
                <a:cubicBezTo>
                  <a:pt x="1788066" y="7909347"/>
                  <a:pt x="1752576" y="7905882"/>
                  <a:pt x="1723897" y="7887958"/>
                </a:cubicBezTo>
                <a:cubicBezTo>
                  <a:pt x="1672425" y="7855788"/>
                  <a:pt x="1694494" y="7831788"/>
                  <a:pt x="1707855" y="7791706"/>
                </a:cubicBezTo>
                <a:cubicBezTo>
                  <a:pt x="1723897" y="7786358"/>
                  <a:pt x="1741481" y="7784363"/>
                  <a:pt x="1755981" y="7775663"/>
                </a:cubicBezTo>
                <a:cubicBezTo>
                  <a:pt x="1768950" y="7767881"/>
                  <a:pt x="1777371" y="7754274"/>
                  <a:pt x="1788066" y="7743579"/>
                </a:cubicBezTo>
                <a:cubicBezTo>
                  <a:pt x="1815333" y="7716313"/>
                  <a:pt x="1852234" y="7700800"/>
                  <a:pt x="1884318" y="7679411"/>
                </a:cubicBezTo>
                <a:lnTo>
                  <a:pt x="1980571" y="7647327"/>
                </a:lnTo>
                <a:cubicBezTo>
                  <a:pt x="1994920" y="7642544"/>
                  <a:pt x="2001960" y="7625937"/>
                  <a:pt x="2012655" y="7615242"/>
                </a:cubicBezTo>
                <a:cubicBezTo>
                  <a:pt x="2039392" y="7588505"/>
                  <a:pt x="2067967" y="7563488"/>
                  <a:pt x="2092866" y="7535032"/>
                </a:cubicBezTo>
                <a:cubicBezTo>
                  <a:pt x="2105562" y="7520522"/>
                  <a:pt x="2114255" y="7502948"/>
                  <a:pt x="2124950" y="7486906"/>
                </a:cubicBezTo>
                <a:cubicBezTo>
                  <a:pt x="2134330" y="7472836"/>
                  <a:pt x="2135645" y="7454821"/>
                  <a:pt x="2140992" y="7438779"/>
                </a:cubicBezTo>
                <a:lnTo>
                  <a:pt x="2157034" y="7390653"/>
                </a:lnTo>
                <a:cubicBezTo>
                  <a:pt x="2207795" y="7238368"/>
                  <a:pt x="2186056" y="7328080"/>
                  <a:pt x="2205160" y="7117937"/>
                </a:cubicBezTo>
                <a:cubicBezTo>
                  <a:pt x="2199813" y="7085853"/>
                  <a:pt x="2196174" y="7053437"/>
                  <a:pt x="2189118" y="7021685"/>
                </a:cubicBezTo>
                <a:cubicBezTo>
                  <a:pt x="2185450" y="7005178"/>
                  <a:pt x="2174131" y="6990435"/>
                  <a:pt x="2173076" y="6973558"/>
                </a:cubicBezTo>
                <a:cubicBezTo>
                  <a:pt x="2163397" y="6818694"/>
                  <a:pt x="2171517" y="6662825"/>
                  <a:pt x="2157034" y="6508337"/>
                </a:cubicBezTo>
                <a:cubicBezTo>
                  <a:pt x="2155234" y="6489141"/>
                  <a:pt x="2133572" y="6477456"/>
                  <a:pt x="2124950" y="6460211"/>
                </a:cubicBezTo>
                <a:cubicBezTo>
                  <a:pt x="2117388" y="6445086"/>
                  <a:pt x="2114255" y="6428127"/>
                  <a:pt x="2108908" y="6412085"/>
                </a:cubicBezTo>
                <a:cubicBezTo>
                  <a:pt x="2052909" y="6356086"/>
                  <a:pt x="2081606" y="6394349"/>
                  <a:pt x="2044739" y="6283748"/>
                </a:cubicBezTo>
                <a:cubicBezTo>
                  <a:pt x="2044739" y="6283748"/>
                  <a:pt x="2069218" y="6220449"/>
                  <a:pt x="2076823" y="6187495"/>
                </a:cubicBezTo>
                <a:cubicBezTo>
                  <a:pt x="2102793" y="6074959"/>
                  <a:pt x="2094500" y="6085005"/>
                  <a:pt x="2076823" y="5978948"/>
                </a:cubicBezTo>
                <a:cubicBezTo>
                  <a:pt x="2087518" y="5962906"/>
                  <a:pt x="2104868" y="5949674"/>
                  <a:pt x="2108908" y="5930821"/>
                </a:cubicBezTo>
                <a:cubicBezTo>
                  <a:pt x="2121284" y="5873069"/>
                  <a:pt x="2116597" y="5812828"/>
                  <a:pt x="2124950" y="5754358"/>
                </a:cubicBezTo>
                <a:cubicBezTo>
                  <a:pt x="2127341" y="5737618"/>
                  <a:pt x="2135645" y="5722274"/>
                  <a:pt x="2140992" y="5706232"/>
                </a:cubicBezTo>
                <a:lnTo>
                  <a:pt x="2124950" y="5658106"/>
                </a:lnTo>
                <a:lnTo>
                  <a:pt x="2076823" y="5513727"/>
                </a:lnTo>
                <a:cubicBezTo>
                  <a:pt x="2132822" y="5457728"/>
                  <a:pt x="2104125" y="5495991"/>
                  <a:pt x="2140992" y="5385390"/>
                </a:cubicBezTo>
                <a:cubicBezTo>
                  <a:pt x="2076824" y="5380043"/>
                  <a:pt x="2001429" y="5406000"/>
                  <a:pt x="1948487" y="5369348"/>
                </a:cubicBezTo>
                <a:cubicBezTo>
                  <a:pt x="1913041" y="5344808"/>
                  <a:pt x="1940157" y="5283427"/>
                  <a:pt x="1932445" y="5241011"/>
                </a:cubicBezTo>
                <a:cubicBezTo>
                  <a:pt x="1929420" y="5224374"/>
                  <a:pt x="1916402" y="5209795"/>
                  <a:pt x="1916402" y="5192885"/>
                </a:cubicBezTo>
                <a:cubicBezTo>
                  <a:pt x="1916402" y="5175975"/>
                  <a:pt x="1927097" y="5160800"/>
                  <a:pt x="1932445" y="5144758"/>
                </a:cubicBezTo>
                <a:cubicBezTo>
                  <a:pt x="1948487" y="5139411"/>
                  <a:pt x="1964064" y="5132384"/>
                  <a:pt x="1980571" y="5128716"/>
                </a:cubicBezTo>
                <a:cubicBezTo>
                  <a:pt x="2012323" y="5121660"/>
                  <a:pt x="2046367" y="5124095"/>
                  <a:pt x="2076823" y="5112674"/>
                </a:cubicBezTo>
                <a:cubicBezTo>
                  <a:pt x="2102239" y="5103143"/>
                  <a:pt x="2124950" y="5056355"/>
                  <a:pt x="2124950" y="5032463"/>
                </a:cubicBezTo>
                <a:cubicBezTo>
                  <a:pt x="2124950" y="5015553"/>
                  <a:pt x="2114255" y="5000379"/>
                  <a:pt x="2108908" y="4984337"/>
                </a:cubicBezTo>
                <a:cubicBezTo>
                  <a:pt x="2098213" y="4968295"/>
                  <a:pt x="2085446" y="4953456"/>
                  <a:pt x="2076823" y="4936211"/>
                </a:cubicBezTo>
                <a:cubicBezTo>
                  <a:pt x="2045961" y="4874489"/>
                  <a:pt x="2048837" y="4756699"/>
                  <a:pt x="2044739" y="4711621"/>
                </a:cubicBezTo>
                <a:cubicBezTo>
                  <a:pt x="2044739" y="4711621"/>
                  <a:pt x="1982100" y="4683272"/>
                  <a:pt x="1948487" y="4679537"/>
                </a:cubicBezTo>
                <a:cubicBezTo>
                  <a:pt x="1931680" y="4677670"/>
                  <a:pt x="1916402" y="4690232"/>
                  <a:pt x="1900360" y="4695579"/>
                </a:cubicBezTo>
                <a:cubicBezTo>
                  <a:pt x="1788065" y="4700926"/>
                  <a:pt x="1675510" y="4702285"/>
                  <a:pt x="1563476" y="4711621"/>
                </a:cubicBezTo>
                <a:cubicBezTo>
                  <a:pt x="1546625" y="4713025"/>
                  <a:pt x="1531755" y="4723562"/>
                  <a:pt x="1515350" y="4727663"/>
                </a:cubicBezTo>
                <a:cubicBezTo>
                  <a:pt x="1444942" y="4745265"/>
                  <a:pt x="1407715" y="4741376"/>
                  <a:pt x="1338887" y="4775790"/>
                </a:cubicBezTo>
                <a:cubicBezTo>
                  <a:pt x="1325359" y="4782554"/>
                  <a:pt x="1321633" y="4804908"/>
                  <a:pt x="1306802" y="4807874"/>
                </a:cubicBezTo>
                <a:cubicBezTo>
                  <a:pt x="1272619" y="4814711"/>
                  <a:pt x="1237861" y="4817384"/>
                  <a:pt x="1202960" y="4819018"/>
                </a:cubicBezTo>
                <a:lnTo>
                  <a:pt x="1177366" y="4820215"/>
                </a:lnTo>
                <a:lnTo>
                  <a:pt x="1267326" y="7347285"/>
                </a:lnTo>
                <a:lnTo>
                  <a:pt x="1299410" y="7411453"/>
                </a:lnTo>
                <a:lnTo>
                  <a:pt x="1299410" y="7972927"/>
                </a:lnTo>
                <a:lnTo>
                  <a:pt x="1171074" y="7972927"/>
                </a:lnTo>
                <a:lnTo>
                  <a:pt x="1122947" y="7379369"/>
                </a:lnTo>
                <a:lnTo>
                  <a:pt x="1171074" y="7379369"/>
                </a:lnTo>
                <a:lnTo>
                  <a:pt x="1072456" y="4815317"/>
                </a:lnTo>
                <a:lnTo>
                  <a:pt x="1050129" y="4807874"/>
                </a:lnTo>
                <a:cubicBezTo>
                  <a:pt x="1028929" y="4801817"/>
                  <a:pt x="1003177" y="4805605"/>
                  <a:pt x="985960" y="4791832"/>
                </a:cubicBezTo>
                <a:cubicBezTo>
                  <a:pt x="972756" y="4781269"/>
                  <a:pt x="977480" y="4758831"/>
                  <a:pt x="969918" y="4743706"/>
                </a:cubicBezTo>
                <a:cubicBezTo>
                  <a:pt x="961296" y="4726461"/>
                  <a:pt x="943374" y="4714046"/>
                  <a:pt x="937834" y="4695579"/>
                </a:cubicBezTo>
                <a:cubicBezTo>
                  <a:pt x="908729" y="4598561"/>
                  <a:pt x="914608" y="4604838"/>
                  <a:pt x="937834" y="4535158"/>
                </a:cubicBezTo>
                <a:cubicBezTo>
                  <a:pt x="937834" y="4535158"/>
                  <a:pt x="974736" y="4466172"/>
                  <a:pt x="1002002" y="4438906"/>
                </a:cubicBezTo>
                <a:cubicBezTo>
                  <a:pt x="1013959" y="4426949"/>
                  <a:pt x="1034087" y="4428211"/>
                  <a:pt x="1050129" y="4422863"/>
                </a:cubicBezTo>
                <a:lnTo>
                  <a:pt x="1057319" y="4421739"/>
                </a:lnTo>
                <a:lnTo>
                  <a:pt x="978568" y="2374232"/>
                </a:lnTo>
                <a:lnTo>
                  <a:pt x="914400" y="2181727"/>
                </a:lnTo>
                <a:lnTo>
                  <a:pt x="930442" y="1796716"/>
                </a:lnTo>
                <a:lnTo>
                  <a:pt x="930442" y="1524000"/>
                </a:lnTo>
                <a:lnTo>
                  <a:pt x="882316" y="1395664"/>
                </a:lnTo>
                <a:lnTo>
                  <a:pt x="882316" y="1155032"/>
                </a:lnTo>
                <a:lnTo>
                  <a:pt x="818147" y="1090864"/>
                </a:lnTo>
                <a:lnTo>
                  <a:pt x="689810" y="1074822"/>
                </a:lnTo>
                <a:lnTo>
                  <a:pt x="481263" y="1122948"/>
                </a:lnTo>
                <a:lnTo>
                  <a:pt x="256674" y="1203158"/>
                </a:lnTo>
                <a:lnTo>
                  <a:pt x="0" y="1074822"/>
                </a:lnTo>
                <a:lnTo>
                  <a:pt x="304800" y="962527"/>
                </a:lnTo>
                <a:lnTo>
                  <a:pt x="529389" y="946485"/>
                </a:lnTo>
                <a:lnTo>
                  <a:pt x="866274" y="946485"/>
                </a:lnTo>
                <a:lnTo>
                  <a:pt x="866274" y="593558"/>
                </a:lnTo>
                <a:lnTo>
                  <a:pt x="802105" y="545432"/>
                </a:lnTo>
                <a:lnTo>
                  <a:pt x="802105" y="417095"/>
                </a:lnTo>
                <a:lnTo>
                  <a:pt x="850231" y="160422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1"/>
          <p:cNvSpPr/>
          <p:nvPr>
            <p:custDataLst>
              <p:tags r:id="rId5"/>
            </p:custDataLst>
          </p:nvPr>
        </p:nvSpPr>
        <p:spPr>
          <a:xfrm flipH="1">
            <a:off x="966487" y="711790"/>
            <a:ext cx="1641237" cy="2019345"/>
          </a:xfrm>
          <a:custGeom>
            <a:avLst/>
            <a:gdLst>
              <a:gd name="connsiteX0" fmla="*/ 884498 w 6336631"/>
              <a:gd name="connsiteY0" fmla="*/ 3790718 h 7796463"/>
              <a:gd name="connsiteX1" fmla="*/ 756161 w 6336631"/>
              <a:gd name="connsiteY1" fmla="*/ 3838844 h 7796463"/>
              <a:gd name="connsiteX2" fmla="*/ 1060961 w 6336631"/>
              <a:gd name="connsiteY2" fmla="*/ 4127602 h 7796463"/>
              <a:gd name="connsiteX3" fmla="*/ 1333677 w 6336631"/>
              <a:gd name="connsiteY3" fmla="*/ 4288023 h 7796463"/>
              <a:gd name="connsiteX4" fmla="*/ 1285550 w 6336631"/>
              <a:gd name="connsiteY4" fmla="*/ 3999265 h 7796463"/>
              <a:gd name="connsiteX5" fmla="*/ 1189298 w 6336631"/>
              <a:gd name="connsiteY5" fmla="*/ 3790718 h 7796463"/>
              <a:gd name="connsiteX6" fmla="*/ 1109087 w 6336631"/>
              <a:gd name="connsiteY6" fmla="*/ 3854886 h 7796463"/>
              <a:gd name="connsiteX7" fmla="*/ 3930316 w 6336631"/>
              <a:gd name="connsiteY7" fmla="*/ 0 h 7796463"/>
              <a:gd name="connsiteX8" fmla="*/ 3930316 w 6336631"/>
              <a:gd name="connsiteY8" fmla="*/ 112295 h 7796463"/>
              <a:gd name="connsiteX9" fmla="*/ 4026568 w 6336631"/>
              <a:gd name="connsiteY9" fmla="*/ 352926 h 7796463"/>
              <a:gd name="connsiteX10" fmla="*/ 3962400 w 6336631"/>
              <a:gd name="connsiteY10" fmla="*/ 465221 h 7796463"/>
              <a:gd name="connsiteX11" fmla="*/ 3962400 w 6336631"/>
              <a:gd name="connsiteY11" fmla="*/ 609600 h 7796463"/>
              <a:gd name="connsiteX12" fmla="*/ 4154905 w 6336631"/>
              <a:gd name="connsiteY12" fmla="*/ 946484 h 7796463"/>
              <a:gd name="connsiteX13" fmla="*/ 4235116 w 6336631"/>
              <a:gd name="connsiteY13" fmla="*/ 1251284 h 7796463"/>
              <a:gd name="connsiteX14" fmla="*/ 4010526 w 6336631"/>
              <a:gd name="connsiteY14" fmla="*/ 1171074 h 7796463"/>
              <a:gd name="connsiteX15" fmla="*/ 4106779 w 6336631"/>
              <a:gd name="connsiteY15" fmla="*/ 1379621 h 7796463"/>
              <a:gd name="connsiteX16" fmla="*/ 4106779 w 6336631"/>
              <a:gd name="connsiteY16" fmla="*/ 1604210 h 7796463"/>
              <a:gd name="connsiteX17" fmla="*/ 4154905 w 6336631"/>
              <a:gd name="connsiteY17" fmla="*/ 1732547 h 7796463"/>
              <a:gd name="connsiteX18" fmla="*/ 4283242 w 6336631"/>
              <a:gd name="connsiteY18" fmla="*/ 1925053 h 7796463"/>
              <a:gd name="connsiteX19" fmla="*/ 4331368 w 6336631"/>
              <a:gd name="connsiteY19" fmla="*/ 2165684 h 7796463"/>
              <a:gd name="connsiteX20" fmla="*/ 4283242 w 6336631"/>
              <a:gd name="connsiteY20" fmla="*/ 2550695 h 7796463"/>
              <a:gd name="connsiteX21" fmla="*/ 4186989 w 6336631"/>
              <a:gd name="connsiteY21" fmla="*/ 2935705 h 7796463"/>
              <a:gd name="connsiteX22" fmla="*/ 4154905 w 6336631"/>
              <a:gd name="connsiteY22" fmla="*/ 3192379 h 7796463"/>
              <a:gd name="connsiteX23" fmla="*/ 4315326 w 6336631"/>
              <a:gd name="connsiteY23" fmla="*/ 3256547 h 7796463"/>
              <a:gd name="connsiteX24" fmla="*/ 4588042 w 6336631"/>
              <a:gd name="connsiteY24" fmla="*/ 3080084 h 7796463"/>
              <a:gd name="connsiteX25" fmla="*/ 5021179 w 6336631"/>
              <a:gd name="connsiteY25" fmla="*/ 2823410 h 7796463"/>
              <a:gd name="connsiteX26" fmla="*/ 5197642 w 6336631"/>
              <a:gd name="connsiteY26" fmla="*/ 2839453 h 7796463"/>
              <a:gd name="connsiteX27" fmla="*/ 4331368 w 6336631"/>
              <a:gd name="connsiteY27" fmla="*/ 3320716 h 7796463"/>
              <a:gd name="connsiteX28" fmla="*/ 4780547 w 6336631"/>
              <a:gd name="connsiteY28" fmla="*/ 3192379 h 7796463"/>
              <a:gd name="connsiteX29" fmla="*/ 4812631 w 6336631"/>
              <a:gd name="connsiteY29" fmla="*/ 3096126 h 7796463"/>
              <a:gd name="connsiteX30" fmla="*/ 5261810 w 6336631"/>
              <a:gd name="connsiteY30" fmla="*/ 2935705 h 7796463"/>
              <a:gd name="connsiteX31" fmla="*/ 5406189 w 6336631"/>
              <a:gd name="connsiteY31" fmla="*/ 2983832 h 7796463"/>
              <a:gd name="connsiteX32" fmla="*/ 4299284 w 6336631"/>
              <a:gd name="connsiteY32" fmla="*/ 3400926 h 7796463"/>
              <a:gd name="connsiteX33" fmla="*/ 5486400 w 6336631"/>
              <a:gd name="connsiteY33" fmla="*/ 3064042 h 7796463"/>
              <a:gd name="connsiteX34" fmla="*/ 5550568 w 6336631"/>
              <a:gd name="connsiteY34" fmla="*/ 3080084 h 7796463"/>
              <a:gd name="connsiteX35" fmla="*/ 5502442 w 6336631"/>
              <a:gd name="connsiteY35" fmla="*/ 3128210 h 7796463"/>
              <a:gd name="connsiteX36" fmla="*/ 5598695 w 6336631"/>
              <a:gd name="connsiteY36" fmla="*/ 3128210 h 7796463"/>
              <a:gd name="connsiteX37" fmla="*/ 5598695 w 6336631"/>
              <a:gd name="connsiteY37" fmla="*/ 3176337 h 7796463"/>
              <a:gd name="connsiteX38" fmla="*/ 5710989 w 6336631"/>
              <a:gd name="connsiteY38" fmla="*/ 3176337 h 7796463"/>
              <a:gd name="connsiteX39" fmla="*/ 5646821 w 6336631"/>
              <a:gd name="connsiteY39" fmla="*/ 3256547 h 7796463"/>
              <a:gd name="connsiteX40" fmla="*/ 5486400 w 6336631"/>
              <a:gd name="connsiteY40" fmla="*/ 3352800 h 7796463"/>
              <a:gd name="connsiteX41" fmla="*/ 5245768 w 6336631"/>
              <a:gd name="connsiteY41" fmla="*/ 3433010 h 7796463"/>
              <a:gd name="connsiteX42" fmla="*/ 5165558 w 6336631"/>
              <a:gd name="connsiteY42" fmla="*/ 3497179 h 7796463"/>
              <a:gd name="connsiteX43" fmla="*/ 4940968 w 6336631"/>
              <a:gd name="connsiteY43" fmla="*/ 3497179 h 7796463"/>
              <a:gd name="connsiteX44" fmla="*/ 4411579 w 6336631"/>
              <a:gd name="connsiteY44" fmla="*/ 3641558 h 7796463"/>
              <a:gd name="connsiteX45" fmla="*/ 4379495 w 6336631"/>
              <a:gd name="connsiteY45" fmla="*/ 3705726 h 7796463"/>
              <a:gd name="connsiteX46" fmla="*/ 4427621 w 6336631"/>
              <a:gd name="connsiteY46" fmla="*/ 3705726 h 7796463"/>
              <a:gd name="connsiteX47" fmla="*/ 4507831 w 6336631"/>
              <a:gd name="connsiteY47" fmla="*/ 3657600 h 7796463"/>
              <a:gd name="connsiteX48" fmla="*/ 4684295 w 6336631"/>
              <a:gd name="connsiteY48" fmla="*/ 3721768 h 7796463"/>
              <a:gd name="connsiteX49" fmla="*/ 4796589 w 6336631"/>
              <a:gd name="connsiteY49" fmla="*/ 3689684 h 7796463"/>
              <a:gd name="connsiteX50" fmla="*/ 5069305 w 6336631"/>
              <a:gd name="connsiteY50" fmla="*/ 3737810 h 7796463"/>
              <a:gd name="connsiteX51" fmla="*/ 5342021 w 6336631"/>
              <a:gd name="connsiteY51" fmla="*/ 3946358 h 7796463"/>
              <a:gd name="connsiteX52" fmla="*/ 5646821 w 6336631"/>
              <a:gd name="connsiteY52" fmla="*/ 4026568 h 7796463"/>
              <a:gd name="connsiteX53" fmla="*/ 5935579 w 6336631"/>
              <a:gd name="connsiteY53" fmla="*/ 4106779 h 7796463"/>
              <a:gd name="connsiteX54" fmla="*/ 6096000 w 6336631"/>
              <a:gd name="connsiteY54" fmla="*/ 4283242 h 7796463"/>
              <a:gd name="connsiteX55" fmla="*/ 6047874 w 6336631"/>
              <a:gd name="connsiteY55" fmla="*/ 4475747 h 7796463"/>
              <a:gd name="connsiteX56" fmla="*/ 6208295 w 6336631"/>
              <a:gd name="connsiteY56" fmla="*/ 5053263 h 7796463"/>
              <a:gd name="connsiteX57" fmla="*/ 6288505 w 6336631"/>
              <a:gd name="connsiteY57" fmla="*/ 5550568 h 7796463"/>
              <a:gd name="connsiteX58" fmla="*/ 6336631 w 6336631"/>
              <a:gd name="connsiteY58" fmla="*/ 6063916 h 7796463"/>
              <a:gd name="connsiteX59" fmla="*/ 6336631 w 6336631"/>
              <a:gd name="connsiteY59" fmla="*/ 6817895 h 7796463"/>
              <a:gd name="connsiteX60" fmla="*/ 6240379 w 6336631"/>
              <a:gd name="connsiteY60" fmla="*/ 7074568 h 7796463"/>
              <a:gd name="connsiteX61" fmla="*/ 6176210 w 6336631"/>
              <a:gd name="connsiteY61" fmla="*/ 7347284 h 7796463"/>
              <a:gd name="connsiteX62" fmla="*/ 6096000 w 6336631"/>
              <a:gd name="connsiteY62" fmla="*/ 7347284 h 7796463"/>
              <a:gd name="connsiteX63" fmla="*/ 6192252 w 6336631"/>
              <a:gd name="connsiteY63" fmla="*/ 7539789 h 7796463"/>
              <a:gd name="connsiteX64" fmla="*/ 6079958 w 6336631"/>
              <a:gd name="connsiteY64" fmla="*/ 7684168 h 7796463"/>
              <a:gd name="connsiteX65" fmla="*/ 5727031 w 6336631"/>
              <a:gd name="connsiteY65" fmla="*/ 7684168 h 7796463"/>
              <a:gd name="connsiteX66" fmla="*/ 5919537 w 6336631"/>
              <a:gd name="connsiteY66" fmla="*/ 7251032 h 7796463"/>
              <a:gd name="connsiteX67" fmla="*/ 5887452 w 6336631"/>
              <a:gd name="connsiteY67" fmla="*/ 7058526 h 7796463"/>
              <a:gd name="connsiteX68" fmla="*/ 5662863 w 6336631"/>
              <a:gd name="connsiteY68" fmla="*/ 6721642 h 7796463"/>
              <a:gd name="connsiteX69" fmla="*/ 5598695 w 6336631"/>
              <a:gd name="connsiteY69" fmla="*/ 6481010 h 7796463"/>
              <a:gd name="connsiteX70" fmla="*/ 5582652 w 6336631"/>
              <a:gd name="connsiteY70" fmla="*/ 6176210 h 7796463"/>
              <a:gd name="connsiteX71" fmla="*/ 5422231 w 6336631"/>
              <a:gd name="connsiteY71" fmla="*/ 5935579 h 7796463"/>
              <a:gd name="connsiteX72" fmla="*/ 5518484 w 6336631"/>
              <a:gd name="connsiteY72" fmla="*/ 6240379 h 7796463"/>
              <a:gd name="connsiteX73" fmla="*/ 5454316 w 6336631"/>
              <a:gd name="connsiteY73" fmla="*/ 6400800 h 7796463"/>
              <a:gd name="connsiteX74" fmla="*/ 5358063 w 6336631"/>
              <a:gd name="connsiteY74" fmla="*/ 6705600 h 7796463"/>
              <a:gd name="connsiteX75" fmla="*/ 5277852 w 6336631"/>
              <a:gd name="connsiteY75" fmla="*/ 7122695 h 7796463"/>
              <a:gd name="connsiteX76" fmla="*/ 5133474 w 6336631"/>
              <a:gd name="connsiteY76" fmla="*/ 7138737 h 7796463"/>
              <a:gd name="connsiteX77" fmla="*/ 5149516 w 6336631"/>
              <a:gd name="connsiteY77" fmla="*/ 7299158 h 7796463"/>
              <a:gd name="connsiteX78" fmla="*/ 4989095 w 6336631"/>
              <a:gd name="connsiteY78" fmla="*/ 7379368 h 7796463"/>
              <a:gd name="connsiteX79" fmla="*/ 4716379 w 6336631"/>
              <a:gd name="connsiteY79" fmla="*/ 7379368 h 7796463"/>
              <a:gd name="connsiteX80" fmla="*/ 4764505 w 6336631"/>
              <a:gd name="connsiteY80" fmla="*/ 7218947 h 7796463"/>
              <a:gd name="connsiteX81" fmla="*/ 4860758 w 6336631"/>
              <a:gd name="connsiteY81" fmla="*/ 7170821 h 7796463"/>
              <a:gd name="connsiteX82" fmla="*/ 4957010 w 6336631"/>
              <a:gd name="connsiteY82" fmla="*/ 6994358 h 7796463"/>
              <a:gd name="connsiteX83" fmla="*/ 5133474 w 6336631"/>
              <a:gd name="connsiteY83" fmla="*/ 6705600 h 7796463"/>
              <a:gd name="connsiteX84" fmla="*/ 5197642 w 6336631"/>
              <a:gd name="connsiteY84" fmla="*/ 6400800 h 7796463"/>
              <a:gd name="connsiteX85" fmla="*/ 5021179 w 6336631"/>
              <a:gd name="connsiteY85" fmla="*/ 5903495 h 7796463"/>
              <a:gd name="connsiteX86" fmla="*/ 4764505 w 6336631"/>
              <a:gd name="connsiteY86" fmla="*/ 5582653 h 7796463"/>
              <a:gd name="connsiteX87" fmla="*/ 4636168 w 6336631"/>
              <a:gd name="connsiteY87" fmla="*/ 5630779 h 7796463"/>
              <a:gd name="connsiteX88" fmla="*/ 4411579 w 6336631"/>
              <a:gd name="connsiteY88" fmla="*/ 5502442 h 7796463"/>
              <a:gd name="connsiteX89" fmla="*/ 4379495 w 6336631"/>
              <a:gd name="connsiteY89" fmla="*/ 5662863 h 7796463"/>
              <a:gd name="connsiteX90" fmla="*/ 4251158 w 6336631"/>
              <a:gd name="connsiteY90" fmla="*/ 5839326 h 7796463"/>
              <a:gd name="connsiteX91" fmla="*/ 4090737 w 6336631"/>
              <a:gd name="connsiteY91" fmla="*/ 5935579 h 7796463"/>
              <a:gd name="connsiteX92" fmla="*/ 4074695 w 6336631"/>
              <a:gd name="connsiteY92" fmla="*/ 6240379 h 7796463"/>
              <a:gd name="connsiteX93" fmla="*/ 3994484 w 6336631"/>
              <a:gd name="connsiteY93" fmla="*/ 5935579 h 7796463"/>
              <a:gd name="connsiteX94" fmla="*/ 3978442 w 6336631"/>
              <a:gd name="connsiteY94" fmla="*/ 6320589 h 7796463"/>
              <a:gd name="connsiteX95" fmla="*/ 3930316 w 6336631"/>
              <a:gd name="connsiteY95" fmla="*/ 5935579 h 7796463"/>
              <a:gd name="connsiteX96" fmla="*/ 3465095 w 6336631"/>
              <a:gd name="connsiteY96" fmla="*/ 5983705 h 7796463"/>
              <a:gd name="connsiteX97" fmla="*/ 3015916 w 6336631"/>
              <a:gd name="connsiteY97" fmla="*/ 5967663 h 7796463"/>
              <a:gd name="connsiteX98" fmla="*/ 2695074 w 6336631"/>
              <a:gd name="connsiteY98" fmla="*/ 5903495 h 7796463"/>
              <a:gd name="connsiteX99" fmla="*/ 2695074 w 6336631"/>
              <a:gd name="connsiteY99" fmla="*/ 6336632 h 7796463"/>
              <a:gd name="connsiteX100" fmla="*/ 2727158 w 6336631"/>
              <a:gd name="connsiteY100" fmla="*/ 6497053 h 7796463"/>
              <a:gd name="connsiteX101" fmla="*/ 2695074 w 6336631"/>
              <a:gd name="connsiteY101" fmla="*/ 6833937 h 7796463"/>
              <a:gd name="connsiteX102" fmla="*/ 2823410 w 6336631"/>
              <a:gd name="connsiteY102" fmla="*/ 7106653 h 7796463"/>
              <a:gd name="connsiteX103" fmla="*/ 2903621 w 6336631"/>
              <a:gd name="connsiteY103" fmla="*/ 7234989 h 7796463"/>
              <a:gd name="connsiteX104" fmla="*/ 2887579 w 6336631"/>
              <a:gd name="connsiteY104" fmla="*/ 7395410 h 7796463"/>
              <a:gd name="connsiteX105" fmla="*/ 2759242 w 6336631"/>
              <a:gd name="connsiteY105" fmla="*/ 7443537 h 7796463"/>
              <a:gd name="connsiteX106" fmla="*/ 2759242 w 6336631"/>
              <a:gd name="connsiteY106" fmla="*/ 7620000 h 7796463"/>
              <a:gd name="connsiteX107" fmla="*/ 2614863 w 6336631"/>
              <a:gd name="connsiteY107" fmla="*/ 7652084 h 7796463"/>
              <a:gd name="connsiteX108" fmla="*/ 2374231 w 6336631"/>
              <a:gd name="connsiteY108" fmla="*/ 7555832 h 7796463"/>
              <a:gd name="connsiteX109" fmla="*/ 2470484 w 6336631"/>
              <a:gd name="connsiteY109" fmla="*/ 7379368 h 7796463"/>
              <a:gd name="connsiteX110" fmla="*/ 2534652 w 6336631"/>
              <a:gd name="connsiteY110" fmla="*/ 7299158 h 7796463"/>
              <a:gd name="connsiteX111" fmla="*/ 2518610 w 6336631"/>
              <a:gd name="connsiteY111" fmla="*/ 6898105 h 7796463"/>
              <a:gd name="connsiteX112" fmla="*/ 2406316 w 6336631"/>
              <a:gd name="connsiteY112" fmla="*/ 6689558 h 7796463"/>
              <a:gd name="connsiteX113" fmla="*/ 2310063 w 6336631"/>
              <a:gd name="connsiteY113" fmla="*/ 6224337 h 7796463"/>
              <a:gd name="connsiteX114" fmla="*/ 2294021 w 6336631"/>
              <a:gd name="connsiteY114" fmla="*/ 6545179 h 7796463"/>
              <a:gd name="connsiteX115" fmla="*/ 2261937 w 6336631"/>
              <a:gd name="connsiteY115" fmla="*/ 6689558 h 7796463"/>
              <a:gd name="connsiteX116" fmla="*/ 2213810 w 6336631"/>
              <a:gd name="connsiteY116" fmla="*/ 6785810 h 7796463"/>
              <a:gd name="connsiteX117" fmla="*/ 2197768 w 6336631"/>
              <a:gd name="connsiteY117" fmla="*/ 7090610 h 7796463"/>
              <a:gd name="connsiteX118" fmla="*/ 2245895 w 6336631"/>
              <a:gd name="connsiteY118" fmla="*/ 7234989 h 7796463"/>
              <a:gd name="connsiteX119" fmla="*/ 2245895 w 6336631"/>
              <a:gd name="connsiteY119" fmla="*/ 7395410 h 7796463"/>
              <a:gd name="connsiteX120" fmla="*/ 2181726 w 6336631"/>
              <a:gd name="connsiteY120" fmla="*/ 7539789 h 7796463"/>
              <a:gd name="connsiteX121" fmla="*/ 2053389 w 6336631"/>
              <a:gd name="connsiteY121" fmla="*/ 7587916 h 7796463"/>
              <a:gd name="connsiteX122" fmla="*/ 2053389 w 6336631"/>
              <a:gd name="connsiteY122" fmla="*/ 7748337 h 7796463"/>
              <a:gd name="connsiteX123" fmla="*/ 1732547 w 6336631"/>
              <a:gd name="connsiteY123" fmla="*/ 7796463 h 7796463"/>
              <a:gd name="connsiteX124" fmla="*/ 1572126 w 6336631"/>
              <a:gd name="connsiteY124" fmla="*/ 7732295 h 7796463"/>
              <a:gd name="connsiteX125" fmla="*/ 1684421 w 6336631"/>
              <a:gd name="connsiteY125" fmla="*/ 7571874 h 7796463"/>
              <a:gd name="connsiteX126" fmla="*/ 1812758 w 6336631"/>
              <a:gd name="connsiteY126" fmla="*/ 7459579 h 7796463"/>
              <a:gd name="connsiteX127" fmla="*/ 1909010 w 6336631"/>
              <a:gd name="connsiteY127" fmla="*/ 7363326 h 7796463"/>
              <a:gd name="connsiteX128" fmla="*/ 1989221 w 6336631"/>
              <a:gd name="connsiteY128" fmla="*/ 7074568 h 7796463"/>
              <a:gd name="connsiteX129" fmla="*/ 2005263 w 6336631"/>
              <a:gd name="connsiteY129" fmla="*/ 6833937 h 7796463"/>
              <a:gd name="connsiteX130" fmla="*/ 1973179 w 6336631"/>
              <a:gd name="connsiteY130" fmla="*/ 6609347 h 7796463"/>
              <a:gd name="connsiteX131" fmla="*/ 1732547 w 6336631"/>
              <a:gd name="connsiteY131" fmla="*/ 6416842 h 7796463"/>
              <a:gd name="connsiteX132" fmla="*/ 1556084 w 6336631"/>
              <a:gd name="connsiteY132" fmla="*/ 6063916 h 7796463"/>
              <a:gd name="connsiteX133" fmla="*/ 1540042 w 6336631"/>
              <a:gd name="connsiteY133" fmla="*/ 5791200 h 7796463"/>
              <a:gd name="connsiteX134" fmla="*/ 1684421 w 6336631"/>
              <a:gd name="connsiteY134" fmla="*/ 5791200 h 7796463"/>
              <a:gd name="connsiteX135" fmla="*/ 1828800 w 6336631"/>
              <a:gd name="connsiteY135" fmla="*/ 5887453 h 7796463"/>
              <a:gd name="connsiteX136" fmla="*/ 1909010 w 6336631"/>
              <a:gd name="connsiteY136" fmla="*/ 5967663 h 7796463"/>
              <a:gd name="connsiteX137" fmla="*/ 1892968 w 6336631"/>
              <a:gd name="connsiteY137" fmla="*/ 5871410 h 7796463"/>
              <a:gd name="connsiteX138" fmla="*/ 1764631 w 6336631"/>
              <a:gd name="connsiteY138" fmla="*/ 5502442 h 7796463"/>
              <a:gd name="connsiteX139" fmla="*/ 1636295 w 6336631"/>
              <a:gd name="connsiteY139" fmla="*/ 5614737 h 7796463"/>
              <a:gd name="connsiteX140" fmla="*/ 1652337 w 6336631"/>
              <a:gd name="connsiteY140" fmla="*/ 5438274 h 7796463"/>
              <a:gd name="connsiteX141" fmla="*/ 1572126 w 6336631"/>
              <a:gd name="connsiteY141" fmla="*/ 5197642 h 7796463"/>
              <a:gd name="connsiteX142" fmla="*/ 1556084 w 6336631"/>
              <a:gd name="connsiteY142" fmla="*/ 5406189 h 7796463"/>
              <a:gd name="connsiteX143" fmla="*/ 1475874 w 6336631"/>
              <a:gd name="connsiteY143" fmla="*/ 5229726 h 7796463"/>
              <a:gd name="connsiteX144" fmla="*/ 1379621 w 6336631"/>
              <a:gd name="connsiteY144" fmla="*/ 4940968 h 7796463"/>
              <a:gd name="connsiteX145" fmla="*/ 1299410 w 6336631"/>
              <a:gd name="connsiteY145" fmla="*/ 5149516 h 7796463"/>
              <a:gd name="connsiteX146" fmla="*/ 1331495 w 6336631"/>
              <a:gd name="connsiteY146" fmla="*/ 4764505 h 7796463"/>
              <a:gd name="connsiteX147" fmla="*/ 1299410 w 6336631"/>
              <a:gd name="connsiteY147" fmla="*/ 4764505 h 7796463"/>
              <a:gd name="connsiteX148" fmla="*/ 1283368 w 6336631"/>
              <a:gd name="connsiteY148" fmla="*/ 4555958 h 7796463"/>
              <a:gd name="connsiteX149" fmla="*/ 1315452 w 6336631"/>
              <a:gd name="connsiteY149" fmla="*/ 4347410 h 7796463"/>
              <a:gd name="connsiteX150" fmla="*/ 850231 w 6336631"/>
              <a:gd name="connsiteY150" fmla="*/ 4090737 h 7796463"/>
              <a:gd name="connsiteX151" fmla="*/ 609600 w 6336631"/>
              <a:gd name="connsiteY151" fmla="*/ 3898232 h 7796463"/>
              <a:gd name="connsiteX152" fmla="*/ 497305 w 6336631"/>
              <a:gd name="connsiteY152" fmla="*/ 3914274 h 7796463"/>
              <a:gd name="connsiteX153" fmla="*/ 336884 w 6336631"/>
              <a:gd name="connsiteY153" fmla="*/ 4058653 h 7796463"/>
              <a:gd name="connsiteX154" fmla="*/ 240631 w 6336631"/>
              <a:gd name="connsiteY154" fmla="*/ 3978442 h 7796463"/>
              <a:gd name="connsiteX155" fmla="*/ 160421 w 6336631"/>
              <a:gd name="connsiteY155" fmla="*/ 3962400 h 7796463"/>
              <a:gd name="connsiteX156" fmla="*/ 48126 w 6336631"/>
              <a:gd name="connsiteY156" fmla="*/ 3882189 h 7796463"/>
              <a:gd name="connsiteX157" fmla="*/ 48126 w 6336631"/>
              <a:gd name="connsiteY157" fmla="*/ 3769895 h 7796463"/>
              <a:gd name="connsiteX158" fmla="*/ 0 w 6336631"/>
              <a:gd name="connsiteY158" fmla="*/ 3641558 h 7796463"/>
              <a:gd name="connsiteX159" fmla="*/ 144379 w 6336631"/>
              <a:gd name="connsiteY159" fmla="*/ 3384884 h 7796463"/>
              <a:gd name="connsiteX160" fmla="*/ 256674 w 6336631"/>
              <a:gd name="connsiteY160" fmla="*/ 3208421 h 7796463"/>
              <a:gd name="connsiteX161" fmla="*/ 336884 w 6336631"/>
              <a:gd name="connsiteY161" fmla="*/ 3112168 h 7796463"/>
              <a:gd name="connsiteX162" fmla="*/ 385010 w 6336631"/>
              <a:gd name="connsiteY162" fmla="*/ 2951747 h 7796463"/>
              <a:gd name="connsiteX163" fmla="*/ 561474 w 6336631"/>
              <a:gd name="connsiteY163" fmla="*/ 2807368 h 7796463"/>
              <a:gd name="connsiteX164" fmla="*/ 689810 w 6336631"/>
              <a:gd name="connsiteY164" fmla="*/ 2759242 h 7796463"/>
              <a:gd name="connsiteX165" fmla="*/ 786063 w 6336631"/>
              <a:gd name="connsiteY165" fmla="*/ 2598821 h 7796463"/>
              <a:gd name="connsiteX166" fmla="*/ 930442 w 6336631"/>
              <a:gd name="connsiteY166" fmla="*/ 2518610 h 7796463"/>
              <a:gd name="connsiteX167" fmla="*/ 946484 w 6336631"/>
              <a:gd name="connsiteY167" fmla="*/ 2390274 h 7796463"/>
              <a:gd name="connsiteX168" fmla="*/ 1058779 w 6336631"/>
              <a:gd name="connsiteY168" fmla="*/ 2486526 h 7796463"/>
              <a:gd name="connsiteX169" fmla="*/ 1074821 w 6336631"/>
              <a:gd name="connsiteY169" fmla="*/ 2470484 h 7796463"/>
              <a:gd name="connsiteX170" fmla="*/ 1074821 w 6336631"/>
              <a:gd name="connsiteY170" fmla="*/ 2390274 h 7796463"/>
              <a:gd name="connsiteX171" fmla="*/ 1138989 w 6336631"/>
              <a:gd name="connsiteY171" fmla="*/ 2422358 h 7796463"/>
              <a:gd name="connsiteX172" fmla="*/ 1251284 w 6336631"/>
              <a:gd name="connsiteY172" fmla="*/ 2422358 h 7796463"/>
              <a:gd name="connsiteX173" fmla="*/ 1411705 w 6336631"/>
              <a:gd name="connsiteY173" fmla="*/ 2454442 h 7796463"/>
              <a:gd name="connsiteX174" fmla="*/ 1572126 w 6336631"/>
              <a:gd name="connsiteY174" fmla="*/ 2598821 h 7796463"/>
              <a:gd name="connsiteX175" fmla="*/ 1668379 w 6336631"/>
              <a:gd name="connsiteY175" fmla="*/ 2791326 h 7796463"/>
              <a:gd name="connsiteX176" fmla="*/ 1860884 w 6336631"/>
              <a:gd name="connsiteY176" fmla="*/ 2967789 h 7796463"/>
              <a:gd name="connsiteX177" fmla="*/ 2037347 w 6336631"/>
              <a:gd name="connsiteY177" fmla="*/ 3144253 h 7796463"/>
              <a:gd name="connsiteX178" fmla="*/ 2149642 w 6336631"/>
              <a:gd name="connsiteY178" fmla="*/ 3224463 h 7796463"/>
              <a:gd name="connsiteX179" fmla="*/ 2374231 w 6336631"/>
              <a:gd name="connsiteY179" fmla="*/ 3352800 h 7796463"/>
              <a:gd name="connsiteX180" fmla="*/ 2470484 w 6336631"/>
              <a:gd name="connsiteY180" fmla="*/ 3336758 h 7796463"/>
              <a:gd name="connsiteX181" fmla="*/ 2630905 w 6336631"/>
              <a:gd name="connsiteY181" fmla="*/ 3224463 h 7796463"/>
              <a:gd name="connsiteX182" fmla="*/ 2614863 w 6336631"/>
              <a:gd name="connsiteY182" fmla="*/ 3128210 h 7796463"/>
              <a:gd name="connsiteX183" fmla="*/ 2823410 w 6336631"/>
              <a:gd name="connsiteY183" fmla="*/ 3031958 h 7796463"/>
              <a:gd name="connsiteX184" fmla="*/ 2855495 w 6336631"/>
              <a:gd name="connsiteY184" fmla="*/ 2935705 h 7796463"/>
              <a:gd name="connsiteX185" fmla="*/ 3064042 w 6336631"/>
              <a:gd name="connsiteY185" fmla="*/ 2839453 h 7796463"/>
              <a:gd name="connsiteX186" fmla="*/ 3208421 w 6336631"/>
              <a:gd name="connsiteY186" fmla="*/ 2759242 h 7796463"/>
              <a:gd name="connsiteX187" fmla="*/ 3224463 w 6336631"/>
              <a:gd name="connsiteY187" fmla="*/ 2598821 h 7796463"/>
              <a:gd name="connsiteX188" fmla="*/ 3304674 w 6336631"/>
              <a:gd name="connsiteY188" fmla="*/ 2550695 h 7796463"/>
              <a:gd name="connsiteX189" fmla="*/ 3288631 w 6336631"/>
              <a:gd name="connsiteY189" fmla="*/ 2470484 h 7796463"/>
              <a:gd name="connsiteX190" fmla="*/ 3272589 w 6336631"/>
              <a:gd name="connsiteY190" fmla="*/ 2406316 h 7796463"/>
              <a:gd name="connsiteX191" fmla="*/ 3256547 w 6336631"/>
              <a:gd name="connsiteY191" fmla="*/ 2261937 h 7796463"/>
              <a:gd name="connsiteX192" fmla="*/ 3465095 w 6336631"/>
              <a:gd name="connsiteY192" fmla="*/ 2021305 h 7796463"/>
              <a:gd name="connsiteX193" fmla="*/ 3625516 w 6336631"/>
              <a:gd name="connsiteY193" fmla="*/ 1989221 h 7796463"/>
              <a:gd name="connsiteX194" fmla="*/ 3625516 w 6336631"/>
              <a:gd name="connsiteY194" fmla="*/ 1925053 h 7796463"/>
              <a:gd name="connsiteX195" fmla="*/ 3545305 w 6336631"/>
              <a:gd name="connsiteY195" fmla="*/ 1892968 h 7796463"/>
              <a:gd name="connsiteX196" fmla="*/ 3481137 w 6336631"/>
              <a:gd name="connsiteY196" fmla="*/ 1973179 h 7796463"/>
              <a:gd name="connsiteX197" fmla="*/ 3384884 w 6336631"/>
              <a:gd name="connsiteY197" fmla="*/ 1828800 h 7796463"/>
              <a:gd name="connsiteX198" fmla="*/ 3416968 w 6336631"/>
              <a:gd name="connsiteY198" fmla="*/ 1764632 h 7796463"/>
              <a:gd name="connsiteX199" fmla="*/ 3368842 w 6336631"/>
              <a:gd name="connsiteY199" fmla="*/ 1588168 h 7796463"/>
              <a:gd name="connsiteX200" fmla="*/ 3433010 w 6336631"/>
              <a:gd name="connsiteY200" fmla="*/ 1491916 h 7796463"/>
              <a:gd name="connsiteX201" fmla="*/ 3336758 w 6336631"/>
              <a:gd name="connsiteY201" fmla="*/ 1443789 h 7796463"/>
              <a:gd name="connsiteX202" fmla="*/ 3320716 w 6336631"/>
              <a:gd name="connsiteY202" fmla="*/ 1363579 h 7796463"/>
              <a:gd name="connsiteX203" fmla="*/ 3320716 w 6336631"/>
              <a:gd name="connsiteY203" fmla="*/ 1235242 h 7796463"/>
              <a:gd name="connsiteX204" fmla="*/ 3465095 w 6336631"/>
              <a:gd name="connsiteY204" fmla="*/ 1283368 h 7796463"/>
              <a:gd name="connsiteX205" fmla="*/ 3465095 w 6336631"/>
              <a:gd name="connsiteY205" fmla="*/ 1203158 h 7796463"/>
              <a:gd name="connsiteX206" fmla="*/ 3593431 w 6336631"/>
              <a:gd name="connsiteY206" fmla="*/ 1106905 h 7796463"/>
              <a:gd name="connsiteX207" fmla="*/ 3785937 w 6336631"/>
              <a:gd name="connsiteY207" fmla="*/ 1074821 h 7796463"/>
              <a:gd name="connsiteX208" fmla="*/ 3801979 w 6336631"/>
              <a:gd name="connsiteY208" fmla="*/ 1010653 h 7796463"/>
              <a:gd name="connsiteX209" fmla="*/ 3721768 w 6336631"/>
              <a:gd name="connsiteY209" fmla="*/ 705853 h 7796463"/>
              <a:gd name="connsiteX210" fmla="*/ 3882189 w 6336631"/>
              <a:gd name="connsiteY210" fmla="*/ 561474 h 7796463"/>
              <a:gd name="connsiteX211" fmla="*/ 3882189 w 6336631"/>
              <a:gd name="connsiteY211" fmla="*/ 352926 h 779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6336631" h="7796463">
                <a:moveTo>
                  <a:pt x="884498" y="3790718"/>
                </a:moveTo>
                <a:lnTo>
                  <a:pt x="756161" y="3838844"/>
                </a:lnTo>
                <a:lnTo>
                  <a:pt x="1060961" y="4127602"/>
                </a:lnTo>
                <a:lnTo>
                  <a:pt x="1333677" y="4288023"/>
                </a:lnTo>
                <a:lnTo>
                  <a:pt x="1285550" y="3999265"/>
                </a:lnTo>
                <a:lnTo>
                  <a:pt x="1189298" y="3790718"/>
                </a:lnTo>
                <a:lnTo>
                  <a:pt x="1109087" y="3854886"/>
                </a:lnTo>
                <a:close/>
                <a:moveTo>
                  <a:pt x="3930316" y="0"/>
                </a:moveTo>
                <a:lnTo>
                  <a:pt x="3930316" y="112295"/>
                </a:lnTo>
                <a:lnTo>
                  <a:pt x="4026568" y="352926"/>
                </a:lnTo>
                <a:lnTo>
                  <a:pt x="3962400" y="465221"/>
                </a:lnTo>
                <a:lnTo>
                  <a:pt x="3962400" y="609600"/>
                </a:lnTo>
                <a:lnTo>
                  <a:pt x="4154905" y="946484"/>
                </a:lnTo>
                <a:lnTo>
                  <a:pt x="4235116" y="1251284"/>
                </a:lnTo>
                <a:lnTo>
                  <a:pt x="4010526" y="1171074"/>
                </a:lnTo>
                <a:lnTo>
                  <a:pt x="4106779" y="1379621"/>
                </a:lnTo>
                <a:lnTo>
                  <a:pt x="4106779" y="1604210"/>
                </a:lnTo>
                <a:lnTo>
                  <a:pt x="4154905" y="1732547"/>
                </a:lnTo>
                <a:lnTo>
                  <a:pt x="4283242" y="1925053"/>
                </a:lnTo>
                <a:lnTo>
                  <a:pt x="4331368" y="2165684"/>
                </a:lnTo>
                <a:lnTo>
                  <a:pt x="4283242" y="2550695"/>
                </a:lnTo>
                <a:lnTo>
                  <a:pt x="4186989" y="2935705"/>
                </a:lnTo>
                <a:lnTo>
                  <a:pt x="4154905" y="3192379"/>
                </a:lnTo>
                <a:lnTo>
                  <a:pt x="4315326" y="3256547"/>
                </a:lnTo>
                <a:lnTo>
                  <a:pt x="4588042" y="3080084"/>
                </a:lnTo>
                <a:lnTo>
                  <a:pt x="5021179" y="2823410"/>
                </a:lnTo>
                <a:lnTo>
                  <a:pt x="5197642" y="2839453"/>
                </a:lnTo>
                <a:lnTo>
                  <a:pt x="4331368" y="3320716"/>
                </a:lnTo>
                <a:lnTo>
                  <a:pt x="4780547" y="3192379"/>
                </a:lnTo>
                <a:lnTo>
                  <a:pt x="4812631" y="3096126"/>
                </a:lnTo>
                <a:lnTo>
                  <a:pt x="5261810" y="2935705"/>
                </a:lnTo>
                <a:lnTo>
                  <a:pt x="5406189" y="2983832"/>
                </a:lnTo>
                <a:lnTo>
                  <a:pt x="4299284" y="3400926"/>
                </a:lnTo>
                <a:lnTo>
                  <a:pt x="5486400" y="3064042"/>
                </a:lnTo>
                <a:lnTo>
                  <a:pt x="5550568" y="3080084"/>
                </a:lnTo>
                <a:lnTo>
                  <a:pt x="5502442" y="3128210"/>
                </a:lnTo>
                <a:lnTo>
                  <a:pt x="5598695" y="3128210"/>
                </a:lnTo>
                <a:lnTo>
                  <a:pt x="5598695" y="3176337"/>
                </a:lnTo>
                <a:lnTo>
                  <a:pt x="5710989" y="3176337"/>
                </a:lnTo>
                <a:lnTo>
                  <a:pt x="5646821" y="3256547"/>
                </a:lnTo>
                <a:lnTo>
                  <a:pt x="5486400" y="3352800"/>
                </a:lnTo>
                <a:lnTo>
                  <a:pt x="5245768" y="3433010"/>
                </a:lnTo>
                <a:lnTo>
                  <a:pt x="5165558" y="3497179"/>
                </a:lnTo>
                <a:lnTo>
                  <a:pt x="4940968" y="3497179"/>
                </a:lnTo>
                <a:lnTo>
                  <a:pt x="4411579" y="3641558"/>
                </a:lnTo>
                <a:lnTo>
                  <a:pt x="4379495" y="3705726"/>
                </a:lnTo>
                <a:lnTo>
                  <a:pt x="4427621" y="3705726"/>
                </a:lnTo>
                <a:lnTo>
                  <a:pt x="4507831" y="3657600"/>
                </a:lnTo>
                <a:lnTo>
                  <a:pt x="4684295" y="3721768"/>
                </a:lnTo>
                <a:lnTo>
                  <a:pt x="4796589" y="3689684"/>
                </a:lnTo>
                <a:lnTo>
                  <a:pt x="5069305" y="3737810"/>
                </a:lnTo>
                <a:lnTo>
                  <a:pt x="5342021" y="3946358"/>
                </a:lnTo>
                <a:lnTo>
                  <a:pt x="5646821" y="4026568"/>
                </a:lnTo>
                <a:lnTo>
                  <a:pt x="5935579" y="4106779"/>
                </a:lnTo>
                <a:lnTo>
                  <a:pt x="6096000" y="4283242"/>
                </a:lnTo>
                <a:lnTo>
                  <a:pt x="6047874" y="4475747"/>
                </a:lnTo>
                <a:lnTo>
                  <a:pt x="6208295" y="5053263"/>
                </a:lnTo>
                <a:lnTo>
                  <a:pt x="6288505" y="5550568"/>
                </a:lnTo>
                <a:lnTo>
                  <a:pt x="6336631" y="6063916"/>
                </a:lnTo>
                <a:lnTo>
                  <a:pt x="6336631" y="6817895"/>
                </a:lnTo>
                <a:lnTo>
                  <a:pt x="6240379" y="7074568"/>
                </a:lnTo>
                <a:lnTo>
                  <a:pt x="6176210" y="7347284"/>
                </a:lnTo>
                <a:lnTo>
                  <a:pt x="6096000" y="7347284"/>
                </a:lnTo>
                <a:lnTo>
                  <a:pt x="6192252" y="7539789"/>
                </a:lnTo>
                <a:lnTo>
                  <a:pt x="6079958" y="7684168"/>
                </a:lnTo>
                <a:lnTo>
                  <a:pt x="5727031" y="7684168"/>
                </a:lnTo>
                <a:lnTo>
                  <a:pt x="5919537" y="7251032"/>
                </a:lnTo>
                <a:lnTo>
                  <a:pt x="5887452" y="7058526"/>
                </a:lnTo>
                <a:lnTo>
                  <a:pt x="5662863" y="6721642"/>
                </a:lnTo>
                <a:lnTo>
                  <a:pt x="5598695" y="6481010"/>
                </a:lnTo>
                <a:lnTo>
                  <a:pt x="5582652" y="6176210"/>
                </a:lnTo>
                <a:lnTo>
                  <a:pt x="5422231" y="5935579"/>
                </a:lnTo>
                <a:lnTo>
                  <a:pt x="5518484" y="6240379"/>
                </a:lnTo>
                <a:lnTo>
                  <a:pt x="5454316" y="6400800"/>
                </a:lnTo>
                <a:lnTo>
                  <a:pt x="5358063" y="6705600"/>
                </a:lnTo>
                <a:lnTo>
                  <a:pt x="5277852" y="7122695"/>
                </a:lnTo>
                <a:lnTo>
                  <a:pt x="5133474" y="7138737"/>
                </a:lnTo>
                <a:lnTo>
                  <a:pt x="5149516" y="7299158"/>
                </a:lnTo>
                <a:lnTo>
                  <a:pt x="4989095" y="7379368"/>
                </a:lnTo>
                <a:lnTo>
                  <a:pt x="4716379" y="7379368"/>
                </a:lnTo>
                <a:lnTo>
                  <a:pt x="4764505" y="7218947"/>
                </a:lnTo>
                <a:lnTo>
                  <a:pt x="4860758" y="7170821"/>
                </a:lnTo>
                <a:lnTo>
                  <a:pt x="4957010" y="6994358"/>
                </a:lnTo>
                <a:lnTo>
                  <a:pt x="5133474" y="6705600"/>
                </a:lnTo>
                <a:lnTo>
                  <a:pt x="5197642" y="6400800"/>
                </a:lnTo>
                <a:lnTo>
                  <a:pt x="5021179" y="5903495"/>
                </a:lnTo>
                <a:lnTo>
                  <a:pt x="4764505" y="5582653"/>
                </a:lnTo>
                <a:lnTo>
                  <a:pt x="4636168" y="5630779"/>
                </a:lnTo>
                <a:lnTo>
                  <a:pt x="4411579" y="5502442"/>
                </a:lnTo>
                <a:lnTo>
                  <a:pt x="4379495" y="5662863"/>
                </a:lnTo>
                <a:lnTo>
                  <a:pt x="4251158" y="5839326"/>
                </a:lnTo>
                <a:lnTo>
                  <a:pt x="4090737" y="5935579"/>
                </a:lnTo>
                <a:lnTo>
                  <a:pt x="4074695" y="6240379"/>
                </a:lnTo>
                <a:lnTo>
                  <a:pt x="3994484" y="5935579"/>
                </a:lnTo>
                <a:lnTo>
                  <a:pt x="3978442" y="6320589"/>
                </a:lnTo>
                <a:lnTo>
                  <a:pt x="3930316" y="5935579"/>
                </a:lnTo>
                <a:lnTo>
                  <a:pt x="3465095" y="5983705"/>
                </a:lnTo>
                <a:lnTo>
                  <a:pt x="3015916" y="5967663"/>
                </a:lnTo>
                <a:lnTo>
                  <a:pt x="2695074" y="5903495"/>
                </a:lnTo>
                <a:lnTo>
                  <a:pt x="2695074" y="6336632"/>
                </a:lnTo>
                <a:lnTo>
                  <a:pt x="2727158" y="6497053"/>
                </a:lnTo>
                <a:lnTo>
                  <a:pt x="2695074" y="6833937"/>
                </a:lnTo>
                <a:lnTo>
                  <a:pt x="2823410" y="7106653"/>
                </a:lnTo>
                <a:lnTo>
                  <a:pt x="2903621" y="7234989"/>
                </a:lnTo>
                <a:lnTo>
                  <a:pt x="2887579" y="7395410"/>
                </a:lnTo>
                <a:lnTo>
                  <a:pt x="2759242" y="7443537"/>
                </a:lnTo>
                <a:lnTo>
                  <a:pt x="2759242" y="7620000"/>
                </a:lnTo>
                <a:lnTo>
                  <a:pt x="2614863" y="7652084"/>
                </a:lnTo>
                <a:lnTo>
                  <a:pt x="2374231" y="7555832"/>
                </a:lnTo>
                <a:lnTo>
                  <a:pt x="2470484" y="7379368"/>
                </a:lnTo>
                <a:lnTo>
                  <a:pt x="2534652" y="7299158"/>
                </a:lnTo>
                <a:lnTo>
                  <a:pt x="2518610" y="6898105"/>
                </a:lnTo>
                <a:lnTo>
                  <a:pt x="2406316" y="6689558"/>
                </a:lnTo>
                <a:lnTo>
                  <a:pt x="2310063" y="6224337"/>
                </a:lnTo>
                <a:lnTo>
                  <a:pt x="2294021" y="6545179"/>
                </a:lnTo>
                <a:lnTo>
                  <a:pt x="2261937" y="6689558"/>
                </a:lnTo>
                <a:lnTo>
                  <a:pt x="2213810" y="6785810"/>
                </a:lnTo>
                <a:lnTo>
                  <a:pt x="2197768" y="7090610"/>
                </a:lnTo>
                <a:lnTo>
                  <a:pt x="2245895" y="7234989"/>
                </a:lnTo>
                <a:lnTo>
                  <a:pt x="2245895" y="7395410"/>
                </a:lnTo>
                <a:lnTo>
                  <a:pt x="2181726" y="7539789"/>
                </a:lnTo>
                <a:lnTo>
                  <a:pt x="2053389" y="7587916"/>
                </a:lnTo>
                <a:lnTo>
                  <a:pt x="2053389" y="7748337"/>
                </a:lnTo>
                <a:lnTo>
                  <a:pt x="1732547" y="7796463"/>
                </a:lnTo>
                <a:lnTo>
                  <a:pt x="1572126" y="7732295"/>
                </a:lnTo>
                <a:lnTo>
                  <a:pt x="1684421" y="7571874"/>
                </a:lnTo>
                <a:lnTo>
                  <a:pt x="1812758" y="7459579"/>
                </a:lnTo>
                <a:lnTo>
                  <a:pt x="1909010" y="7363326"/>
                </a:lnTo>
                <a:lnTo>
                  <a:pt x="1989221" y="7074568"/>
                </a:lnTo>
                <a:lnTo>
                  <a:pt x="2005263" y="6833937"/>
                </a:lnTo>
                <a:lnTo>
                  <a:pt x="1973179" y="6609347"/>
                </a:lnTo>
                <a:lnTo>
                  <a:pt x="1732547" y="6416842"/>
                </a:lnTo>
                <a:lnTo>
                  <a:pt x="1556084" y="6063916"/>
                </a:lnTo>
                <a:lnTo>
                  <a:pt x="1540042" y="5791200"/>
                </a:lnTo>
                <a:lnTo>
                  <a:pt x="1684421" y="5791200"/>
                </a:lnTo>
                <a:lnTo>
                  <a:pt x="1828800" y="5887453"/>
                </a:lnTo>
                <a:lnTo>
                  <a:pt x="1909010" y="5967663"/>
                </a:lnTo>
                <a:lnTo>
                  <a:pt x="1892968" y="5871410"/>
                </a:lnTo>
                <a:lnTo>
                  <a:pt x="1764631" y="5502442"/>
                </a:lnTo>
                <a:lnTo>
                  <a:pt x="1636295" y="5614737"/>
                </a:lnTo>
                <a:lnTo>
                  <a:pt x="1652337" y="5438274"/>
                </a:lnTo>
                <a:lnTo>
                  <a:pt x="1572126" y="5197642"/>
                </a:lnTo>
                <a:lnTo>
                  <a:pt x="1556084" y="5406189"/>
                </a:lnTo>
                <a:lnTo>
                  <a:pt x="1475874" y="5229726"/>
                </a:lnTo>
                <a:lnTo>
                  <a:pt x="1379621" y="4940968"/>
                </a:lnTo>
                <a:lnTo>
                  <a:pt x="1299410" y="5149516"/>
                </a:lnTo>
                <a:lnTo>
                  <a:pt x="1331495" y="4764505"/>
                </a:lnTo>
                <a:lnTo>
                  <a:pt x="1299410" y="4764505"/>
                </a:lnTo>
                <a:lnTo>
                  <a:pt x="1283368" y="4555958"/>
                </a:lnTo>
                <a:lnTo>
                  <a:pt x="1315452" y="4347410"/>
                </a:lnTo>
                <a:lnTo>
                  <a:pt x="850231" y="4090737"/>
                </a:lnTo>
                <a:lnTo>
                  <a:pt x="609600" y="3898232"/>
                </a:lnTo>
                <a:lnTo>
                  <a:pt x="497305" y="3914274"/>
                </a:lnTo>
                <a:lnTo>
                  <a:pt x="336884" y="4058653"/>
                </a:lnTo>
                <a:lnTo>
                  <a:pt x="240631" y="3978442"/>
                </a:lnTo>
                <a:lnTo>
                  <a:pt x="160421" y="3962400"/>
                </a:lnTo>
                <a:lnTo>
                  <a:pt x="48126" y="3882189"/>
                </a:lnTo>
                <a:lnTo>
                  <a:pt x="48126" y="3769895"/>
                </a:lnTo>
                <a:lnTo>
                  <a:pt x="0" y="3641558"/>
                </a:lnTo>
                <a:lnTo>
                  <a:pt x="144379" y="3384884"/>
                </a:lnTo>
                <a:lnTo>
                  <a:pt x="256674" y="3208421"/>
                </a:lnTo>
                <a:lnTo>
                  <a:pt x="336884" y="3112168"/>
                </a:lnTo>
                <a:lnTo>
                  <a:pt x="385010" y="2951747"/>
                </a:lnTo>
                <a:lnTo>
                  <a:pt x="561474" y="2807368"/>
                </a:lnTo>
                <a:lnTo>
                  <a:pt x="689810" y="2759242"/>
                </a:lnTo>
                <a:lnTo>
                  <a:pt x="786063" y="2598821"/>
                </a:lnTo>
                <a:lnTo>
                  <a:pt x="930442" y="2518610"/>
                </a:lnTo>
                <a:lnTo>
                  <a:pt x="946484" y="2390274"/>
                </a:lnTo>
                <a:lnTo>
                  <a:pt x="1058779" y="2486526"/>
                </a:lnTo>
                <a:lnTo>
                  <a:pt x="1074821" y="2470484"/>
                </a:lnTo>
                <a:lnTo>
                  <a:pt x="1074821" y="2390274"/>
                </a:lnTo>
                <a:lnTo>
                  <a:pt x="1138989" y="2422358"/>
                </a:lnTo>
                <a:lnTo>
                  <a:pt x="1251284" y="2422358"/>
                </a:lnTo>
                <a:lnTo>
                  <a:pt x="1411705" y="2454442"/>
                </a:lnTo>
                <a:lnTo>
                  <a:pt x="1572126" y="2598821"/>
                </a:lnTo>
                <a:lnTo>
                  <a:pt x="1668379" y="2791326"/>
                </a:lnTo>
                <a:lnTo>
                  <a:pt x="1860884" y="2967789"/>
                </a:lnTo>
                <a:lnTo>
                  <a:pt x="2037347" y="3144253"/>
                </a:lnTo>
                <a:lnTo>
                  <a:pt x="2149642" y="3224463"/>
                </a:lnTo>
                <a:lnTo>
                  <a:pt x="2374231" y="3352800"/>
                </a:lnTo>
                <a:lnTo>
                  <a:pt x="2470484" y="3336758"/>
                </a:lnTo>
                <a:lnTo>
                  <a:pt x="2630905" y="3224463"/>
                </a:lnTo>
                <a:lnTo>
                  <a:pt x="2614863" y="3128210"/>
                </a:lnTo>
                <a:lnTo>
                  <a:pt x="2823410" y="3031958"/>
                </a:lnTo>
                <a:lnTo>
                  <a:pt x="2855495" y="2935705"/>
                </a:lnTo>
                <a:lnTo>
                  <a:pt x="3064042" y="2839453"/>
                </a:lnTo>
                <a:lnTo>
                  <a:pt x="3208421" y="2759242"/>
                </a:lnTo>
                <a:lnTo>
                  <a:pt x="3224463" y="2598821"/>
                </a:lnTo>
                <a:lnTo>
                  <a:pt x="3304674" y="2550695"/>
                </a:lnTo>
                <a:lnTo>
                  <a:pt x="3288631" y="2470484"/>
                </a:lnTo>
                <a:lnTo>
                  <a:pt x="3272589" y="2406316"/>
                </a:lnTo>
                <a:lnTo>
                  <a:pt x="3256547" y="2261937"/>
                </a:lnTo>
                <a:lnTo>
                  <a:pt x="3465095" y="2021305"/>
                </a:lnTo>
                <a:lnTo>
                  <a:pt x="3625516" y="1989221"/>
                </a:lnTo>
                <a:lnTo>
                  <a:pt x="3625516" y="1925053"/>
                </a:lnTo>
                <a:lnTo>
                  <a:pt x="3545305" y="1892968"/>
                </a:lnTo>
                <a:lnTo>
                  <a:pt x="3481137" y="1973179"/>
                </a:lnTo>
                <a:lnTo>
                  <a:pt x="3384884" y="1828800"/>
                </a:lnTo>
                <a:lnTo>
                  <a:pt x="3416968" y="1764632"/>
                </a:lnTo>
                <a:lnTo>
                  <a:pt x="3368842" y="1588168"/>
                </a:lnTo>
                <a:lnTo>
                  <a:pt x="3433010" y="1491916"/>
                </a:lnTo>
                <a:lnTo>
                  <a:pt x="3336758" y="1443789"/>
                </a:lnTo>
                <a:lnTo>
                  <a:pt x="3320716" y="1363579"/>
                </a:lnTo>
                <a:lnTo>
                  <a:pt x="3320716" y="1235242"/>
                </a:lnTo>
                <a:lnTo>
                  <a:pt x="3465095" y="1283368"/>
                </a:lnTo>
                <a:lnTo>
                  <a:pt x="3465095" y="1203158"/>
                </a:lnTo>
                <a:lnTo>
                  <a:pt x="3593431" y="1106905"/>
                </a:lnTo>
                <a:lnTo>
                  <a:pt x="3785937" y="1074821"/>
                </a:lnTo>
                <a:lnTo>
                  <a:pt x="3801979" y="1010653"/>
                </a:lnTo>
                <a:lnTo>
                  <a:pt x="3721768" y="705853"/>
                </a:lnTo>
                <a:lnTo>
                  <a:pt x="3882189" y="561474"/>
                </a:lnTo>
                <a:lnTo>
                  <a:pt x="3882189" y="352926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军士吏">
            <a:hlinkClick r:id="rId6" tooltip="恪尽职守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814955" y="1306830"/>
            <a:ext cx="8126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方正苏新诗柳楷_GBK" panose="02010600010101010101" charset="-122"/>
                <a:ea typeface="方正苏新诗柳楷_GBK" panose="02010600010101010101" charset="-122"/>
                <a:hlinkClick r:id="rId6" action="ppaction://hlinksldjump"/>
              </a:rPr>
              <a:t>军士吏被甲，锐兵刃，彀弓弩，持满。</a:t>
            </a:r>
            <a:endParaRPr lang="en-US" altLang="zh-CN" sz="3200" b="1" dirty="0">
              <a:latin typeface="方正苏新诗柳楷_GBK" panose="02010600010101010101" charset="-122"/>
              <a:ea typeface="方正苏新诗柳楷_GBK" panose="02010600010101010101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8"/>
            </p:custDataLst>
          </p:nvPr>
        </p:nvSpPr>
        <p:spPr>
          <a:xfrm>
            <a:off x="2381250" y="2215515"/>
            <a:ext cx="93402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3200" b="1" dirty="0" smtClean="0">
              <a:latin typeface="兰米粗楷简体" panose="02000503000000000000" charset="-122"/>
              <a:ea typeface="兰米粗楷简体" panose="02000503000000000000" charset="-122"/>
              <a:cs typeface="兰米粗楷简体" panose="02000503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hlinkClick r:id="rId9" action="ppaction://hlinksldjump"/>
              </a:rPr>
              <a:t>“将军令曰：‘军中闻将军令，不闻天子之诏。’”</a:t>
            </a:r>
            <a:endParaRPr lang="zh-CN" altLang="en-US" sz="3200" b="1" dirty="0" smtClean="0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  <a:hlinkClick r:id="rId9" action="ppaction://hlinksldjump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hlinkClick r:id="rId9" action="ppaction://hlinksldjump"/>
              </a:rPr>
              <a:t>“将军约，军中不得驱驰。”</a:t>
            </a:r>
            <a:endParaRPr lang="zh-CN" altLang="en-US" sz="3200" b="1" dirty="0" smtClean="0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</a:endParaRPr>
          </a:p>
        </p:txBody>
      </p:sp>
      <p:sp>
        <p:nvSpPr>
          <p:cNvPr id="2" name="3"/>
          <p:cNvSpPr/>
          <p:nvPr>
            <p:custDataLst>
              <p:tags r:id="rId10"/>
            </p:custDataLst>
          </p:nvPr>
        </p:nvSpPr>
        <p:spPr>
          <a:xfrm>
            <a:off x="1115060" y="5157470"/>
            <a:ext cx="971550" cy="1401445"/>
          </a:xfrm>
          <a:custGeom>
            <a:avLst/>
            <a:gdLst>
              <a:gd name="connsiteX0" fmla="*/ 4529412 w 5309937"/>
              <a:gd name="connsiteY0" fmla="*/ 2835866 h 6833937"/>
              <a:gd name="connsiteX1" fmla="*/ 4449201 w 5309937"/>
              <a:gd name="connsiteY1" fmla="*/ 2883993 h 6833937"/>
              <a:gd name="connsiteX2" fmla="*/ 4304822 w 5309937"/>
              <a:gd name="connsiteY2" fmla="*/ 2948161 h 6833937"/>
              <a:gd name="connsiteX3" fmla="*/ 4080233 w 5309937"/>
              <a:gd name="connsiteY3" fmla="*/ 3012330 h 6833937"/>
              <a:gd name="connsiteX4" fmla="*/ 3935854 w 5309937"/>
              <a:gd name="connsiteY4" fmla="*/ 3076498 h 6833937"/>
              <a:gd name="connsiteX5" fmla="*/ 3791475 w 5309937"/>
              <a:gd name="connsiteY5" fmla="*/ 3092540 h 6833937"/>
              <a:gd name="connsiteX6" fmla="*/ 3695222 w 5309937"/>
              <a:gd name="connsiteY6" fmla="*/ 3285045 h 6833937"/>
              <a:gd name="connsiteX7" fmla="*/ 3534801 w 5309937"/>
              <a:gd name="connsiteY7" fmla="*/ 3269003 h 6833937"/>
              <a:gd name="connsiteX8" fmla="*/ 3454591 w 5309937"/>
              <a:gd name="connsiteY8" fmla="*/ 3477551 h 6833937"/>
              <a:gd name="connsiteX9" fmla="*/ 3294170 w 5309937"/>
              <a:gd name="connsiteY9" fmla="*/ 3589845 h 6833937"/>
              <a:gd name="connsiteX10" fmla="*/ 3117707 w 5309937"/>
              <a:gd name="connsiteY10" fmla="*/ 3621930 h 6833937"/>
              <a:gd name="connsiteX11" fmla="*/ 3133749 w 5309937"/>
              <a:gd name="connsiteY11" fmla="*/ 3926730 h 6833937"/>
              <a:gd name="connsiteX12" fmla="*/ 3085622 w 5309937"/>
              <a:gd name="connsiteY12" fmla="*/ 4119235 h 6833937"/>
              <a:gd name="connsiteX13" fmla="*/ 3117707 w 5309937"/>
              <a:gd name="connsiteY13" fmla="*/ 4247572 h 6833937"/>
              <a:gd name="connsiteX14" fmla="*/ 3117707 w 5309937"/>
              <a:gd name="connsiteY14" fmla="*/ 4359866 h 6833937"/>
              <a:gd name="connsiteX15" fmla="*/ 3117707 w 5309937"/>
              <a:gd name="connsiteY15" fmla="*/ 4407993 h 6833937"/>
              <a:gd name="connsiteX16" fmla="*/ 3550844 w 5309937"/>
              <a:gd name="connsiteY16" fmla="*/ 4905298 h 6833937"/>
              <a:gd name="connsiteX17" fmla="*/ 3695222 w 5309937"/>
              <a:gd name="connsiteY17" fmla="*/ 4648624 h 6833937"/>
              <a:gd name="connsiteX18" fmla="*/ 3871686 w 5309937"/>
              <a:gd name="connsiteY18" fmla="*/ 4568414 h 6833937"/>
              <a:gd name="connsiteX19" fmla="*/ 4128359 w 5309937"/>
              <a:gd name="connsiteY19" fmla="*/ 4520288 h 6833937"/>
              <a:gd name="connsiteX20" fmla="*/ 4481286 w 5309937"/>
              <a:gd name="connsiteY20" fmla="*/ 4391951 h 6833937"/>
              <a:gd name="connsiteX21" fmla="*/ 4737959 w 5309937"/>
              <a:gd name="connsiteY21" fmla="*/ 4231530 h 6833937"/>
              <a:gd name="connsiteX22" fmla="*/ 4898380 w 5309937"/>
              <a:gd name="connsiteY22" fmla="*/ 4006940 h 6833937"/>
              <a:gd name="connsiteX23" fmla="*/ 4978591 w 5309937"/>
              <a:gd name="connsiteY23" fmla="*/ 3782351 h 6833937"/>
              <a:gd name="connsiteX24" fmla="*/ 4962549 w 5309937"/>
              <a:gd name="connsiteY24" fmla="*/ 3557761 h 6833937"/>
              <a:gd name="connsiteX25" fmla="*/ 4818170 w 5309937"/>
              <a:gd name="connsiteY25" fmla="*/ 3220877 h 6833937"/>
              <a:gd name="connsiteX26" fmla="*/ 4673791 w 5309937"/>
              <a:gd name="connsiteY26" fmla="*/ 2964203 h 6833937"/>
              <a:gd name="connsiteX27" fmla="*/ 4641707 w 5309937"/>
              <a:gd name="connsiteY27" fmla="*/ 2932119 h 6833937"/>
              <a:gd name="connsiteX28" fmla="*/ 4561496 w 5309937"/>
              <a:gd name="connsiteY28" fmla="*/ 2916077 h 6833937"/>
              <a:gd name="connsiteX29" fmla="*/ 2379770 w 5309937"/>
              <a:gd name="connsiteY29" fmla="*/ 349340 h 6833937"/>
              <a:gd name="connsiteX30" fmla="*/ 1914549 w 5309937"/>
              <a:gd name="connsiteY30" fmla="*/ 1247698 h 6833937"/>
              <a:gd name="connsiteX31" fmla="*/ 2171222 w 5309937"/>
              <a:gd name="connsiteY31" fmla="*/ 1295824 h 6833937"/>
              <a:gd name="connsiteX32" fmla="*/ 2347686 w 5309937"/>
              <a:gd name="connsiteY32" fmla="*/ 1504373 h 6833937"/>
              <a:gd name="connsiteX33" fmla="*/ 2379770 w 5309937"/>
              <a:gd name="connsiteY33" fmla="*/ 1632709 h 6833937"/>
              <a:gd name="connsiteX34" fmla="*/ 2443938 w 5309937"/>
              <a:gd name="connsiteY34" fmla="*/ 1536457 h 6833937"/>
              <a:gd name="connsiteX35" fmla="*/ 2492065 w 5309937"/>
              <a:gd name="connsiteY35" fmla="*/ 1568541 h 6833937"/>
              <a:gd name="connsiteX36" fmla="*/ 2443938 w 5309937"/>
              <a:gd name="connsiteY36" fmla="*/ 1712919 h 6833937"/>
              <a:gd name="connsiteX37" fmla="*/ 2540191 w 5309937"/>
              <a:gd name="connsiteY37" fmla="*/ 1761045 h 6833937"/>
              <a:gd name="connsiteX38" fmla="*/ 2459980 w 5309937"/>
              <a:gd name="connsiteY38" fmla="*/ 2017719 h 6833937"/>
              <a:gd name="connsiteX39" fmla="*/ 2443938 w 5309937"/>
              <a:gd name="connsiteY39" fmla="*/ 2290436 h 6833937"/>
              <a:gd name="connsiteX40" fmla="*/ 2796865 w 5309937"/>
              <a:gd name="connsiteY40" fmla="*/ 2386688 h 6833937"/>
              <a:gd name="connsiteX41" fmla="*/ 2989370 w 5309937"/>
              <a:gd name="connsiteY41" fmla="*/ 1937510 h 6833937"/>
              <a:gd name="connsiteX42" fmla="*/ 3053538 w 5309937"/>
              <a:gd name="connsiteY42" fmla="*/ 1937510 h 6833937"/>
              <a:gd name="connsiteX43" fmla="*/ 3165833 w 5309937"/>
              <a:gd name="connsiteY43" fmla="*/ 1761045 h 6833937"/>
              <a:gd name="connsiteX44" fmla="*/ 3213959 w 5309937"/>
              <a:gd name="connsiteY44" fmla="*/ 1809172 h 6833937"/>
              <a:gd name="connsiteX45" fmla="*/ 3149791 w 5309937"/>
              <a:gd name="connsiteY45" fmla="*/ 1953551 h 6833937"/>
              <a:gd name="connsiteX46" fmla="*/ 3197917 w 5309937"/>
              <a:gd name="connsiteY46" fmla="*/ 1985635 h 6833937"/>
              <a:gd name="connsiteX47" fmla="*/ 3262086 w 5309937"/>
              <a:gd name="connsiteY47" fmla="*/ 1793130 h 6833937"/>
              <a:gd name="connsiteX48" fmla="*/ 3326254 w 5309937"/>
              <a:gd name="connsiteY48" fmla="*/ 1793130 h 6833937"/>
              <a:gd name="connsiteX49" fmla="*/ 3278128 w 5309937"/>
              <a:gd name="connsiteY49" fmla="*/ 2017719 h 6833937"/>
              <a:gd name="connsiteX50" fmla="*/ 3374380 w 5309937"/>
              <a:gd name="connsiteY50" fmla="*/ 2017719 h 6833937"/>
              <a:gd name="connsiteX51" fmla="*/ 3438549 w 5309937"/>
              <a:gd name="connsiteY51" fmla="*/ 1857298 h 6833937"/>
              <a:gd name="connsiteX52" fmla="*/ 3518759 w 5309937"/>
              <a:gd name="connsiteY52" fmla="*/ 1873340 h 6833937"/>
              <a:gd name="connsiteX53" fmla="*/ 3470633 w 5309937"/>
              <a:gd name="connsiteY53" fmla="*/ 2017719 h 6833937"/>
              <a:gd name="connsiteX54" fmla="*/ 3518759 w 5309937"/>
              <a:gd name="connsiteY54" fmla="*/ 2049803 h 6833937"/>
              <a:gd name="connsiteX55" fmla="*/ 3598970 w 5309937"/>
              <a:gd name="connsiteY55" fmla="*/ 1905424 h 6833937"/>
              <a:gd name="connsiteX56" fmla="*/ 3647096 w 5309937"/>
              <a:gd name="connsiteY56" fmla="*/ 1905424 h 6833937"/>
              <a:gd name="connsiteX57" fmla="*/ 3598970 w 5309937"/>
              <a:gd name="connsiteY57" fmla="*/ 2049803 h 6833937"/>
              <a:gd name="connsiteX58" fmla="*/ 3711265 w 5309937"/>
              <a:gd name="connsiteY58" fmla="*/ 2113972 h 6833937"/>
              <a:gd name="connsiteX59" fmla="*/ 3759391 w 5309937"/>
              <a:gd name="connsiteY59" fmla="*/ 1953551 h 6833937"/>
              <a:gd name="connsiteX60" fmla="*/ 3823559 w 5309937"/>
              <a:gd name="connsiteY60" fmla="*/ 2049803 h 6833937"/>
              <a:gd name="connsiteX61" fmla="*/ 3727307 w 5309937"/>
              <a:gd name="connsiteY61" fmla="*/ 2162099 h 6833937"/>
              <a:gd name="connsiteX62" fmla="*/ 3743349 w 5309937"/>
              <a:gd name="connsiteY62" fmla="*/ 2226267 h 6833937"/>
              <a:gd name="connsiteX63" fmla="*/ 3647096 w 5309937"/>
              <a:gd name="connsiteY63" fmla="*/ 2418772 h 6833937"/>
              <a:gd name="connsiteX64" fmla="*/ 4449201 w 5309937"/>
              <a:gd name="connsiteY64" fmla="*/ 2434814 h 6833937"/>
              <a:gd name="connsiteX65" fmla="*/ 4545454 w 5309937"/>
              <a:gd name="connsiteY65" fmla="*/ 2370645 h 6833937"/>
              <a:gd name="connsiteX66" fmla="*/ 4577538 w 5309937"/>
              <a:gd name="connsiteY66" fmla="*/ 2033761 h 6833937"/>
              <a:gd name="connsiteX67" fmla="*/ 4481286 w 5309937"/>
              <a:gd name="connsiteY67" fmla="*/ 1600625 h 6833937"/>
              <a:gd name="connsiteX68" fmla="*/ 4288780 w 5309937"/>
              <a:gd name="connsiteY68" fmla="*/ 1376036 h 6833937"/>
              <a:gd name="connsiteX69" fmla="*/ 3967938 w 5309937"/>
              <a:gd name="connsiteY69" fmla="*/ 1119361 h 6833937"/>
              <a:gd name="connsiteX70" fmla="*/ 3598970 w 5309937"/>
              <a:gd name="connsiteY70" fmla="*/ 974982 h 6833937"/>
              <a:gd name="connsiteX71" fmla="*/ 3069580 w 5309937"/>
              <a:gd name="connsiteY71" fmla="*/ 830603 h 6833937"/>
              <a:gd name="connsiteX72" fmla="*/ 2668528 w 5309937"/>
              <a:gd name="connsiteY72" fmla="*/ 670182 h 6833937"/>
              <a:gd name="connsiteX73" fmla="*/ 2476022 w 5309937"/>
              <a:gd name="connsiteY73" fmla="*/ 557888 h 6833937"/>
              <a:gd name="connsiteX74" fmla="*/ 2294021 w 5309937"/>
              <a:gd name="connsiteY74" fmla="*/ 0 h 6833937"/>
              <a:gd name="connsiteX75" fmla="*/ 2390274 w 5309937"/>
              <a:gd name="connsiteY75" fmla="*/ 144379 h 6833937"/>
              <a:gd name="connsiteX76" fmla="*/ 2502569 w 5309937"/>
              <a:gd name="connsiteY76" fmla="*/ 401053 h 6833937"/>
              <a:gd name="connsiteX77" fmla="*/ 2646948 w 5309937"/>
              <a:gd name="connsiteY77" fmla="*/ 529389 h 6833937"/>
              <a:gd name="connsiteX78" fmla="*/ 2983832 w 5309937"/>
              <a:gd name="connsiteY78" fmla="*/ 657726 h 6833937"/>
              <a:gd name="connsiteX79" fmla="*/ 3497179 w 5309937"/>
              <a:gd name="connsiteY79" fmla="*/ 770021 h 6833937"/>
              <a:gd name="connsiteX80" fmla="*/ 3930316 w 5309937"/>
              <a:gd name="connsiteY80" fmla="*/ 930442 h 6833937"/>
              <a:gd name="connsiteX81" fmla="*/ 4283242 w 5309937"/>
              <a:gd name="connsiteY81" fmla="*/ 1138989 h 6833937"/>
              <a:gd name="connsiteX82" fmla="*/ 4507832 w 5309937"/>
              <a:gd name="connsiteY82" fmla="*/ 1379621 h 6833937"/>
              <a:gd name="connsiteX83" fmla="*/ 4700337 w 5309937"/>
              <a:gd name="connsiteY83" fmla="*/ 1652337 h 6833937"/>
              <a:gd name="connsiteX84" fmla="*/ 4748463 w 5309937"/>
              <a:gd name="connsiteY84" fmla="*/ 1957138 h 6833937"/>
              <a:gd name="connsiteX85" fmla="*/ 4684295 w 5309937"/>
              <a:gd name="connsiteY85" fmla="*/ 2277979 h 6833937"/>
              <a:gd name="connsiteX86" fmla="*/ 4716379 w 5309937"/>
              <a:gd name="connsiteY86" fmla="*/ 2277979 h 6833937"/>
              <a:gd name="connsiteX87" fmla="*/ 4844716 w 5309937"/>
              <a:gd name="connsiteY87" fmla="*/ 2294021 h 6833937"/>
              <a:gd name="connsiteX88" fmla="*/ 4989095 w 5309937"/>
              <a:gd name="connsiteY88" fmla="*/ 2454442 h 6833937"/>
              <a:gd name="connsiteX89" fmla="*/ 5229727 w 5309937"/>
              <a:gd name="connsiteY89" fmla="*/ 2470484 h 6833937"/>
              <a:gd name="connsiteX90" fmla="*/ 5309937 w 5309937"/>
              <a:gd name="connsiteY90" fmla="*/ 2518610 h 6833937"/>
              <a:gd name="connsiteX91" fmla="*/ 5229727 w 5309937"/>
              <a:gd name="connsiteY91" fmla="*/ 2550696 h 6833937"/>
              <a:gd name="connsiteX92" fmla="*/ 5085348 w 5309937"/>
              <a:gd name="connsiteY92" fmla="*/ 2550696 h 6833937"/>
              <a:gd name="connsiteX93" fmla="*/ 5053263 w 5309937"/>
              <a:gd name="connsiteY93" fmla="*/ 2598821 h 6833937"/>
              <a:gd name="connsiteX94" fmla="*/ 4973053 w 5309937"/>
              <a:gd name="connsiteY94" fmla="*/ 2630905 h 6833937"/>
              <a:gd name="connsiteX95" fmla="*/ 4973053 w 5309937"/>
              <a:gd name="connsiteY95" fmla="*/ 2823410 h 6833937"/>
              <a:gd name="connsiteX96" fmla="*/ 4860758 w 5309937"/>
              <a:gd name="connsiteY96" fmla="*/ 2919663 h 6833937"/>
              <a:gd name="connsiteX97" fmla="*/ 4908884 w 5309937"/>
              <a:gd name="connsiteY97" fmla="*/ 3031958 h 6833937"/>
              <a:gd name="connsiteX98" fmla="*/ 5085348 w 5309937"/>
              <a:gd name="connsiteY98" fmla="*/ 3416968 h 6833937"/>
              <a:gd name="connsiteX99" fmla="*/ 5101390 w 5309937"/>
              <a:gd name="connsiteY99" fmla="*/ 3641558 h 6833937"/>
              <a:gd name="connsiteX100" fmla="*/ 5021179 w 5309937"/>
              <a:gd name="connsiteY100" fmla="*/ 3994484 h 6833937"/>
              <a:gd name="connsiteX101" fmla="*/ 4764506 w 5309937"/>
              <a:gd name="connsiteY101" fmla="*/ 4315326 h 6833937"/>
              <a:gd name="connsiteX102" fmla="*/ 4219074 w 5309937"/>
              <a:gd name="connsiteY102" fmla="*/ 4555958 h 6833937"/>
              <a:gd name="connsiteX103" fmla="*/ 3769895 w 5309937"/>
              <a:gd name="connsiteY103" fmla="*/ 4700337 h 6833937"/>
              <a:gd name="connsiteX104" fmla="*/ 3705727 w 5309937"/>
              <a:gd name="connsiteY104" fmla="*/ 5053263 h 6833937"/>
              <a:gd name="connsiteX105" fmla="*/ 3609474 w 5309937"/>
              <a:gd name="connsiteY105" fmla="*/ 5117432 h 6833937"/>
              <a:gd name="connsiteX106" fmla="*/ 3128211 w 5309937"/>
              <a:gd name="connsiteY106" fmla="*/ 4555958 h 6833937"/>
              <a:gd name="connsiteX107" fmla="*/ 3112169 w 5309937"/>
              <a:gd name="connsiteY107" fmla="*/ 4668253 h 6833937"/>
              <a:gd name="connsiteX108" fmla="*/ 3192379 w 5309937"/>
              <a:gd name="connsiteY108" fmla="*/ 4908884 h 6833937"/>
              <a:gd name="connsiteX109" fmla="*/ 3192379 w 5309937"/>
              <a:gd name="connsiteY109" fmla="*/ 5005137 h 6833937"/>
              <a:gd name="connsiteX110" fmla="*/ 3096127 w 5309937"/>
              <a:gd name="connsiteY110" fmla="*/ 5197642 h 6833937"/>
              <a:gd name="connsiteX111" fmla="*/ 3400927 w 5309937"/>
              <a:gd name="connsiteY111" fmla="*/ 5694947 h 6833937"/>
              <a:gd name="connsiteX112" fmla="*/ 3577390 w 5309937"/>
              <a:gd name="connsiteY112" fmla="*/ 6112042 h 6833937"/>
              <a:gd name="connsiteX113" fmla="*/ 3368842 w 5309937"/>
              <a:gd name="connsiteY113" fmla="*/ 6112042 h 6833937"/>
              <a:gd name="connsiteX114" fmla="*/ 3529263 w 5309937"/>
              <a:gd name="connsiteY114" fmla="*/ 6400800 h 6833937"/>
              <a:gd name="connsiteX115" fmla="*/ 3529263 w 5309937"/>
              <a:gd name="connsiteY115" fmla="*/ 6625389 h 6833937"/>
              <a:gd name="connsiteX116" fmla="*/ 3240506 w 5309937"/>
              <a:gd name="connsiteY116" fmla="*/ 6753726 h 6833937"/>
              <a:gd name="connsiteX117" fmla="*/ 2967790 w 5309937"/>
              <a:gd name="connsiteY117" fmla="*/ 6833937 h 6833937"/>
              <a:gd name="connsiteX118" fmla="*/ 2454442 w 5309937"/>
              <a:gd name="connsiteY118" fmla="*/ 6833937 h 6833937"/>
              <a:gd name="connsiteX119" fmla="*/ 2021306 w 5309937"/>
              <a:gd name="connsiteY119" fmla="*/ 6529137 h 6833937"/>
              <a:gd name="connsiteX120" fmla="*/ 2069432 w 5309937"/>
              <a:gd name="connsiteY120" fmla="*/ 6304547 h 6833937"/>
              <a:gd name="connsiteX121" fmla="*/ 2005263 w 5309937"/>
              <a:gd name="connsiteY121" fmla="*/ 6176210 h 6833937"/>
              <a:gd name="connsiteX122" fmla="*/ 2005263 w 5309937"/>
              <a:gd name="connsiteY122" fmla="*/ 5791200 h 6833937"/>
              <a:gd name="connsiteX123" fmla="*/ 1892969 w 5309937"/>
              <a:gd name="connsiteY123" fmla="*/ 5759116 h 6833937"/>
              <a:gd name="connsiteX124" fmla="*/ 1507958 w 5309937"/>
              <a:gd name="connsiteY124" fmla="*/ 6031832 h 6833937"/>
              <a:gd name="connsiteX125" fmla="*/ 1395663 w 5309937"/>
              <a:gd name="connsiteY125" fmla="*/ 5919537 h 6833937"/>
              <a:gd name="connsiteX126" fmla="*/ 1411706 w 5309937"/>
              <a:gd name="connsiteY126" fmla="*/ 6047874 h 6833937"/>
              <a:gd name="connsiteX127" fmla="*/ 1507958 w 5309937"/>
              <a:gd name="connsiteY127" fmla="*/ 6272463 h 6833937"/>
              <a:gd name="connsiteX128" fmla="*/ 1443790 w 5309937"/>
              <a:gd name="connsiteY128" fmla="*/ 6368716 h 6833937"/>
              <a:gd name="connsiteX129" fmla="*/ 1235242 w 5309937"/>
              <a:gd name="connsiteY129" fmla="*/ 6416842 h 6833937"/>
              <a:gd name="connsiteX130" fmla="*/ 914400 w 5309937"/>
              <a:gd name="connsiteY130" fmla="*/ 6400800 h 6833937"/>
              <a:gd name="connsiteX131" fmla="*/ 689811 w 5309937"/>
              <a:gd name="connsiteY131" fmla="*/ 6432884 h 6833937"/>
              <a:gd name="connsiteX132" fmla="*/ 368969 w 5309937"/>
              <a:gd name="connsiteY132" fmla="*/ 6464968 h 6833937"/>
              <a:gd name="connsiteX133" fmla="*/ 192506 w 5309937"/>
              <a:gd name="connsiteY133" fmla="*/ 6384758 h 6833937"/>
              <a:gd name="connsiteX134" fmla="*/ 192506 w 5309937"/>
              <a:gd name="connsiteY134" fmla="*/ 6240379 h 6833937"/>
              <a:gd name="connsiteX135" fmla="*/ 256674 w 5309937"/>
              <a:gd name="connsiteY135" fmla="*/ 6144126 h 6833937"/>
              <a:gd name="connsiteX136" fmla="*/ 529390 w 5309937"/>
              <a:gd name="connsiteY136" fmla="*/ 6112042 h 6833937"/>
              <a:gd name="connsiteX137" fmla="*/ 737937 w 5309937"/>
              <a:gd name="connsiteY137" fmla="*/ 5999747 h 6833937"/>
              <a:gd name="connsiteX138" fmla="*/ 721895 w 5309937"/>
              <a:gd name="connsiteY138" fmla="*/ 5823284 h 6833937"/>
              <a:gd name="connsiteX139" fmla="*/ 513348 w 5309937"/>
              <a:gd name="connsiteY139" fmla="*/ 5582653 h 6833937"/>
              <a:gd name="connsiteX140" fmla="*/ 240632 w 5309937"/>
              <a:gd name="connsiteY140" fmla="*/ 5438274 h 6833937"/>
              <a:gd name="connsiteX141" fmla="*/ 48127 w 5309937"/>
              <a:gd name="connsiteY141" fmla="*/ 5149516 h 6833937"/>
              <a:gd name="connsiteX142" fmla="*/ 0 w 5309937"/>
              <a:gd name="connsiteY142" fmla="*/ 4860758 h 6833937"/>
              <a:gd name="connsiteX143" fmla="*/ 32084 w 5309937"/>
              <a:gd name="connsiteY143" fmla="*/ 4588042 h 6833937"/>
              <a:gd name="connsiteX144" fmla="*/ 192506 w 5309937"/>
              <a:gd name="connsiteY144" fmla="*/ 4347410 h 6833937"/>
              <a:gd name="connsiteX145" fmla="*/ 240632 w 5309937"/>
              <a:gd name="connsiteY145" fmla="*/ 4315326 h 6833937"/>
              <a:gd name="connsiteX146" fmla="*/ 385011 w 5309937"/>
              <a:gd name="connsiteY146" fmla="*/ 4267200 h 6833937"/>
              <a:gd name="connsiteX147" fmla="*/ 577516 w 5309937"/>
              <a:gd name="connsiteY147" fmla="*/ 4235116 h 6833937"/>
              <a:gd name="connsiteX148" fmla="*/ 882316 w 5309937"/>
              <a:gd name="connsiteY148" fmla="*/ 4203032 h 6833937"/>
              <a:gd name="connsiteX149" fmla="*/ 1058779 w 5309937"/>
              <a:gd name="connsiteY149" fmla="*/ 4154905 h 6833937"/>
              <a:gd name="connsiteX150" fmla="*/ 1155032 w 5309937"/>
              <a:gd name="connsiteY150" fmla="*/ 4203032 h 6833937"/>
              <a:gd name="connsiteX151" fmla="*/ 1235242 w 5309937"/>
              <a:gd name="connsiteY151" fmla="*/ 4122821 h 6833937"/>
              <a:gd name="connsiteX152" fmla="*/ 1363579 w 5309937"/>
              <a:gd name="connsiteY152" fmla="*/ 4154905 h 6833937"/>
              <a:gd name="connsiteX153" fmla="*/ 1475874 w 5309937"/>
              <a:gd name="connsiteY153" fmla="*/ 4154905 h 6833937"/>
              <a:gd name="connsiteX154" fmla="*/ 1459832 w 5309937"/>
              <a:gd name="connsiteY154" fmla="*/ 4090737 h 6833937"/>
              <a:gd name="connsiteX155" fmla="*/ 1524000 w 5309937"/>
              <a:gd name="connsiteY155" fmla="*/ 4010526 h 6833937"/>
              <a:gd name="connsiteX156" fmla="*/ 1443790 w 5309937"/>
              <a:gd name="connsiteY156" fmla="*/ 3930316 h 6833937"/>
              <a:gd name="connsiteX157" fmla="*/ 1443790 w 5309937"/>
              <a:gd name="connsiteY157" fmla="*/ 3753853 h 6833937"/>
              <a:gd name="connsiteX158" fmla="*/ 1395663 w 5309937"/>
              <a:gd name="connsiteY158" fmla="*/ 3577389 h 6833937"/>
              <a:gd name="connsiteX159" fmla="*/ 1331495 w 5309937"/>
              <a:gd name="connsiteY159" fmla="*/ 3368842 h 6833937"/>
              <a:gd name="connsiteX160" fmla="*/ 1138990 w 5309937"/>
              <a:gd name="connsiteY160" fmla="*/ 3288632 h 6833937"/>
              <a:gd name="connsiteX161" fmla="*/ 850232 w 5309937"/>
              <a:gd name="connsiteY161" fmla="*/ 3128210 h 6833937"/>
              <a:gd name="connsiteX162" fmla="*/ 673769 w 5309937"/>
              <a:gd name="connsiteY162" fmla="*/ 2935705 h 6833937"/>
              <a:gd name="connsiteX163" fmla="*/ 561474 w 5309937"/>
              <a:gd name="connsiteY163" fmla="*/ 2630905 h 6833937"/>
              <a:gd name="connsiteX164" fmla="*/ 385011 w 5309937"/>
              <a:gd name="connsiteY164" fmla="*/ 2534653 h 6833937"/>
              <a:gd name="connsiteX165" fmla="*/ 304800 w 5309937"/>
              <a:gd name="connsiteY165" fmla="*/ 2534653 h 6833937"/>
              <a:gd name="connsiteX166" fmla="*/ 256674 w 5309937"/>
              <a:gd name="connsiteY166" fmla="*/ 2374232 h 6833937"/>
              <a:gd name="connsiteX167" fmla="*/ 320842 w 5309937"/>
              <a:gd name="connsiteY167" fmla="*/ 2069432 h 6833937"/>
              <a:gd name="connsiteX168" fmla="*/ 577516 w 5309937"/>
              <a:gd name="connsiteY168" fmla="*/ 1957138 h 6833937"/>
              <a:gd name="connsiteX169" fmla="*/ 786063 w 5309937"/>
              <a:gd name="connsiteY169" fmla="*/ 1973179 h 6833937"/>
              <a:gd name="connsiteX170" fmla="*/ 930442 w 5309937"/>
              <a:gd name="connsiteY170" fmla="*/ 2085474 h 6833937"/>
              <a:gd name="connsiteX171" fmla="*/ 1042737 w 5309937"/>
              <a:gd name="connsiteY171" fmla="*/ 2085474 h 6833937"/>
              <a:gd name="connsiteX172" fmla="*/ 1171074 w 5309937"/>
              <a:gd name="connsiteY172" fmla="*/ 2085474 h 6833937"/>
              <a:gd name="connsiteX173" fmla="*/ 1283369 w 5309937"/>
              <a:gd name="connsiteY173" fmla="*/ 2101516 h 6833937"/>
              <a:gd name="connsiteX174" fmla="*/ 1363579 w 5309937"/>
              <a:gd name="connsiteY174" fmla="*/ 2133600 h 6833937"/>
              <a:gd name="connsiteX175" fmla="*/ 1475874 w 5309937"/>
              <a:gd name="connsiteY175" fmla="*/ 2133600 h 6833937"/>
              <a:gd name="connsiteX176" fmla="*/ 1459832 w 5309937"/>
              <a:gd name="connsiteY176" fmla="*/ 1909010 h 6833937"/>
              <a:gd name="connsiteX177" fmla="*/ 1443790 w 5309937"/>
              <a:gd name="connsiteY177" fmla="*/ 1652337 h 6833937"/>
              <a:gd name="connsiteX178" fmla="*/ 1556084 w 5309937"/>
              <a:gd name="connsiteY178" fmla="*/ 1427747 h 6833937"/>
              <a:gd name="connsiteX179" fmla="*/ 1636295 w 5309937"/>
              <a:gd name="connsiteY179" fmla="*/ 1315453 h 6833937"/>
              <a:gd name="connsiteX180" fmla="*/ 1812758 w 5309937"/>
              <a:gd name="connsiteY180" fmla="*/ 1251284 h 6833937"/>
              <a:gd name="connsiteX181" fmla="*/ 2294021 w 5309937"/>
              <a:gd name="connsiteY181" fmla="*/ 176463 h 6833937"/>
              <a:gd name="connsiteX182" fmla="*/ 2261937 w 5309937"/>
              <a:gd name="connsiteY182" fmla="*/ 96253 h 683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309937" h="6833937">
                <a:moveTo>
                  <a:pt x="4529412" y="2835866"/>
                </a:moveTo>
                <a:lnTo>
                  <a:pt x="4449201" y="2883993"/>
                </a:lnTo>
                <a:lnTo>
                  <a:pt x="4304822" y="2948161"/>
                </a:lnTo>
                <a:lnTo>
                  <a:pt x="4080233" y="3012330"/>
                </a:lnTo>
                <a:lnTo>
                  <a:pt x="3935854" y="3076498"/>
                </a:lnTo>
                <a:lnTo>
                  <a:pt x="3791475" y="3092540"/>
                </a:lnTo>
                <a:lnTo>
                  <a:pt x="3695222" y="3285045"/>
                </a:lnTo>
                <a:lnTo>
                  <a:pt x="3534801" y="3269003"/>
                </a:lnTo>
                <a:lnTo>
                  <a:pt x="3454591" y="3477551"/>
                </a:lnTo>
                <a:lnTo>
                  <a:pt x="3294170" y="3589845"/>
                </a:lnTo>
                <a:lnTo>
                  <a:pt x="3117707" y="3621930"/>
                </a:lnTo>
                <a:lnTo>
                  <a:pt x="3133749" y="3926730"/>
                </a:lnTo>
                <a:lnTo>
                  <a:pt x="3085622" y="4119235"/>
                </a:lnTo>
                <a:lnTo>
                  <a:pt x="3117707" y="4247572"/>
                </a:lnTo>
                <a:lnTo>
                  <a:pt x="3117707" y="4359866"/>
                </a:lnTo>
                <a:lnTo>
                  <a:pt x="3117707" y="4407993"/>
                </a:lnTo>
                <a:lnTo>
                  <a:pt x="3550844" y="4905298"/>
                </a:lnTo>
                <a:lnTo>
                  <a:pt x="3695222" y="4648624"/>
                </a:lnTo>
                <a:lnTo>
                  <a:pt x="3871686" y="4568414"/>
                </a:lnTo>
                <a:lnTo>
                  <a:pt x="4128359" y="4520288"/>
                </a:lnTo>
                <a:lnTo>
                  <a:pt x="4481286" y="4391951"/>
                </a:lnTo>
                <a:lnTo>
                  <a:pt x="4737959" y="4231530"/>
                </a:lnTo>
                <a:lnTo>
                  <a:pt x="4898380" y="4006940"/>
                </a:lnTo>
                <a:lnTo>
                  <a:pt x="4978591" y="3782351"/>
                </a:lnTo>
                <a:lnTo>
                  <a:pt x="4962549" y="3557761"/>
                </a:lnTo>
                <a:lnTo>
                  <a:pt x="4818170" y="3220877"/>
                </a:lnTo>
                <a:lnTo>
                  <a:pt x="4673791" y="2964203"/>
                </a:lnTo>
                <a:lnTo>
                  <a:pt x="4641707" y="2932119"/>
                </a:lnTo>
                <a:lnTo>
                  <a:pt x="4561496" y="2916077"/>
                </a:lnTo>
                <a:close/>
                <a:moveTo>
                  <a:pt x="2379770" y="349340"/>
                </a:moveTo>
                <a:lnTo>
                  <a:pt x="1914549" y="1247698"/>
                </a:lnTo>
                <a:lnTo>
                  <a:pt x="2171222" y="1295824"/>
                </a:lnTo>
                <a:lnTo>
                  <a:pt x="2347686" y="1504373"/>
                </a:lnTo>
                <a:lnTo>
                  <a:pt x="2379770" y="1632709"/>
                </a:lnTo>
                <a:lnTo>
                  <a:pt x="2443938" y="1536457"/>
                </a:lnTo>
                <a:lnTo>
                  <a:pt x="2492065" y="1568541"/>
                </a:lnTo>
                <a:lnTo>
                  <a:pt x="2443938" y="1712919"/>
                </a:lnTo>
                <a:lnTo>
                  <a:pt x="2540191" y="1761045"/>
                </a:lnTo>
                <a:lnTo>
                  <a:pt x="2459980" y="2017719"/>
                </a:lnTo>
                <a:lnTo>
                  <a:pt x="2443938" y="2290436"/>
                </a:lnTo>
                <a:lnTo>
                  <a:pt x="2796865" y="2386688"/>
                </a:lnTo>
                <a:lnTo>
                  <a:pt x="2989370" y="1937510"/>
                </a:lnTo>
                <a:lnTo>
                  <a:pt x="3053538" y="1937510"/>
                </a:lnTo>
                <a:lnTo>
                  <a:pt x="3165833" y="1761045"/>
                </a:lnTo>
                <a:lnTo>
                  <a:pt x="3213959" y="1809172"/>
                </a:lnTo>
                <a:lnTo>
                  <a:pt x="3149791" y="1953551"/>
                </a:lnTo>
                <a:lnTo>
                  <a:pt x="3197917" y="1985635"/>
                </a:lnTo>
                <a:lnTo>
                  <a:pt x="3262086" y="1793130"/>
                </a:lnTo>
                <a:lnTo>
                  <a:pt x="3326254" y="1793130"/>
                </a:lnTo>
                <a:lnTo>
                  <a:pt x="3278128" y="2017719"/>
                </a:lnTo>
                <a:lnTo>
                  <a:pt x="3374380" y="2017719"/>
                </a:lnTo>
                <a:lnTo>
                  <a:pt x="3438549" y="1857298"/>
                </a:lnTo>
                <a:lnTo>
                  <a:pt x="3518759" y="1873340"/>
                </a:lnTo>
                <a:lnTo>
                  <a:pt x="3470633" y="2017719"/>
                </a:lnTo>
                <a:lnTo>
                  <a:pt x="3518759" y="2049803"/>
                </a:lnTo>
                <a:lnTo>
                  <a:pt x="3598970" y="1905424"/>
                </a:lnTo>
                <a:lnTo>
                  <a:pt x="3647096" y="1905424"/>
                </a:lnTo>
                <a:lnTo>
                  <a:pt x="3598970" y="2049803"/>
                </a:lnTo>
                <a:lnTo>
                  <a:pt x="3711265" y="2113972"/>
                </a:lnTo>
                <a:lnTo>
                  <a:pt x="3759391" y="1953551"/>
                </a:lnTo>
                <a:lnTo>
                  <a:pt x="3823559" y="2049803"/>
                </a:lnTo>
                <a:lnTo>
                  <a:pt x="3727307" y="2162099"/>
                </a:lnTo>
                <a:lnTo>
                  <a:pt x="3743349" y="2226267"/>
                </a:lnTo>
                <a:lnTo>
                  <a:pt x="3647096" y="2418772"/>
                </a:lnTo>
                <a:lnTo>
                  <a:pt x="4449201" y="2434814"/>
                </a:lnTo>
                <a:lnTo>
                  <a:pt x="4545454" y="2370645"/>
                </a:lnTo>
                <a:lnTo>
                  <a:pt x="4577538" y="2033761"/>
                </a:lnTo>
                <a:lnTo>
                  <a:pt x="4481286" y="1600625"/>
                </a:lnTo>
                <a:lnTo>
                  <a:pt x="4288780" y="1376036"/>
                </a:lnTo>
                <a:lnTo>
                  <a:pt x="3967938" y="1119361"/>
                </a:lnTo>
                <a:lnTo>
                  <a:pt x="3598970" y="974982"/>
                </a:lnTo>
                <a:lnTo>
                  <a:pt x="3069580" y="830603"/>
                </a:lnTo>
                <a:lnTo>
                  <a:pt x="2668528" y="670182"/>
                </a:lnTo>
                <a:lnTo>
                  <a:pt x="2476022" y="557888"/>
                </a:lnTo>
                <a:close/>
                <a:moveTo>
                  <a:pt x="2294021" y="0"/>
                </a:moveTo>
                <a:lnTo>
                  <a:pt x="2390274" y="144379"/>
                </a:lnTo>
                <a:lnTo>
                  <a:pt x="2502569" y="401053"/>
                </a:lnTo>
                <a:lnTo>
                  <a:pt x="2646948" y="529389"/>
                </a:lnTo>
                <a:lnTo>
                  <a:pt x="2983832" y="657726"/>
                </a:lnTo>
                <a:lnTo>
                  <a:pt x="3497179" y="770021"/>
                </a:lnTo>
                <a:lnTo>
                  <a:pt x="3930316" y="930442"/>
                </a:lnTo>
                <a:lnTo>
                  <a:pt x="4283242" y="1138989"/>
                </a:lnTo>
                <a:lnTo>
                  <a:pt x="4507832" y="1379621"/>
                </a:lnTo>
                <a:lnTo>
                  <a:pt x="4700337" y="1652337"/>
                </a:lnTo>
                <a:lnTo>
                  <a:pt x="4748463" y="1957138"/>
                </a:lnTo>
                <a:lnTo>
                  <a:pt x="4684295" y="2277979"/>
                </a:lnTo>
                <a:lnTo>
                  <a:pt x="4716379" y="2277979"/>
                </a:lnTo>
                <a:lnTo>
                  <a:pt x="4844716" y="2294021"/>
                </a:lnTo>
                <a:lnTo>
                  <a:pt x="4989095" y="2454442"/>
                </a:lnTo>
                <a:lnTo>
                  <a:pt x="5229727" y="2470484"/>
                </a:lnTo>
                <a:lnTo>
                  <a:pt x="5309937" y="2518610"/>
                </a:lnTo>
                <a:lnTo>
                  <a:pt x="5229727" y="2550696"/>
                </a:lnTo>
                <a:lnTo>
                  <a:pt x="5085348" y="2550696"/>
                </a:lnTo>
                <a:lnTo>
                  <a:pt x="5053263" y="2598821"/>
                </a:lnTo>
                <a:lnTo>
                  <a:pt x="4973053" y="2630905"/>
                </a:lnTo>
                <a:lnTo>
                  <a:pt x="4973053" y="2823410"/>
                </a:lnTo>
                <a:lnTo>
                  <a:pt x="4860758" y="2919663"/>
                </a:lnTo>
                <a:lnTo>
                  <a:pt x="4908884" y="3031958"/>
                </a:lnTo>
                <a:lnTo>
                  <a:pt x="5085348" y="3416968"/>
                </a:lnTo>
                <a:lnTo>
                  <a:pt x="5101390" y="3641558"/>
                </a:lnTo>
                <a:lnTo>
                  <a:pt x="5021179" y="3994484"/>
                </a:lnTo>
                <a:lnTo>
                  <a:pt x="4764506" y="4315326"/>
                </a:lnTo>
                <a:lnTo>
                  <a:pt x="4219074" y="4555958"/>
                </a:lnTo>
                <a:lnTo>
                  <a:pt x="3769895" y="4700337"/>
                </a:lnTo>
                <a:lnTo>
                  <a:pt x="3705727" y="5053263"/>
                </a:lnTo>
                <a:lnTo>
                  <a:pt x="3609474" y="5117432"/>
                </a:lnTo>
                <a:lnTo>
                  <a:pt x="3128211" y="4555958"/>
                </a:lnTo>
                <a:lnTo>
                  <a:pt x="3112169" y="4668253"/>
                </a:lnTo>
                <a:lnTo>
                  <a:pt x="3192379" y="4908884"/>
                </a:lnTo>
                <a:lnTo>
                  <a:pt x="3192379" y="5005137"/>
                </a:lnTo>
                <a:lnTo>
                  <a:pt x="3096127" y="5197642"/>
                </a:lnTo>
                <a:lnTo>
                  <a:pt x="3400927" y="5694947"/>
                </a:lnTo>
                <a:lnTo>
                  <a:pt x="3577390" y="6112042"/>
                </a:lnTo>
                <a:lnTo>
                  <a:pt x="3368842" y="6112042"/>
                </a:lnTo>
                <a:lnTo>
                  <a:pt x="3529263" y="6400800"/>
                </a:lnTo>
                <a:lnTo>
                  <a:pt x="3529263" y="6625389"/>
                </a:lnTo>
                <a:lnTo>
                  <a:pt x="3240506" y="6753726"/>
                </a:lnTo>
                <a:lnTo>
                  <a:pt x="2967790" y="6833937"/>
                </a:lnTo>
                <a:lnTo>
                  <a:pt x="2454442" y="6833937"/>
                </a:lnTo>
                <a:lnTo>
                  <a:pt x="2021306" y="6529137"/>
                </a:lnTo>
                <a:lnTo>
                  <a:pt x="2069432" y="6304547"/>
                </a:lnTo>
                <a:lnTo>
                  <a:pt x="2005263" y="6176210"/>
                </a:lnTo>
                <a:lnTo>
                  <a:pt x="2005263" y="5791200"/>
                </a:lnTo>
                <a:lnTo>
                  <a:pt x="1892969" y="5759116"/>
                </a:lnTo>
                <a:lnTo>
                  <a:pt x="1507958" y="6031832"/>
                </a:lnTo>
                <a:lnTo>
                  <a:pt x="1395663" y="5919537"/>
                </a:lnTo>
                <a:lnTo>
                  <a:pt x="1411706" y="6047874"/>
                </a:lnTo>
                <a:lnTo>
                  <a:pt x="1507958" y="6272463"/>
                </a:lnTo>
                <a:lnTo>
                  <a:pt x="1443790" y="6368716"/>
                </a:lnTo>
                <a:lnTo>
                  <a:pt x="1235242" y="6416842"/>
                </a:lnTo>
                <a:lnTo>
                  <a:pt x="914400" y="6400800"/>
                </a:lnTo>
                <a:lnTo>
                  <a:pt x="689811" y="6432884"/>
                </a:lnTo>
                <a:lnTo>
                  <a:pt x="368969" y="6464968"/>
                </a:lnTo>
                <a:lnTo>
                  <a:pt x="192506" y="6384758"/>
                </a:lnTo>
                <a:lnTo>
                  <a:pt x="192506" y="6240379"/>
                </a:lnTo>
                <a:lnTo>
                  <a:pt x="256674" y="6144126"/>
                </a:lnTo>
                <a:lnTo>
                  <a:pt x="529390" y="6112042"/>
                </a:lnTo>
                <a:lnTo>
                  <a:pt x="737937" y="5999747"/>
                </a:lnTo>
                <a:lnTo>
                  <a:pt x="721895" y="5823284"/>
                </a:lnTo>
                <a:lnTo>
                  <a:pt x="513348" y="5582653"/>
                </a:lnTo>
                <a:lnTo>
                  <a:pt x="240632" y="5438274"/>
                </a:lnTo>
                <a:lnTo>
                  <a:pt x="48127" y="5149516"/>
                </a:lnTo>
                <a:lnTo>
                  <a:pt x="0" y="4860758"/>
                </a:lnTo>
                <a:lnTo>
                  <a:pt x="32084" y="4588042"/>
                </a:lnTo>
                <a:lnTo>
                  <a:pt x="192506" y="4347410"/>
                </a:lnTo>
                <a:lnTo>
                  <a:pt x="240632" y="4315326"/>
                </a:lnTo>
                <a:lnTo>
                  <a:pt x="385011" y="4267200"/>
                </a:lnTo>
                <a:lnTo>
                  <a:pt x="577516" y="4235116"/>
                </a:lnTo>
                <a:lnTo>
                  <a:pt x="882316" y="4203032"/>
                </a:lnTo>
                <a:lnTo>
                  <a:pt x="1058779" y="4154905"/>
                </a:lnTo>
                <a:lnTo>
                  <a:pt x="1155032" y="4203032"/>
                </a:lnTo>
                <a:lnTo>
                  <a:pt x="1235242" y="4122821"/>
                </a:lnTo>
                <a:lnTo>
                  <a:pt x="1363579" y="4154905"/>
                </a:lnTo>
                <a:lnTo>
                  <a:pt x="1475874" y="4154905"/>
                </a:lnTo>
                <a:lnTo>
                  <a:pt x="1459832" y="4090737"/>
                </a:lnTo>
                <a:lnTo>
                  <a:pt x="1524000" y="4010526"/>
                </a:lnTo>
                <a:lnTo>
                  <a:pt x="1443790" y="3930316"/>
                </a:lnTo>
                <a:lnTo>
                  <a:pt x="1443790" y="3753853"/>
                </a:lnTo>
                <a:lnTo>
                  <a:pt x="1395663" y="3577389"/>
                </a:lnTo>
                <a:lnTo>
                  <a:pt x="1331495" y="3368842"/>
                </a:lnTo>
                <a:lnTo>
                  <a:pt x="1138990" y="3288632"/>
                </a:lnTo>
                <a:lnTo>
                  <a:pt x="850232" y="3128210"/>
                </a:lnTo>
                <a:lnTo>
                  <a:pt x="673769" y="2935705"/>
                </a:lnTo>
                <a:lnTo>
                  <a:pt x="561474" y="2630905"/>
                </a:lnTo>
                <a:lnTo>
                  <a:pt x="385011" y="2534653"/>
                </a:lnTo>
                <a:lnTo>
                  <a:pt x="304800" y="2534653"/>
                </a:lnTo>
                <a:lnTo>
                  <a:pt x="256674" y="2374232"/>
                </a:lnTo>
                <a:lnTo>
                  <a:pt x="320842" y="2069432"/>
                </a:lnTo>
                <a:lnTo>
                  <a:pt x="577516" y="1957138"/>
                </a:lnTo>
                <a:lnTo>
                  <a:pt x="786063" y="1973179"/>
                </a:lnTo>
                <a:lnTo>
                  <a:pt x="930442" y="2085474"/>
                </a:lnTo>
                <a:lnTo>
                  <a:pt x="1042737" y="2085474"/>
                </a:lnTo>
                <a:lnTo>
                  <a:pt x="1171074" y="2085474"/>
                </a:lnTo>
                <a:lnTo>
                  <a:pt x="1283369" y="2101516"/>
                </a:lnTo>
                <a:lnTo>
                  <a:pt x="1363579" y="2133600"/>
                </a:lnTo>
                <a:lnTo>
                  <a:pt x="1475874" y="2133600"/>
                </a:lnTo>
                <a:lnTo>
                  <a:pt x="1459832" y="1909010"/>
                </a:lnTo>
                <a:lnTo>
                  <a:pt x="1443790" y="1652337"/>
                </a:lnTo>
                <a:lnTo>
                  <a:pt x="1556084" y="1427747"/>
                </a:lnTo>
                <a:lnTo>
                  <a:pt x="1636295" y="1315453"/>
                </a:lnTo>
                <a:lnTo>
                  <a:pt x="1812758" y="1251284"/>
                </a:lnTo>
                <a:lnTo>
                  <a:pt x="2294021" y="176463"/>
                </a:lnTo>
                <a:lnTo>
                  <a:pt x="2261937" y="96253"/>
                </a:lnTo>
                <a:close/>
              </a:path>
            </a:pathLst>
          </a:custGeom>
          <a:solidFill>
            <a:srgbClr val="37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将军亚夫"/>
          <p:cNvSpPr txBox="1"/>
          <p:nvPr>
            <p:custDataLst>
              <p:tags r:id="rId11"/>
            </p:custDataLst>
          </p:nvPr>
        </p:nvSpPr>
        <p:spPr>
          <a:xfrm>
            <a:off x="2193925" y="5566410"/>
            <a:ext cx="101466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方正苏新诗柳楷_GBK" panose="02010600010101010101" charset="-122"/>
                <a:ea typeface="方正苏新诗柳楷_GBK" panose="02010600010101010101" charset="-122"/>
                <a:cs typeface="方正苏新诗柳楷_GBK" panose="02010600010101010101" charset="-122"/>
                <a:hlinkClick r:id="rId12" action="ppaction://hlinksldjump"/>
              </a:rPr>
              <a:t>将军亚夫持兵揖曰：“介胄之士不拜，请以军礼见。”</a:t>
            </a:r>
            <a:endParaRPr lang="zh-CN" altLang="en-US" sz="3200" b="1">
              <a:latin typeface="方正苏新诗柳楷_GBK" panose="02010600010101010101" charset="-122"/>
              <a:ea typeface="方正苏新诗柳楷_GBK" panose="02010600010101010101" charset="-122"/>
              <a:cs typeface="方正苏新诗柳楷_GBK" panose="02010600010101010101" charset="-122"/>
            </a:endParaRPr>
          </a:p>
        </p:txBody>
      </p:sp>
    </p:spTree>
    <p:custDataLst>
      <p:tags r:id="rId13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ags/tag1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9384_1*m_h_i*1_1_1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FULL_TEXT_BEAUTIFY_COPY_ID" val="72"/>
</p:tagLst>
</file>

<file path=ppt/tags/tag10.xml><?xml version="1.0" encoding="utf-8"?>
<p:tagLst xmlns:p="http://schemas.openxmlformats.org/presentationml/2006/main">
  <p:tag name="KSO_WM_FULL_TEXT_BEAUTIFY_COPY_ID" val="5"/>
</p:tagLst>
</file>

<file path=ppt/tags/tag100.xml><?xml version="1.0" encoding="utf-8"?>
<p:tagLst xmlns:p="http://schemas.openxmlformats.org/presentationml/2006/main">
  <p:tag name="KSO_WM_FULL_TEXT_BEAUTIFY_COPY_ID" val="2"/>
</p:tagLst>
</file>

<file path=ppt/tags/tag101.xml><?xml version="1.0" encoding="utf-8"?>
<p:tagLst xmlns:p="http://schemas.openxmlformats.org/presentationml/2006/main">
  <p:tag name="KSO_WM_SPECIAL_SOURCE" val="bdnull"/>
  <p:tag name="KSO_WM_FULL_TEXT_BEAUTIFY_COPY_ID" val="150995246"/>
</p:tagLst>
</file>

<file path=ppt/tags/tag102.xml><?xml version="1.0" encoding="utf-8"?>
<p:tagLst xmlns:p="http://schemas.openxmlformats.org/presentationml/2006/main">
  <p:tag name="KSO_WM_FULL_TEXT_BEAUTIFY_COPY_ID" val="4"/>
</p:tagLst>
</file>

<file path=ppt/tags/tag103.xml><?xml version="1.0" encoding="utf-8"?>
<p:tagLst xmlns:p="http://schemas.openxmlformats.org/presentationml/2006/main">
  <p:tag name="KSO_WM_FULL_TEXT_BEAUTIFY_COPY_ID" val="5"/>
</p:tagLst>
</file>

<file path=ppt/tags/tag104.xml><?xml version="1.0" encoding="utf-8"?>
<p:tagLst xmlns:p="http://schemas.openxmlformats.org/presentationml/2006/main">
  <p:tag name="KSO_WM_FULL_TEXT_BEAUTIFY_COPY_ID" val="14"/>
</p:tagLst>
</file>

<file path=ppt/tags/tag105.xml><?xml version="1.0" encoding="utf-8"?>
<p:tagLst xmlns:p="http://schemas.openxmlformats.org/presentationml/2006/main">
  <p:tag name="KSO_WM_FULL_TEXT_BEAUTIFY_COPY_ID" val="18"/>
</p:tagLst>
</file>

<file path=ppt/tags/tag106.xml><?xml version="1.0" encoding="utf-8"?>
<p:tagLst xmlns:p="http://schemas.openxmlformats.org/presentationml/2006/main">
  <p:tag name="KSO_WM_FULL_TEXT_BEAUTIFY_COPY_ID" val="35"/>
</p:tagLst>
</file>

<file path=ppt/tags/tag107.xml><?xml version="1.0" encoding="utf-8"?>
<p:tagLst xmlns:p="http://schemas.openxmlformats.org/presentationml/2006/main">
  <p:tag name="KSO_WM_FULL_TEXT_BEAUTIFY_COPY_ID" val="36"/>
</p:tagLst>
</file>

<file path=ppt/tags/tag108.xml><?xml version="1.0" encoding="utf-8"?>
<p:tagLst xmlns:p="http://schemas.openxmlformats.org/presentationml/2006/main">
  <p:tag name="KSO_WM_FULL_TEXT_BEAUTIFY_COPY_ID" val="2"/>
</p:tagLst>
</file>

<file path=ppt/tags/tag109.xml><?xml version="1.0" encoding="utf-8"?>
<p:tagLst xmlns:p="http://schemas.openxmlformats.org/presentationml/2006/main">
  <p:tag name="KSO_WM_FULL_TEXT_BEAUTIFY_COPY_ID" val="100"/>
</p:tagLst>
</file>

<file path=ppt/tags/tag11.xml><?xml version="1.0" encoding="utf-8"?>
<p:tagLst xmlns:p="http://schemas.openxmlformats.org/presentationml/2006/main">
  <p:tag name="KSO_WM_FULL_TEXT_BEAUTIFY_COPY_ID" val="6"/>
</p:tagLst>
</file>

<file path=ppt/tags/tag110.xml><?xml version="1.0" encoding="utf-8"?>
<p:tagLst xmlns:p="http://schemas.openxmlformats.org/presentationml/2006/main">
  <p:tag name="KSO_WM_SPECIAL_SOURCE" val="bdnull"/>
  <p:tag name="KSO_WM_FULL_TEXT_BEAUTIFY_COPY_ID" val="150995257"/>
</p:tagLst>
</file>

<file path=ppt/tags/tag111.xml><?xml version="1.0" encoding="utf-8"?>
<p:tagLst xmlns:p="http://schemas.openxmlformats.org/presentationml/2006/main">
  <p:tag name="KSO_WM_FULL_TEXT_BEAUTIFY_COPY_ID" val="4"/>
</p:tagLst>
</file>

<file path=ppt/tags/tag112.xml><?xml version="1.0" encoding="utf-8"?>
<p:tagLst xmlns:p="http://schemas.openxmlformats.org/presentationml/2006/main">
  <p:tag name="KSO_WM_FULL_TEXT_BEAUTIFY_COPY_ID" val="5"/>
</p:tagLst>
</file>

<file path=ppt/tags/tag113.xml><?xml version="1.0" encoding="utf-8"?>
<p:tagLst xmlns:p="http://schemas.openxmlformats.org/presentationml/2006/main">
  <p:tag name="KSO_WM_FULL_TEXT_BEAUTIFY_COPY_ID" val="18"/>
</p:tagLst>
</file>

<file path=ppt/tags/tag114.xml><?xml version="1.0" encoding="utf-8"?>
<p:tagLst xmlns:p="http://schemas.openxmlformats.org/presentationml/2006/main">
  <p:tag name="KSO_WM_FULL_TEXT_BEAUTIFY_COPY_ID" val="35"/>
</p:tagLst>
</file>

<file path=ppt/tags/tag115.xml><?xml version="1.0" encoding="utf-8"?>
<p:tagLst xmlns:p="http://schemas.openxmlformats.org/presentationml/2006/main">
  <p:tag name="KSO_WM_FULL_TEXT_BEAUTIFY_COPY_ID" val="36"/>
</p:tagLst>
</file>

<file path=ppt/tags/tag116.xml><?xml version="1.0" encoding="utf-8"?>
<p:tagLst xmlns:p="http://schemas.openxmlformats.org/presentationml/2006/main">
  <p:tag name="KSO_WM_FULL_TEXT_BEAUTIFY_COPY_ID" val="8"/>
</p:tagLst>
</file>

<file path=ppt/tags/tag117.xml><?xml version="1.0" encoding="utf-8"?>
<p:tagLst xmlns:p="http://schemas.openxmlformats.org/presentationml/2006/main">
  <p:tag name="KSO_WM_SPECIAL_SOURCE" val="bdnull"/>
  <p:tag name="KSO_WM_FULL_TEXT_BEAUTIFY_COPY_ID" val="150995244"/>
</p:tagLst>
</file>

<file path=ppt/tags/tag118.xml><?xml version="1.0" encoding="utf-8"?>
<p:tagLst xmlns:p="http://schemas.openxmlformats.org/presentationml/2006/main">
  <p:tag name="KSO_WM_FULL_TEXT_BEAUTIFY_COPY_ID" val="4"/>
</p:tagLst>
</file>

<file path=ppt/tags/tag119.xml><?xml version="1.0" encoding="utf-8"?>
<p:tagLst xmlns:p="http://schemas.openxmlformats.org/presentationml/2006/main">
  <p:tag name="KSO_WM_FULL_TEXT_BEAUTIFY_COPY_ID" val="5"/>
</p:tagLst>
</file>

<file path=ppt/tags/tag12.xml><?xml version="1.0" encoding="utf-8"?>
<p:tagLst xmlns:p="http://schemas.openxmlformats.org/presentationml/2006/main">
  <p:tag name="KSO_WM_FULL_TEXT_BEAUTIFY_COPY_ID" val="7"/>
</p:tagLst>
</file>

<file path=ppt/tags/tag120.xml><?xml version="1.0" encoding="utf-8"?>
<p:tagLst xmlns:p="http://schemas.openxmlformats.org/presentationml/2006/main">
  <p:tag name="KSO_WM_FULL_TEXT_BEAUTIFY_COPY_ID" val="14"/>
</p:tagLst>
</file>

<file path=ppt/tags/tag121.xml><?xml version="1.0" encoding="utf-8"?>
<p:tagLst xmlns:p="http://schemas.openxmlformats.org/presentationml/2006/main">
  <p:tag name="KSO_WM_FULL_TEXT_BEAUTIFY_COPY_ID" val="36"/>
</p:tagLst>
</file>

<file path=ppt/tags/tag122.xml><?xml version="1.0" encoding="utf-8"?>
<p:tagLst xmlns:p="http://schemas.openxmlformats.org/presentationml/2006/main">
  <p:tag name="KSO_WM_FULL_TEXT_BEAUTIFY_COPY_ID" val="9"/>
</p:tagLst>
</file>

<file path=ppt/tags/tag123.xml><?xml version="1.0" encoding="utf-8"?>
<p:tagLst xmlns:p="http://schemas.openxmlformats.org/presentationml/2006/main">
  <p:tag name="KSO_WM_SPECIAL_SOURCE" val="bdnull"/>
  <p:tag name="KSO_WM_FULL_TEXT_BEAUTIFY_COPY_ID" val="150995258"/>
</p:tagLst>
</file>

<file path=ppt/tags/tag124.xml><?xml version="1.0" encoding="utf-8"?>
<p:tagLst xmlns:p="http://schemas.openxmlformats.org/presentationml/2006/main">
  <p:tag name="KSO_WM_FULL_TEXT_BEAUTIFY_COPY_ID" val="4"/>
</p:tagLst>
</file>

<file path=ppt/tags/tag125.xml><?xml version="1.0" encoding="utf-8"?>
<p:tagLst xmlns:p="http://schemas.openxmlformats.org/presentationml/2006/main">
  <p:tag name="KSO_WM_FULL_TEXT_BEAUTIFY_COPY_ID" val="5"/>
</p:tagLst>
</file>

<file path=ppt/tags/tag126.xml><?xml version="1.0" encoding="utf-8"?>
<p:tagLst xmlns:p="http://schemas.openxmlformats.org/presentationml/2006/main">
  <p:tag name="KSO_WM_FULL_TEXT_BEAUTIFY_COPY_ID" val="2"/>
</p:tagLst>
</file>

<file path=ppt/tags/tag127.xml><?xml version="1.0" encoding="utf-8"?>
<p:tagLst xmlns:p="http://schemas.openxmlformats.org/presentationml/2006/main">
  <p:tag name="KSO_WM_FULL_TEXT_BEAUTIFY_COPY_ID" val="100"/>
</p:tagLst>
</file>

<file path=ppt/tags/tag128.xml><?xml version="1.0" encoding="utf-8"?>
<p:tagLst xmlns:p="http://schemas.openxmlformats.org/presentationml/2006/main">
  <p:tag name="KSO_WM_FULL_TEXT_BEAUTIFY_COPY_ID" val="10"/>
</p:tagLst>
</file>

<file path=ppt/tags/tag129.xml><?xml version="1.0" encoding="utf-8"?>
<p:tagLst xmlns:p="http://schemas.openxmlformats.org/presentationml/2006/main">
  <p:tag name="KSO_WM_SPECIAL_SOURCE" val="bdnull"/>
  <p:tag name="KSO_WM_FULL_TEXT_BEAUTIFY_COPY_ID" val="150995259"/>
</p:tagLst>
</file>

<file path=ppt/tags/tag13.xml><?xml version="1.0" encoding="utf-8"?>
<p:tagLst xmlns:p="http://schemas.openxmlformats.org/presentationml/2006/main">
  <p:tag name="KSO_WM_FULL_TEXT_BEAUTIFY_COPY_ID" val="8"/>
</p:tagLst>
</file>

<file path=ppt/tags/tag130.xml><?xml version="1.0" encoding="utf-8"?>
<p:tagLst xmlns:p="http://schemas.openxmlformats.org/presentationml/2006/main">
  <p:tag name="KSO_WM_FULL_TEXT_BEAUTIFY_COPY_ID" val="30"/>
</p:tagLst>
</file>

<file path=ppt/tags/tag131.xml><?xml version="1.0" encoding="utf-8"?>
<p:tagLst xmlns:p="http://schemas.openxmlformats.org/presentationml/2006/main">
  <p:tag name="KSO_WM_FULL_TEXT_BEAUTIFY_COPY_ID" val="100"/>
</p:tagLst>
</file>

<file path=ppt/tags/tag132.xml><?xml version="1.0" encoding="utf-8"?>
<p:tagLst xmlns:p="http://schemas.openxmlformats.org/presentationml/2006/main">
  <p:tag name="KSO_WM_SPECIAL_SOURCE" val="bdnull"/>
  <p:tag name="KSO_WM_FULL_TEXT_BEAUTIFY_COPY_ID" val="150995254"/>
</p:tagLst>
</file>

<file path=ppt/tags/tag133.xml><?xml version="1.0" encoding="utf-8"?>
<p:tagLst xmlns:p="http://schemas.openxmlformats.org/presentationml/2006/main">
  <p:tag name="KSO_WM_FULL_TEXT_BEAUTIFY_COPY_ID" val="5"/>
</p:tagLst>
</file>

<file path=ppt/tags/tag134.xml><?xml version="1.0" encoding="utf-8"?>
<p:tagLst xmlns:p="http://schemas.openxmlformats.org/presentationml/2006/main">
  <p:tag name="KSO_WM_FULL_TEXT_BEAUTIFY_COPY_ID" val="12"/>
</p:tagLst>
</file>

<file path=ppt/tags/tag135.xml><?xml version="1.0" encoding="utf-8"?>
<p:tagLst xmlns:p="http://schemas.openxmlformats.org/presentationml/2006/main">
  <p:tag name="KSO_WM_FULL_TEXT_BEAUTIFY_COPY_ID" val="35"/>
</p:tagLst>
</file>

<file path=ppt/tags/tag136.xml><?xml version="1.0" encoding="utf-8"?>
<p:tagLst xmlns:p="http://schemas.openxmlformats.org/presentationml/2006/main">
  <p:tag name="KSO_WM_SPECIAL_SOURCE" val="bdnull"/>
  <p:tag name="KSO_WM_FULL_TEXT_BEAUTIFY_COPY_ID" val="150995247"/>
</p:tagLst>
</file>

<file path=ppt/tags/tag137.xml><?xml version="1.0" encoding="utf-8"?>
<p:tagLst xmlns:p="http://schemas.openxmlformats.org/presentationml/2006/main">
  <p:tag name="KSO_WM_FULL_TEXT_BEAUTIFY_COPY_ID" val="4"/>
</p:tagLst>
</file>

<file path=ppt/tags/tag138.xml><?xml version="1.0" encoding="utf-8"?>
<p:tagLst xmlns:p="http://schemas.openxmlformats.org/presentationml/2006/main">
  <p:tag name="KSO_WM_FULL_TEXT_BEAUTIFY_COPY_ID" val="5"/>
</p:tagLst>
</file>

<file path=ppt/tags/tag139.xml><?xml version="1.0" encoding="utf-8"?>
<p:tagLst xmlns:p="http://schemas.openxmlformats.org/presentationml/2006/main">
  <p:tag name="KSO_WM_SPECIAL_SOURCE" val="bdnull"/>
  <p:tag name="KSO_WM_FULL_TEXT_BEAUTIFY_COPY_ID" val="150995258"/>
</p:tagLst>
</file>

<file path=ppt/tags/tag14.xml><?xml version="1.0" encoding="utf-8"?>
<p:tagLst xmlns:p="http://schemas.openxmlformats.org/presentationml/2006/main">
  <p:tag name="KSO_WM_FULL_TEXT_BEAUTIFY_COPY_ID" val="9"/>
</p:tagLst>
</file>

<file path=ppt/tags/tag140.xml><?xml version="1.0" encoding="utf-8"?>
<p:tagLst xmlns:p="http://schemas.openxmlformats.org/presentationml/2006/main">
  <p:tag name="KSO_WM_FULL_TEXT_BEAUTIFY_COPY_ID" val="4"/>
</p:tagLst>
</file>

<file path=ppt/tags/tag141.xml><?xml version="1.0" encoding="utf-8"?>
<p:tagLst xmlns:p="http://schemas.openxmlformats.org/presentationml/2006/main">
  <p:tag name="KSO_WM_FULL_TEXT_BEAUTIFY_COPY_ID" val="5"/>
</p:tagLst>
</file>

<file path=ppt/tags/tag142.xml><?xml version="1.0" encoding="utf-8"?>
<p:tagLst xmlns:p="http://schemas.openxmlformats.org/presentationml/2006/main">
  <p:tag name="KSO_WM_UNIT_TABLE_BEAUTIFY" val="smartTable{144362cb-c9f0-4126-bd9b-96d0d6bf1bc6}"/>
  <p:tag name="TABLE_ENDDRAG_ORIGIN_RECT" val="787*413"/>
  <p:tag name="TABLE_ENDDRAG_RECT" val="109*84*787*413"/>
</p:tagLst>
</file>

<file path=ppt/tags/tag143.xml><?xml version="1.0" encoding="utf-8"?>
<p:tagLst xmlns:p="http://schemas.openxmlformats.org/presentationml/2006/main">
  <p:tag name="KSO_WM_SPECIAL_SOURCE" val="bdnull"/>
  <p:tag name="KSO_WM_FULL_TEXT_BEAUTIFY_COPY_ID" val="150995258"/>
</p:tagLst>
</file>

<file path=ppt/tags/tag144.xml><?xml version="1.0" encoding="utf-8"?>
<p:tagLst xmlns:p="http://schemas.openxmlformats.org/presentationml/2006/main">
  <p:tag name="KSO_WM_FULL_TEXT_BEAUTIFY_COPY_ID" val="4"/>
</p:tagLst>
</file>

<file path=ppt/tags/tag145.xml><?xml version="1.0" encoding="utf-8"?>
<p:tagLst xmlns:p="http://schemas.openxmlformats.org/presentationml/2006/main">
  <p:tag name="KSO_WM_FULL_TEXT_BEAUTIFY_COPY_ID" val="5"/>
</p:tagLst>
</file>

<file path=ppt/tags/tag146.xml><?xml version="1.0" encoding="utf-8"?>
<p:tagLst xmlns:p="http://schemas.openxmlformats.org/presentationml/2006/main">
  <p:tag name="KSO_WM_FULL_TEXT_BEAUTIFY_COPY_ID" val="36"/>
</p:tagLst>
</file>

<file path=ppt/tags/tag147.xml><?xml version="1.0" encoding="utf-8"?>
<p:tagLst xmlns:p="http://schemas.openxmlformats.org/presentationml/2006/main">
  <p:tag name="KSO_WM_SPECIAL_SOURCE" val="bdnull"/>
  <p:tag name="KSO_WM_FULL_TEXT_BEAUTIFY_COPY_ID" val="150995258"/>
</p:tagLst>
</file>

<file path=ppt/tags/tag148.xml><?xml version="1.0" encoding="utf-8"?>
<p:tagLst xmlns:p="http://schemas.openxmlformats.org/presentationml/2006/main">
  <p:tag name="KSO_WM_FULL_TEXT_BEAUTIFY_COPY_ID" val="24"/>
</p:tagLst>
</file>

<file path=ppt/tags/tag149.xml><?xml version="1.0" encoding="utf-8"?>
<p:tagLst xmlns:p="http://schemas.openxmlformats.org/presentationml/2006/main">
  <p:tag name="KSO_WM_FULL_TEXT_BEAUTIFY_COPY_ID" val="23"/>
</p:tagLst>
</file>

<file path=ppt/tags/tag15.xml><?xml version="1.0" encoding="utf-8"?>
<p:tagLst xmlns:p="http://schemas.openxmlformats.org/presentationml/2006/main">
  <p:tag name="KSO_WM_FULL_TEXT_BEAUTIFY_COPY_ID" val="14"/>
</p:tagLst>
</file>

<file path=ppt/tags/tag150.xml><?xml version="1.0" encoding="utf-8"?>
<p:tagLst xmlns:p="http://schemas.openxmlformats.org/presentationml/2006/main">
  <p:tag name="KSO_WM_FULL_TEXT_BEAUTIFY_COPY_ID" val="22"/>
</p:tagLst>
</file>

<file path=ppt/tags/tag151.xml><?xml version="1.0" encoding="utf-8"?>
<p:tagLst xmlns:p="http://schemas.openxmlformats.org/presentationml/2006/main">
  <p:tag name="KSO_WM_FULL_TEXT_BEAUTIFY_COPY_ID" val="16"/>
</p:tagLst>
</file>

<file path=ppt/tags/tag152.xml><?xml version="1.0" encoding="utf-8"?>
<p:tagLst xmlns:p="http://schemas.openxmlformats.org/presentationml/2006/main">
  <p:tag name="KSO_WM_FULL_TEXT_BEAUTIFY_COPY_ID" val="13"/>
</p:tagLst>
</file>

<file path=ppt/tags/tag153.xml><?xml version="1.0" encoding="utf-8"?>
<p:tagLst xmlns:p="http://schemas.openxmlformats.org/presentationml/2006/main">
  <p:tag name="KSO_WM_FULL_TEXT_BEAUTIFY_COPY_ID" val="12"/>
</p:tagLst>
</file>

<file path=ppt/tags/tag154.xml><?xml version="1.0" encoding="utf-8"?>
<p:tagLst xmlns:p="http://schemas.openxmlformats.org/presentationml/2006/main">
  <p:tag name="KSO_WM_FULL_TEXT_BEAUTIFY_COPY_ID" val="11"/>
</p:tagLst>
</file>

<file path=ppt/tags/tag155.xml><?xml version="1.0" encoding="utf-8"?>
<p:tagLst xmlns:p="http://schemas.openxmlformats.org/presentationml/2006/main">
  <p:tag name="KSO_WM_FULL_TEXT_BEAUTIFY_COPY_ID" val="4"/>
</p:tagLst>
</file>

<file path=ppt/tags/tag156.xml><?xml version="1.0" encoding="utf-8"?>
<p:tagLst xmlns:p="http://schemas.openxmlformats.org/presentationml/2006/main">
  <p:tag name="KSO_WM_FULL_TEXT_BEAUTIFY_COPY_ID" val="10"/>
</p:tagLst>
</file>

<file path=ppt/tags/tag157.xml><?xml version="1.0" encoding="utf-8"?>
<p:tagLst xmlns:p="http://schemas.openxmlformats.org/presentationml/2006/main">
  <p:tag name="KSO_WM_FULL_TEXT_BEAUTIFY_COPY_ID" val="5"/>
</p:tagLst>
</file>

<file path=ppt/tags/tag158.xml><?xml version="1.0" encoding="utf-8"?>
<p:tagLst xmlns:p="http://schemas.openxmlformats.org/presentationml/2006/main">
  <p:tag name="KSO_WM_FULL_TEXT_BEAUTIFY_COPY_ID" val="6"/>
</p:tagLst>
</file>

<file path=ppt/tags/tag159.xml><?xml version="1.0" encoding="utf-8"?>
<p:tagLst xmlns:p="http://schemas.openxmlformats.org/presentationml/2006/main">
  <p:tag name="KSO_WM_FULL_TEXT_BEAUTIFY_COPY_ID" val="7"/>
</p:tagLst>
</file>

<file path=ppt/tags/tag16.xml><?xml version="1.0" encoding="utf-8"?>
<p:tagLst xmlns:p="http://schemas.openxmlformats.org/presentationml/2006/main">
  <p:tag name="KSO_WM_FULL_TEXT_BEAUTIFY_COPY_ID" val="15"/>
</p:tagLst>
</file>

<file path=ppt/tags/tag160.xml><?xml version="1.0" encoding="utf-8"?>
<p:tagLst xmlns:p="http://schemas.openxmlformats.org/presentationml/2006/main">
  <p:tag name="KSO_WM_FULL_TEXT_BEAUTIFY_COPY_ID" val="8"/>
</p:tagLst>
</file>

<file path=ppt/tags/tag161.xml><?xml version="1.0" encoding="utf-8"?>
<p:tagLst xmlns:p="http://schemas.openxmlformats.org/presentationml/2006/main">
  <p:tag name="KSO_WM_FULL_TEXT_BEAUTIFY_COPY_ID" val="9"/>
</p:tagLst>
</file>

<file path=ppt/tags/tag162.xml><?xml version="1.0" encoding="utf-8"?>
<p:tagLst xmlns:p="http://schemas.openxmlformats.org/presentationml/2006/main">
  <p:tag name="KSO_WM_FULL_TEXT_BEAUTIFY_COPY_ID" val="17"/>
</p:tagLst>
</file>

<file path=ppt/tags/tag163.xml><?xml version="1.0" encoding="utf-8"?>
<p:tagLst xmlns:p="http://schemas.openxmlformats.org/presentationml/2006/main">
  <p:tag name="KSO_WM_FULL_TEXT_BEAUTIFY_COPY_ID" val="18"/>
</p:tagLst>
</file>

<file path=ppt/tags/tag164.xml><?xml version="1.0" encoding="utf-8"?>
<p:tagLst xmlns:p="http://schemas.openxmlformats.org/presentationml/2006/main">
  <p:tag name="KSO_WM_FULL_TEXT_BEAUTIFY_COPY_ID" val="19"/>
</p:tagLst>
</file>

<file path=ppt/tags/tag165.xml><?xml version="1.0" encoding="utf-8"?>
<p:tagLst xmlns:p="http://schemas.openxmlformats.org/presentationml/2006/main">
  <p:tag name="KSO_WM_FULL_TEXT_BEAUTIFY_COPY_ID" val="21"/>
</p:tagLst>
</file>

<file path=ppt/tags/tag166.xml><?xml version="1.0" encoding="utf-8"?>
<p:tagLst xmlns:p="http://schemas.openxmlformats.org/presentationml/2006/main">
  <p:tag name="KSO_WM_FULL_TEXT_BEAUTIFY_COPY_ID" val="2"/>
</p:tagLst>
</file>

<file path=ppt/tags/tag167.xml><?xml version="1.0" encoding="utf-8"?>
<p:tagLst xmlns:p="http://schemas.openxmlformats.org/presentationml/2006/main">
  <p:tag name="KSO_WM_FULL_TEXT_BEAUTIFY_COPY_ID" val="25"/>
</p:tagLst>
</file>

<file path=ppt/tags/tag168.xml><?xml version="1.0" encoding="utf-8"?>
<p:tagLst xmlns:p="http://schemas.openxmlformats.org/presentationml/2006/main">
  <p:tag name="KSO_WM_FULL_TEXT_BEAUTIFY_COPY_ID" val="26"/>
</p:tagLst>
</file>

<file path=ppt/tags/tag169.xml><?xml version="1.0" encoding="utf-8"?>
<p:tagLst xmlns:p="http://schemas.openxmlformats.org/presentationml/2006/main">
  <p:tag name="KSO_WM_FULL_TEXT_BEAUTIFY_COPY_ID" val="27"/>
</p:tagLst>
</file>

<file path=ppt/tags/tag17.xml><?xml version="1.0" encoding="utf-8"?>
<p:tagLst xmlns:p="http://schemas.openxmlformats.org/presentationml/2006/main">
  <p:tag name="KSO_WM_FULL_TEXT_BEAUTIFY_COPY_ID" val="17"/>
</p:tagLst>
</file>

<file path=ppt/tags/tag170.xml><?xml version="1.0" encoding="utf-8"?>
<p:tagLst xmlns:p="http://schemas.openxmlformats.org/presentationml/2006/main">
  <p:tag name="KSO_WM_FULL_TEXT_BEAUTIFY_COPY_ID" val="30"/>
</p:tagLst>
</file>

<file path=ppt/tags/tag171.xml><?xml version="1.0" encoding="utf-8"?>
<p:tagLst xmlns:p="http://schemas.openxmlformats.org/presentationml/2006/main">
  <p:tag name="KSO_WM_FULL_TEXT_BEAUTIFY_COPY_ID" val="31"/>
</p:tagLst>
</file>

<file path=ppt/tags/tag172.xml><?xml version="1.0" encoding="utf-8"?>
<p:tagLst xmlns:p="http://schemas.openxmlformats.org/presentationml/2006/main">
  <p:tag name="KSO_WM_FULL_TEXT_BEAUTIFY_COPY_ID" val="34"/>
</p:tagLst>
</file>

<file path=ppt/tags/tag173.xml><?xml version="1.0" encoding="utf-8"?>
<p:tagLst xmlns:p="http://schemas.openxmlformats.org/presentationml/2006/main">
  <p:tag name="KSO_WM_FULL_TEXT_BEAUTIFY_COPY_ID" val="35"/>
</p:tagLst>
</file>

<file path=ppt/tags/tag174.xml><?xml version="1.0" encoding="utf-8"?>
<p:tagLst xmlns:p="http://schemas.openxmlformats.org/presentationml/2006/main">
  <p:tag name="KSO_WM_FULL_TEXT_BEAUTIFY_COPY_ID" val="36"/>
</p:tagLst>
</file>

<file path=ppt/tags/tag175.xml><?xml version="1.0" encoding="utf-8"?>
<p:tagLst xmlns:p="http://schemas.openxmlformats.org/presentationml/2006/main">
  <p:tag name="KSO_WM_FULL_TEXT_BEAUTIFY_COPY_ID" val="37"/>
</p:tagLst>
</file>

<file path=ppt/tags/tag176.xml><?xml version="1.0" encoding="utf-8"?>
<p:tagLst xmlns:p="http://schemas.openxmlformats.org/presentationml/2006/main">
  <p:tag name="KSO_WM_FULL_TEXT_BEAUTIFY_COPY_ID" val="38"/>
</p:tagLst>
</file>

<file path=ppt/tags/tag177.xml><?xml version="1.0" encoding="utf-8"?>
<p:tagLst xmlns:p="http://schemas.openxmlformats.org/presentationml/2006/main">
  <p:tag name="KSO_WM_FULL_TEXT_BEAUTIFY_COPY_ID" val="4"/>
</p:tagLst>
</file>

<file path=ppt/tags/tag178.xml><?xml version="1.0" encoding="utf-8"?>
<p:tagLst xmlns:p="http://schemas.openxmlformats.org/presentationml/2006/main">
  <p:tag name="KSO_WM_SPECIAL_SOURCE" val="bdnull"/>
  <p:tag name="KSO_WM_FULL_TEXT_BEAUTIFY_COPY_ID" val="150995248"/>
</p:tagLst>
</file>

<file path=ppt/tags/tag179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9384_1*m_h_i*1_1_1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FULL_TEXT_BEAUTIFY_COPY_ID" val="32"/>
</p:tagLst>
</file>

<file path=ppt/tags/tag18.xml><?xml version="1.0" encoding="utf-8"?>
<p:tagLst xmlns:p="http://schemas.openxmlformats.org/presentationml/2006/main">
  <p:tag name="KSO_WM_FULL_TEXT_BEAUTIFY_COPY_ID" val="18"/>
</p:tagLst>
</file>

<file path=ppt/tags/tag180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199384_1*m_h_i*1_2_5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FULL_TEXT_BEAUTIFY_COPY_ID" val="93"/>
</p:tagLst>
</file>

<file path=ppt/tags/tag181.xml><?xml version="1.0" encoding="utf-8"?>
<p:tagLst xmlns:p="http://schemas.openxmlformats.org/presentationml/2006/main">
  <p:tag name="KSO_WM_FULL_TEXT_BEAUTIFY_COPY_ID" val="100"/>
</p:tagLst>
</file>

<file path=ppt/tags/tag182.xml><?xml version="1.0" encoding="utf-8"?>
<p:tagLst xmlns:p="http://schemas.openxmlformats.org/presentationml/2006/main">
  <p:tag name="KSO_WM_FULL_TEXT_BEAUTIFY_COPY_ID" val="100"/>
</p:tagLst>
</file>

<file path=ppt/tags/tag183.xml><?xml version="1.0" encoding="utf-8"?>
<p:tagLst xmlns:p="http://schemas.openxmlformats.org/presentationml/2006/main">
  <p:tag name="KSO_WM_SPECIAL_SOURCE" val="bdnull"/>
  <p:tag name="KSO_WM_FULL_TEXT_BEAUTIFY_COPY_ID" val="150995255"/>
</p:tagLst>
</file>

<file path=ppt/tags/tag184.xml><?xml version="1.0" encoding="utf-8"?>
<p:tagLst xmlns:p="http://schemas.openxmlformats.org/presentationml/2006/main">
  <p:tag name="KSO_WM_FULL_TEXT_BEAUTIFY_COPY_ID" val="5"/>
</p:tagLst>
</file>

<file path=ppt/tags/tag185.xml><?xml version="1.0" encoding="utf-8"?>
<p:tagLst xmlns:p="http://schemas.openxmlformats.org/presentationml/2006/main">
  <p:tag name="KSO_WM_FULL_TEXT_BEAUTIFY_COPY_ID" val="3"/>
</p:tagLst>
</file>

<file path=ppt/tags/tag186.xml><?xml version="1.0" encoding="utf-8"?>
<p:tagLst xmlns:p="http://schemas.openxmlformats.org/presentationml/2006/main">
  <p:tag name="KSO_WM_FULL_TEXT_BEAUTIFY_COPY_ID" val="4"/>
</p:tagLst>
</file>

<file path=ppt/tags/tag187.xml><?xml version="1.0" encoding="utf-8"?>
<p:tagLst xmlns:p="http://schemas.openxmlformats.org/presentationml/2006/main">
  <p:tag name="KSO_WM_FULL_TEXT_BEAUTIFY_COPY_ID" val="8"/>
</p:tagLst>
</file>

<file path=ppt/tags/tag188.xml><?xml version="1.0" encoding="utf-8"?>
<p:tagLst xmlns:p="http://schemas.openxmlformats.org/presentationml/2006/main">
  <p:tag name="KSO_WM_FULL_TEXT_BEAUTIFY_COPY_ID" val="9"/>
</p:tagLst>
</file>

<file path=ppt/tags/tag189.xml><?xml version="1.0" encoding="utf-8"?>
<p:tagLst xmlns:p="http://schemas.openxmlformats.org/presentationml/2006/main">
  <p:tag name="KSO_WM_FULL_TEXT_BEAUTIFY_COPY_ID" val="10"/>
</p:tagLst>
</file>

<file path=ppt/tags/tag19.xml><?xml version="1.0" encoding="utf-8"?>
<p:tagLst xmlns:p="http://schemas.openxmlformats.org/presentationml/2006/main">
  <p:tag name="KSO_WM_FULL_TEXT_BEAUTIFY_COPY_ID" val="19"/>
</p:tagLst>
</file>

<file path=ppt/tags/tag190.xml><?xml version="1.0" encoding="utf-8"?>
<p:tagLst xmlns:p="http://schemas.openxmlformats.org/presentationml/2006/main">
  <p:tag name="KSO_WM_FULL_TEXT_BEAUTIFY_COPY_ID" val="12"/>
</p:tagLst>
</file>

<file path=ppt/tags/tag191.xml><?xml version="1.0" encoding="utf-8"?>
<p:tagLst xmlns:p="http://schemas.openxmlformats.org/presentationml/2006/main">
  <p:tag name="KSO_WM_FULL_TEXT_BEAUTIFY_COPY_ID" val="13"/>
</p:tagLst>
</file>

<file path=ppt/tags/tag192.xml><?xml version="1.0" encoding="utf-8"?>
<p:tagLst xmlns:p="http://schemas.openxmlformats.org/presentationml/2006/main">
  <p:tag name="KSO_WM_FULL_TEXT_BEAUTIFY_COPY_ID" val="14"/>
</p:tagLst>
</file>

<file path=ppt/tags/tag193.xml><?xml version="1.0" encoding="utf-8"?>
<p:tagLst xmlns:p="http://schemas.openxmlformats.org/presentationml/2006/main">
  <p:tag name="KSO_WM_FULL_TEXT_BEAUTIFY_COPY_ID" val="15"/>
</p:tagLst>
</file>

<file path=ppt/tags/tag194.xml><?xml version="1.0" encoding="utf-8"?>
<p:tagLst xmlns:p="http://schemas.openxmlformats.org/presentationml/2006/main">
  <p:tag name="KSO_WM_FULL_TEXT_BEAUTIFY_COPY_ID" val="16"/>
</p:tagLst>
</file>

<file path=ppt/tags/tag195.xml><?xml version="1.0" encoding="utf-8"?>
<p:tagLst xmlns:p="http://schemas.openxmlformats.org/presentationml/2006/main">
  <p:tag name="KSO_WM_FULL_TEXT_BEAUTIFY_COPY_ID" val="17"/>
</p:tagLst>
</file>

<file path=ppt/tags/tag196.xml><?xml version="1.0" encoding="utf-8"?>
<p:tagLst xmlns:p="http://schemas.openxmlformats.org/presentationml/2006/main">
  <p:tag name="KSO_WM_FULL_TEXT_BEAUTIFY_COPY_ID" val="18"/>
</p:tagLst>
</file>

<file path=ppt/tags/tag197.xml><?xml version="1.0" encoding="utf-8"?>
<p:tagLst xmlns:p="http://schemas.openxmlformats.org/presentationml/2006/main">
  <p:tag name="KSO_WM_FULL_TEXT_BEAUTIFY_COPY_ID" val="19"/>
</p:tagLst>
</file>

<file path=ppt/tags/tag198.xml><?xml version="1.0" encoding="utf-8"?>
<p:tagLst xmlns:p="http://schemas.openxmlformats.org/presentationml/2006/main">
  <p:tag name="KSO_WM_FULL_TEXT_BEAUTIFY_COPY_ID" val="20"/>
</p:tagLst>
</file>

<file path=ppt/tags/tag199.xml><?xml version="1.0" encoding="utf-8"?>
<p:tagLst xmlns:p="http://schemas.openxmlformats.org/presentationml/2006/main">
  <p:tag name="KSO_WM_FULL_TEXT_BEAUTIFY_COPY_ID" val="21"/>
</p:tagLst>
</file>

<file path=ppt/tags/tag2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20199384_1*m_h_z*1_2_1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FULL_TEXT_BEAUTIFY_COPY_ID" val="96"/>
</p:tagLst>
</file>

<file path=ppt/tags/tag20.xml><?xml version="1.0" encoding="utf-8"?>
<p:tagLst xmlns:p="http://schemas.openxmlformats.org/presentationml/2006/main">
  <p:tag name="KSO_WM_FULL_TEXT_BEAUTIFY_COPY_ID" val="21"/>
</p:tagLst>
</file>

<file path=ppt/tags/tag200.xml><?xml version="1.0" encoding="utf-8"?>
<p:tagLst xmlns:p="http://schemas.openxmlformats.org/presentationml/2006/main">
  <p:tag name="KSO_WM_FULL_TEXT_BEAUTIFY_COPY_ID" val="22"/>
</p:tagLst>
</file>

<file path=ppt/tags/tag201.xml><?xml version="1.0" encoding="utf-8"?>
<p:tagLst xmlns:p="http://schemas.openxmlformats.org/presentationml/2006/main">
  <p:tag name="KSO_WM_FULL_TEXT_BEAUTIFY_COPY_ID" val="23"/>
</p:tagLst>
</file>

<file path=ppt/tags/tag202.xml><?xml version="1.0" encoding="utf-8"?>
<p:tagLst xmlns:p="http://schemas.openxmlformats.org/presentationml/2006/main">
  <p:tag name="KSO_WM_FULL_TEXT_BEAUTIFY_COPY_ID" val="24"/>
</p:tagLst>
</file>

<file path=ppt/tags/tag203.xml><?xml version="1.0" encoding="utf-8"?>
<p:tagLst xmlns:p="http://schemas.openxmlformats.org/presentationml/2006/main">
  <p:tag name="KSO_WM_FULL_TEXT_BEAUTIFY_COPY_ID" val="25"/>
</p:tagLst>
</file>

<file path=ppt/tags/tag204.xml><?xml version="1.0" encoding="utf-8"?>
<p:tagLst xmlns:p="http://schemas.openxmlformats.org/presentationml/2006/main">
  <p:tag name="KSO_WM_FULL_TEXT_BEAUTIFY_COPY_ID" val="26"/>
</p:tagLst>
</file>

<file path=ppt/tags/tag205.xml><?xml version="1.0" encoding="utf-8"?>
<p:tagLst xmlns:p="http://schemas.openxmlformats.org/presentationml/2006/main">
  <p:tag name="KSO_WM_FULL_TEXT_BEAUTIFY_COPY_ID" val="27"/>
</p:tagLst>
</file>

<file path=ppt/tags/tag206.xml><?xml version="1.0" encoding="utf-8"?>
<p:tagLst xmlns:p="http://schemas.openxmlformats.org/presentationml/2006/main">
  <p:tag name="KSO_WM_FULL_TEXT_BEAUTIFY_COPY_ID" val="28"/>
</p:tagLst>
</file>

<file path=ppt/tags/tag207.xml><?xml version="1.0" encoding="utf-8"?>
<p:tagLst xmlns:p="http://schemas.openxmlformats.org/presentationml/2006/main">
  <p:tag name="KSO_WM_FULL_TEXT_BEAUTIFY_COPY_ID" val="29"/>
</p:tagLst>
</file>

<file path=ppt/tags/tag208.xml><?xml version="1.0" encoding="utf-8"?>
<p:tagLst xmlns:p="http://schemas.openxmlformats.org/presentationml/2006/main">
  <p:tag name="KSO_WM_FULL_TEXT_BEAUTIFY_COPY_ID" val="30"/>
</p:tagLst>
</file>

<file path=ppt/tags/tag209.xml><?xml version="1.0" encoding="utf-8"?>
<p:tagLst xmlns:p="http://schemas.openxmlformats.org/presentationml/2006/main">
  <p:tag name="KSO_WM_FULL_TEXT_BEAUTIFY_COPY_ID" val="31"/>
</p:tagLst>
</file>

<file path=ppt/tags/tag21.xml><?xml version="1.0" encoding="utf-8"?>
<p:tagLst xmlns:p="http://schemas.openxmlformats.org/presentationml/2006/main">
  <p:tag name="KSO_WM_FULL_TEXT_BEAUTIFY_COPY_ID" val="2"/>
</p:tagLst>
</file>

<file path=ppt/tags/tag210.xml><?xml version="1.0" encoding="utf-8"?>
<p:tagLst xmlns:p="http://schemas.openxmlformats.org/presentationml/2006/main">
  <p:tag name="KSO_WM_FULL_TEXT_BEAUTIFY_COPY_ID" val="32"/>
</p:tagLst>
</file>

<file path=ppt/tags/tag211.xml><?xml version="1.0" encoding="utf-8"?>
<p:tagLst xmlns:p="http://schemas.openxmlformats.org/presentationml/2006/main">
  <p:tag name="KSO_WM_FULL_TEXT_BEAUTIFY_COPY_ID" val="33"/>
</p:tagLst>
</file>

<file path=ppt/tags/tag212.xml><?xml version="1.0" encoding="utf-8"?>
<p:tagLst xmlns:p="http://schemas.openxmlformats.org/presentationml/2006/main">
  <p:tag name="KSO_WM_FULL_TEXT_BEAUTIFY_COPY_ID" val="34"/>
</p:tagLst>
</file>

<file path=ppt/tags/tag213.xml><?xml version="1.0" encoding="utf-8"?>
<p:tagLst xmlns:p="http://schemas.openxmlformats.org/presentationml/2006/main">
  <p:tag name="KSO_WM_FULL_TEXT_BEAUTIFY_COPY_ID" val="35"/>
</p:tagLst>
</file>

<file path=ppt/tags/tag214.xml><?xml version="1.0" encoding="utf-8"?>
<p:tagLst xmlns:p="http://schemas.openxmlformats.org/presentationml/2006/main">
  <p:tag name="KSO_WM_FULL_TEXT_BEAUTIFY_COPY_ID" val="100"/>
</p:tagLst>
</file>

<file path=ppt/tags/tag215.xml><?xml version="1.0" encoding="utf-8"?>
<p:tagLst xmlns:p="http://schemas.openxmlformats.org/presentationml/2006/main">
  <p:tag name="KSO_WM_FULL_TEXT_BEAUTIFY_COPY_ID" val="2"/>
</p:tagLst>
</file>

<file path=ppt/tags/tag216.xml><?xml version="1.0" encoding="utf-8"?>
<p:tagLst xmlns:p="http://schemas.openxmlformats.org/presentationml/2006/main">
  <p:tag name="KSO_WM_FULL_TEXT_BEAUTIFY_COPY_ID" val="11"/>
</p:tagLst>
</file>

<file path=ppt/tags/tag217.xml><?xml version="1.0" encoding="utf-8"?>
<p:tagLst xmlns:p="http://schemas.openxmlformats.org/presentationml/2006/main">
  <p:tag name="KSO_WM_FULL_TEXT_BEAUTIFY_COPY_ID" val="37"/>
</p:tagLst>
</file>

<file path=ppt/tags/tag218.xml><?xml version="1.0" encoding="utf-8"?>
<p:tagLst xmlns:p="http://schemas.openxmlformats.org/presentationml/2006/main">
  <p:tag name="KSO_WM_FULL_TEXT_BEAUTIFY_COPY_ID" val="38"/>
</p:tagLst>
</file>

<file path=ppt/tags/tag219.xml><?xml version="1.0" encoding="utf-8"?>
<p:tagLst xmlns:p="http://schemas.openxmlformats.org/presentationml/2006/main">
  <p:tag name="KSO_WM_SPECIAL_SOURCE" val="bdnull"/>
  <p:tag name="KSO_WM_FULL_TEXT_BEAUTIFY_COPY_ID" val="150995249"/>
</p:tagLst>
</file>

<file path=ppt/tags/tag22.xml><?xml version="1.0" encoding="utf-8"?>
<p:tagLst xmlns:p="http://schemas.openxmlformats.org/presentationml/2006/main">
  <p:tag name="KSO_WM_FULL_TEXT_BEAUTIFY_COPY_ID" val="3"/>
</p:tagLst>
</file>

<file path=ppt/tags/tag220.xml><?xml version="1.0" encoding="utf-8"?>
<p:tagLst xmlns:p="http://schemas.openxmlformats.org/presentationml/2006/main">
  <p:tag name="KSO_WM_FULL_TEXT_BEAUTIFY_COPY_ID" val="5"/>
</p:tagLst>
</file>

<file path=ppt/tags/tag221.xml><?xml version="1.0" encoding="utf-8"?>
<p:tagLst xmlns:p="http://schemas.openxmlformats.org/presentationml/2006/main">
  <p:tag name="KSO_WM_FULL_TEXT_BEAUTIFY_COPY_ID" val="6"/>
</p:tagLst>
</file>

<file path=ppt/tags/tag222.xml><?xml version="1.0" encoding="utf-8"?>
<p:tagLst xmlns:p="http://schemas.openxmlformats.org/presentationml/2006/main">
  <p:tag name="KSO_WM_FULL_TEXT_BEAUTIFY_COPY_ID" val="7"/>
</p:tagLst>
</file>

<file path=ppt/tags/tag223.xml><?xml version="1.0" encoding="utf-8"?>
<p:tagLst xmlns:p="http://schemas.openxmlformats.org/presentationml/2006/main">
  <p:tag name="KSO_WM_FULL_TEXT_BEAUTIFY_COPY_ID" val="8"/>
</p:tagLst>
</file>

<file path=ppt/tags/tag224.xml><?xml version="1.0" encoding="utf-8"?>
<p:tagLst xmlns:p="http://schemas.openxmlformats.org/presentationml/2006/main">
  <p:tag name="KSO_WM_FULL_TEXT_BEAUTIFY_COPY_ID" val="9"/>
</p:tagLst>
</file>

<file path=ppt/tags/tag225.xml><?xml version="1.0" encoding="utf-8"?>
<p:tagLst xmlns:p="http://schemas.openxmlformats.org/presentationml/2006/main">
  <p:tag name="KSO_WM_FULL_TEXT_BEAUTIFY_COPY_ID" val="14"/>
</p:tagLst>
</file>

<file path=ppt/tags/tag226.xml><?xml version="1.0" encoding="utf-8"?>
<p:tagLst xmlns:p="http://schemas.openxmlformats.org/presentationml/2006/main">
  <p:tag name="KSO_WM_FULL_TEXT_BEAUTIFY_COPY_ID" val="15"/>
</p:tagLst>
</file>

<file path=ppt/tags/tag227.xml><?xml version="1.0" encoding="utf-8"?>
<p:tagLst xmlns:p="http://schemas.openxmlformats.org/presentationml/2006/main">
  <p:tag name="KSO_WM_FULL_TEXT_BEAUTIFY_COPY_ID" val="17"/>
</p:tagLst>
</file>

<file path=ppt/tags/tag228.xml><?xml version="1.0" encoding="utf-8"?>
<p:tagLst xmlns:p="http://schemas.openxmlformats.org/presentationml/2006/main">
  <p:tag name="KSO_WM_FULL_TEXT_BEAUTIFY_COPY_ID" val="18"/>
</p:tagLst>
</file>

<file path=ppt/tags/tag229.xml><?xml version="1.0" encoding="utf-8"?>
<p:tagLst xmlns:p="http://schemas.openxmlformats.org/presentationml/2006/main">
  <p:tag name="KSO_WM_FULL_TEXT_BEAUTIFY_COPY_ID" val="19"/>
</p:tagLst>
</file>

<file path=ppt/tags/tag23.xml><?xml version="1.0" encoding="utf-8"?>
<p:tagLst xmlns:p="http://schemas.openxmlformats.org/presentationml/2006/main">
  <p:tag name="KSO_WM_FULL_TEXT_BEAUTIFY_COPY_ID" val="4"/>
</p:tagLst>
</file>

<file path=ppt/tags/tag230.xml><?xml version="1.0" encoding="utf-8"?>
<p:tagLst xmlns:p="http://schemas.openxmlformats.org/presentationml/2006/main">
  <p:tag name="KSO_WM_FULL_TEXT_BEAUTIFY_COPY_ID" val="21"/>
</p:tagLst>
</file>

<file path=ppt/tags/tag231.xml><?xml version="1.0" encoding="utf-8"?>
<p:tagLst xmlns:p="http://schemas.openxmlformats.org/presentationml/2006/main">
  <p:tag name="KSO_WM_FULL_TEXT_BEAUTIFY_COPY_ID" val="28"/>
</p:tagLst>
</file>

<file path=ppt/tags/tag232.xml><?xml version="1.0" encoding="utf-8"?>
<p:tagLst xmlns:p="http://schemas.openxmlformats.org/presentationml/2006/main">
  <p:tag name="KSO_WM_FULL_TEXT_BEAUTIFY_COPY_ID" val="150995233"/>
</p:tagLst>
</file>

<file path=ppt/tags/tag24.xml><?xml version="1.0" encoding="utf-8"?>
<p:tagLst xmlns:p="http://schemas.openxmlformats.org/presentationml/2006/main">
  <p:tag name="KSO_WM_FULL_TEXT_BEAUTIFY_COPY_ID" val="55"/>
</p:tagLst>
</file>

<file path=ppt/tags/tag25.xml><?xml version="1.0" encoding="utf-8"?>
<p:tagLst xmlns:p="http://schemas.openxmlformats.org/presentationml/2006/main">
  <p:tag name="KSO_WM_SPECIAL_SOURCE" val="bdnull"/>
  <p:tag name="KSO_WM_FULL_TEXT_BEAUTIFY_COPY_ID" val="150995238"/>
</p:tagLst>
</file>

<file path=ppt/tags/tag26.xml><?xml version="1.0" encoding="utf-8"?>
<p:tagLst xmlns:p="http://schemas.openxmlformats.org/presentationml/2006/main">
  <p:tag name="KSO_WM_FULL_TEXT_BEAUTIFY_COPY_ID" val="5"/>
</p:tagLst>
</file>

<file path=ppt/tags/tag27.xml><?xml version="1.0" encoding="utf-8"?>
<p:tagLst xmlns:p="http://schemas.openxmlformats.org/presentationml/2006/main">
  <p:tag name="KSO_WM_FULL_TEXT_BEAUTIFY_COPY_ID" val="82"/>
</p:tagLst>
</file>

<file path=ppt/tags/tag28.xml><?xml version="1.0" encoding="utf-8"?>
<p:tagLst xmlns:p="http://schemas.openxmlformats.org/presentationml/2006/main">
  <p:tag name="KSO_WM_FULL_TEXT_BEAUTIFY_COPY_ID" val="83"/>
</p:tagLst>
</file>

<file path=ppt/tags/tag29.xml><?xml version="1.0" encoding="utf-8"?>
<p:tagLst xmlns:p="http://schemas.openxmlformats.org/presentationml/2006/main">
  <p:tag name="KSO_WM_FULL_TEXT_BEAUTIFY_COPY_ID" val="84"/>
</p:tagLst>
</file>

<file path=ppt/tags/tag3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2"/>
  <p:tag name="KSO_WM_UNIT_ID" val="diagram20199384_1*m_h_z*1_2_2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FULL_TEXT_BEAUTIFY_COPY_ID" val="97"/>
</p:tagLst>
</file>

<file path=ppt/tags/tag30.xml><?xml version="1.0" encoding="utf-8"?>
<p:tagLst xmlns:p="http://schemas.openxmlformats.org/presentationml/2006/main">
  <p:tag name="KSO_WM_FULL_TEXT_BEAUTIFY_COPY_ID" val="100"/>
</p:tagLst>
</file>

<file path=ppt/tags/tag31.xml><?xml version="1.0" encoding="utf-8"?>
<p:tagLst xmlns:p="http://schemas.openxmlformats.org/presentationml/2006/main">
  <p:tag name="KSO_WM_FULL_TEXT_BEAUTIFY_COPY_ID" val="2"/>
</p:tagLst>
</file>

<file path=ppt/tags/tag32.xml><?xml version="1.0" encoding="utf-8"?>
<p:tagLst xmlns:p="http://schemas.openxmlformats.org/presentationml/2006/main">
  <p:tag name="KSO_WM_FULL_TEXT_BEAUTIFY_COPY_ID" val="7"/>
</p:tagLst>
</file>

<file path=ppt/tags/tag33.xml><?xml version="1.0" encoding="utf-8"?>
<p:tagLst xmlns:p="http://schemas.openxmlformats.org/presentationml/2006/main">
  <p:tag name="KSO_WM_FULL_TEXT_BEAUTIFY_COPY_ID" val="8"/>
</p:tagLst>
</file>

<file path=ppt/tags/tag34.xml><?xml version="1.0" encoding="utf-8"?>
<p:tagLst xmlns:p="http://schemas.openxmlformats.org/presentationml/2006/main">
  <p:tag name="KSO_WM_FULL_TEXT_BEAUTIFY_COPY_ID" val="9"/>
</p:tagLst>
</file>

<file path=ppt/tags/tag35.xml><?xml version="1.0" encoding="utf-8"?>
<p:tagLst xmlns:p="http://schemas.openxmlformats.org/presentationml/2006/main">
  <p:tag name="KSO_WM_FULL_TEXT_BEAUTIFY_COPY_ID" val="10"/>
</p:tagLst>
</file>

<file path=ppt/tags/tag36.xml><?xml version="1.0" encoding="utf-8"?>
<p:tagLst xmlns:p="http://schemas.openxmlformats.org/presentationml/2006/main">
  <p:tag name="KSO_WM_FULL_TEXT_BEAUTIFY_COPY_ID" val="11"/>
</p:tagLst>
</file>

<file path=ppt/tags/tag37.xml><?xml version="1.0" encoding="utf-8"?>
<p:tagLst xmlns:p="http://schemas.openxmlformats.org/presentationml/2006/main">
  <p:tag name="KSO_WM_FULL_TEXT_BEAUTIFY_COPY_ID" val="12"/>
</p:tagLst>
</file>

<file path=ppt/tags/tag38.xml><?xml version="1.0" encoding="utf-8"?>
<p:tagLst xmlns:p="http://schemas.openxmlformats.org/presentationml/2006/main">
  <p:tag name="KSO_WM_FULL_TEXT_BEAUTIFY_COPY_ID" val="13"/>
</p:tagLst>
</file>

<file path=ppt/tags/tag39.xml><?xml version="1.0" encoding="utf-8"?>
<p:tagLst xmlns:p="http://schemas.openxmlformats.org/presentationml/2006/main">
  <p:tag name="KSO_WM_FULL_TEXT_BEAUTIFY_COPY_ID" val="14"/>
</p:tagLst>
</file>

<file path=ppt/tags/tag4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3"/>
  <p:tag name="KSO_WM_UNIT_ID" val="diagram20199384_1*m_h_z*1_2_3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FULL_TEXT_BEAUTIFY_COPY_ID" val="98"/>
</p:tagLst>
</file>

<file path=ppt/tags/tag40.xml><?xml version="1.0" encoding="utf-8"?>
<p:tagLst xmlns:p="http://schemas.openxmlformats.org/presentationml/2006/main">
  <p:tag name="KSO_WM_FULL_TEXT_BEAUTIFY_COPY_ID" val="15"/>
</p:tagLst>
</file>

<file path=ppt/tags/tag41.xml><?xml version="1.0" encoding="utf-8"?>
<p:tagLst xmlns:p="http://schemas.openxmlformats.org/presentationml/2006/main">
  <p:tag name="KSO_WM_FULL_TEXT_BEAUTIFY_COPY_ID" val="17"/>
</p:tagLst>
</file>

<file path=ppt/tags/tag42.xml><?xml version="1.0" encoding="utf-8"?>
<p:tagLst xmlns:p="http://schemas.openxmlformats.org/presentationml/2006/main">
  <p:tag name="KSO_WM_FULL_TEXT_BEAUTIFY_COPY_ID" val="21"/>
</p:tagLst>
</file>

<file path=ppt/tags/tag43.xml><?xml version="1.0" encoding="utf-8"?>
<p:tagLst xmlns:p="http://schemas.openxmlformats.org/presentationml/2006/main">
  <p:tag name="KSO_WM_FULL_TEXT_BEAUTIFY_COPY_ID" val="150995213"/>
</p:tagLst>
</file>

<file path=ppt/tags/tag44.xml><?xml version="1.0" encoding="utf-8"?>
<p:tagLst xmlns:p="http://schemas.openxmlformats.org/presentationml/2006/main">
  <p:tag name="KSO_WM_FULL_TEXT_BEAUTIFY_COPY_ID" val="2"/>
</p:tagLst>
</file>

<file path=ppt/tags/tag45.xml><?xml version="1.0" encoding="utf-8"?>
<p:tagLst xmlns:p="http://schemas.openxmlformats.org/presentationml/2006/main">
  <p:tag name="KSO_WM_FULL_TEXT_BEAUTIFY_COPY_ID" val="18"/>
</p:tagLst>
</file>

<file path=ppt/tags/tag46.xml><?xml version="1.0" encoding="utf-8"?>
<p:tagLst xmlns:p="http://schemas.openxmlformats.org/presentationml/2006/main">
  <p:tag name="KSO_WM_FULL_TEXT_BEAUTIFY_COPY_ID" val="18"/>
</p:tagLst>
</file>

<file path=ppt/tags/tag47.xml><?xml version="1.0" encoding="utf-8"?>
<p:tagLst xmlns:p="http://schemas.openxmlformats.org/presentationml/2006/main">
  <p:tag name="KSO_WM_FULL_TEXT_BEAUTIFY_COPY_ID" val="18"/>
</p:tagLst>
</file>

<file path=ppt/tags/tag48.xml><?xml version="1.0" encoding="utf-8"?>
<p:tagLst xmlns:p="http://schemas.openxmlformats.org/presentationml/2006/main">
  <p:tag name="KSO_WM_SPECIAL_SOURCE" val="bdnull"/>
  <p:tag name="KSO_WM_FULL_TEXT_BEAUTIFY_COPY_ID" val="150995258"/>
</p:tagLst>
</file>

<file path=ppt/tags/tag49.xml><?xml version="1.0" encoding="utf-8"?>
<p:tagLst xmlns:p="http://schemas.openxmlformats.org/presentationml/2006/main">
  <p:tag name="KSO_WM_FULL_TEXT_BEAUTIFY_COPY_ID" val="5"/>
</p:tagLst>
</file>

<file path=ppt/tags/tag5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4"/>
  <p:tag name="KSO_WM_UNIT_ID" val="diagram20199384_1*m_h_z*1_2_4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FULL_TEXT_BEAUTIFY_COPY_ID" val="99"/>
</p:tagLst>
</file>

<file path=ppt/tags/tag50.xml><?xml version="1.0" encoding="utf-8"?>
<p:tagLst xmlns:p="http://schemas.openxmlformats.org/presentationml/2006/main">
  <p:tag name="KSO_WM_FULL_TEXT_BEAUTIFY_COPY_ID" val="13"/>
</p:tagLst>
</file>

<file path=ppt/tags/tag51.xml><?xml version="1.0" encoding="utf-8"?>
<p:tagLst xmlns:p="http://schemas.openxmlformats.org/presentationml/2006/main">
  <p:tag name="KSO_WM_FULL_TEXT_BEAUTIFY_COPY_ID" val="14"/>
</p:tagLst>
</file>

<file path=ppt/tags/tag52.xml><?xml version="1.0" encoding="utf-8"?>
<p:tagLst xmlns:p="http://schemas.openxmlformats.org/presentationml/2006/main">
  <p:tag name="KSO_WM_FULL_TEXT_BEAUTIFY_COPY_ID" val="100"/>
</p:tagLst>
</file>

<file path=ppt/tags/tag53.xml><?xml version="1.0" encoding="utf-8"?>
<p:tagLst xmlns:p="http://schemas.openxmlformats.org/presentationml/2006/main">
  <p:tag name="KSO_WM_FULL_TEXT_BEAUTIFY_COPY_ID" val="150995215"/>
</p:tagLst>
</file>

<file path=ppt/tags/tag54.xml><?xml version="1.0" encoding="utf-8"?>
<p:tagLst xmlns:p="http://schemas.openxmlformats.org/presentationml/2006/main">
  <p:tag name="KSO_WM_FULL_TEXT_BEAUTIFY_COPY_ID" val="5"/>
</p:tagLst>
</file>

<file path=ppt/tags/tag55.xml><?xml version="1.0" encoding="utf-8"?>
<p:tagLst xmlns:p="http://schemas.openxmlformats.org/presentationml/2006/main">
  <p:tag name="KSO_WM_FULL_TEXT_BEAUTIFY_COPY_ID" val="13"/>
</p:tagLst>
</file>

<file path=ppt/tags/tag56.xml><?xml version="1.0" encoding="utf-8"?>
<p:tagLst xmlns:p="http://schemas.openxmlformats.org/presentationml/2006/main">
  <p:tag name="KSO_WM_FULL_TEXT_BEAUTIFY_COPY_ID" val="14"/>
</p:tagLst>
</file>

<file path=ppt/tags/tag57.xml><?xml version="1.0" encoding="utf-8"?>
<p:tagLst xmlns:p="http://schemas.openxmlformats.org/presentationml/2006/main">
  <p:tag name="KSO_WM_FULL_TEXT_BEAUTIFY_COPY_ID" val="100"/>
</p:tagLst>
</file>

<file path=ppt/tags/tag58.xml><?xml version="1.0" encoding="utf-8"?>
<p:tagLst xmlns:p="http://schemas.openxmlformats.org/presentationml/2006/main">
  <p:tag name="KSO_WM_FULL_TEXT_BEAUTIFY_COPY_ID" val="15"/>
</p:tagLst>
</file>

<file path=ppt/tags/tag59.xml><?xml version="1.0" encoding="utf-8"?>
<p:tagLst xmlns:p="http://schemas.openxmlformats.org/presentationml/2006/main">
  <p:tag name="KSO_WM_FULL_TEXT_BEAUTIFY_COPY_ID" val="16"/>
</p:tagLst>
</file>

<file path=ppt/tags/tag6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4_1"/>
  <p:tag name="KSO_WM_UNIT_ID" val="diagram20199384_1*m_h_z*1_4_1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FULL_TEXT_BEAUTIFY_COPY_ID" val="104"/>
</p:tagLst>
</file>

<file path=ppt/tags/tag60.xml><?xml version="1.0" encoding="utf-8"?>
<p:tagLst xmlns:p="http://schemas.openxmlformats.org/presentationml/2006/main">
  <p:tag name="KSO_WM_FULL_TEXT_BEAUTIFY_COPY_ID" val="19"/>
</p:tagLst>
</file>

<file path=ppt/tags/tag61.xml><?xml version="1.0" encoding="utf-8"?>
<p:tagLst xmlns:p="http://schemas.openxmlformats.org/presentationml/2006/main">
  <p:tag name="KSO_WM_FULL_TEXT_BEAUTIFY_COPY_ID" val="20"/>
</p:tagLst>
</file>

<file path=ppt/tags/tag62.xml><?xml version="1.0" encoding="utf-8"?>
<p:tagLst xmlns:p="http://schemas.openxmlformats.org/presentationml/2006/main">
  <p:tag name="KSO_WM_FULL_TEXT_BEAUTIFY_COPY_ID" val="21"/>
</p:tagLst>
</file>

<file path=ppt/tags/tag63.xml><?xml version="1.0" encoding="utf-8"?>
<p:tagLst xmlns:p="http://schemas.openxmlformats.org/presentationml/2006/main">
  <p:tag name="KSO_WM_FULL_TEXT_BEAUTIFY_COPY_ID" val="150995215"/>
</p:tagLst>
</file>

<file path=ppt/tags/tag64.xml><?xml version="1.0" encoding="utf-8"?>
<p:tagLst xmlns:p="http://schemas.openxmlformats.org/presentationml/2006/main">
  <p:tag name="KSO_WM_FULL_TEXT_BEAUTIFY_COPY_ID" val="291"/>
</p:tagLst>
</file>

<file path=ppt/tags/tag65.xml><?xml version="1.0" encoding="utf-8"?>
<p:tagLst xmlns:p="http://schemas.openxmlformats.org/presentationml/2006/main">
  <p:tag name="KSO_WM_FULL_TEXT_BEAUTIFY_COPY_ID" val="292"/>
</p:tagLst>
</file>

<file path=ppt/tags/tag66.xml><?xml version="1.0" encoding="utf-8"?>
<p:tagLst xmlns:p="http://schemas.openxmlformats.org/presentationml/2006/main">
  <p:tag name="KSO_WM_FULL_TEXT_BEAUTIFY_COPY_ID" val="293"/>
</p:tagLst>
</file>

<file path=ppt/tags/tag67.xml><?xml version="1.0" encoding="utf-8"?>
<p:tagLst xmlns:p="http://schemas.openxmlformats.org/presentationml/2006/main">
  <p:tag name="KSO_WM_FULL_TEXT_BEAUTIFY_COPY_ID" val="294"/>
</p:tagLst>
</file>

<file path=ppt/tags/tag68.xml><?xml version="1.0" encoding="utf-8"?>
<p:tagLst xmlns:p="http://schemas.openxmlformats.org/presentationml/2006/main">
  <p:tag name="KSO_WM_FULL_TEXT_BEAUTIFY_COPY_ID" val="295"/>
</p:tagLst>
</file>

<file path=ppt/tags/tag69.xml><?xml version="1.0" encoding="utf-8"?>
<p:tagLst xmlns:p="http://schemas.openxmlformats.org/presentationml/2006/main">
  <p:tag name="KSO_WM_FULL_TEXT_BEAUTIFY_COPY_ID" val="286"/>
</p:tagLst>
</file>

<file path=ppt/tags/tag7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4_4"/>
  <p:tag name="KSO_WM_UNIT_ID" val="diagram20199384_1*m_h_z*1_4_4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FULL_TEXT_BEAUTIFY_COPY_ID" val="107"/>
</p:tagLst>
</file>

<file path=ppt/tags/tag70.xml><?xml version="1.0" encoding="utf-8"?>
<p:tagLst xmlns:p="http://schemas.openxmlformats.org/presentationml/2006/main">
  <p:tag name="KSO_WM_FULL_TEXT_BEAUTIFY_COPY_ID" val="287"/>
</p:tagLst>
</file>

<file path=ppt/tags/tag71.xml><?xml version="1.0" encoding="utf-8"?>
<p:tagLst xmlns:p="http://schemas.openxmlformats.org/presentationml/2006/main">
  <p:tag name="KSO_WM_FULL_TEXT_BEAUTIFY_COPY_ID" val="288"/>
</p:tagLst>
</file>

<file path=ppt/tags/tag72.xml><?xml version="1.0" encoding="utf-8"?>
<p:tagLst xmlns:p="http://schemas.openxmlformats.org/presentationml/2006/main">
  <p:tag name="KSO_WM_FULL_TEXT_BEAUTIFY_COPY_ID" val="289"/>
</p:tagLst>
</file>

<file path=ppt/tags/tag73.xml><?xml version="1.0" encoding="utf-8"?>
<p:tagLst xmlns:p="http://schemas.openxmlformats.org/presentationml/2006/main">
  <p:tag name="KSO_WM_FULL_TEXT_BEAUTIFY_COPY_ID" val="290"/>
</p:tagLst>
</file>

<file path=ppt/tags/tag74.xml><?xml version="1.0" encoding="utf-8"?>
<p:tagLst xmlns:p="http://schemas.openxmlformats.org/presentationml/2006/main">
  <p:tag name="KSO_WM_FULL_TEXT_BEAUTIFY_COPY_ID" val="5"/>
</p:tagLst>
</file>

<file path=ppt/tags/tag75.xml><?xml version="1.0" encoding="utf-8"?>
<p:tagLst xmlns:p="http://schemas.openxmlformats.org/presentationml/2006/main">
  <p:tag name="KSO_WM_FULL_TEXT_BEAUTIFY_COPY_ID" val="69"/>
</p:tagLst>
</file>

<file path=ppt/tags/tag76.xml><?xml version="1.0" encoding="utf-8"?>
<p:tagLst xmlns:p="http://schemas.openxmlformats.org/presentationml/2006/main">
  <p:tag name="KSO_WM_FULL_TEXT_BEAUTIFY_COPY_ID" val="20"/>
</p:tagLst>
</file>

<file path=ppt/tags/tag77.xml><?xml version="1.0" encoding="utf-8"?>
<p:tagLst xmlns:p="http://schemas.openxmlformats.org/presentationml/2006/main">
  <p:tag name="KSO_WM_FULL_TEXT_BEAUTIFY_COPY_ID" val="21"/>
</p:tagLst>
</file>

<file path=ppt/tags/tag78.xml><?xml version="1.0" encoding="utf-8"?>
<p:tagLst xmlns:p="http://schemas.openxmlformats.org/presentationml/2006/main">
  <p:tag name="KSO_WM_FULL_TEXT_BEAUTIFY_COPY_ID" val="22"/>
</p:tagLst>
</file>

<file path=ppt/tags/tag79.xml><?xml version="1.0" encoding="utf-8"?>
<p:tagLst xmlns:p="http://schemas.openxmlformats.org/presentationml/2006/main">
  <p:tag name="KSO_WM_FULL_TEXT_BEAUTIFY_COPY_ID" val="23"/>
</p:tagLst>
</file>

<file path=ppt/tags/tag8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199384_1*m_h_i*1_2_5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FULL_TEXT_BEAUTIFY_COPY_ID" val="112"/>
</p:tagLst>
</file>

<file path=ppt/tags/tag80.xml><?xml version="1.0" encoding="utf-8"?>
<p:tagLst xmlns:p="http://schemas.openxmlformats.org/presentationml/2006/main">
  <p:tag name="KSO_WM_FULL_TEXT_BEAUTIFY_COPY_ID" val="24"/>
</p:tagLst>
</file>

<file path=ppt/tags/tag81.xml><?xml version="1.0" encoding="utf-8"?>
<p:tagLst xmlns:p="http://schemas.openxmlformats.org/presentationml/2006/main">
  <p:tag name="KSO_WM_FULL_TEXT_BEAUTIFY_COPY_ID" val="9"/>
</p:tagLst>
</file>

<file path=ppt/tags/tag82.xml><?xml version="1.0" encoding="utf-8"?>
<p:tagLst xmlns:p="http://schemas.openxmlformats.org/presentationml/2006/main">
  <p:tag name="KSO_WM_FULL_TEXT_BEAUTIFY_COPY_ID" val="12"/>
</p:tagLst>
</file>

<file path=ppt/tags/tag83.xml><?xml version="1.0" encoding="utf-8"?>
<p:tagLst xmlns:p="http://schemas.openxmlformats.org/presentationml/2006/main">
  <p:tag name="KSO_WM_FULL_TEXT_BEAUTIFY_COPY_ID" val="13"/>
</p:tagLst>
</file>

<file path=ppt/tags/tag84.xml><?xml version="1.0" encoding="utf-8"?>
<p:tagLst xmlns:p="http://schemas.openxmlformats.org/presentationml/2006/main">
  <p:tag name="KSO_WM_FULL_TEXT_BEAUTIFY_COPY_ID" val="14"/>
</p:tagLst>
</file>

<file path=ppt/tags/tag85.xml><?xml version="1.0" encoding="utf-8"?>
<p:tagLst xmlns:p="http://schemas.openxmlformats.org/presentationml/2006/main">
  <p:tag name="KSO_WM_FULL_TEXT_BEAUTIFY_COPY_ID" val="15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8"/>
</p:tagLst>
</file>

<file path=ppt/tags/tag88.xml><?xml version="1.0" encoding="utf-8"?>
<p:tagLst xmlns:p="http://schemas.openxmlformats.org/presentationml/2006/main">
  <p:tag name="KSO_WM_FULL_TEXT_BEAUTIFY_COPY_ID" val="27"/>
</p:tagLst>
</file>

<file path=ppt/tags/tag89.xml><?xml version="1.0" encoding="utf-8"?>
<p:tagLst xmlns:p="http://schemas.openxmlformats.org/presentationml/2006/main">
  <p:tag name="KSO_WM_FULL_TEXT_BEAUTIFY_COPY_ID" val="28"/>
</p:tagLst>
</file>

<file path=ppt/tags/tag9.xml><?xml version="1.0" encoding="utf-8"?>
<p:tagLst xmlns:p="http://schemas.openxmlformats.org/presentationml/2006/main">
  <p:tag name="KSO_WM_SPECIAL_SOURCE" val="bdnull"/>
  <p:tag name="KSO_WM_FULL_TEXT_BEAUTIFY_COPY_ID" val="150995239"/>
</p:tagLst>
</file>

<file path=ppt/tags/tag90.xml><?xml version="1.0" encoding="utf-8"?>
<p:tagLst xmlns:p="http://schemas.openxmlformats.org/presentationml/2006/main">
  <p:tag name="KSO_WM_FULL_TEXT_BEAUTIFY_COPY_ID" val="29"/>
</p:tagLst>
</file>

<file path=ppt/tags/tag91.xml><?xml version="1.0" encoding="utf-8"?>
<p:tagLst xmlns:p="http://schemas.openxmlformats.org/presentationml/2006/main">
  <p:tag name="KSO_WM_FULL_TEXT_BEAUTIFY_COPY_ID" val="31"/>
</p:tagLst>
</file>

<file path=ppt/tags/tag92.xml><?xml version="1.0" encoding="utf-8"?>
<p:tagLst xmlns:p="http://schemas.openxmlformats.org/presentationml/2006/main">
  <p:tag name="KSO_WM_FULL_TEXT_BEAUTIFY_COPY_ID" val="34"/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3380602293_1_1"/>
</p:tagLst>
</file>

<file path=ppt/tags/tag93.xml><?xml version="1.0" encoding="utf-8"?>
<p:tagLst xmlns:p="http://schemas.openxmlformats.org/presentationml/2006/main">
  <p:tag name="KSO_WM_FULL_TEXT_BEAUTIFY_COPY_ID" val="2"/>
</p:tagLst>
</file>

<file path=ppt/tags/tag94.xml><?xml version="1.0" encoding="utf-8"?>
<p:tagLst xmlns:p="http://schemas.openxmlformats.org/presentationml/2006/main">
  <p:tag name="KSO_WM_FULL_TEXT_BEAUTIFY_COPY_ID" val="100"/>
</p:tagLst>
</file>

<file path=ppt/tags/tag95.xml><?xml version="1.0" encoding="utf-8"?>
<p:tagLst xmlns:p="http://schemas.openxmlformats.org/presentationml/2006/main">
  <p:tag name="KSO_WM_SPECIAL_SOURCE" val="bdnull"/>
  <p:tag name="KSO_WM_FULL_TEXT_BEAUTIFY_COPY_ID" val="150995240"/>
</p:tagLst>
</file>

<file path=ppt/tags/tag96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9384_1*m_h_i*1_1_1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FULL_TEXT_BEAUTIFY_COPY_ID" val="32"/>
</p:tagLst>
</file>

<file path=ppt/tags/tag97.xml><?xml version="1.0" encoding="utf-8"?>
<p:tagLst xmlns:p="http://schemas.openxmlformats.org/presentationml/2006/main">
  <p:tag name="KSO_WM_FULL_TEXT_BEAUTIFY_COPY_ID" val="30"/>
</p:tagLst>
</file>

<file path=ppt/tags/tag98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199384_1*m_h_i*1_2_5"/>
  <p:tag name="KSO_WM_TEMPLATE_CATEGORY" val="diagram"/>
  <p:tag name="KSO_WM_TEMPLATE_INDEX" val="20199384"/>
  <p:tag name="KSO_WM_UNIT_LAYERLEVEL" val="1_1_1"/>
  <p:tag name="KSO_WM_TAG_VERSION" val="1.0"/>
  <p:tag name="KSO_WM_BEAUTIFY_FLAG" val="#wm#"/>
  <p:tag name="KSO_WM_FULL_TEXT_BEAUTIFY_COPY_ID" val="93"/>
</p:tagLst>
</file>

<file path=ppt/tags/tag99.xml><?xml version="1.0" encoding="utf-8"?>
<p:tagLst xmlns:p="http://schemas.openxmlformats.org/presentationml/2006/main">
  <p:tag name="KSO_WM_FULL_TEXT_BEAUTIFY_COPY_ID" val="10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underline="false"/>
      </a:ext>
    </a:extLst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1452</Words>
  <Application>WPS 演示</Application>
  <PresentationFormat>宽屏</PresentationFormat>
  <Paragraphs>281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楷体</vt:lpstr>
      <vt:lpstr>柳公权楷书</vt:lpstr>
      <vt:lpstr>方正苏新诗柳楷_GBK</vt:lpstr>
      <vt:lpstr>Calibri</vt:lpstr>
      <vt:lpstr>华康徽宗宫体 W5</vt:lpstr>
      <vt:lpstr>兰米粗楷简体</vt:lpstr>
      <vt:lpstr>Arial Unicode MS</vt:lpstr>
      <vt:lpstr>等线 Light</vt:lpstr>
      <vt:lpstr>等线</vt:lpstr>
      <vt:lpstr>华文行楷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长安某</cp:lastModifiedBy>
  <cp:revision>116</cp:revision>
  <dcterms:created xsi:type="dcterms:W3CDTF">2019-08-27T03:15:00Z</dcterms:created>
  <dcterms:modified xsi:type="dcterms:W3CDTF">2020-12-14T00:21:34Z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