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9" r:id="rId3"/>
    <p:sldId id="259" r:id="rId4"/>
    <p:sldId id="266" r:id="rId5"/>
    <p:sldId id="262" r:id="rId6"/>
    <p:sldId id="294" r:id="rId7"/>
    <p:sldId id="297" r:id="rId8"/>
    <p:sldId id="300" r:id="rId9"/>
    <p:sldId id="305" r:id="rId10"/>
    <p:sldId id="306" r:id="rId11"/>
    <p:sldId id="302" r:id="rId12"/>
    <p:sldId id="311" r:id="rId13"/>
    <p:sldId id="312" r:id="rId14"/>
    <p:sldId id="307" r:id="rId15"/>
    <p:sldId id="309" r:id="rId16"/>
    <p:sldId id="308" r:id="rId17"/>
    <p:sldId id="336" r:id="rId18"/>
    <p:sldId id="315" r:id="rId19"/>
    <p:sldId id="314" r:id="rId20"/>
    <p:sldId id="313" r:id="rId21"/>
    <p:sldId id="318" r:id="rId22"/>
    <p:sldId id="317" r:id="rId23"/>
    <p:sldId id="316" r:id="rId24"/>
    <p:sldId id="322" r:id="rId25"/>
    <p:sldId id="323" r:id="rId26"/>
    <p:sldId id="321" r:id="rId27"/>
    <p:sldId id="327" r:id="rId28"/>
    <p:sldId id="328" r:id="rId29"/>
    <p:sldId id="320" r:id="rId30"/>
    <p:sldId id="324" r:id="rId31"/>
    <p:sldId id="326" r:id="rId32"/>
    <p:sldId id="325" r:id="rId33"/>
    <p:sldId id="319" r:id="rId34"/>
    <p:sldId id="338" r:id="rId35"/>
    <p:sldId id="337" r:id="rId36"/>
    <p:sldId id="329" r:id="rId37"/>
    <p:sldId id="334" r:id="rId38"/>
    <p:sldId id="333" r:id="rId39"/>
    <p:sldId id="343" r:id="rId40"/>
    <p:sldId id="332" r:id="rId41"/>
    <p:sldId id="331" r:id="rId42"/>
    <p:sldId id="335" r:id="rId43"/>
    <p:sldId id="330" r:id="rId44"/>
    <p:sldId id="340" r:id="rId45"/>
    <p:sldId id="339" r:id="rId46"/>
    <p:sldId id="344" r:id="rId47"/>
    <p:sldId id="341" r:id="rId48"/>
    <p:sldId id="342" r:id="rId49"/>
    <p:sldId id="267" r:id="rId50"/>
    <p:sldId id="261" r:id="rId51"/>
    <p:sldId id="263" r:id="rId52"/>
    <p:sldId id="281" r:id="rId53"/>
    <p:sldId id="260" r:id="rId54"/>
    <p:sldId id="264" r:id="rId55"/>
    <p:sldId id="282" r:id="rId56"/>
    <p:sldId id="284" r:id="rId57"/>
    <p:sldId id="289" r:id="rId58"/>
    <p:sldId id="291" r:id="rId59"/>
    <p:sldId id="292" r:id="rId60"/>
    <p:sldId id="285" r:id="rId61"/>
    <p:sldId id="345" r:id="rId62"/>
    <p:sldId id="346" r:id="rId63"/>
    <p:sldId id="347" r:id="rId64"/>
    <p:sldId id="268" r:id="rId65"/>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BFBFBF"/>
    <a:srgbClr val="B01319"/>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autoAdjust="0"/>
  </p:normalViewPr>
  <p:slideViewPr>
    <p:cSldViewPr snapToGrid="0">
      <p:cViewPr varScale="1">
        <p:scale>
          <a:sx n="87" d="100"/>
          <a:sy n="87" d="100"/>
        </p:scale>
        <p:origin x="-120" y="-84"/>
      </p:cViewPr>
      <p:guideLst>
        <p:guide orient="horz" pos="2324"/>
        <p:guide pos="373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42E0EDFA-406B-45A4-A60A-C8CA854B2570}" type="datetimeFigureOut">
              <a:rPr lang="zh-CN" altLang="en-US"/>
              <a:pPr>
                <a:defRPr/>
              </a:pPr>
              <a:t>2018/10/31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6601949-24DE-4C0C-AB2B-CAFCE4B8B94F}"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B594EF64-83B5-4046-95F0-71F6420D8D41}" type="datetimeFigureOut">
              <a:rPr lang="zh-CN" altLang="en-US"/>
              <a:pPr>
                <a:defRPr/>
              </a:pPr>
              <a:t>2018/10/31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F56CDDD-072F-4044-8828-569B36D27A76}"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44AD8F0-26AF-4959-956A-7462490DCADF}" type="datetimeFigureOut">
              <a:rPr lang="zh-CN" altLang="en-US"/>
              <a:pPr>
                <a:defRPr/>
              </a:pPr>
              <a:t>2018/10/31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36FDD9C-A2F2-4511-BED1-5724F4D1662F}"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63760E3F-A397-4B3F-8C65-31A733728356}" type="datetimeFigureOut">
              <a:rPr lang="zh-CN" altLang="en-US"/>
              <a:pPr>
                <a:defRPr/>
              </a:pPr>
              <a:t>2018/10/31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D76B496-0D8D-4BF2-82B3-B626A665C0A7}"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3753FE2C-776E-46C2-95CB-FA3DDFAD779A}" type="datetimeFigureOut">
              <a:rPr lang="zh-CN" altLang="en-US"/>
              <a:pPr>
                <a:defRPr/>
              </a:pPr>
              <a:t>2018/10/31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2FEF81F-E670-4570-99DE-7C8D4F32E516}"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AE5F961-CA0D-4402-9D83-708FB3041DD3}" type="datetimeFigureOut">
              <a:rPr lang="zh-CN" altLang="en-US"/>
              <a:pPr>
                <a:defRPr/>
              </a:pPr>
              <a:t>2018/10/31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9E1F4D3-BFE3-4CFB-95BF-950E3A572F10}"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AFF7F2F2-9232-4F89-8F0A-5BF55911486B}" type="datetimeFigureOut">
              <a:rPr lang="zh-CN" altLang="en-US"/>
              <a:pPr>
                <a:defRPr/>
              </a:pPr>
              <a:t>2018/10/31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DD3A691F-C21F-46E7-BB6F-3209C9A6AB50}"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F37DA540-5756-4FF8-B792-85232076BBD4}" type="datetimeFigureOut">
              <a:rPr lang="zh-CN" altLang="en-US"/>
              <a:pPr>
                <a:defRPr/>
              </a:pPr>
              <a:t>2018/10/31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91C076EC-2F77-4589-9DDF-574564517032}"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B111C26-3E4F-4E17-A397-7256A7666C3E}" type="datetimeFigureOut">
              <a:rPr lang="zh-CN" altLang="en-US"/>
              <a:pPr>
                <a:defRPr/>
              </a:pPr>
              <a:t>2018/10/31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02AE63ED-E22B-4B8A-B05A-F9B40A638828}"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E1D4143C-10A4-4D2F-9C9A-C8AB40EEEC74}" type="datetimeFigureOut">
              <a:rPr lang="zh-CN" altLang="en-US"/>
              <a:pPr>
                <a:defRPr/>
              </a:pPr>
              <a:t>2018/10/31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77B9308-4D42-49CB-BC48-41160E196C96}"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34BBAF2-94A5-46F0-9E80-CE324BB082B9}" type="datetimeFigureOut">
              <a:rPr lang="zh-CN" altLang="en-US"/>
              <a:pPr>
                <a:defRPr/>
              </a:pPr>
              <a:t>2018/10/31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99DDE40-ED5A-4A85-A081-A7F8661E1BE9}"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821E2AB8-B775-4C90-BE0E-5D5932D16FF9}" type="datetimeFigureOut">
              <a:rPr lang="zh-CN" altLang="en-US"/>
              <a:pPr>
                <a:defRPr/>
              </a:pPr>
              <a:t>2018/10/31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A025BFEC-964A-4193-9B36-A0A8F8451F3A}"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微软雅黑" pitchFamily="34" charset="-122"/>
          <a:ea typeface="微软雅黑" pitchFamily="34" charset="-122"/>
        </a:defRPr>
      </a:lvl2pPr>
      <a:lvl3pPr algn="l" rtl="0" eaLnBrk="0" fontAlgn="base" hangingPunct="0">
        <a:lnSpc>
          <a:spcPct val="90000"/>
        </a:lnSpc>
        <a:spcBef>
          <a:spcPct val="0"/>
        </a:spcBef>
        <a:spcAft>
          <a:spcPct val="0"/>
        </a:spcAft>
        <a:defRPr sz="4400">
          <a:solidFill>
            <a:schemeClr val="tx1"/>
          </a:solidFill>
          <a:latin typeface="微软雅黑" pitchFamily="34" charset="-122"/>
          <a:ea typeface="微软雅黑" pitchFamily="34" charset="-122"/>
        </a:defRPr>
      </a:lvl3pPr>
      <a:lvl4pPr algn="l" rtl="0" eaLnBrk="0" fontAlgn="base" hangingPunct="0">
        <a:lnSpc>
          <a:spcPct val="90000"/>
        </a:lnSpc>
        <a:spcBef>
          <a:spcPct val="0"/>
        </a:spcBef>
        <a:spcAft>
          <a:spcPct val="0"/>
        </a:spcAft>
        <a:defRPr sz="4400">
          <a:solidFill>
            <a:schemeClr val="tx1"/>
          </a:solidFill>
          <a:latin typeface="微软雅黑" pitchFamily="34" charset="-122"/>
          <a:ea typeface="微软雅黑" pitchFamily="34" charset="-122"/>
        </a:defRPr>
      </a:lvl4pPr>
      <a:lvl5pPr algn="l" rtl="0" eaLnBrk="0" fontAlgn="base" hangingPunct="0">
        <a:lnSpc>
          <a:spcPct val="90000"/>
        </a:lnSpc>
        <a:spcBef>
          <a:spcPct val="0"/>
        </a:spcBef>
        <a:spcAft>
          <a:spcPct val="0"/>
        </a:spcAft>
        <a:defRPr sz="4400">
          <a:solidFill>
            <a:schemeClr val="tx1"/>
          </a:solidFill>
          <a:latin typeface="微软雅黑" pitchFamily="34" charset="-122"/>
          <a:ea typeface="微软雅黑" pitchFamily="34"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8.png"/><Relationship Id="rId10" Type="http://schemas.openxmlformats.org/officeDocument/2006/relationships/image" Target="../media/image38.jpeg"/><Relationship Id="rId4" Type="http://schemas.openxmlformats.org/officeDocument/2006/relationships/image" Target="../media/image27.png"/><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5.png"/><Relationship Id="rId7"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45.jpeg"/><Relationship Id="rId4" Type="http://schemas.openxmlformats.org/officeDocument/2006/relationships/image" Target="../media/image25.png"/><Relationship Id="rId9"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49.jpeg"/><Relationship Id="rId4" Type="http://schemas.openxmlformats.org/officeDocument/2006/relationships/image" Target="../media/image26.pn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54.jpeg"/><Relationship Id="rId5" Type="http://schemas.openxmlformats.org/officeDocument/2006/relationships/image" Target="../media/image27.png"/><Relationship Id="rId10" Type="http://schemas.openxmlformats.org/officeDocument/2006/relationships/image" Target="../media/image53.jpeg"/><Relationship Id="rId4" Type="http://schemas.openxmlformats.org/officeDocument/2006/relationships/image" Target="../media/image26.png"/><Relationship Id="rId9" Type="http://schemas.openxmlformats.org/officeDocument/2006/relationships/image" Target="../media/image52.jpe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6.jpeg"/><Relationship Id="rId7" Type="http://schemas.openxmlformats.org/officeDocument/2006/relationships/image" Target="../media/image26.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57.jpe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1.jpeg"/><Relationship Id="rId7" Type="http://schemas.openxmlformats.org/officeDocument/2006/relationships/image" Target="../media/image25.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3.jpeg"/><Relationship Id="rId10" Type="http://schemas.openxmlformats.org/officeDocument/2006/relationships/image" Target="../media/image28.png"/><Relationship Id="rId4" Type="http://schemas.openxmlformats.org/officeDocument/2006/relationships/image" Target="../media/image62.jpe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4.png"/><Relationship Id="rId7" Type="http://schemas.openxmlformats.org/officeDocument/2006/relationships/image" Target="../media/image28.png"/><Relationship Id="rId12"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69.jpeg"/><Relationship Id="rId5" Type="http://schemas.openxmlformats.org/officeDocument/2006/relationships/image" Target="../media/image26.png"/><Relationship Id="rId10" Type="http://schemas.openxmlformats.org/officeDocument/2006/relationships/image" Target="../media/image68.jpeg"/><Relationship Id="rId4" Type="http://schemas.openxmlformats.org/officeDocument/2006/relationships/image" Target="../media/image25.png"/><Relationship Id="rId9"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26.png"/><Relationship Id="rId7" Type="http://schemas.openxmlformats.org/officeDocument/2006/relationships/image" Target="../media/image71.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8.png"/><Relationship Id="rId10" Type="http://schemas.openxmlformats.org/officeDocument/2006/relationships/image" Target="../media/image74.jpeg"/><Relationship Id="rId4" Type="http://schemas.openxmlformats.org/officeDocument/2006/relationships/image" Target="../media/image27.png"/><Relationship Id="rId9" Type="http://schemas.openxmlformats.org/officeDocument/2006/relationships/image" Target="../media/image73.jpeg"/></Relationships>
</file>

<file path=ppt/slides/_rels/slide2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25.png"/><Relationship Id="rId7" Type="http://schemas.openxmlformats.org/officeDocument/2006/relationships/image" Target="../media/image7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77.jpeg"/></Relationships>
</file>

<file path=ppt/slides/_rels/slide2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25.png"/><Relationship Id="rId7" Type="http://schemas.openxmlformats.org/officeDocument/2006/relationships/image" Target="../media/image7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82.jpeg"/><Relationship Id="rId5" Type="http://schemas.openxmlformats.org/officeDocument/2006/relationships/image" Target="../media/image27.png"/><Relationship Id="rId10" Type="http://schemas.openxmlformats.org/officeDocument/2006/relationships/image" Target="../media/image81.jpeg"/><Relationship Id="rId4" Type="http://schemas.openxmlformats.org/officeDocument/2006/relationships/image" Target="../media/image26.png"/><Relationship Id="rId9" Type="http://schemas.openxmlformats.org/officeDocument/2006/relationships/image" Target="../media/image80.jpeg"/></Relationships>
</file>

<file path=ppt/slides/_rels/slide2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85.jpeg"/></Relationships>
</file>

<file path=ppt/slides/_rels/slide2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25.png"/><Relationship Id="rId7" Type="http://schemas.openxmlformats.org/officeDocument/2006/relationships/image" Target="../media/image8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89.jpeg"/><Relationship Id="rId4" Type="http://schemas.openxmlformats.org/officeDocument/2006/relationships/image" Target="../media/image26.png"/><Relationship Id="rId9" Type="http://schemas.openxmlformats.org/officeDocument/2006/relationships/image" Target="../media/image88.jpeg"/></Relationships>
</file>

<file path=ppt/slides/_rels/slide2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94.jpeg"/><Relationship Id="rId5" Type="http://schemas.openxmlformats.org/officeDocument/2006/relationships/image" Target="../media/image26.png"/><Relationship Id="rId10" Type="http://schemas.openxmlformats.org/officeDocument/2006/relationships/image" Target="../media/image93.jpeg"/><Relationship Id="rId4" Type="http://schemas.openxmlformats.org/officeDocument/2006/relationships/image" Target="../media/image25.png"/><Relationship Id="rId9" Type="http://schemas.openxmlformats.org/officeDocument/2006/relationships/image" Target="../media/image92.jpeg"/></Relationships>
</file>

<file path=ppt/slides/_rels/slide2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98.jpeg"/><Relationship Id="rId4" Type="http://schemas.openxmlformats.org/officeDocument/2006/relationships/image" Target="../media/image25.png"/><Relationship Id="rId9" Type="http://schemas.openxmlformats.org/officeDocument/2006/relationships/image" Target="../media/image97.jpeg"/></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5.png"/><Relationship Id="rId7" Type="http://schemas.openxmlformats.org/officeDocument/2006/relationships/image" Target="../media/image9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102.png"/><Relationship Id="rId4" Type="http://schemas.openxmlformats.org/officeDocument/2006/relationships/image" Target="../media/image26.png"/><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8.png"/><Relationship Id="rId12"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png"/><Relationship Id="rId11" Type="http://schemas.openxmlformats.org/officeDocument/2006/relationships/image" Target="../media/image14.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oleObject" Target="../embeddings/oleObject2.bin"/><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4.png"/><Relationship Id="rId7" Type="http://schemas.openxmlformats.org/officeDocument/2006/relationships/image" Target="../media/image28.png"/><Relationship Id="rId12"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07.jpeg"/><Relationship Id="rId5" Type="http://schemas.openxmlformats.org/officeDocument/2006/relationships/image" Target="../media/image26.png"/><Relationship Id="rId10" Type="http://schemas.openxmlformats.org/officeDocument/2006/relationships/image" Target="../media/image106.jpeg"/><Relationship Id="rId4" Type="http://schemas.openxmlformats.org/officeDocument/2006/relationships/image" Target="../media/image25.png"/><Relationship Id="rId9" Type="http://schemas.openxmlformats.org/officeDocument/2006/relationships/image" Target="../media/image105.jpe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0.jpeg"/><Relationship Id="rId7" Type="http://schemas.openxmlformats.org/officeDocument/2006/relationships/image" Target="../media/image25.pn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2.jpeg"/><Relationship Id="rId10" Type="http://schemas.openxmlformats.org/officeDocument/2006/relationships/image" Target="../media/image28.png"/><Relationship Id="rId4" Type="http://schemas.openxmlformats.org/officeDocument/2006/relationships/image" Target="../media/image111.jpeg"/><Relationship Id="rId9"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25.png"/><Relationship Id="rId7" Type="http://schemas.openxmlformats.org/officeDocument/2006/relationships/image" Target="../media/image1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6.png"/><Relationship Id="rId7" Type="http://schemas.openxmlformats.org/officeDocument/2006/relationships/image" Target="../media/image25.pn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8.jpeg"/><Relationship Id="rId10" Type="http://schemas.openxmlformats.org/officeDocument/2006/relationships/image" Target="../media/image28.png"/><Relationship Id="rId4" Type="http://schemas.openxmlformats.org/officeDocument/2006/relationships/image" Target="../media/image117.png"/><Relationship Id="rId9"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25.png"/><Relationship Id="rId7" Type="http://schemas.openxmlformats.org/officeDocument/2006/relationships/image" Target="../media/image1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122.jpeg"/><Relationship Id="rId4" Type="http://schemas.openxmlformats.org/officeDocument/2006/relationships/image" Target="../media/image26.png"/><Relationship Id="rId9" Type="http://schemas.openxmlformats.org/officeDocument/2006/relationships/image" Target="../media/image121.jpeg"/></Relationships>
</file>

<file path=ppt/slides/_rels/slide3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5.png"/><Relationship Id="rId7" Type="http://schemas.openxmlformats.org/officeDocument/2006/relationships/image" Target="../media/image1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126.jpeg"/><Relationship Id="rId4" Type="http://schemas.openxmlformats.org/officeDocument/2006/relationships/image" Target="../media/image26.png"/><Relationship Id="rId9" Type="http://schemas.openxmlformats.org/officeDocument/2006/relationships/image" Target="../media/image125.png"/></Relationships>
</file>

<file path=ppt/slides/_rels/slide36.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29.jpe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25.png"/><Relationship Id="rId7" Type="http://schemas.openxmlformats.org/officeDocument/2006/relationships/image" Target="../media/image13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134.jpeg"/><Relationship Id="rId5" Type="http://schemas.openxmlformats.org/officeDocument/2006/relationships/image" Target="../media/image27.png"/><Relationship Id="rId10" Type="http://schemas.openxmlformats.org/officeDocument/2006/relationships/image" Target="../media/image133.jpeg"/><Relationship Id="rId4" Type="http://schemas.openxmlformats.org/officeDocument/2006/relationships/image" Target="../media/image26.png"/><Relationship Id="rId9" Type="http://schemas.openxmlformats.org/officeDocument/2006/relationships/image" Target="../media/image132.jpeg"/></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jpeg"/><Relationship Id="rId7" Type="http://schemas.openxmlformats.org/officeDocument/2006/relationships/image" Target="../media/image27.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37.png"/><Relationship Id="rId4" Type="http://schemas.openxmlformats.org/officeDocument/2006/relationships/image" Target="../media/image4.png"/><Relationship Id="rId9" Type="http://schemas.openxmlformats.org/officeDocument/2006/relationships/image" Target="../media/image13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25.png"/><Relationship Id="rId7" Type="http://schemas.openxmlformats.org/officeDocument/2006/relationships/image" Target="../media/image13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40.jpeg"/></Relationships>
</file>

<file path=ppt/slides/_rels/slide41.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25.png"/><Relationship Id="rId7" Type="http://schemas.openxmlformats.org/officeDocument/2006/relationships/image" Target="../media/image14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145.jpeg"/><Relationship Id="rId5" Type="http://schemas.openxmlformats.org/officeDocument/2006/relationships/image" Target="../media/image27.png"/><Relationship Id="rId10" Type="http://schemas.openxmlformats.org/officeDocument/2006/relationships/image" Target="../media/image144.jpeg"/><Relationship Id="rId4" Type="http://schemas.openxmlformats.org/officeDocument/2006/relationships/image" Target="../media/image26.png"/><Relationship Id="rId9" Type="http://schemas.openxmlformats.org/officeDocument/2006/relationships/image" Target="../media/image143.jpeg"/></Relationships>
</file>

<file path=ppt/slides/_rels/slide42.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48.jpeg"/></Relationships>
</file>

<file path=ppt/slides/_rels/slide43.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152.jpeg"/><Relationship Id="rId4" Type="http://schemas.openxmlformats.org/officeDocument/2006/relationships/image" Target="../media/image25.png"/><Relationship Id="rId9" Type="http://schemas.openxmlformats.org/officeDocument/2006/relationships/image" Target="../media/image151.jpeg"/></Relationships>
</file>

<file path=ppt/slides/_rels/slide44.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156.jpeg"/><Relationship Id="rId4" Type="http://schemas.openxmlformats.org/officeDocument/2006/relationships/image" Target="../media/image25.png"/><Relationship Id="rId9" Type="http://schemas.openxmlformats.org/officeDocument/2006/relationships/image" Target="../media/image155.jpeg"/></Relationships>
</file>

<file path=ppt/slides/_rels/slide45.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160.png"/><Relationship Id="rId4" Type="http://schemas.openxmlformats.org/officeDocument/2006/relationships/image" Target="../media/image25.png"/><Relationship Id="rId9" Type="http://schemas.openxmlformats.org/officeDocument/2006/relationships/image" Target="../media/image159.jpeg"/></Relationships>
</file>

<file path=ppt/slides/_rels/slide46.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4.png"/><Relationship Id="rId7" Type="http://schemas.openxmlformats.org/officeDocument/2006/relationships/image" Target="../media/image28.png"/><Relationship Id="rId12" Type="http://schemas.openxmlformats.org/officeDocument/2006/relationships/image" Target="../media/image166.jpeg"/><Relationship Id="rId2" Type="http://schemas.openxmlformats.org/officeDocument/2006/relationships/image" Target="../media/image161.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65.jpeg"/><Relationship Id="rId5" Type="http://schemas.openxmlformats.org/officeDocument/2006/relationships/image" Target="../media/image26.png"/><Relationship Id="rId10" Type="http://schemas.openxmlformats.org/officeDocument/2006/relationships/image" Target="../media/image164.jpeg"/><Relationship Id="rId4" Type="http://schemas.openxmlformats.org/officeDocument/2006/relationships/image" Target="../media/image25.png"/><Relationship Id="rId9" Type="http://schemas.openxmlformats.org/officeDocument/2006/relationships/image" Target="../media/image163.jpeg"/></Relationships>
</file>

<file path=ppt/slides/_rels/slide47.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170.jpeg"/><Relationship Id="rId4" Type="http://schemas.openxmlformats.org/officeDocument/2006/relationships/image" Target="../media/image25.png"/><Relationship Id="rId9" Type="http://schemas.openxmlformats.org/officeDocument/2006/relationships/image" Target="../media/image169.jpeg"/></Relationships>
</file>

<file path=ppt/slides/_rels/slide4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5.png"/><Relationship Id="rId7" Type="http://schemas.openxmlformats.org/officeDocument/2006/relationships/image" Target="../media/image171.png"/><Relationship Id="rId12" Type="http://schemas.openxmlformats.org/officeDocument/2006/relationships/image" Target="../media/image17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174.png"/><Relationship Id="rId5" Type="http://schemas.openxmlformats.org/officeDocument/2006/relationships/image" Target="../media/image27.png"/><Relationship Id="rId10" Type="http://schemas.openxmlformats.org/officeDocument/2006/relationships/image" Target="../media/image173.png"/><Relationship Id="rId4" Type="http://schemas.openxmlformats.org/officeDocument/2006/relationships/image" Target="../media/image26.png"/><Relationship Id="rId9" Type="http://schemas.openxmlformats.org/officeDocument/2006/relationships/image" Target="../media/image172.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79.png"/><Relationship Id="rId12"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27.png"/><Relationship Id="rId5" Type="http://schemas.openxmlformats.org/officeDocument/2006/relationships/image" Target="../media/image177.png"/><Relationship Id="rId10" Type="http://schemas.openxmlformats.org/officeDocument/2006/relationships/image" Target="../media/image26.png"/><Relationship Id="rId4" Type="http://schemas.openxmlformats.org/officeDocument/2006/relationships/image" Target="../media/image176.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4.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6.png"/><Relationship Id="rId9" Type="http://schemas.openxmlformats.org/officeDocument/2006/relationships/image" Target="../media/image23.jpe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0.png"/><Relationship Id="rId7" Type="http://schemas.openxmlformats.org/officeDocument/2006/relationships/image" Target="../media/image183.png"/><Relationship Id="rId12"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82.jpeg"/><Relationship Id="rId11" Type="http://schemas.openxmlformats.org/officeDocument/2006/relationships/image" Target="../media/image27.png"/><Relationship Id="rId5" Type="http://schemas.openxmlformats.org/officeDocument/2006/relationships/image" Target="../media/image181.jpe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png"/></Relationships>
</file>

<file path=ppt/slides/_rels/slide5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5.png"/><Relationship Id="rId7" Type="http://schemas.openxmlformats.org/officeDocument/2006/relationships/image" Target="../media/image25.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88.png"/><Relationship Id="rId11" Type="http://schemas.openxmlformats.org/officeDocument/2006/relationships/image" Target="../media/image4.png"/><Relationship Id="rId5" Type="http://schemas.openxmlformats.org/officeDocument/2006/relationships/image" Target="../media/image187.png"/><Relationship Id="rId10" Type="http://schemas.openxmlformats.org/officeDocument/2006/relationships/image" Target="../media/image28.png"/><Relationship Id="rId4" Type="http://schemas.openxmlformats.org/officeDocument/2006/relationships/image" Target="../media/image186.png"/><Relationship Id="rId9" Type="http://schemas.openxmlformats.org/officeDocument/2006/relationships/image" Target="../media/image27.png"/></Relationships>
</file>

<file path=ppt/slides/_rels/slide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0.png"/><Relationship Id="rId7" Type="http://schemas.openxmlformats.org/officeDocument/2006/relationships/image" Target="../media/image25.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92.png"/><Relationship Id="rId10" Type="http://schemas.openxmlformats.org/officeDocument/2006/relationships/image" Target="../media/image28.png"/><Relationship Id="rId4" Type="http://schemas.openxmlformats.org/officeDocument/2006/relationships/image" Target="../media/image191.png"/><Relationship Id="rId9" Type="http://schemas.openxmlformats.org/officeDocument/2006/relationships/image" Target="../media/image27.png"/></Relationships>
</file>

<file path=ppt/slides/_rels/slide53.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196.pn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95.png"/><Relationship Id="rId11" Type="http://schemas.openxmlformats.org/officeDocument/2006/relationships/image" Target="../media/image4.png"/><Relationship Id="rId5" Type="http://schemas.openxmlformats.org/officeDocument/2006/relationships/image" Target="../media/image194.png"/><Relationship Id="rId15" Type="http://schemas.openxmlformats.org/officeDocument/2006/relationships/image" Target="../media/image28.png"/><Relationship Id="rId10" Type="http://schemas.openxmlformats.org/officeDocument/2006/relationships/image" Target="../media/image199.jpeg"/><Relationship Id="rId4" Type="http://schemas.openxmlformats.org/officeDocument/2006/relationships/image" Target="../media/image193.png"/><Relationship Id="rId9" Type="http://schemas.openxmlformats.org/officeDocument/2006/relationships/image" Target="../media/image198.png"/><Relationship Id="rId14" Type="http://schemas.openxmlformats.org/officeDocument/2006/relationships/image" Target="../media/image27.png"/></Relationships>
</file>

<file path=ppt/slides/_rels/slide54.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03.png"/><Relationship Id="rId12"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2.png"/><Relationship Id="rId11" Type="http://schemas.openxmlformats.org/officeDocument/2006/relationships/image" Target="../media/image4.png"/><Relationship Id="rId5" Type="http://schemas.openxmlformats.org/officeDocument/2006/relationships/image" Target="../media/image201.png"/><Relationship Id="rId15" Type="http://schemas.openxmlformats.org/officeDocument/2006/relationships/image" Target="../media/image28.png"/><Relationship Id="rId10" Type="http://schemas.openxmlformats.org/officeDocument/2006/relationships/image" Target="../media/image206.png"/><Relationship Id="rId4" Type="http://schemas.openxmlformats.org/officeDocument/2006/relationships/image" Target="../media/image200.png"/><Relationship Id="rId9" Type="http://schemas.openxmlformats.org/officeDocument/2006/relationships/image" Target="../media/image205.png"/><Relationship Id="rId14" Type="http://schemas.openxmlformats.org/officeDocument/2006/relationships/image" Target="../media/image27.png"/></Relationships>
</file>

<file path=ppt/slides/_rels/slide5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09.png"/><Relationship Id="rId2" Type="http://schemas.openxmlformats.org/officeDocument/2006/relationships/image" Target="../media/image207.png"/><Relationship Id="rId1" Type="http://schemas.openxmlformats.org/officeDocument/2006/relationships/slideLayout" Target="../slideLayouts/slideLayout2.xml"/><Relationship Id="rId6" Type="http://schemas.openxmlformats.org/officeDocument/2006/relationships/image" Target="../media/image208.png"/><Relationship Id="rId11" Type="http://schemas.openxmlformats.org/officeDocument/2006/relationships/image" Target="../media/image28.png"/><Relationship Id="rId5" Type="http://schemas.openxmlformats.org/officeDocument/2006/relationships/image" Target="../media/image6.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png"/></Relationships>
</file>

<file path=ppt/slides/_rels/slide56.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jpeg"/><Relationship Id="rId7" Type="http://schemas.openxmlformats.org/officeDocument/2006/relationships/image" Target="../media/image214.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6.png"/><Relationship Id="rId7" Type="http://schemas.openxmlformats.org/officeDocument/2006/relationships/image" Target="../media/image219.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jpeg"/></Relationships>
</file>

<file path=ppt/slides/_rels/slide58.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8.png"/><Relationship Id="rId3" Type="http://schemas.openxmlformats.org/officeDocument/2006/relationships/image" Target="../media/image220.png"/><Relationship Id="rId7" Type="http://schemas.openxmlformats.org/officeDocument/2006/relationships/image" Target="../media/image223.png"/><Relationship Id="rId12" Type="http://schemas.openxmlformats.org/officeDocument/2006/relationships/image" Target="../media/image27.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22.png"/><Relationship Id="rId11" Type="http://schemas.openxmlformats.org/officeDocument/2006/relationships/image" Target="../media/image26.png"/><Relationship Id="rId5" Type="http://schemas.openxmlformats.org/officeDocument/2006/relationships/image" Target="../media/image221.png"/><Relationship Id="rId10" Type="http://schemas.openxmlformats.org/officeDocument/2006/relationships/image" Target="../media/image25.png"/><Relationship Id="rId4" Type="http://schemas.openxmlformats.org/officeDocument/2006/relationships/image" Target="../media/image21.jpeg"/><Relationship Id="rId9" Type="http://schemas.openxmlformats.org/officeDocument/2006/relationships/image" Target="../media/image4.png"/></Relationships>
</file>

<file path=ppt/slides/_rels/slide59.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8.png"/><Relationship Id="rId3" Type="http://schemas.openxmlformats.org/officeDocument/2006/relationships/image" Target="../media/image21.jpeg"/><Relationship Id="rId7" Type="http://schemas.openxmlformats.org/officeDocument/2006/relationships/image" Target="../media/image229.png"/><Relationship Id="rId12" Type="http://schemas.openxmlformats.org/officeDocument/2006/relationships/image" Target="../media/image27.png"/><Relationship Id="rId2" Type="http://schemas.openxmlformats.org/officeDocument/2006/relationships/image" Target="../media/image225.png"/><Relationship Id="rId1" Type="http://schemas.openxmlformats.org/officeDocument/2006/relationships/slideLayout" Target="../slideLayouts/slideLayout2.xml"/><Relationship Id="rId6" Type="http://schemas.openxmlformats.org/officeDocument/2006/relationships/image" Target="../media/image228.png"/><Relationship Id="rId11" Type="http://schemas.openxmlformats.org/officeDocument/2006/relationships/image" Target="../media/image26.png"/><Relationship Id="rId5" Type="http://schemas.openxmlformats.org/officeDocument/2006/relationships/image" Target="../media/image227.png"/><Relationship Id="rId10" Type="http://schemas.openxmlformats.org/officeDocument/2006/relationships/image" Target="../media/image25.png"/><Relationship Id="rId4" Type="http://schemas.openxmlformats.org/officeDocument/2006/relationships/image" Target="../media/image226.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8" Type="http://schemas.openxmlformats.org/officeDocument/2006/relationships/image" Target="../media/image235.jpeg"/><Relationship Id="rId13"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34.jpeg"/><Relationship Id="rId12" Type="http://schemas.openxmlformats.org/officeDocument/2006/relationships/image" Target="../media/image27.png"/><Relationship Id="rId2" Type="http://schemas.openxmlformats.org/officeDocument/2006/relationships/image" Target="../media/image231.jpeg"/><Relationship Id="rId1" Type="http://schemas.openxmlformats.org/officeDocument/2006/relationships/slideLayout" Target="../slideLayouts/slideLayout2.xml"/><Relationship Id="rId6" Type="http://schemas.openxmlformats.org/officeDocument/2006/relationships/image" Target="../media/image233.jpeg"/><Relationship Id="rId11" Type="http://schemas.openxmlformats.org/officeDocument/2006/relationships/image" Target="../media/image26.png"/><Relationship Id="rId5" Type="http://schemas.openxmlformats.org/officeDocument/2006/relationships/image" Target="../media/image232.jpe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8.png"/><Relationship Id="rId10" Type="http://schemas.openxmlformats.org/officeDocument/2006/relationships/image" Target="../media/image32.jpeg"/><Relationship Id="rId4" Type="http://schemas.openxmlformats.org/officeDocument/2006/relationships/image" Target="../media/image27.pn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6232525" y="5516563"/>
            <a:ext cx="5259388" cy="461962"/>
          </a:xfrm>
          <a:prstGeom prst="rect">
            <a:avLst/>
          </a:prstGeom>
        </p:spPr>
        <p:txBody>
          <a:bodyPr>
            <a:spAutoFit/>
          </a:bodyPr>
          <a:lstStyle/>
          <a:p>
            <a:pPr eaLnBrk="0" hangingPunct="0">
              <a:defRPr/>
            </a:pPr>
            <a:r>
              <a:rPr lang="zh-CN" altLang="en-US" sz="2400" dirty="0">
                <a:solidFill>
                  <a:srgbClr val="FF0000"/>
                </a:solidFill>
                <a:latin typeface="华文行楷" pitchFamily="2" charset="-122"/>
                <a:ea typeface="华文行楷" pitchFamily="2" charset="-122"/>
                <a:sym typeface="+mn-ea"/>
              </a:rPr>
              <a:t>芙蓉初级中学 </a:t>
            </a:r>
            <a:r>
              <a:rPr lang="zh-CN" altLang="en-US" sz="2400" dirty="0">
                <a:solidFill>
                  <a:srgbClr val="FF0000"/>
                </a:solidFill>
                <a:latin typeface="华文行楷" pitchFamily="2" charset="-122"/>
                <a:ea typeface="华文行楷" pitchFamily="2" charset="-122"/>
              </a:rPr>
              <a:t>时间：</a:t>
            </a:r>
            <a:r>
              <a:rPr lang="zh-CN" altLang="en-US" sz="2400" dirty="0" smtClean="0">
                <a:solidFill>
                  <a:srgbClr val="FF0000"/>
                </a:solidFill>
                <a:latin typeface="华文行楷" pitchFamily="2" charset="-122"/>
                <a:ea typeface="华文行楷" pitchFamily="2" charset="-122"/>
              </a:rPr>
              <a:t>201</a:t>
            </a:r>
            <a:r>
              <a:rPr lang="en-US" altLang="zh-CN" sz="2400" dirty="0" smtClean="0">
                <a:solidFill>
                  <a:srgbClr val="FF0000"/>
                </a:solidFill>
                <a:latin typeface="华文行楷" pitchFamily="2" charset="-122"/>
                <a:ea typeface="华文行楷" pitchFamily="2" charset="-122"/>
              </a:rPr>
              <a:t>8</a:t>
            </a:r>
            <a:r>
              <a:rPr lang="zh-CN" altLang="en-US" sz="2400" dirty="0" smtClean="0">
                <a:solidFill>
                  <a:srgbClr val="FF0000"/>
                </a:solidFill>
                <a:latin typeface="华文行楷" pitchFamily="2" charset="-122"/>
                <a:ea typeface="华文行楷" pitchFamily="2" charset="-122"/>
              </a:rPr>
              <a:t>年</a:t>
            </a:r>
            <a:r>
              <a:rPr lang="en-US" altLang="zh-CN" sz="2400" dirty="0" smtClean="0">
                <a:solidFill>
                  <a:srgbClr val="FF0000"/>
                </a:solidFill>
                <a:latin typeface="华文行楷" pitchFamily="2" charset="-122"/>
                <a:ea typeface="华文行楷" pitchFamily="2" charset="-122"/>
              </a:rPr>
              <a:t>11</a:t>
            </a:r>
            <a:r>
              <a:rPr lang="zh-CN" altLang="en-US" sz="2400" dirty="0" smtClean="0">
                <a:solidFill>
                  <a:srgbClr val="FF0000"/>
                </a:solidFill>
                <a:latin typeface="华文行楷" pitchFamily="2" charset="-122"/>
                <a:ea typeface="华文行楷" pitchFamily="2" charset="-122"/>
              </a:rPr>
              <a:t>月</a:t>
            </a:r>
            <a:r>
              <a:rPr lang="en-US" altLang="zh-CN" sz="2400" dirty="0" smtClean="0">
                <a:solidFill>
                  <a:srgbClr val="FF0000"/>
                </a:solidFill>
                <a:latin typeface="华文行楷" pitchFamily="2" charset="-122"/>
                <a:ea typeface="华文行楷" pitchFamily="2" charset="-122"/>
              </a:rPr>
              <a:t>7</a:t>
            </a:r>
            <a:r>
              <a:rPr lang="zh-CN" altLang="en-US" sz="2400" dirty="0" smtClean="0">
                <a:solidFill>
                  <a:srgbClr val="FF0000"/>
                </a:solidFill>
                <a:latin typeface="华文行楷" pitchFamily="2" charset="-122"/>
                <a:ea typeface="华文行楷" pitchFamily="2" charset="-122"/>
              </a:rPr>
              <a:t>日</a:t>
            </a:r>
            <a:endParaRPr lang="zh-CN" altLang="en-US" sz="2400" dirty="0">
              <a:solidFill>
                <a:srgbClr val="FF0000"/>
              </a:solidFill>
              <a:latin typeface="华文行楷" pitchFamily="2" charset="-122"/>
              <a:ea typeface="华文行楷" pitchFamily="2" charset="-122"/>
            </a:endParaRPr>
          </a:p>
        </p:txBody>
      </p:sp>
      <p:pic>
        <p:nvPicPr>
          <p:cNvPr id="13314" name="图片 15"/>
          <p:cNvPicPr>
            <a:picLocks noChangeAspect="1"/>
          </p:cNvPicPr>
          <p:nvPr/>
        </p:nvPicPr>
        <p:blipFill>
          <a:blip r:embed="rId2" cstate="print"/>
          <a:srcRect/>
          <a:stretch>
            <a:fillRect/>
          </a:stretch>
        </p:blipFill>
        <p:spPr bwMode="auto">
          <a:xfrm>
            <a:off x="9067800" y="3340100"/>
            <a:ext cx="993775" cy="514350"/>
          </a:xfrm>
          <a:prstGeom prst="rect">
            <a:avLst/>
          </a:prstGeom>
          <a:noFill/>
          <a:ln w="9525">
            <a:noFill/>
            <a:miter lim="800000"/>
            <a:headEnd/>
            <a:tailEnd/>
          </a:ln>
        </p:spPr>
      </p:pic>
      <p:sp>
        <p:nvSpPr>
          <p:cNvPr id="13315" name="WordArt 3"/>
          <p:cNvSpPr>
            <a:spLocks noTextEdit="1"/>
          </p:cNvSpPr>
          <p:nvPr/>
        </p:nvSpPr>
        <p:spPr bwMode="auto">
          <a:xfrm>
            <a:off x="1897063" y="1011238"/>
            <a:ext cx="4572000" cy="800100"/>
          </a:xfrm>
          <a:prstGeom prst="rect">
            <a:avLst/>
          </a:prstGeom>
        </p:spPr>
        <p:txBody>
          <a:bodyPr wrap="none" fromWordArt="1">
            <a:prstTxWarp prst="textPlain">
              <a:avLst>
                <a:gd name="adj" fmla="val 50000"/>
              </a:avLst>
            </a:prstTxWarp>
          </a:bodyPr>
          <a:lstStyle/>
          <a:p>
            <a:pPr algn="ctr"/>
            <a:endParaRPr lang="zh-CN" altLang="en-US" sz="5400" b="1" kern="10" dirty="0">
              <a:ln w="9525">
                <a:solidFill>
                  <a:schemeClr val="bg1"/>
                </a:solidFill>
                <a:round/>
                <a:headEnd/>
                <a:tailEnd/>
              </a:ln>
              <a:solidFill>
                <a:srgbClr val="FF0000"/>
              </a:solidFill>
              <a:effectLst>
                <a:outerShdw dist="35921" dir="2700000" algn="ctr" rotWithShape="0">
                  <a:srgbClr val="990000"/>
                </a:outerShdw>
              </a:effectLst>
              <a:latin typeface="微软雅黑"/>
              <a:ea typeface="微软雅黑"/>
            </a:endParaRPr>
          </a:p>
        </p:txBody>
      </p:sp>
      <p:sp>
        <p:nvSpPr>
          <p:cNvPr id="13316" name="WordArt 4"/>
          <p:cNvSpPr>
            <a:spLocks noTextEdit="1"/>
          </p:cNvSpPr>
          <p:nvPr/>
        </p:nvSpPr>
        <p:spPr bwMode="auto">
          <a:xfrm>
            <a:off x="3573463" y="2001838"/>
            <a:ext cx="4572000" cy="800100"/>
          </a:xfrm>
          <a:prstGeom prst="rect">
            <a:avLst/>
          </a:prstGeom>
        </p:spPr>
        <p:txBody>
          <a:bodyPr wrap="none" fromWordArt="1">
            <a:prstTxWarp prst="textPlain">
              <a:avLst>
                <a:gd name="adj" fmla="val 50000"/>
              </a:avLst>
            </a:prstTxWarp>
          </a:bodyPr>
          <a:lstStyle/>
          <a:p>
            <a:pPr algn="ctr"/>
            <a:endParaRPr lang="zh-CN" altLang="en-US" sz="5400" b="1" kern="10" dirty="0">
              <a:ln w="9525">
                <a:solidFill>
                  <a:schemeClr val="bg1"/>
                </a:solidFill>
                <a:round/>
                <a:headEnd/>
                <a:tailEnd/>
              </a:ln>
              <a:solidFill>
                <a:srgbClr val="FF0000"/>
              </a:solidFill>
              <a:effectLst>
                <a:outerShdw dist="35921" dir="2700000" algn="ctr" rotWithShape="0">
                  <a:srgbClr val="990000"/>
                </a:outerShdw>
              </a:effectLst>
              <a:latin typeface="微软雅黑"/>
              <a:ea typeface="微软雅黑"/>
            </a:endParaRPr>
          </a:p>
        </p:txBody>
      </p:sp>
      <p:sp>
        <p:nvSpPr>
          <p:cNvPr id="7173" name="Oval 5" descr="校园全景照"/>
          <p:cNvSpPr>
            <a:spLocks noChangeArrowheads="1"/>
          </p:cNvSpPr>
          <p:nvPr/>
        </p:nvSpPr>
        <p:spPr bwMode="auto">
          <a:xfrm>
            <a:off x="397079" y="3322041"/>
            <a:ext cx="6238613" cy="3254928"/>
          </a:xfrm>
          <a:prstGeom prst="ellipse">
            <a:avLst/>
          </a:prstGeom>
          <a:blipFill dpi="0" rotWithShape="1">
            <a:blip r:embed="rId3" cstate="print"/>
            <a:srcRect/>
            <a:stretch>
              <a:fillRect/>
            </a:stretch>
          </a:blipFill>
          <a:ln w="101600" cmpd="thickThin">
            <a:solidFill>
              <a:schemeClr val="bg1"/>
            </a:solidFill>
            <a:round/>
            <a:headEnd/>
            <a:tailEnd/>
          </a:ln>
        </p:spPr>
        <p:txBody>
          <a:bodyPr wrap="none" anchor="ctr"/>
          <a:lstStyle/>
          <a:p>
            <a:endParaRPr lang="zh-CN" altLang="en-US">
              <a:latin typeface="Arial" charset="0"/>
            </a:endParaRPr>
          </a:p>
        </p:txBody>
      </p:sp>
      <p:sp>
        <p:nvSpPr>
          <p:cNvPr id="8" name="矩形 7"/>
          <p:cNvSpPr/>
          <p:nvPr/>
        </p:nvSpPr>
        <p:spPr>
          <a:xfrm>
            <a:off x="3744458" y="1048623"/>
            <a:ext cx="5877714" cy="923330"/>
          </a:xfrm>
          <a:prstGeom prst="rect">
            <a:avLst/>
          </a:prstGeom>
        </p:spPr>
        <p:txBody>
          <a:bodyPr wrap="square">
            <a:spAutoFit/>
          </a:bodyPr>
          <a:lstStyle/>
          <a:p>
            <a:r>
              <a:rPr lang="zh-CN" altLang="en-US" sz="5400" b="1" dirty="0" smtClean="0">
                <a:solidFill>
                  <a:srgbClr val="FF0000"/>
                </a:solidFill>
                <a:effectLst>
                  <a:innerShdw blurRad="63500" dist="50800" dir="13500000">
                    <a:prstClr val="black">
                      <a:alpha val="50000"/>
                    </a:prstClr>
                  </a:innerShdw>
                </a:effectLst>
                <a:latin typeface="华文隶书" panose="02010800040101010101" pitchFamily="2" charset="-122"/>
                <a:ea typeface="华文隶书" panose="02010800040101010101" pitchFamily="2" charset="-122"/>
              </a:rPr>
              <a:t>促学生身心健康</a:t>
            </a:r>
            <a:endParaRPr lang="zh-CN" altLang="en-US" sz="5400" b="1" dirty="0">
              <a:solidFill>
                <a:srgbClr val="FF0000"/>
              </a:solidFill>
            </a:endParaRPr>
          </a:p>
        </p:txBody>
      </p:sp>
      <p:sp>
        <p:nvSpPr>
          <p:cNvPr id="10" name="矩形 9"/>
          <p:cNvSpPr/>
          <p:nvPr/>
        </p:nvSpPr>
        <p:spPr>
          <a:xfrm>
            <a:off x="4983062" y="2055303"/>
            <a:ext cx="5066950" cy="923330"/>
          </a:xfrm>
          <a:prstGeom prst="rect">
            <a:avLst/>
          </a:prstGeom>
        </p:spPr>
        <p:txBody>
          <a:bodyPr wrap="square">
            <a:spAutoFit/>
          </a:bodyPr>
          <a:lstStyle/>
          <a:p>
            <a:r>
              <a:rPr lang="zh-CN" altLang="en-US" sz="5400" b="1" dirty="0" smtClean="0">
                <a:solidFill>
                  <a:srgbClr val="FF0000"/>
                </a:solidFill>
                <a:effectLst>
                  <a:innerShdw blurRad="63500" dist="50800" dir="13500000">
                    <a:prstClr val="black">
                      <a:alpha val="50000"/>
                    </a:prstClr>
                  </a:innerShdw>
                </a:effectLst>
                <a:latin typeface="华文隶书" panose="02010800040101010101" pitchFamily="2" charset="-122"/>
                <a:ea typeface="华文隶书" panose="02010800040101010101" pitchFamily="2" charset="-122"/>
              </a:rPr>
              <a:t>使学生快乐成长</a:t>
            </a:r>
            <a:endParaRPr lang="zh-CN" altLang="en-US" sz="5400" b="1" dirty="0"/>
          </a:p>
        </p:txBody>
      </p:sp>
      <p:pic>
        <p:nvPicPr>
          <p:cNvPr id="17409" name="Picture 1" descr="QQ图片2016120508450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220200" y="209724"/>
            <a:ext cx="2971800" cy="2460625"/>
          </a:xfrm>
          <a:prstGeom prst="rect">
            <a:avLst/>
          </a:prstGeom>
          <a:noFill/>
        </p:spPr>
      </p:pic>
      <p:sp>
        <p:nvSpPr>
          <p:cNvPr id="11" name="TextBox 10"/>
          <p:cNvSpPr txBox="1"/>
          <p:nvPr/>
        </p:nvSpPr>
        <p:spPr>
          <a:xfrm>
            <a:off x="1451295" y="2885813"/>
            <a:ext cx="8263156" cy="369332"/>
          </a:xfrm>
          <a:prstGeom prst="rect">
            <a:avLst/>
          </a:prstGeom>
          <a:noFill/>
        </p:spPr>
        <p:txBody>
          <a:bodyPr wrap="square" rtlCol="0">
            <a:spAutoFit/>
          </a:bodyPr>
          <a:lstStyle/>
          <a:p>
            <a:r>
              <a:rPr lang="zh-CN" altLang="en-US" dirty="0" smtClean="0"/>
              <a:t>　　　　　　　　　　　　</a:t>
            </a:r>
            <a:r>
              <a:rPr lang="zh-CN" altLang="en-US" smtClean="0"/>
              <a:t>　　　　　　　　</a:t>
            </a:r>
            <a:r>
              <a:rPr lang="en-US" altLang="zh-CN" smtClean="0">
                <a:solidFill>
                  <a:srgbClr val="FF0000"/>
                </a:solidFill>
              </a:rPr>
              <a:t>—————</a:t>
            </a:r>
            <a:r>
              <a:rPr lang="zh-CN" altLang="en-US" dirty="0" smtClean="0">
                <a:solidFill>
                  <a:srgbClr val="FF0000"/>
                </a:solidFill>
              </a:rPr>
              <a:t>健康促进学校验收汇报</a:t>
            </a:r>
            <a:endParaRPr lang="zh-CN" altLang="en-US" dirty="0">
              <a:solidFill>
                <a:srgbClr val="FF0000"/>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内容占位符 12" descr="QQ图片20181019152516.png"/>
          <p:cNvPicPr>
            <a:picLocks noGrp="1" noChangeAspect="1"/>
          </p:cNvPicPr>
          <p:nvPr>
            <p:ph idx="1"/>
          </p:nvPr>
        </p:nvPicPr>
        <p:blipFill>
          <a:blip r:embed="rId2" cstate="print"/>
          <a:stretch>
            <a:fillRect/>
          </a:stretch>
        </p:blipFill>
        <p:spPr>
          <a:xfrm>
            <a:off x="1655656" y="1930400"/>
            <a:ext cx="3717273" cy="4475163"/>
          </a:xfrm>
        </p:spPr>
      </p:pic>
      <p:grpSp>
        <p:nvGrpSpPr>
          <p:cNvPr id="2" name="组合 17"/>
          <p:cNvGrpSpPr>
            <a:grpSpLocks noGrp="1"/>
          </p:cNvGrpSpPr>
          <p:nvPr/>
        </p:nvGrpSpPr>
        <p:grpSpPr bwMode="auto">
          <a:xfrm>
            <a:off x="0" y="130234"/>
            <a:ext cx="1493240" cy="1346227"/>
            <a:chOff x="0" y="0"/>
            <a:chExt cx="845630" cy="1147513"/>
          </a:xfrm>
        </p:grpSpPr>
        <p:grpSp>
          <p:nvGrpSpPr>
            <p:cNvPr id="4" name="组合 18"/>
            <p:cNvGrpSpPr/>
            <p:nvPr/>
          </p:nvGrpSpPr>
          <p:grpSpPr bwMode="auto">
            <a:xfrm>
              <a:off x="252115" y="568677"/>
              <a:ext cx="593515" cy="578836"/>
              <a:chOff x="0" y="0"/>
              <a:chExt cx="593515" cy="578836"/>
            </a:xfrm>
          </p:grpSpPr>
          <p:pic>
            <p:nvPicPr>
              <p:cNvPr id="9"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0"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5" name="组合 19"/>
            <p:cNvGrpSpPr/>
            <p:nvPr/>
          </p:nvGrpSpPr>
          <p:grpSpPr bwMode="auto">
            <a:xfrm>
              <a:off x="0" y="0"/>
              <a:ext cx="749158" cy="761622"/>
              <a:chOff x="0" y="0"/>
              <a:chExt cx="749158" cy="761622"/>
            </a:xfrm>
          </p:grpSpPr>
          <p:pic>
            <p:nvPicPr>
              <p:cNvPr id="7"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8"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sp>
        <p:nvSpPr>
          <p:cNvPr id="11" name="矩形 10"/>
          <p:cNvSpPr/>
          <p:nvPr/>
        </p:nvSpPr>
        <p:spPr>
          <a:xfrm>
            <a:off x="1583267" y="421899"/>
            <a:ext cx="7975600" cy="1323439"/>
          </a:xfrm>
          <a:prstGeom prst="rect">
            <a:avLst/>
          </a:prstGeom>
        </p:spPr>
        <p:txBody>
          <a:bodyPr wrap="square">
            <a:spAutoFit/>
          </a:bodyPr>
          <a:lstStyle/>
          <a:p>
            <a:r>
              <a:rPr lang="zh-CN" altLang="en-US" sz="4000" dirty="0" smtClean="0">
                <a:solidFill>
                  <a:srgbClr val="FF0000"/>
                </a:solidFill>
                <a:latin typeface="方正隶书简体" panose="02010601030101010101" charset="-122"/>
                <a:ea typeface="方正隶书简体" panose="02010601030101010101" charset="-122"/>
              </a:rPr>
              <a:t>二、制定健康促进工作规范，推动“卫生条例”的贯彻实施。</a:t>
            </a:r>
            <a:endParaRPr lang="zh-CN" altLang="en-US" sz="4000" dirty="0">
              <a:solidFill>
                <a:srgbClr val="FF0000"/>
              </a:solidFill>
            </a:endParaRPr>
          </a:p>
        </p:txBody>
      </p:sp>
      <p:pic>
        <p:nvPicPr>
          <p:cNvPr id="12" name="Picture 1" descr="QQ图片2016120508450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9513815" y="-117447"/>
            <a:ext cx="2971800" cy="2460625"/>
          </a:xfrm>
          <a:prstGeom prst="rect">
            <a:avLst/>
          </a:prstGeom>
          <a:noFill/>
        </p:spPr>
      </p:pic>
      <p:pic>
        <p:nvPicPr>
          <p:cNvPr id="14" name="图片 13" descr="QQ图片20181019152553.png"/>
          <p:cNvPicPr>
            <a:picLocks noChangeAspect="1"/>
          </p:cNvPicPr>
          <p:nvPr/>
        </p:nvPicPr>
        <p:blipFill>
          <a:blip r:embed="rId8" cstate="print"/>
          <a:stretch>
            <a:fillRect/>
          </a:stretch>
        </p:blipFill>
        <p:spPr>
          <a:xfrm>
            <a:off x="5845584" y="1934055"/>
            <a:ext cx="3493150" cy="452600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7"/>
          <p:cNvGrpSpPr>
            <a:grpSpLocks noGrp="1"/>
          </p:cNvGrpSpPr>
          <p:nvPr/>
        </p:nvGrpSpPr>
        <p:grpSpPr bwMode="auto">
          <a:xfrm>
            <a:off x="0" y="0"/>
            <a:ext cx="1409350" cy="1518407"/>
            <a:chOff x="0" y="0"/>
            <a:chExt cx="845630" cy="1147513"/>
          </a:xfrm>
        </p:grpSpPr>
        <p:grpSp>
          <p:nvGrpSpPr>
            <p:cNvPr id="5" name="组合 18"/>
            <p:cNvGrpSpPr/>
            <p:nvPr/>
          </p:nvGrpSpPr>
          <p:grpSpPr bwMode="auto">
            <a:xfrm>
              <a:off x="252115" y="568677"/>
              <a:ext cx="593515" cy="578836"/>
              <a:chOff x="0" y="0"/>
              <a:chExt cx="593515" cy="578836"/>
            </a:xfrm>
          </p:grpSpPr>
          <p:pic>
            <p:nvPicPr>
              <p:cNvPr id="9" name="Picture 7" descr="C:\Users\x201i\Desktop\水墨圆.png"/>
              <p:cNvPicPr>
                <a:picLocks noChangeAspect="1" noChangeArrowheads="1"/>
              </p:cNvPicPr>
              <p:nvPr/>
            </p:nvPicPr>
            <p:blipFill>
              <a:blip r:embed="rId2" cstate="print"/>
              <a:srcRect/>
              <a:stretch>
                <a:fillRect/>
              </a:stretch>
            </p:blipFill>
            <p:spPr bwMode="auto">
              <a:xfrm>
                <a:off x="0" y="0"/>
                <a:ext cx="593515" cy="578836"/>
              </a:xfrm>
              <a:prstGeom prst="rect">
                <a:avLst/>
              </a:prstGeom>
              <a:noFill/>
              <a:ln w="9525">
                <a:noFill/>
                <a:miter lim="800000"/>
                <a:headEnd/>
                <a:tailEnd/>
              </a:ln>
            </p:spPr>
          </p:pic>
          <p:pic>
            <p:nvPicPr>
              <p:cNvPr id="10" name="矩形 23"/>
              <p:cNvPicPr>
                <a:picLocks noChangeArrowheads="1"/>
              </p:cNvPicPr>
              <p:nvPr/>
            </p:nvPicPr>
            <p:blipFill>
              <a:blip r:embed="rId3" cstate="print"/>
              <a:srcRect/>
              <a:stretch>
                <a:fillRect/>
              </a:stretch>
            </p:blipFill>
            <p:spPr bwMode="auto">
              <a:xfrm>
                <a:off x="-118772" y="35474"/>
                <a:ext cx="743388" cy="608490"/>
              </a:xfrm>
              <a:prstGeom prst="rect">
                <a:avLst/>
              </a:prstGeom>
              <a:noFill/>
              <a:ln w="9525">
                <a:noFill/>
                <a:miter lim="800000"/>
                <a:headEnd/>
                <a:tailEnd/>
              </a:ln>
            </p:spPr>
          </p:pic>
        </p:grpSp>
        <p:grpSp>
          <p:nvGrpSpPr>
            <p:cNvPr id="6" name="组合 19"/>
            <p:cNvGrpSpPr/>
            <p:nvPr/>
          </p:nvGrpSpPr>
          <p:grpSpPr bwMode="auto">
            <a:xfrm>
              <a:off x="0" y="0"/>
              <a:ext cx="749158" cy="761622"/>
              <a:chOff x="0" y="0"/>
              <a:chExt cx="749158" cy="761622"/>
            </a:xfrm>
          </p:grpSpPr>
          <p:pic>
            <p:nvPicPr>
              <p:cNvPr id="7" name="矩形 20"/>
              <p:cNvPicPr>
                <a:picLocks noChangeArrowheads="1"/>
              </p:cNvPicPr>
              <p:nvPr/>
            </p:nvPicPr>
            <p:blipFill>
              <a:blip r:embed="rId4" cstate="print"/>
              <a:srcRect/>
              <a:stretch>
                <a:fillRect/>
              </a:stretch>
            </p:blipFill>
            <p:spPr bwMode="auto">
              <a:xfrm>
                <a:off x="-209759" y="-106435"/>
                <a:ext cx="955785" cy="910693"/>
              </a:xfrm>
              <a:prstGeom prst="rect">
                <a:avLst/>
              </a:prstGeom>
              <a:noFill/>
              <a:ln w="9525">
                <a:noFill/>
                <a:miter lim="800000"/>
                <a:headEnd/>
                <a:tailEnd/>
              </a:ln>
            </p:spPr>
          </p:pic>
          <p:pic>
            <p:nvPicPr>
              <p:cNvPr id="8" name="矩形 21"/>
              <p:cNvPicPr>
                <a:picLocks noChangeArrowheads="1"/>
              </p:cNvPicPr>
              <p:nvPr/>
            </p:nvPicPr>
            <p:blipFill>
              <a:blip r:embed="rId5"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1" name="Picture 1" descr="QQ图片2016120508450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513815" y="-117447"/>
            <a:ext cx="2971800" cy="2460625"/>
          </a:xfrm>
          <a:prstGeom prst="rect">
            <a:avLst/>
          </a:prstGeom>
          <a:noFill/>
        </p:spPr>
      </p:pic>
      <p:pic>
        <p:nvPicPr>
          <p:cNvPr id="12" name="内容占位符 11" descr="E:\2017下\健康促进学校材料\2、校园环境资料\健康教育专栏照片\IMG_1656.JPGIMG_1656"/>
          <p:cNvPicPr>
            <a:picLocks noGrp="1" noChangeAspect="1"/>
          </p:cNvPicPr>
          <p:nvPr>
            <p:ph idx="1"/>
          </p:nvPr>
        </p:nvPicPr>
        <p:blipFill rotWithShape="1">
          <a:blip r:embed="rId7" cstate="print"/>
          <a:srcRect/>
          <a:stretch>
            <a:fillRect/>
          </a:stretch>
        </p:blipFill>
        <p:spPr>
          <a:xfrm>
            <a:off x="1175019" y="3872908"/>
            <a:ext cx="3458095" cy="2593571"/>
          </a:xfrm>
          <a:prstGeom prst="round2DiagRect">
            <a:avLst>
              <a:gd name="adj1" fmla="val 50000"/>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3" name="图片 12" descr="E:\2017下\健康促进学校材料\2、校园环境资料\健康教育专栏照片\IMG_1649.JPGIMG_1649"/>
          <p:cNvPicPr>
            <a:picLocks noChangeAspect="1"/>
          </p:cNvPicPr>
          <p:nvPr/>
        </p:nvPicPr>
        <p:blipFill rotWithShape="1">
          <a:blip r:embed="rId8" cstate="print">
            <a:lum bright="18000"/>
          </a:blip>
          <a:srcRect/>
          <a:stretch>
            <a:fillRect/>
          </a:stretch>
        </p:blipFill>
        <p:spPr>
          <a:xfrm>
            <a:off x="6640301" y="3878157"/>
            <a:ext cx="3425825" cy="2569845"/>
          </a:xfrm>
          <a:prstGeom prst="round2DiagRect">
            <a:avLst>
              <a:gd name="adj1" fmla="val 50000"/>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15" name="矩形 14"/>
          <p:cNvSpPr/>
          <p:nvPr/>
        </p:nvSpPr>
        <p:spPr>
          <a:xfrm>
            <a:off x="5658125" y="230201"/>
            <a:ext cx="2044149" cy="369332"/>
          </a:xfrm>
          <a:prstGeom prst="rect">
            <a:avLst/>
          </a:prstGeom>
        </p:spPr>
        <p:txBody>
          <a:bodyPr wrap="none">
            <a:spAutoFit/>
          </a:bodyPr>
          <a:lstStyle/>
          <a:p>
            <a:r>
              <a:rPr lang="zh-CN" altLang="en-US" b="1" dirty="0" smtClean="0">
                <a:solidFill>
                  <a:srgbClr val="FF0000"/>
                </a:solidFill>
                <a:latin typeface="方正硬笔楷书简体" panose="03000509000000000000" charset="-122"/>
                <a:ea typeface="方正硬笔楷书简体" panose="03000509000000000000" charset="-122"/>
              </a:rPr>
              <a:t>健康教育宣传橱窗</a:t>
            </a:r>
            <a:endParaRPr lang="zh-CN" altLang="en-US" b="1" dirty="0">
              <a:solidFill>
                <a:srgbClr val="FF0000"/>
              </a:solidFill>
              <a:latin typeface="方正硬笔楷书简体" panose="03000509000000000000" charset="-122"/>
              <a:ea typeface="方正硬笔楷书简体" panose="03000509000000000000" charset="-122"/>
            </a:endParaRPr>
          </a:p>
        </p:txBody>
      </p:sp>
      <p:pic>
        <p:nvPicPr>
          <p:cNvPr id="16" name="图片 15" descr="QQ图片20181019164332.jpg"/>
          <p:cNvPicPr>
            <a:picLocks noChangeAspect="1"/>
          </p:cNvPicPr>
          <p:nvPr/>
        </p:nvPicPr>
        <p:blipFill>
          <a:blip r:embed="rId9" cstate="print"/>
          <a:stretch>
            <a:fillRect/>
          </a:stretch>
        </p:blipFill>
        <p:spPr>
          <a:xfrm>
            <a:off x="445559" y="1600729"/>
            <a:ext cx="5010678" cy="2768071"/>
          </a:xfrm>
          <a:prstGeom prst="rect">
            <a:avLst/>
          </a:prstGeom>
        </p:spPr>
      </p:pic>
      <p:pic>
        <p:nvPicPr>
          <p:cNvPr id="17" name="图片 16" descr="QQ图片20181019164327.jpg"/>
          <p:cNvPicPr>
            <a:picLocks noChangeAspect="1"/>
          </p:cNvPicPr>
          <p:nvPr/>
        </p:nvPicPr>
        <p:blipFill>
          <a:blip r:embed="rId10" cstate="print"/>
          <a:stretch>
            <a:fillRect/>
          </a:stretch>
        </p:blipFill>
        <p:spPr>
          <a:xfrm>
            <a:off x="5866883" y="1633537"/>
            <a:ext cx="3714738" cy="241353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9811" y="415459"/>
            <a:ext cx="10515600" cy="1325563"/>
          </a:xfrm>
        </p:spPr>
        <p:txBody>
          <a:bodyPr/>
          <a:lstStyle/>
          <a:p>
            <a:r>
              <a:rPr lang="zh-CN" altLang="en-US" b="1" dirty="0" smtClean="0">
                <a:solidFill>
                  <a:srgbClr val="FF0000"/>
                </a:solidFill>
                <a:latin typeface="方正硬笔楷书简体" panose="03000509000000000000" charset="-122"/>
                <a:ea typeface="方正硬笔楷书简体" panose="03000509000000000000" charset="-122"/>
              </a:rPr>
              <a:t>　　　　健康教育黑板报宣传一</a:t>
            </a:r>
            <a:br>
              <a:rPr lang="zh-CN" altLang="en-US" b="1" dirty="0" smtClean="0">
                <a:solidFill>
                  <a:srgbClr val="FF0000"/>
                </a:solidFill>
                <a:latin typeface="方正硬笔楷书简体" panose="03000509000000000000" charset="-122"/>
                <a:ea typeface="方正硬笔楷书简体" panose="03000509000000000000" charset="-122"/>
              </a:rPr>
            </a:br>
            <a:endParaRPr lang="zh-CN" altLang="en-US" dirty="0"/>
          </a:p>
        </p:txBody>
      </p:sp>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499600" y="-108980"/>
            <a:ext cx="2971800" cy="2460625"/>
          </a:xfrm>
          <a:prstGeom prst="rect">
            <a:avLst/>
          </a:prstGeom>
          <a:noFill/>
        </p:spPr>
      </p:pic>
      <p:grpSp>
        <p:nvGrpSpPr>
          <p:cNvPr id="5" name="组合 17"/>
          <p:cNvGrpSpPr/>
          <p:nvPr/>
        </p:nvGrpSpPr>
        <p:grpSpPr bwMode="auto">
          <a:xfrm>
            <a:off x="-11113" y="31751"/>
            <a:ext cx="1450446" cy="1924050"/>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2" name="内容占位符 11" descr="C:\Users\Administrator\Documents\Tencent Files\1250075104\Image\Group\D([DEVP6MNF(6D%``PCPT@X.jpg"/>
          <p:cNvPicPr>
            <a:picLocks noGrp="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1566333" y="1139823"/>
            <a:ext cx="5240867" cy="2746375"/>
          </a:xfrm>
          <a:prstGeom prst="rect">
            <a:avLst/>
          </a:prstGeom>
          <a:noFill/>
          <a:ln>
            <a:noFill/>
          </a:ln>
        </p:spPr>
      </p:pic>
      <p:pic>
        <p:nvPicPr>
          <p:cNvPr id="13" name="图片 12" descr="C:\Users\Administrator\Documents\Tencent Files\1250075104\Image\C2C\C41A7BBAB0D9131F1FAC03A7AEDEE3B6.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9087" y="3621749"/>
            <a:ext cx="5345112" cy="3236251"/>
          </a:xfrm>
          <a:prstGeom prst="rect">
            <a:avLst/>
          </a:prstGeom>
          <a:noFill/>
          <a:ln>
            <a:noFill/>
          </a:ln>
        </p:spPr>
      </p:pic>
      <p:pic>
        <p:nvPicPr>
          <p:cNvPr id="14" name="图片 13" descr="C:\Users\Administrator\Documents\Tencent Files\1250075104\FileRecv\MobileFile\mmexport1514170523459.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56824" y="2365533"/>
            <a:ext cx="5274310" cy="39557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solidFill>
                  <a:srgbClr val="FF0000"/>
                </a:solidFill>
                <a:latin typeface="方正硬笔楷书简体" panose="03000509000000000000" charset="-122"/>
                <a:ea typeface="方正硬笔楷书简体" panose="03000509000000000000" charset="-122"/>
              </a:rPr>
              <a:t>　　　　健康教育黑板报宣传二</a:t>
            </a:r>
            <a:endParaRPr lang="zh-CN" altLang="en-US" dirty="0"/>
          </a:p>
        </p:txBody>
      </p:sp>
      <p:pic>
        <p:nvPicPr>
          <p:cNvPr id="4" name="内容占位符 3" descr="D:\Documents\Tencent Files\1250075104\FileRecv\MobileFile\Cache_348c37eeaf9d8e79..jpg"/>
          <p:cNvPicPr>
            <a:picLocks noGrp="1"/>
          </p:cNvPicPr>
          <p:nvPr>
            <p:ph idx="1"/>
          </p:nvPr>
        </p:nvPicPr>
        <p:blipFill>
          <a:blip r:embed="rId2" cstate="print"/>
          <a:srcRect t="23373"/>
          <a:stretch>
            <a:fillRect/>
          </a:stretch>
        </p:blipFill>
        <p:spPr bwMode="auto">
          <a:xfrm>
            <a:off x="868416" y="1336025"/>
            <a:ext cx="4795783" cy="2744908"/>
          </a:xfrm>
          <a:prstGeom prst="rect">
            <a:avLst/>
          </a:prstGeom>
          <a:noFill/>
          <a:ln w="9525">
            <a:noFill/>
            <a:miter lim="800000"/>
            <a:headEnd/>
            <a:tailEnd/>
          </a:ln>
        </p:spPr>
      </p:pic>
      <p:pic>
        <p:nvPicPr>
          <p:cNvPr id="5"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513815" y="-117447"/>
            <a:ext cx="2974518" cy="2460625"/>
          </a:xfrm>
          <a:prstGeom prst="rect">
            <a:avLst/>
          </a:prstGeom>
          <a:noFill/>
        </p:spPr>
      </p:pic>
      <p:grpSp>
        <p:nvGrpSpPr>
          <p:cNvPr id="6" name="组合 17"/>
          <p:cNvGrpSpPr/>
          <p:nvPr/>
        </p:nvGrpSpPr>
        <p:grpSpPr bwMode="auto">
          <a:xfrm>
            <a:off x="-11113" y="31751"/>
            <a:ext cx="1391180" cy="1466849"/>
            <a:chOff x="0" y="0"/>
            <a:chExt cx="845630" cy="1147513"/>
          </a:xfrm>
        </p:grpSpPr>
        <p:grpSp>
          <p:nvGrpSpPr>
            <p:cNvPr id="7" name="组合 18"/>
            <p:cNvGrpSpPr/>
            <p:nvPr/>
          </p:nvGrpSpPr>
          <p:grpSpPr bwMode="auto">
            <a:xfrm>
              <a:off x="252115" y="568677"/>
              <a:ext cx="593515" cy="578836"/>
              <a:chOff x="0" y="0"/>
              <a:chExt cx="593515" cy="578836"/>
            </a:xfrm>
          </p:grpSpPr>
          <p:pic>
            <p:nvPicPr>
              <p:cNvPr id="11"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2"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8" name="组合 19"/>
            <p:cNvGrpSpPr/>
            <p:nvPr/>
          </p:nvGrpSpPr>
          <p:grpSpPr bwMode="auto">
            <a:xfrm>
              <a:off x="0" y="0"/>
              <a:ext cx="749158" cy="761622"/>
              <a:chOff x="0" y="0"/>
              <a:chExt cx="749158" cy="761622"/>
            </a:xfrm>
          </p:grpSpPr>
          <p:pic>
            <p:nvPicPr>
              <p:cNvPr id="9"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10" name="矩形 21"/>
              <p:cNvPicPr>
                <a:picLocks noChangeArrowheads="1"/>
              </p:cNvPicPr>
              <p:nvPr/>
            </p:nvPicPr>
            <p:blipFill>
              <a:blip r:embed="rId7"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3" name="图片 12" descr="D:\Documents\Tencent Files\1250075104\Image\C2C\EC74748731F98BB45E705BCF103D2725.jpg"/>
          <p:cNvPicPr/>
          <p:nvPr/>
        </p:nvPicPr>
        <p:blipFill>
          <a:blip r:embed="rId8" cstate="print"/>
          <a:srcRect t="23596" b="8146"/>
          <a:stretch>
            <a:fillRect/>
          </a:stretch>
        </p:blipFill>
        <p:spPr bwMode="auto">
          <a:xfrm>
            <a:off x="1248834" y="3988656"/>
            <a:ext cx="5109633" cy="2767744"/>
          </a:xfrm>
          <a:prstGeom prst="rect">
            <a:avLst/>
          </a:prstGeom>
          <a:noFill/>
          <a:ln w="9525">
            <a:noFill/>
            <a:miter lim="800000"/>
            <a:headEnd/>
            <a:tailEnd/>
          </a:ln>
        </p:spPr>
      </p:pic>
      <p:pic>
        <p:nvPicPr>
          <p:cNvPr id="14" name="图片 13" descr="D:\Documents\Tencent Files\1250075104\Image\Group\7%0$I]I)@GU3BKD`0_8GW}A.jpg"/>
          <p:cNvPicPr/>
          <p:nvPr/>
        </p:nvPicPr>
        <p:blipFill>
          <a:blip r:embed="rId9" cstate="print"/>
          <a:srcRect t="12771"/>
          <a:stretch>
            <a:fillRect/>
          </a:stretch>
        </p:blipFill>
        <p:spPr bwMode="auto">
          <a:xfrm>
            <a:off x="5812578" y="1256242"/>
            <a:ext cx="3890222" cy="2672291"/>
          </a:xfrm>
          <a:prstGeom prst="rect">
            <a:avLst/>
          </a:prstGeom>
          <a:noFill/>
          <a:ln w="9525">
            <a:noFill/>
            <a:miter lim="800000"/>
            <a:headEnd/>
            <a:tailEnd/>
          </a:ln>
        </p:spPr>
      </p:pic>
      <p:pic>
        <p:nvPicPr>
          <p:cNvPr id="15" name="图片 14" descr="D:\Documents\Tencent Files\1250075104\FileRecv\MobileFile\IMG_20170323_141318_HDR.jpg"/>
          <p:cNvPicPr/>
          <p:nvPr/>
        </p:nvPicPr>
        <p:blipFill>
          <a:blip r:embed="rId10" cstate="print"/>
          <a:srcRect/>
          <a:stretch>
            <a:fillRect/>
          </a:stretch>
        </p:blipFill>
        <p:spPr bwMode="auto">
          <a:xfrm>
            <a:off x="6533587" y="3982043"/>
            <a:ext cx="4540813" cy="266429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solidFill>
                  <a:srgbClr val="FF0000"/>
                </a:solidFill>
                <a:latin typeface="方正硬笔楷书简体" panose="03000509000000000000" charset="-122"/>
                <a:ea typeface="方正硬笔楷书简体" panose="03000509000000000000" charset="-122"/>
              </a:rPr>
              <a:t>　　　卫生保健教师培训</a:t>
            </a:r>
            <a:br>
              <a:rPr lang="zh-CN" altLang="en-US" b="1" dirty="0" smtClean="0">
                <a:solidFill>
                  <a:srgbClr val="FF0000"/>
                </a:solidFill>
                <a:latin typeface="方正硬笔楷书简体" panose="03000509000000000000" charset="-122"/>
                <a:ea typeface="方正硬笔楷书简体" panose="03000509000000000000" charset="-122"/>
              </a:rPr>
            </a:br>
            <a:endParaRPr lang="zh-CN" altLang="en-US" dirty="0">
              <a:solidFill>
                <a:srgbClr val="FF0000"/>
              </a:solidFill>
            </a:endParaRPr>
          </a:p>
        </p:txBody>
      </p:sp>
      <p:pic>
        <p:nvPicPr>
          <p:cNvPr id="12" name="内容占位符 11" descr="QQ图片20181019152340.jpg"/>
          <p:cNvPicPr>
            <a:picLocks noGrp="1" noChangeAspect="1"/>
          </p:cNvPicPr>
          <p:nvPr>
            <p:ph idx="1"/>
          </p:nvPr>
        </p:nvPicPr>
        <p:blipFill>
          <a:blip r:embed="rId2" cstate="print"/>
          <a:stretch>
            <a:fillRect/>
          </a:stretch>
        </p:blipFill>
        <p:spPr>
          <a:xfrm>
            <a:off x="618067" y="1941778"/>
            <a:ext cx="4157133" cy="3117850"/>
          </a:xfrm>
        </p:spPr>
      </p:pic>
      <p:grpSp>
        <p:nvGrpSpPr>
          <p:cNvPr id="4" name="组合 17"/>
          <p:cNvGrpSpPr/>
          <p:nvPr/>
        </p:nvGrpSpPr>
        <p:grpSpPr bwMode="auto">
          <a:xfrm>
            <a:off x="-11113" y="31751"/>
            <a:ext cx="1450446" cy="1924050"/>
            <a:chOff x="0" y="0"/>
            <a:chExt cx="845630" cy="1147513"/>
          </a:xfrm>
        </p:grpSpPr>
        <p:grpSp>
          <p:nvGrpSpPr>
            <p:cNvPr id="5" name="组合 18"/>
            <p:cNvGrpSpPr/>
            <p:nvPr/>
          </p:nvGrpSpPr>
          <p:grpSpPr bwMode="auto">
            <a:xfrm>
              <a:off x="252115" y="568677"/>
              <a:ext cx="593515" cy="578836"/>
              <a:chOff x="0" y="0"/>
              <a:chExt cx="593515" cy="578836"/>
            </a:xfrm>
          </p:grpSpPr>
          <p:pic>
            <p:nvPicPr>
              <p:cNvPr id="9"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0"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6" name="组合 19"/>
            <p:cNvGrpSpPr/>
            <p:nvPr/>
          </p:nvGrpSpPr>
          <p:grpSpPr bwMode="auto">
            <a:xfrm>
              <a:off x="0" y="0"/>
              <a:ext cx="749158" cy="761622"/>
              <a:chOff x="0" y="0"/>
              <a:chExt cx="749158" cy="761622"/>
            </a:xfrm>
          </p:grpSpPr>
          <p:pic>
            <p:nvPicPr>
              <p:cNvPr id="7"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8"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1" name="Picture 1" descr="QQ图片2016120508450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9513815" y="-117447"/>
            <a:ext cx="2974518" cy="2460625"/>
          </a:xfrm>
          <a:prstGeom prst="rect">
            <a:avLst/>
          </a:prstGeom>
          <a:noFill/>
        </p:spPr>
      </p:pic>
      <p:pic>
        <p:nvPicPr>
          <p:cNvPr id="13" name="图片 12" descr="E:\2017下\健康促进学校材料\5、卫生工作照片\外出培训照片\20141211学校卫生安全工作会议\PIC_20141211_133943_0AA.JPGPIC_20141211_133943_0AA"/>
          <p:cNvPicPr>
            <a:picLocks noChangeAspect="1"/>
          </p:cNvPicPr>
          <p:nvPr/>
        </p:nvPicPr>
        <p:blipFill>
          <a:blip r:embed="rId8" cstate="print"/>
          <a:srcRect/>
          <a:stretch>
            <a:fillRect/>
          </a:stretch>
        </p:blipFill>
        <p:spPr>
          <a:xfrm>
            <a:off x="4810231" y="1282171"/>
            <a:ext cx="3513455" cy="2635250"/>
          </a:xfrm>
          <a:prstGeom prst="rect">
            <a:avLst/>
          </a:prstGeom>
          <a:ln>
            <a:noFill/>
          </a:ln>
          <a:effectLst>
            <a:outerShdw blurRad="292100" dist="139700" dir="2700000" algn="tl" rotWithShape="0">
              <a:srgbClr val="333333">
                <a:alpha val="65000"/>
              </a:srgbClr>
            </a:outerShdw>
          </a:effectLst>
        </p:spPr>
      </p:pic>
      <p:pic>
        <p:nvPicPr>
          <p:cNvPr id="14" name="图片 13" descr="E:\2017下\健康促进学校材料\5、卫生工作照片\外出培训照片\20170330红十字会急救培训\IMG_20170330_140731.jpgIMG_20170330_140731"/>
          <p:cNvPicPr>
            <a:picLocks noChangeAspect="1"/>
          </p:cNvPicPr>
          <p:nvPr/>
        </p:nvPicPr>
        <p:blipFill>
          <a:blip r:embed="rId9" cstate="print"/>
          <a:srcRect/>
          <a:stretch>
            <a:fillRect/>
          </a:stretch>
        </p:blipFill>
        <p:spPr>
          <a:xfrm>
            <a:off x="4808538" y="4034368"/>
            <a:ext cx="3505200" cy="2628900"/>
          </a:xfrm>
          <a:prstGeom prst="rect">
            <a:avLst/>
          </a:prstGeom>
          <a:ln>
            <a:noFill/>
          </a:ln>
          <a:effectLst>
            <a:outerShdw blurRad="292100" dist="139700" dir="2700000" algn="tl" rotWithShape="0">
              <a:srgbClr val="333333">
                <a:alpha val="65000"/>
              </a:srgbClr>
            </a:outerShdw>
          </a:effectLst>
        </p:spPr>
      </p:pic>
      <p:pic>
        <p:nvPicPr>
          <p:cNvPr id="15" name="图片 14" descr="E:\2017下\健康促进学校材料\5、卫生工作照片\外出培训照片\20171017急救培训\IMG_20171016_130829.jpgIMG_20171016_130829"/>
          <p:cNvPicPr>
            <a:picLocks noChangeAspect="1"/>
          </p:cNvPicPr>
          <p:nvPr/>
        </p:nvPicPr>
        <p:blipFill>
          <a:blip r:embed="rId10" cstate="print"/>
          <a:srcRect/>
          <a:stretch>
            <a:fillRect/>
          </a:stretch>
        </p:blipFill>
        <p:spPr>
          <a:xfrm>
            <a:off x="8386762" y="2568099"/>
            <a:ext cx="3616325" cy="271208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方正硬笔楷书简体" panose="03000509000000000000" charset="-122"/>
                <a:ea typeface="方正硬笔楷书简体" panose="03000509000000000000" charset="-122"/>
              </a:rPr>
              <a:t>　　　　　　</a:t>
            </a:r>
            <a:r>
              <a:rPr lang="zh-CN" altLang="en-US" b="1" dirty="0" smtClean="0">
                <a:solidFill>
                  <a:srgbClr val="FF0000"/>
                </a:solidFill>
                <a:latin typeface="方正硬笔楷书简体" panose="03000509000000000000" charset="-122"/>
                <a:ea typeface="方正硬笔楷书简体" panose="03000509000000000000" charset="-122"/>
              </a:rPr>
              <a:t>快乐大课间</a:t>
            </a:r>
            <a:br>
              <a:rPr lang="zh-CN" altLang="en-US" b="1" dirty="0" smtClean="0">
                <a:solidFill>
                  <a:srgbClr val="FF0000"/>
                </a:solidFill>
                <a:latin typeface="方正硬笔楷书简体" panose="03000509000000000000" charset="-122"/>
                <a:ea typeface="方正硬笔楷书简体" panose="03000509000000000000" charset="-122"/>
              </a:rPr>
            </a:br>
            <a:endParaRPr lang="zh-CN" altLang="en-US" dirty="0">
              <a:solidFill>
                <a:srgbClr val="FF0000"/>
              </a:solidFill>
            </a:endParaRPr>
          </a:p>
        </p:txBody>
      </p:sp>
      <p:pic>
        <p:nvPicPr>
          <p:cNvPr id="12" name="内容占位符 11" descr="img_8778.jpg"/>
          <p:cNvPicPr>
            <a:picLocks noGrp="1" noChangeAspect="1"/>
          </p:cNvPicPr>
          <p:nvPr>
            <p:ph idx="1"/>
          </p:nvPr>
        </p:nvPicPr>
        <p:blipFill>
          <a:blip r:embed="rId2" cstate="print"/>
          <a:stretch>
            <a:fillRect/>
          </a:stretch>
        </p:blipFill>
        <p:spPr>
          <a:xfrm>
            <a:off x="1674816" y="1129340"/>
            <a:ext cx="3616223" cy="2410815"/>
          </a:xfrm>
        </p:spPr>
      </p:pic>
      <p:grpSp>
        <p:nvGrpSpPr>
          <p:cNvPr id="4" name="组合 17"/>
          <p:cNvGrpSpPr/>
          <p:nvPr/>
        </p:nvGrpSpPr>
        <p:grpSpPr bwMode="auto">
          <a:xfrm>
            <a:off x="152400" y="0"/>
            <a:ext cx="1514475" cy="2055813"/>
            <a:chOff x="0" y="0"/>
            <a:chExt cx="845630" cy="1147513"/>
          </a:xfrm>
        </p:grpSpPr>
        <p:grpSp>
          <p:nvGrpSpPr>
            <p:cNvPr id="5" name="组合 18"/>
            <p:cNvGrpSpPr/>
            <p:nvPr/>
          </p:nvGrpSpPr>
          <p:grpSpPr bwMode="auto">
            <a:xfrm>
              <a:off x="252115" y="568677"/>
              <a:ext cx="593515" cy="578836"/>
              <a:chOff x="0" y="0"/>
              <a:chExt cx="593515" cy="578836"/>
            </a:xfrm>
          </p:grpSpPr>
          <p:pic>
            <p:nvPicPr>
              <p:cNvPr id="9"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0"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6" name="组合 19"/>
            <p:cNvGrpSpPr/>
            <p:nvPr/>
          </p:nvGrpSpPr>
          <p:grpSpPr bwMode="auto">
            <a:xfrm>
              <a:off x="0" y="0"/>
              <a:ext cx="749158" cy="761622"/>
              <a:chOff x="0" y="0"/>
              <a:chExt cx="749158" cy="761622"/>
            </a:xfrm>
          </p:grpSpPr>
          <p:pic>
            <p:nvPicPr>
              <p:cNvPr id="7"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8"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1" name="Picture 1" descr="QQ图片2016120508450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9513815" y="-117447"/>
            <a:ext cx="2974518" cy="2460625"/>
          </a:xfrm>
          <a:prstGeom prst="rect">
            <a:avLst/>
          </a:prstGeom>
          <a:noFill/>
        </p:spPr>
      </p:pic>
      <p:pic>
        <p:nvPicPr>
          <p:cNvPr id="13" name="图片 12" descr="img_8782.jpg"/>
          <p:cNvPicPr>
            <a:picLocks noChangeAspect="1"/>
          </p:cNvPicPr>
          <p:nvPr/>
        </p:nvPicPr>
        <p:blipFill>
          <a:blip r:embed="rId8" cstate="print"/>
          <a:stretch>
            <a:fillRect/>
          </a:stretch>
        </p:blipFill>
        <p:spPr>
          <a:xfrm>
            <a:off x="6002671" y="1098957"/>
            <a:ext cx="3649213" cy="2432808"/>
          </a:xfrm>
          <a:prstGeom prst="rect">
            <a:avLst/>
          </a:prstGeom>
        </p:spPr>
      </p:pic>
      <p:pic>
        <p:nvPicPr>
          <p:cNvPr id="14" name="图片 13" descr="img_8785.jpg"/>
          <p:cNvPicPr>
            <a:picLocks noChangeAspect="1"/>
          </p:cNvPicPr>
          <p:nvPr/>
        </p:nvPicPr>
        <p:blipFill>
          <a:blip r:embed="rId9" cstate="print"/>
          <a:stretch>
            <a:fillRect/>
          </a:stretch>
        </p:blipFill>
        <p:spPr>
          <a:xfrm>
            <a:off x="427838" y="3854972"/>
            <a:ext cx="3640824" cy="2427216"/>
          </a:xfrm>
          <a:prstGeom prst="rect">
            <a:avLst/>
          </a:prstGeom>
        </p:spPr>
      </p:pic>
      <p:pic>
        <p:nvPicPr>
          <p:cNvPr id="15" name="图片 14" descr="img_8761.jpg"/>
          <p:cNvPicPr>
            <a:picLocks noChangeAspect="1"/>
          </p:cNvPicPr>
          <p:nvPr/>
        </p:nvPicPr>
        <p:blipFill>
          <a:blip r:embed="rId10" cstate="print"/>
          <a:stretch>
            <a:fillRect/>
          </a:stretch>
        </p:blipFill>
        <p:spPr>
          <a:xfrm>
            <a:off x="4370664" y="3909270"/>
            <a:ext cx="3636628" cy="2424418"/>
          </a:xfrm>
          <a:prstGeom prst="rect">
            <a:avLst/>
          </a:prstGeom>
        </p:spPr>
      </p:pic>
      <p:pic>
        <p:nvPicPr>
          <p:cNvPr id="16" name="图片 15" descr="img_8765.jpg"/>
          <p:cNvPicPr>
            <a:picLocks noChangeAspect="1"/>
          </p:cNvPicPr>
          <p:nvPr/>
        </p:nvPicPr>
        <p:blipFill>
          <a:blip r:embed="rId11" cstate="print"/>
          <a:stretch>
            <a:fillRect/>
          </a:stretch>
        </p:blipFill>
        <p:spPr>
          <a:xfrm>
            <a:off x="8095375" y="3926048"/>
            <a:ext cx="3582101" cy="238806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solidFill>
                  <a:srgbClr val="FF0000"/>
                </a:solidFill>
                <a:latin typeface="方正硬笔楷书简体" panose="03000509000000000000" charset="-122"/>
                <a:ea typeface="方正硬笔楷书简体" panose="03000509000000000000" charset="-122"/>
              </a:rPr>
              <a:t>　　　　健　康　体　检</a:t>
            </a:r>
            <a:br>
              <a:rPr lang="zh-CN" altLang="en-US" b="1" dirty="0" smtClean="0">
                <a:solidFill>
                  <a:srgbClr val="FF0000"/>
                </a:solidFill>
                <a:latin typeface="方正硬笔楷书简体" panose="03000509000000000000" charset="-122"/>
                <a:ea typeface="方正硬笔楷书简体" panose="03000509000000000000" charset="-122"/>
              </a:rPr>
            </a:br>
            <a:endParaRPr lang="zh-CN" altLang="en-US" dirty="0"/>
          </a:p>
        </p:txBody>
      </p:sp>
      <p:pic>
        <p:nvPicPr>
          <p:cNvPr id="4" name="内容占位符 3" descr="C:\Users\Administrator\Documents\Tencent Files\1250075104\FileRecv\MobileFile\IMG_20180912_120453.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34517" y="1762806"/>
            <a:ext cx="4614218" cy="2582691"/>
          </a:xfrm>
          <a:prstGeom prst="rect">
            <a:avLst/>
          </a:prstGeom>
          <a:noFill/>
          <a:ln>
            <a:noFill/>
          </a:ln>
        </p:spPr>
      </p:pic>
      <p:pic>
        <p:nvPicPr>
          <p:cNvPr id="8" name="图片 7" descr="C:\Users\Administrator\Documents\Tencent Files\1250075104\FileRecv\MobileFile\IMG_20180912_12044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5633" y="1770077"/>
            <a:ext cx="4555222" cy="2642532"/>
          </a:xfrm>
          <a:prstGeom prst="rect">
            <a:avLst/>
          </a:prstGeom>
          <a:noFill/>
          <a:ln>
            <a:noFill/>
          </a:ln>
        </p:spPr>
      </p:pic>
      <p:pic>
        <p:nvPicPr>
          <p:cNvPr id="9" name="图片 8" descr="C:\Users\Administrator\Documents\Tencent Files\1250075104\FileRecv\MobileFile\IMG_20180912_12041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1430" y="4420996"/>
            <a:ext cx="4681057" cy="2701255"/>
          </a:xfrm>
          <a:prstGeom prst="rect">
            <a:avLst/>
          </a:prstGeom>
          <a:noFill/>
          <a:ln>
            <a:noFill/>
          </a:ln>
        </p:spPr>
      </p:pic>
      <p:pic>
        <p:nvPicPr>
          <p:cNvPr id="10" name="Picture 1" descr="QQ图片2016120508450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513815" y="-117447"/>
            <a:ext cx="2974518" cy="2460625"/>
          </a:xfrm>
          <a:prstGeom prst="rect">
            <a:avLst/>
          </a:prstGeom>
          <a:noFill/>
        </p:spPr>
      </p:pic>
      <p:grpSp>
        <p:nvGrpSpPr>
          <p:cNvPr id="11" name="组合 17"/>
          <p:cNvGrpSpPr/>
          <p:nvPr/>
        </p:nvGrpSpPr>
        <p:grpSpPr bwMode="auto">
          <a:xfrm>
            <a:off x="0" y="0"/>
            <a:ext cx="1399646" cy="1653116"/>
            <a:chOff x="0" y="0"/>
            <a:chExt cx="845630" cy="1147513"/>
          </a:xfrm>
        </p:grpSpPr>
        <p:grpSp>
          <p:nvGrpSpPr>
            <p:cNvPr id="12" name="组合 18"/>
            <p:cNvGrpSpPr/>
            <p:nvPr/>
          </p:nvGrpSpPr>
          <p:grpSpPr bwMode="auto">
            <a:xfrm>
              <a:off x="252115" y="568677"/>
              <a:ext cx="593515" cy="578836"/>
              <a:chOff x="0" y="0"/>
              <a:chExt cx="593515" cy="578836"/>
            </a:xfrm>
          </p:grpSpPr>
          <p:pic>
            <p:nvPicPr>
              <p:cNvPr id="16" name="Picture 7" descr="C:\Users\x201i\Desktop\水墨圆.png"/>
              <p:cNvPicPr>
                <a:picLocks noChangeAspect="1" noChangeArrowheads="1"/>
              </p:cNvPicPr>
              <p:nvPr/>
            </p:nvPicPr>
            <p:blipFill>
              <a:blip r:embed="rId6" cstate="print"/>
              <a:srcRect/>
              <a:stretch>
                <a:fillRect/>
              </a:stretch>
            </p:blipFill>
            <p:spPr bwMode="auto">
              <a:xfrm>
                <a:off x="0" y="0"/>
                <a:ext cx="593515" cy="578836"/>
              </a:xfrm>
              <a:prstGeom prst="rect">
                <a:avLst/>
              </a:prstGeom>
              <a:noFill/>
              <a:ln w="9525">
                <a:noFill/>
                <a:miter lim="800000"/>
                <a:headEnd/>
                <a:tailEnd/>
              </a:ln>
            </p:spPr>
          </p:pic>
          <p:pic>
            <p:nvPicPr>
              <p:cNvPr id="17" name="矩形 23"/>
              <p:cNvPicPr>
                <a:picLocks noChangeArrowheads="1"/>
              </p:cNvPicPr>
              <p:nvPr/>
            </p:nvPicPr>
            <p:blipFill>
              <a:blip r:embed="rId7" cstate="print"/>
              <a:srcRect/>
              <a:stretch>
                <a:fillRect/>
              </a:stretch>
            </p:blipFill>
            <p:spPr bwMode="auto">
              <a:xfrm>
                <a:off x="-118772" y="35474"/>
                <a:ext cx="743388" cy="608490"/>
              </a:xfrm>
              <a:prstGeom prst="rect">
                <a:avLst/>
              </a:prstGeom>
              <a:noFill/>
              <a:ln w="9525">
                <a:noFill/>
                <a:miter lim="800000"/>
                <a:headEnd/>
                <a:tailEnd/>
              </a:ln>
            </p:spPr>
          </p:pic>
        </p:grpSp>
        <p:grpSp>
          <p:nvGrpSpPr>
            <p:cNvPr id="13" name="组合 19"/>
            <p:cNvGrpSpPr/>
            <p:nvPr/>
          </p:nvGrpSpPr>
          <p:grpSpPr bwMode="auto">
            <a:xfrm>
              <a:off x="0" y="0"/>
              <a:ext cx="749158" cy="761622"/>
              <a:chOff x="0" y="0"/>
              <a:chExt cx="749158" cy="761622"/>
            </a:xfrm>
          </p:grpSpPr>
          <p:pic>
            <p:nvPicPr>
              <p:cNvPr id="14" name="矩形 20"/>
              <p:cNvPicPr>
                <a:picLocks noChangeArrowheads="1"/>
              </p:cNvPicPr>
              <p:nvPr/>
            </p:nvPicPr>
            <p:blipFill>
              <a:blip r:embed="rId8" cstate="print"/>
              <a:srcRect/>
              <a:stretch>
                <a:fillRect/>
              </a:stretch>
            </p:blipFill>
            <p:spPr bwMode="auto">
              <a:xfrm>
                <a:off x="-209759" y="-106435"/>
                <a:ext cx="955785" cy="910693"/>
              </a:xfrm>
              <a:prstGeom prst="rect">
                <a:avLst/>
              </a:prstGeom>
              <a:noFill/>
              <a:ln w="9525">
                <a:noFill/>
                <a:miter lim="800000"/>
                <a:headEnd/>
                <a:tailEnd/>
              </a:ln>
            </p:spPr>
          </p:pic>
          <p:pic>
            <p:nvPicPr>
              <p:cNvPr id="15" name="矩形 21"/>
              <p:cNvPicPr>
                <a:picLocks noChangeArrowheads="1"/>
              </p:cNvPicPr>
              <p:nvPr/>
            </p:nvPicPr>
            <p:blipFill>
              <a:blip r:embed="rId9" cstate="print"/>
              <a:srcRect/>
              <a:stretch>
                <a:fillRect/>
              </a:stretch>
            </p:blipFill>
            <p:spPr bwMode="auto">
              <a:xfrm>
                <a:off x="2638" y="101840"/>
                <a:ext cx="951700" cy="906609"/>
              </a:xfrm>
              <a:prstGeom prst="rect">
                <a:avLst/>
              </a:prstGeom>
              <a:noFill/>
              <a:ln w="9525">
                <a:noFill/>
                <a:miter lim="800000"/>
                <a:headEnd/>
                <a:tailEnd/>
              </a:ln>
            </p:spPr>
          </p:pic>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solidFill>
                  <a:srgbClr val="FF0000"/>
                </a:solidFill>
                <a:latin typeface="方正硬笔楷书简体" panose="03000509000000000000" charset="-122"/>
                <a:ea typeface="方正硬笔楷书简体" panose="03000509000000000000" charset="-122"/>
              </a:rPr>
              <a:t>　　　　　　健　康　体　检</a:t>
            </a:r>
            <a:br>
              <a:rPr lang="zh-CN" altLang="en-US" b="1" dirty="0" smtClean="0">
                <a:solidFill>
                  <a:srgbClr val="FF0000"/>
                </a:solidFill>
                <a:latin typeface="方正硬笔楷书简体" panose="03000509000000000000" charset="-122"/>
                <a:ea typeface="方正硬笔楷书简体" panose="03000509000000000000" charset="-122"/>
              </a:rPr>
            </a:br>
            <a:endParaRPr lang="zh-CN" altLang="en-US" dirty="0"/>
          </a:p>
        </p:txBody>
      </p:sp>
      <p:pic>
        <p:nvPicPr>
          <p:cNvPr id="12" name="内容占位符 11" descr="11e1a4833b504f03a803242d86f2617b.jpg"/>
          <p:cNvPicPr>
            <a:picLocks noGrp="1" noChangeAspect="1"/>
          </p:cNvPicPr>
          <p:nvPr>
            <p:ph idx="1"/>
          </p:nvPr>
        </p:nvPicPr>
        <p:blipFill>
          <a:blip r:embed="rId2" cstate="print"/>
          <a:stretch>
            <a:fillRect/>
          </a:stretch>
        </p:blipFill>
        <p:spPr>
          <a:xfrm>
            <a:off x="647700" y="2319867"/>
            <a:ext cx="4796367" cy="3597275"/>
          </a:xfrm>
        </p:spPr>
      </p:pic>
      <p:pic>
        <p:nvPicPr>
          <p:cNvPr id="4"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513815" y="-117447"/>
            <a:ext cx="2974518" cy="2460625"/>
          </a:xfrm>
          <a:prstGeom prst="rect">
            <a:avLst/>
          </a:prstGeom>
          <a:noFill/>
        </p:spPr>
      </p:pic>
      <p:grpSp>
        <p:nvGrpSpPr>
          <p:cNvPr id="5" name="组合 17"/>
          <p:cNvGrpSpPr/>
          <p:nvPr/>
        </p:nvGrpSpPr>
        <p:grpSpPr bwMode="auto">
          <a:xfrm>
            <a:off x="0" y="0"/>
            <a:ext cx="1399646" cy="1653116"/>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7"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3" name="图片 12" descr="968c8802a9e84e7ba91b7b6a83a48d38.jpg"/>
          <p:cNvPicPr>
            <a:picLocks noChangeAspect="1"/>
          </p:cNvPicPr>
          <p:nvPr/>
        </p:nvPicPr>
        <p:blipFill>
          <a:blip r:embed="rId8" cstate="print"/>
          <a:stretch>
            <a:fillRect/>
          </a:stretch>
        </p:blipFill>
        <p:spPr>
          <a:xfrm>
            <a:off x="5505369" y="1980142"/>
            <a:ext cx="5873832" cy="380259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solidFill>
                  <a:srgbClr val="FF0000"/>
                </a:solidFill>
                <a:latin typeface="楷体" panose="02010609060101010101" charset="-122"/>
                <a:ea typeface="楷体" panose="02010609060101010101" charset="-122"/>
              </a:rPr>
              <a:t> 心理健康教育讲座</a:t>
            </a:r>
            <a:br>
              <a:rPr lang="zh-CN" altLang="en-US" b="1" dirty="0" smtClean="0">
                <a:solidFill>
                  <a:srgbClr val="FF0000"/>
                </a:solidFill>
                <a:latin typeface="楷体" panose="02010609060101010101" charset="-122"/>
                <a:ea typeface="楷体" panose="02010609060101010101" charset="-122"/>
              </a:rPr>
            </a:br>
            <a:endParaRPr lang="zh-CN" altLang="en-US" dirty="0"/>
          </a:p>
        </p:txBody>
      </p:sp>
      <p:pic>
        <p:nvPicPr>
          <p:cNvPr id="4" name="内容占位符 3" descr="微信图片_20181024103408.jpg"/>
          <p:cNvPicPr>
            <a:picLocks noGrp="1" noChangeAspect="1"/>
          </p:cNvPicPr>
          <p:nvPr>
            <p:ph idx="1"/>
          </p:nvPr>
        </p:nvPicPr>
        <p:blipFill>
          <a:blip r:embed="rId2" cstate="print"/>
          <a:stretch>
            <a:fillRect/>
          </a:stretch>
        </p:blipFill>
        <p:spPr>
          <a:xfrm>
            <a:off x="486561" y="1073535"/>
            <a:ext cx="4932727" cy="3140403"/>
          </a:xfrm>
        </p:spPr>
      </p:pic>
      <p:pic>
        <p:nvPicPr>
          <p:cNvPr id="5" name="图片 4" descr="1708289505.jpg"/>
          <p:cNvPicPr>
            <a:picLocks noChangeAspect="1"/>
          </p:cNvPicPr>
          <p:nvPr/>
        </p:nvPicPr>
        <p:blipFill>
          <a:blip r:embed="rId3" cstate="print"/>
          <a:stretch>
            <a:fillRect/>
          </a:stretch>
        </p:blipFill>
        <p:spPr>
          <a:xfrm>
            <a:off x="5689950" y="572006"/>
            <a:ext cx="5267935" cy="3293844"/>
          </a:xfrm>
          <a:prstGeom prst="rect">
            <a:avLst/>
          </a:prstGeom>
        </p:spPr>
      </p:pic>
      <p:pic>
        <p:nvPicPr>
          <p:cNvPr id="6" name="图片 5" descr="1708320130.jpg"/>
          <p:cNvPicPr>
            <a:picLocks noChangeAspect="1"/>
          </p:cNvPicPr>
          <p:nvPr/>
        </p:nvPicPr>
        <p:blipFill>
          <a:blip r:embed="rId4" cstate="print"/>
          <a:stretch>
            <a:fillRect/>
          </a:stretch>
        </p:blipFill>
        <p:spPr>
          <a:xfrm>
            <a:off x="6302154" y="3808370"/>
            <a:ext cx="4714613" cy="2701022"/>
          </a:xfrm>
          <a:prstGeom prst="rect">
            <a:avLst/>
          </a:prstGeom>
        </p:spPr>
      </p:pic>
      <p:pic>
        <p:nvPicPr>
          <p:cNvPr id="7" name="图片 6" descr="1708331224.jpg"/>
          <p:cNvPicPr>
            <a:picLocks noChangeAspect="1"/>
          </p:cNvPicPr>
          <p:nvPr/>
        </p:nvPicPr>
        <p:blipFill>
          <a:blip r:embed="rId5" cstate="print"/>
          <a:stretch>
            <a:fillRect/>
          </a:stretch>
        </p:blipFill>
        <p:spPr>
          <a:xfrm>
            <a:off x="548119" y="4209953"/>
            <a:ext cx="5715000" cy="3810000"/>
          </a:xfrm>
          <a:prstGeom prst="rect">
            <a:avLst/>
          </a:prstGeom>
        </p:spPr>
      </p:pic>
      <p:pic>
        <p:nvPicPr>
          <p:cNvPr id="8" name="Picture 1" descr="QQ图片2016120508450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949343" y="-117446"/>
            <a:ext cx="2545391" cy="2105637"/>
          </a:xfrm>
          <a:prstGeom prst="rect">
            <a:avLst/>
          </a:prstGeom>
          <a:noFill/>
        </p:spPr>
      </p:pic>
      <p:grpSp>
        <p:nvGrpSpPr>
          <p:cNvPr id="16" name="组合 17"/>
          <p:cNvGrpSpPr/>
          <p:nvPr/>
        </p:nvGrpSpPr>
        <p:grpSpPr bwMode="auto">
          <a:xfrm>
            <a:off x="-11113" y="31751"/>
            <a:ext cx="1399646" cy="1653116"/>
            <a:chOff x="0" y="0"/>
            <a:chExt cx="845630" cy="1147513"/>
          </a:xfrm>
        </p:grpSpPr>
        <p:grpSp>
          <p:nvGrpSpPr>
            <p:cNvPr id="17" name="组合 18"/>
            <p:cNvGrpSpPr/>
            <p:nvPr/>
          </p:nvGrpSpPr>
          <p:grpSpPr bwMode="auto">
            <a:xfrm>
              <a:off x="252115" y="568677"/>
              <a:ext cx="593515" cy="578836"/>
              <a:chOff x="0" y="0"/>
              <a:chExt cx="593515" cy="578836"/>
            </a:xfrm>
          </p:grpSpPr>
          <p:pic>
            <p:nvPicPr>
              <p:cNvPr id="21" name="Picture 7" descr="C:\Users\x201i\Desktop\水墨圆.png"/>
              <p:cNvPicPr>
                <a:picLocks noChangeAspect="1" noChangeArrowheads="1"/>
              </p:cNvPicPr>
              <p:nvPr/>
            </p:nvPicPr>
            <p:blipFill>
              <a:blip r:embed="rId7" cstate="print"/>
              <a:srcRect/>
              <a:stretch>
                <a:fillRect/>
              </a:stretch>
            </p:blipFill>
            <p:spPr bwMode="auto">
              <a:xfrm>
                <a:off x="0" y="0"/>
                <a:ext cx="593515" cy="578836"/>
              </a:xfrm>
              <a:prstGeom prst="rect">
                <a:avLst/>
              </a:prstGeom>
              <a:noFill/>
              <a:ln w="9525">
                <a:noFill/>
                <a:miter lim="800000"/>
                <a:headEnd/>
                <a:tailEnd/>
              </a:ln>
            </p:spPr>
          </p:pic>
          <p:pic>
            <p:nvPicPr>
              <p:cNvPr id="22" name="矩形 23"/>
              <p:cNvPicPr>
                <a:picLocks noChangeArrowheads="1"/>
              </p:cNvPicPr>
              <p:nvPr/>
            </p:nvPicPr>
            <p:blipFill>
              <a:blip r:embed="rId8" cstate="print"/>
              <a:srcRect/>
              <a:stretch>
                <a:fillRect/>
              </a:stretch>
            </p:blipFill>
            <p:spPr bwMode="auto">
              <a:xfrm>
                <a:off x="-118772" y="35474"/>
                <a:ext cx="743388" cy="608490"/>
              </a:xfrm>
              <a:prstGeom prst="rect">
                <a:avLst/>
              </a:prstGeom>
              <a:noFill/>
              <a:ln w="9525">
                <a:noFill/>
                <a:miter lim="800000"/>
                <a:headEnd/>
                <a:tailEnd/>
              </a:ln>
            </p:spPr>
          </p:pic>
        </p:grpSp>
        <p:grpSp>
          <p:nvGrpSpPr>
            <p:cNvPr id="18" name="组合 19"/>
            <p:cNvGrpSpPr/>
            <p:nvPr/>
          </p:nvGrpSpPr>
          <p:grpSpPr bwMode="auto">
            <a:xfrm>
              <a:off x="0" y="0"/>
              <a:ext cx="749158" cy="761622"/>
              <a:chOff x="0" y="0"/>
              <a:chExt cx="749158" cy="761622"/>
            </a:xfrm>
          </p:grpSpPr>
          <p:pic>
            <p:nvPicPr>
              <p:cNvPr id="19" name="矩形 20"/>
              <p:cNvPicPr>
                <a:picLocks noChangeArrowheads="1"/>
              </p:cNvPicPr>
              <p:nvPr/>
            </p:nvPicPr>
            <p:blipFill>
              <a:blip r:embed="rId9" cstate="print"/>
              <a:srcRect/>
              <a:stretch>
                <a:fillRect/>
              </a:stretch>
            </p:blipFill>
            <p:spPr bwMode="auto">
              <a:xfrm>
                <a:off x="-209759" y="-106435"/>
                <a:ext cx="955785" cy="910693"/>
              </a:xfrm>
              <a:prstGeom prst="rect">
                <a:avLst/>
              </a:prstGeom>
              <a:noFill/>
              <a:ln w="9525">
                <a:noFill/>
                <a:miter lim="800000"/>
                <a:headEnd/>
                <a:tailEnd/>
              </a:ln>
            </p:spPr>
          </p:pic>
          <p:pic>
            <p:nvPicPr>
              <p:cNvPr id="20" name="矩形 21"/>
              <p:cNvPicPr>
                <a:picLocks noChangeArrowheads="1"/>
              </p:cNvPicPr>
              <p:nvPr/>
            </p:nvPicPr>
            <p:blipFill>
              <a:blip r:embed="rId10" cstate="print"/>
              <a:srcRect/>
              <a:stretch>
                <a:fillRect/>
              </a:stretch>
            </p:blipFill>
            <p:spPr bwMode="auto">
              <a:xfrm>
                <a:off x="2638" y="101840"/>
                <a:ext cx="951700" cy="906609"/>
              </a:xfrm>
              <a:prstGeom prst="rect">
                <a:avLst/>
              </a:prstGeom>
              <a:noFill/>
              <a:ln w="9525">
                <a:noFill/>
                <a:miter lim="800000"/>
                <a:headEnd/>
                <a:tailEnd/>
              </a:ln>
            </p:spPr>
          </p:pic>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a:t>
            </a:r>
            <a:r>
              <a:rPr lang="zh-CN" altLang="en-US" dirty="0" smtClean="0">
                <a:solidFill>
                  <a:srgbClr val="FF0000"/>
                </a:solidFill>
              </a:rPr>
              <a:t>全体教师心理健康知识考试</a:t>
            </a:r>
            <a:endParaRPr lang="zh-CN" altLang="en-US" dirty="0">
              <a:solidFill>
                <a:srgbClr val="FF0000"/>
              </a:solidFill>
            </a:endParaRPr>
          </a:p>
        </p:txBody>
      </p:sp>
      <p:pic>
        <p:nvPicPr>
          <p:cNvPr id="5" name="图片 4" descr="图片1.png"/>
          <p:cNvPicPr>
            <a:picLocks noChangeAspect="1"/>
          </p:cNvPicPr>
          <p:nvPr/>
        </p:nvPicPr>
        <p:blipFill>
          <a:blip r:embed="rId2" cstate="print"/>
          <a:stretch>
            <a:fillRect/>
          </a:stretch>
        </p:blipFill>
        <p:spPr>
          <a:xfrm>
            <a:off x="0" y="1683194"/>
            <a:ext cx="11341916" cy="4699628"/>
          </a:xfrm>
          <a:prstGeom prst="rect">
            <a:avLst/>
          </a:prstGeom>
        </p:spPr>
      </p:pic>
      <p:pic>
        <p:nvPicPr>
          <p:cNvPr id="6"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49343" y="-117446"/>
            <a:ext cx="2545391" cy="2105637"/>
          </a:xfrm>
          <a:prstGeom prst="rect">
            <a:avLst/>
          </a:prstGeom>
          <a:noFill/>
        </p:spPr>
      </p:pic>
      <p:grpSp>
        <p:nvGrpSpPr>
          <p:cNvPr id="7" name="组合 17"/>
          <p:cNvGrpSpPr/>
          <p:nvPr/>
        </p:nvGrpSpPr>
        <p:grpSpPr bwMode="auto">
          <a:xfrm>
            <a:off x="-11113" y="31751"/>
            <a:ext cx="1399646" cy="1653116"/>
            <a:chOff x="0" y="0"/>
            <a:chExt cx="845630" cy="1147513"/>
          </a:xfrm>
        </p:grpSpPr>
        <p:grpSp>
          <p:nvGrpSpPr>
            <p:cNvPr id="8" name="组合 18"/>
            <p:cNvGrpSpPr/>
            <p:nvPr/>
          </p:nvGrpSpPr>
          <p:grpSpPr bwMode="auto">
            <a:xfrm>
              <a:off x="252115" y="568677"/>
              <a:ext cx="593515" cy="578836"/>
              <a:chOff x="0" y="0"/>
              <a:chExt cx="593515" cy="578836"/>
            </a:xfrm>
          </p:grpSpPr>
          <p:pic>
            <p:nvPicPr>
              <p:cNvPr id="12"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3"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9" name="组合 19"/>
            <p:cNvGrpSpPr/>
            <p:nvPr/>
          </p:nvGrpSpPr>
          <p:grpSpPr bwMode="auto">
            <a:xfrm>
              <a:off x="0" y="0"/>
              <a:ext cx="749158" cy="761622"/>
              <a:chOff x="0" y="0"/>
              <a:chExt cx="749158" cy="761622"/>
            </a:xfrm>
          </p:grpSpPr>
          <p:pic>
            <p:nvPicPr>
              <p:cNvPr id="10"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11" name="矩形 21"/>
              <p:cNvPicPr>
                <a:picLocks noChangeArrowheads="1"/>
              </p:cNvPicPr>
              <p:nvPr/>
            </p:nvPicPr>
            <p:blipFill>
              <a:blip r:embed="rId7" cstate="print"/>
              <a:srcRect/>
              <a:stretch>
                <a:fillRect/>
              </a:stretch>
            </p:blipFill>
            <p:spPr bwMode="auto">
              <a:xfrm>
                <a:off x="2638" y="101840"/>
                <a:ext cx="951700" cy="906609"/>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152400" y="214313"/>
            <a:ext cx="4586288" cy="873125"/>
            <a:chOff x="193779" y="40265"/>
            <a:chExt cx="5527167" cy="1052663"/>
          </a:xfrm>
        </p:grpSpPr>
        <p:pic>
          <p:nvPicPr>
            <p:cNvPr id="14347" name="Picture 9" descr="F:\ppt素材\图标\我收集的图标\字体\3.png"/>
            <p:cNvPicPr>
              <a:picLocks noChangeAspect="1" noChangeArrowheads="1"/>
            </p:cNvPicPr>
            <p:nvPr/>
          </p:nvPicPr>
          <p:blipFill>
            <a:blip r:embed="rId2" cstate="print"/>
            <a:srcRect/>
            <a:stretch>
              <a:fillRect/>
            </a:stretch>
          </p:blipFill>
          <p:spPr bwMode="auto">
            <a:xfrm rot="5400000">
              <a:off x="2675800" y="-1976455"/>
              <a:ext cx="764882" cy="5325410"/>
            </a:xfrm>
            <a:prstGeom prst="rect">
              <a:avLst/>
            </a:prstGeom>
            <a:noFill/>
            <a:ln w="9525">
              <a:noFill/>
              <a:miter lim="800000"/>
              <a:headEnd/>
              <a:tailEnd/>
            </a:ln>
          </p:spPr>
        </p:pic>
        <p:pic>
          <p:nvPicPr>
            <p:cNvPr id="14348" name="Picture 6" descr="F:\超棒ppt模板\中国风\中国风物件\maobi.png"/>
            <p:cNvPicPr>
              <a:picLocks noChangeAspect="1" noChangeArrowheads="1"/>
            </p:cNvPicPr>
            <p:nvPr/>
          </p:nvPicPr>
          <p:blipFill>
            <a:blip r:embed="rId3" cstate="print"/>
            <a:srcRect/>
            <a:stretch>
              <a:fillRect/>
            </a:stretch>
          </p:blipFill>
          <p:spPr bwMode="auto">
            <a:xfrm>
              <a:off x="193779" y="40265"/>
              <a:ext cx="985348" cy="985348"/>
            </a:xfrm>
            <a:prstGeom prst="rect">
              <a:avLst/>
            </a:prstGeom>
            <a:noFill/>
            <a:ln w="9525">
              <a:noFill/>
              <a:miter lim="800000"/>
              <a:headEnd/>
              <a:tailEnd/>
            </a:ln>
          </p:spPr>
        </p:pic>
        <p:sp>
          <p:nvSpPr>
            <p:cNvPr id="5131" name="TextBox 2"/>
            <p:cNvSpPr txBox="1">
              <a:spLocks noChangeArrowheads="1"/>
            </p:cNvSpPr>
            <p:nvPr/>
          </p:nvSpPr>
          <p:spPr bwMode="auto">
            <a:xfrm>
              <a:off x="1045143" y="195293"/>
              <a:ext cx="2674620" cy="897635"/>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4000" dirty="0">
                  <a:solidFill>
                    <a:srgbClr val="C00000"/>
                  </a:solidFill>
                  <a:latin typeface="微软雅黑" panose="020B0503020204020204" pitchFamily="34" charset="-122"/>
                  <a:ea typeface="微软雅黑" panose="020B0503020204020204" pitchFamily="34" charset="-122"/>
                  <a:sym typeface="+mn-ea"/>
                </a:rPr>
                <a:t>学校概况</a:t>
              </a:r>
              <a:endParaRPr lang="zh-CN" altLang="en-US" sz="4000" b="1" dirty="0">
                <a:solidFill>
                  <a:srgbClr val="C00000"/>
                </a:solidFill>
                <a:latin typeface="微软雅黑" panose="020B0503020204020204" pitchFamily="34" charset="-122"/>
                <a:ea typeface="微软雅黑" panose="020B0503020204020204" pitchFamily="34" charset="-122"/>
                <a:cs typeface="+mn-ea"/>
                <a:sym typeface="+mn-ea"/>
              </a:endParaRPr>
            </a:p>
          </p:txBody>
        </p:sp>
      </p:grpSp>
      <p:pic>
        <p:nvPicPr>
          <p:cNvPr id="14338" name="图片 8"/>
          <p:cNvPicPr>
            <a:picLocks noChangeAspect="1"/>
          </p:cNvPicPr>
          <p:nvPr/>
        </p:nvPicPr>
        <p:blipFill>
          <a:blip r:embed="rId4" cstate="print"/>
          <a:srcRect/>
          <a:stretch>
            <a:fillRect/>
          </a:stretch>
        </p:blipFill>
        <p:spPr bwMode="auto">
          <a:xfrm>
            <a:off x="-424678" y="2334615"/>
            <a:ext cx="3875087" cy="2794000"/>
          </a:xfrm>
          <a:prstGeom prst="rect">
            <a:avLst/>
          </a:prstGeom>
          <a:noFill/>
          <a:ln w="9525">
            <a:noFill/>
            <a:miter lim="800000"/>
            <a:headEnd/>
            <a:tailEnd/>
          </a:ln>
        </p:spPr>
      </p:pic>
      <p:sp>
        <p:nvSpPr>
          <p:cNvPr id="5125" name="矩形 10"/>
          <p:cNvSpPr>
            <a:spLocks noChangeArrowheads="1"/>
          </p:cNvSpPr>
          <p:nvPr/>
        </p:nvSpPr>
        <p:spPr bwMode="auto">
          <a:xfrm>
            <a:off x="3048000" y="2040467"/>
            <a:ext cx="5458146" cy="3000821"/>
          </a:xfrm>
          <a:prstGeom prst="rect">
            <a:avLst/>
          </a:prstGeom>
          <a:noFill/>
          <a:ln>
            <a:noFill/>
          </a:ln>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50000"/>
              </a:spcBef>
              <a:defRPr/>
            </a:pPr>
            <a:r>
              <a:rPr lang="zh-CN" altLang="en-US" sz="1400" dirty="0">
                <a:latin typeface="Arial" panose="020B0604020202020204" pitchFamily="34" charset="0"/>
                <a:sym typeface="+mn-ea"/>
              </a:rPr>
              <a:t>       </a:t>
            </a:r>
            <a:r>
              <a:rPr lang="zh-CN" altLang="en-US" dirty="0">
                <a:solidFill>
                  <a:srgbClr val="FF0000"/>
                </a:solidFill>
                <a:latin typeface="Arial" panose="020B0604020202020204" pitchFamily="34" charset="0"/>
                <a:sym typeface="+mn-ea"/>
              </a:rPr>
              <a:t>芙蓉初级中学坐落于武、澄、锡交界处，有明以前，该地原为湖泊，碧波荡漾荷花香；明筑大围，沧海桑田米粮仓。</a:t>
            </a:r>
          </a:p>
          <a:p>
            <a:pPr>
              <a:spcBef>
                <a:spcPct val="50000"/>
              </a:spcBef>
              <a:defRPr/>
            </a:pPr>
            <a:r>
              <a:rPr lang="zh-CN" altLang="en-US" dirty="0">
                <a:solidFill>
                  <a:srgbClr val="FF0000"/>
                </a:solidFill>
                <a:latin typeface="Arial" panose="020B0604020202020204" pitchFamily="34" charset="0"/>
                <a:sym typeface="+mn-ea"/>
              </a:rPr>
              <a:t>       校址先附于庵，后假于祠，再依于湖，终傍于镇。</a:t>
            </a:r>
          </a:p>
          <a:p>
            <a:pPr>
              <a:spcBef>
                <a:spcPct val="50000"/>
              </a:spcBef>
              <a:defRPr/>
            </a:pPr>
            <a:r>
              <a:rPr lang="zh-CN" altLang="en-US" dirty="0">
                <a:solidFill>
                  <a:srgbClr val="FF0000"/>
                </a:solidFill>
                <a:latin typeface="Arial" panose="020B0604020202020204" pitchFamily="34" charset="0"/>
                <a:sym typeface="+mn-ea"/>
              </a:rPr>
              <a:t>       五十余年来，学校先后经历五个发展时期，几代</a:t>
            </a:r>
            <a:r>
              <a:rPr lang="en-US" altLang="zh-CN" dirty="0">
                <a:solidFill>
                  <a:srgbClr val="FF0000"/>
                </a:solidFill>
                <a:latin typeface="Arial" panose="020B0604020202020204" pitchFamily="34" charset="0"/>
                <a:sym typeface="+mn-ea"/>
              </a:rPr>
              <a:t>"</a:t>
            </a:r>
            <a:r>
              <a:rPr lang="zh-CN" altLang="en-US" dirty="0">
                <a:solidFill>
                  <a:srgbClr val="FF0000"/>
                </a:solidFill>
                <a:latin typeface="Arial" panose="020B0604020202020204" pitchFamily="34" charset="0"/>
                <a:sym typeface="+mn-ea"/>
              </a:rPr>
              <a:t>芙中人</a:t>
            </a:r>
            <a:r>
              <a:rPr lang="en-US" altLang="zh-CN" dirty="0">
                <a:solidFill>
                  <a:srgbClr val="FF0000"/>
                </a:solidFill>
                <a:latin typeface="Arial" panose="020B0604020202020204" pitchFamily="34" charset="0"/>
                <a:sym typeface="+mn-ea"/>
              </a:rPr>
              <a:t>"</a:t>
            </a:r>
            <a:r>
              <a:rPr lang="zh-CN" altLang="en-US" dirty="0">
                <a:solidFill>
                  <a:srgbClr val="FF0000"/>
                </a:solidFill>
                <a:latin typeface="Arial" panose="020B0604020202020204" pitchFamily="34" charset="0"/>
                <a:sym typeface="+mn-ea"/>
              </a:rPr>
              <a:t>不断求索，奋力开拓。</a:t>
            </a:r>
          </a:p>
          <a:p>
            <a:pPr>
              <a:spcBef>
                <a:spcPct val="50000"/>
              </a:spcBef>
              <a:defRPr/>
            </a:pPr>
            <a:r>
              <a:rPr lang="zh-CN" altLang="en-US" dirty="0">
                <a:solidFill>
                  <a:srgbClr val="FF0000"/>
                </a:solidFill>
                <a:latin typeface="Arial" panose="020B0604020202020204" pitchFamily="34" charset="0"/>
                <a:sym typeface="+mn-ea"/>
              </a:rPr>
              <a:t>       特殊的地理位置，特别的人文环境，特定的教师群体，使地处</a:t>
            </a:r>
            <a:r>
              <a:rPr lang="en-US" altLang="zh-CN" dirty="0">
                <a:solidFill>
                  <a:srgbClr val="FF0000"/>
                </a:solidFill>
                <a:latin typeface="Arial" panose="020B0604020202020204" pitchFamily="34" charset="0"/>
                <a:sym typeface="+mn-ea"/>
              </a:rPr>
              <a:t>"</a:t>
            </a:r>
            <a:r>
              <a:rPr lang="zh-CN" altLang="en-US" dirty="0">
                <a:solidFill>
                  <a:srgbClr val="FF0000"/>
                </a:solidFill>
                <a:latin typeface="Arial" panose="020B0604020202020204" pitchFamily="34" charset="0"/>
                <a:sym typeface="+mn-ea"/>
              </a:rPr>
              <a:t>世外桃源</a:t>
            </a:r>
            <a:r>
              <a:rPr lang="en-US" altLang="zh-CN" dirty="0">
                <a:solidFill>
                  <a:srgbClr val="FF0000"/>
                </a:solidFill>
                <a:latin typeface="Arial" panose="020B0604020202020204" pitchFamily="34" charset="0"/>
                <a:sym typeface="+mn-ea"/>
              </a:rPr>
              <a:t>"</a:t>
            </a:r>
            <a:r>
              <a:rPr lang="zh-CN" altLang="en-US" dirty="0">
                <a:solidFill>
                  <a:srgbClr val="FF0000"/>
                </a:solidFill>
                <a:latin typeface="Arial" panose="020B0604020202020204" pitchFamily="34" charset="0"/>
                <a:sym typeface="+mn-ea"/>
              </a:rPr>
              <a:t>的芙蓉之花，风韵别致，可爱怡人。</a:t>
            </a:r>
            <a:endParaRPr lang="zh-CN" altLang="en-US" dirty="0">
              <a:solidFill>
                <a:srgbClr val="FF0000"/>
              </a:solidFill>
              <a:latin typeface="+mn-lt"/>
              <a:ea typeface="+mn-ea"/>
              <a:cs typeface="+mn-ea"/>
              <a:sym typeface="+mn-lt"/>
            </a:endParaRPr>
          </a:p>
        </p:txBody>
      </p:sp>
      <p:grpSp>
        <p:nvGrpSpPr>
          <p:cNvPr id="14340" name="组合 11"/>
          <p:cNvGrpSpPr>
            <a:grpSpLocks/>
          </p:cNvGrpSpPr>
          <p:nvPr/>
        </p:nvGrpSpPr>
        <p:grpSpPr bwMode="auto">
          <a:xfrm>
            <a:off x="5341409" y="859366"/>
            <a:ext cx="5364692" cy="1088496"/>
            <a:chOff x="4563346" y="2349363"/>
            <a:chExt cx="5363099" cy="1087896"/>
          </a:xfrm>
        </p:grpSpPr>
        <p:pic>
          <p:nvPicPr>
            <p:cNvPr id="14345" name="图片 12"/>
            <p:cNvPicPr>
              <a:picLocks noChangeAspect="1"/>
            </p:cNvPicPr>
            <p:nvPr/>
          </p:nvPicPr>
          <p:blipFill>
            <a:blip r:embed="rId5" cstate="print"/>
            <a:srcRect/>
            <a:stretch>
              <a:fillRect/>
            </a:stretch>
          </p:blipFill>
          <p:spPr bwMode="auto">
            <a:xfrm>
              <a:off x="4563346" y="2349363"/>
              <a:ext cx="3788756" cy="955148"/>
            </a:xfrm>
            <a:prstGeom prst="rect">
              <a:avLst/>
            </a:prstGeom>
            <a:noFill/>
            <a:ln w="9525">
              <a:noFill/>
              <a:miter lim="800000"/>
              <a:headEnd/>
              <a:tailEnd/>
            </a:ln>
          </p:spPr>
        </p:pic>
        <p:sp>
          <p:nvSpPr>
            <p:cNvPr id="5128" name="文本框 13"/>
            <p:cNvSpPr txBox="1">
              <a:spLocks noChangeArrowheads="1"/>
            </p:cNvSpPr>
            <p:nvPr/>
          </p:nvSpPr>
          <p:spPr bwMode="auto">
            <a:xfrm>
              <a:off x="5666860" y="2889873"/>
              <a:ext cx="4259585" cy="547386"/>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800" dirty="0">
                  <a:solidFill>
                    <a:srgbClr val="C00000"/>
                  </a:solidFill>
                  <a:latin typeface="微软雅黑" panose="020B0503020204020204" pitchFamily="34" charset="-122"/>
                  <a:ea typeface="微软雅黑" panose="020B0503020204020204" pitchFamily="34" charset="-122"/>
                  <a:sym typeface="+mn-ea"/>
                </a:rPr>
                <a:t>——</a:t>
              </a:r>
              <a:r>
                <a:rPr lang="zh-CN" altLang="en-US" sz="2800" dirty="0">
                  <a:solidFill>
                    <a:srgbClr val="C00000"/>
                  </a:solidFill>
                  <a:latin typeface="微软雅黑" panose="020B0503020204020204" pitchFamily="34" charset="-122"/>
                  <a:ea typeface="微软雅黑" panose="020B0503020204020204" pitchFamily="34" charset="-122"/>
                  <a:sym typeface="+mn-ea"/>
                </a:rPr>
                <a:t>地理位置</a:t>
              </a:r>
              <a:endParaRPr lang="zh-CN" altLang="en-US" sz="28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14341" name="Oval 10" descr="图片8"/>
          <p:cNvSpPr>
            <a:spLocks noChangeArrowheads="1"/>
          </p:cNvSpPr>
          <p:nvPr/>
        </p:nvSpPr>
        <p:spPr bwMode="auto">
          <a:xfrm>
            <a:off x="3454930" y="4804305"/>
            <a:ext cx="2268537" cy="1720850"/>
          </a:xfrm>
          <a:prstGeom prst="ellipse">
            <a:avLst/>
          </a:prstGeom>
          <a:blipFill dpi="0" rotWithShape="1">
            <a:blip r:embed="rId6" cstate="print"/>
            <a:srcRect/>
            <a:stretch>
              <a:fillRect/>
            </a:stretch>
          </a:blipFill>
          <a:ln w="76200">
            <a:solidFill>
              <a:srgbClr val="FFFFFF"/>
            </a:solidFill>
            <a:round/>
            <a:headEnd/>
            <a:tailEnd/>
          </a:ln>
        </p:spPr>
        <p:txBody>
          <a:bodyPr wrap="none" anchor="ctr"/>
          <a:lstStyle/>
          <a:p>
            <a:endParaRPr lang="zh-CN" altLang="en-US">
              <a:latin typeface="Arial" charset="0"/>
            </a:endParaRPr>
          </a:p>
        </p:txBody>
      </p:sp>
      <p:sp>
        <p:nvSpPr>
          <p:cNvPr id="14342" name="AutoShape 5" descr="图片12"/>
          <p:cNvSpPr>
            <a:spLocks noChangeArrowheads="1"/>
          </p:cNvSpPr>
          <p:nvPr/>
        </p:nvSpPr>
        <p:spPr bwMode="auto">
          <a:xfrm>
            <a:off x="6061075" y="4821238"/>
            <a:ext cx="2614613" cy="1720850"/>
          </a:xfrm>
          <a:prstGeom prst="hexagon">
            <a:avLst>
              <a:gd name="adj" fmla="val 31400"/>
              <a:gd name="vf" fmla="val 115470"/>
            </a:avLst>
          </a:prstGeom>
          <a:blipFill dpi="0" rotWithShape="1">
            <a:blip r:embed="rId7" cstate="print"/>
            <a:srcRect/>
            <a:stretch>
              <a:fillRect/>
            </a:stretch>
          </a:blipFill>
          <a:ln w="76200">
            <a:solidFill>
              <a:srgbClr val="FFFFFF"/>
            </a:solidFill>
            <a:miter lim="800000"/>
            <a:headEnd/>
            <a:tailEnd/>
          </a:ln>
        </p:spPr>
        <p:txBody>
          <a:bodyPr wrap="none" anchor="ctr"/>
          <a:lstStyle/>
          <a:p>
            <a:endParaRPr lang="zh-CN" altLang="en-US">
              <a:latin typeface="Arial" charset="0"/>
            </a:endParaRPr>
          </a:p>
        </p:txBody>
      </p:sp>
      <p:sp>
        <p:nvSpPr>
          <p:cNvPr id="14343" name="AutoShape 9" descr="图片14"/>
          <p:cNvSpPr>
            <a:spLocks noChangeArrowheads="1"/>
          </p:cNvSpPr>
          <p:nvPr/>
        </p:nvSpPr>
        <p:spPr bwMode="auto">
          <a:xfrm>
            <a:off x="9070975" y="4822825"/>
            <a:ext cx="2414588" cy="1646238"/>
          </a:xfrm>
          <a:prstGeom prst="roundRect">
            <a:avLst>
              <a:gd name="adj" fmla="val 16667"/>
            </a:avLst>
          </a:prstGeom>
          <a:blipFill dpi="0" rotWithShape="1">
            <a:blip r:embed="rId8" cstate="print"/>
            <a:srcRect/>
            <a:stretch>
              <a:fillRect/>
            </a:stretch>
          </a:blipFill>
          <a:ln w="76200">
            <a:solidFill>
              <a:srgbClr val="FFFFFF"/>
            </a:solidFill>
            <a:round/>
            <a:headEnd/>
            <a:tailEnd/>
          </a:ln>
        </p:spPr>
        <p:txBody>
          <a:bodyPr wrap="none" anchor="ctr"/>
          <a:lstStyle/>
          <a:p>
            <a:endParaRPr lang="zh-CN" altLang="en-US">
              <a:latin typeface="Arial" charset="0"/>
            </a:endParaRPr>
          </a:p>
        </p:txBody>
      </p:sp>
      <p:pic>
        <p:nvPicPr>
          <p:cNvPr id="3083" name="Picture 8" descr="DSC01113"/>
          <p:cNvPicPr/>
          <p:nvPr/>
        </p:nvPicPr>
        <p:blipFill>
          <a:blip r:embed="rId9" cstate="print"/>
          <a:stretch>
            <a:fillRect/>
          </a:stretch>
        </p:blipFill>
        <p:spPr>
          <a:xfrm>
            <a:off x="724747" y="4861348"/>
            <a:ext cx="2372995" cy="1572895"/>
          </a:xfrm>
          <a:prstGeom prst="roundRect">
            <a:avLst/>
          </a:prstGeom>
          <a:noFill/>
          <a:ln w="76200" cap="flat" cmpd="sng">
            <a:solidFill>
              <a:schemeClr val="bg1"/>
            </a:solidFill>
            <a:prstDash val="solid"/>
            <a:miter/>
            <a:headEnd type="none" w="med" len="med"/>
            <a:tailEnd type="none" w="med" len="med"/>
          </a:ln>
        </p:spPr>
      </p:pic>
      <p:pic>
        <p:nvPicPr>
          <p:cNvPr id="15" name="Picture 1" descr="QQ图片20161205084509"/>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9220200" y="0"/>
            <a:ext cx="2971800" cy="2460625"/>
          </a:xfrm>
          <a:prstGeom prst="rect">
            <a:avLst/>
          </a:prstGeom>
          <a:noFill/>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atin typeface="方正硬笔楷书简体" panose="03000509000000000000" charset="-122"/>
                <a:ea typeface="方正硬笔楷书简体" panose="03000509000000000000" charset="-122"/>
              </a:rPr>
              <a:t>　　　　　　</a:t>
            </a:r>
            <a:r>
              <a:rPr lang="zh-CN" altLang="en-US" b="1" dirty="0" smtClean="0">
                <a:solidFill>
                  <a:srgbClr val="FF0000"/>
                </a:solidFill>
                <a:latin typeface="方正硬笔楷书简体" panose="03000509000000000000" charset="-122"/>
                <a:ea typeface="方正硬笔楷书简体" panose="03000509000000000000" charset="-122"/>
              </a:rPr>
              <a:t>安全教育</a:t>
            </a:r>
            <a:br>
              <a:rPr lang="zh-CN" altLang="en-US" b="1" dirty="0" smtClean="0">
                <a:solidFill>
                  <a:srgbClr val="FF0000"/>
                </a:solidFill>
                <a:latin typeface="方正硬笔楷书简体" panose="03000509000000000000" charset="-122"/>
                <a:ea typeface="方正硬笔楷书简体" panose="03000509000000000000" charset="-122"/>
              </a:rPr>
            </a:br>
            <a:endParaRPr lang="zh-CN" altLang="en-US" dirty="0">
              <a:solidFill>
                <a:srgbClr val="FF0000"/>
              </a:solidFill>
            </a:endParaRPr>
          </a:p>
        </p:txBody>
      </p:sp>
      <p:pic>
        <p:nvPicPr>
          <p:cNvPr id="12" name="内容占位符 11" descr="7a88b1d87960478e811c16f1d3035f66.jpg"/>
          <p:cNvPicPr>
            <a:picLocks noGrp="1" noChangeAspect="1"/>
          </p:cNvPicPr>
          <p:nvPr>
            <p:ph idx="1"/>
          </p:nvPr>
        </p:nvPicPr>
        <p:blipFill>
          <a:blip r:embed="rId2" cstate="print"/>
          <a:stretch>
            <a:fillRect/>
          </a:stretch>
        </p:blipFill>
        <p:spPr>
          <a:xfrm>
            <a:off x="859367" y="1410493"/>
            <a:ext cx="3297767" cy="2198511"/>
          </a:xfrm>
        </p:spPr>
      </p:pic>
      <p:pic>
        <p:nvPicPr>
          <p:cNvPr id="4"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49343" y="-117446"/>
            <a:ext cx="2545391" cy="2105637"/>
          </a:xfrm>
          <a:prstGeom prst="rect">
            <a:avLst/>
          </a:prstGeom>
          <a:noFill/>
        </p:spPr>
      </p:pic>
      <p:grpSp>
        <p:nvGrpSpPr>
          <p:cNvPr id="5" name="组合 17"/>
          <p:cNvGrpSpPr/>
          <p:nvPr/>
        </p:nvGrpSpPr>
        <p:grpSpPr bwMode="auto">
          <a:xfrm>
            <a:off x="-11113" y="31751"/>
            <a:ext cx="1399646" cy="1653116"/>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7"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3" name="图片 12" descr="45c86ebab8384276bf867d4b98dc49ce.jpg"/>
          <p:cNvPicPr>
            <a:picLocks noChangeAspect="1"/>
          </p:cNvPicPr>
          <p:nvPr/>
        </p:nvPicPr>
        <p:blipFill>
          <a:blip r:embed="rId8" cstate="print"/>
          <a:stretch>
            <a:fillRect/>
          </a:stretch>
        </p:blipFill>
        <p:spPr>
          <a:xfrm>
            <a:off x="639234" y="3897490"/>
            <a:ext cx="3983566" cy="2655710"/>
          </a:xfrm>
          <a:prstGeom prst="rect">
            <a:avLst/>
          </a:prstGeom>
        </p:spPr>
      </p:pic>
      <p:pic>
        <p:nvPicPr>
          <p:cNvPr id="14" name="图片 13" descr="dabd48e8b1424f9c802f847be39934e2.jpg"/>
          <p:cNvPicPr>
            <a:picLocks noChangeAspect="1"/>
          </p:cNvPicPr>
          <p:nvPr/>
        </p:nvPicPr>
        <p:blipFill>
          <a:blip r:embed="rId9" cstate="print"/>
          <a:stretch>
            <a:fillRect/>
          </a:stretch>
        </p:blipFill>
        <p:spPr>
          <a:xfrm>
            <a:off x="4318000" y="1322917"/>
            <a:ext cx="3048000" cy="2286000"/>
          </a:xfrm>
          <a:prstGeom prst="rect">
            <a:avLst/>
          </a:prstGeom>
        </p:spPr>
      </p:pic>
      <p:pic>
        <p:nvPicPr>
          <p:cNvPr id="15" name="图片 14" descr="81e73566311742f8b9619c812aee260a.jpg"/>
          <p:cNvPicPr>
            <a:picLocks noChangeAspect="1"/>
          </p:cNvPicPr>
          <p:nvPr/>
        </p:nvPicPr>
        <p:blipFill>
          <a:blip r:embed="rId10" cstate="print"/>
          <a:stretch>
            <a:fillRect/>
          </a:stretch>
        </p:blipFill>
        <p:spPr>
          <a:xfrm>
            <a:off x="4673600" y="3860802"/>
            <a:ext cx="3437467" cy="2578100"/>
          </a:xfrm>
          <a:prstGeom prst="rect">
            <a:avLst/>
          </a:prstGeom>
        </p:spPr>
      </p:pic>
      <p:pic>
        <p:nvPicPr>
          <p:cNvPr id="16" name="图片 15" descr="9d2091e05dc44da785e1373a941cdbae.jpg"/>
          <p:cNvPicPr>
            <a:picLocks noChangeAspect="1"/>
          </p:cNvPicPr>
          <p:nvPr/>
        </p:nvPicPr>
        <p:blipFill>
          <a:blip r:embed="rId11" cstate="print"/>
          <a:stretch>
            <a:fillRect/>
          </a:stretch>
        </p:blipFill>
        <p:spPr>
          <a:xfrm>
            <a:off x="7459131" y="1352549"/>
            <a:ext cx="3208869" cy="2406651"/>
          </a:xfrm>
          <a:prstGeom prst="rect">
            <a:avLst/>
          </a:prstGeom>
        </p:spPr>
      </p:pic>
      <p:pic>
        <p:nvPicPr>
          <p:cNvPr id="17" name="图片 16" descr="be7b5327db2d4b5aac9eecb3643c4d89.jpg"/>
          <p:cNvPicPr>
            <a:picLocks noChangeAspect="1"/>
          </p:cNvPicPr>
          <p:nvPr/>
        </p:nvPicPr>
        <p:blipFill>
          <a:blip r:embed="rId12" cstate="print"/>
          <a:stretch>
            <a:fillRect/>
          </a:stretch>
        </p:blipFill>
        <p:spPr>
          <a:xfrm>
            <a:off x="8128000" y="3799417"/>
            <a:ext cx="3175000" cy="23812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FF0000"/>
                </a:solidFill>
                <a:latin typeface="方正隶书简体" panose="02010601030101010101" charset="-122"/>
                <a:ea typeface="方正隶书简体" panose="02010601030101010101" charset="-122"/>
              </a:rPr>
              <a:t/>
            </a:r>
            <a:br>
              <a:rPr lang="en-US" altLang="zh-CN" dirty="0" smtClean="0">
                <a:solidFill>
                  <a:srgbClr val="FF0000"/>
                </a:solidFill>
                <a:latin typeface="方正隶书简体" panose="02010601030101010101" charset="-122"/>
                <a:ea typeface="方正隶书简体" panose="02010601030101010101" charset="-122"/>
              </a:rPr>
            </a:br>
            <a:r>
              <a:rPr lang="en-US" altLang="zh-CN" dirty="0" smtClean="0">
                <a:solidFill>
                  <a:srgbClr val="FF0000"/>
                </a:solidFill>
                <a:latin typeface="方正隶书简体" panose="02010601030101010101" charset="-122"/>
                <a:ea typeface="方正隶书简体" panose="02010601030101010101" charset="-122"/>
              </a:rPr>
              <a:t/>
            </a:r>
            <a:br>
              <a:rPr lang="en-US" altLang="zh-CN" dirty="0" smtClean="0">
                <a:solidFill>
                  <a:srgbClr val="FF0000"/>
                </a:solidFill>
                <a:latin typeface="方正隶书简体" panose="02010601030101010101" charset="-122"/>
                <a:ea typeface="方正隶书简体" panose="02010601030101010101" charset="-122"/>
              </a:rPr>
            </a:br>
            <a:r>
              <a:rPr lang="en-US" altLang="zh-CN" dirty="0" smtClean="0">
                <a:solidFill>
                  <a:srgbClr val="FF0000"/>
                </a:solidFill>
                <a:latin typeface="方正隶书简体" panose="02010601030101010101" charset="-122"/>
                <a:ea typeface="方正隶书简体" panose="02010601030101010101" charset="-122"/>
              </a:rPr>
              <a:t/>
            </a:r>
            <a:br>
              <a:rPr lang="en-US" altLang="zh-CN" dirty="0" smtClean="0">
                <a:solidFill>
                  <a:srgbClr val="FF0000"/>
                </a:solidFill>
                <a:latin typeface="方正隶书简体" panose="02010601030101010101" charset="-122"/>
                <a:ea typeface="方正隶书简体" panose="02010601030101010101" charset="-122"/>
              </a:rPr>
            </a:br>
            <a:r>
              <a:rPr lang="en-US" altLang="zh-CN" dirty="0" smtClean="0">
                <a:solidFill>
                  <a:srgbClr val="FF0000"/>
                </a:solidFill>
                <a:latin typeface="方正隶书简体" panose="02010601030101010101" charset="-122"/>
                <a:ea typeface="方正隶书简体" panose="02010601030101010101" charset="-122"/>
              </a:rPr>
              <a:t/>
            </a:r>
            <a:br>
              <a:rPr lang="en-US" altLang="zh-CN" dirty="0" smtClean="0">
                <a:solidFill>
                  <a:srgbClr val="FF0000"/>
                </a:solidFill>
                <a:latin typeface="方正隶书简体" panose="02010601030101010101" charset="-122"/>
                <a:ea typeface="方正隶书简体" panose="02010601030101010101" charset="-122"/>
              </a:rPr>
            </a:br>
            <a:r>
              <a:rPr lang="en-US" altLang="zh-CN" dirty="0" smtClean="0">
                <a:solidFill>
                  <a:srgbClr val="FF0000"/>
                </a:solidFill>
                <a:latin typeface="方正隶书简体" panose="02010601030101010101" charset="-122"/>
                <a:ea typeface="方正隶书简体" panose="02010601030101010101" charset="-122"/>
              </a:rPr>
              <a:t/>
            </a:r>
            <a:br>
              <a:rPr lang="en-US" altLang="zh-CN" dirty="0" smtClean="0">
                <a:solidFill>
                  <a:srgbClr val="FF0000"/>
                </a:solidFill>
                <a:latin typeface="方正隶书简体" panose="02010601030101010101" charset="-122"/>
                <a:ea typeface="方正隶书简体" panose="02010601030101010101" charset="-122"/>
              </a:rPr>
            </a:br>
            <a:r>
              <a:rPr lang="zh-CN" altLang="en-US" dirty="0" smtClean="0">
                <a:solidFill>
                  <a:srgbClr val="FF0000"/>
                </a:solidFill>
                <a:latin typeface="方正隶书简体" panose="02010601030101010101" charset="-122"/>
                <a:ea typeface="方正隶书简体" panose="02010601030101010101" charset="-122"/>
              </a:rPr>
              <a:t>三、加强教育教学常规管理，强化全体员工的健康教育责任。</a:t>
            </a:r>
            <a:endParaRPr lang="zh-CN" altLang="en-US" dirty="0">
              <a:solidFill>
                <a:srgbClr val="FF0000"/>
              </a:solidFill>
            </a:endParaRPr>
          </a:p>
        </p:txBody>
      </p:sp>
      <p:sp>
        <p:nvSpPr>
          <p:cNvPr id="3" name="内容占位符 2"/>
          <p:cNvSpPr>
            <a:spLocks noGrp="1"/>
          </p:cNvSpPr>
          <p:nvPr>
            <p:ph idx="1"/>
          </p:nvPr>
        </p:nvSpPr>
        <p:spPr/>
        <p:txBody>
          <a:bodyPr/>
          <a:lstStyle/>
          <a:p>
            <a:endParaRPr lang="en-US" altLang="zh-CN" dirty="0" smtClean="0">
              <a:solidFill>
                <a:srgbClr val="C00000"/>
              </a:solidFill>
            </a:endParaRPr>
          </a:p>
          <a:p>
            <a:endParaRPr lang="en-US" altLang="zh-CN" dirty="0" smtClean="0">
              <a:solidFill>
                <a:srgbClr val="C00000"/>
              </a:solidFill>
            </a:endParaRPr>
          </a:p>
          <a:p>
            <a:endParaRPr lang="en-US" altLang="zh-CN" dirty="0" smtClean="0">
              <a:solidFill>
                <a:srgbClr val="C00000"/>
              </a:solidFill>
            </a:endParaRPr>
          </a:p>
          <a:p>
            <a:endParaRPr lang="en-US" altLang="zh-CN" dirty="0" smtClean="0">
              <a:solidFill>
                <a:srgbClr val="C00000"/>
              </a:solidFill>
            </a:endParaRPr>
          </a:p>
          <a:p>
            <a:r>
              <a:rPr lang="zh-CN" altLang="en-US" dirty="0" smtClean="0">
                <a:solidFill>
                  <a:srgbClr val="C00000"/>
                </a:solidFill>
              </a:rPr>
              <a:t>在日常的教学工作中，强调教师教书育人，讲究教学卫生，净化教学语言，进行学生心理的启迪。教务处每学期初都提出明确要求，相关教师在语文、数学、英语、思想道德、体育、历史、艺术等学科中都要传授健康知识，并且在教案中、课堂上把“健康第一”的观念贯彻始终，树立全面健康的意识，把健康教育融入到各学科。</a:t>
            </a:r>
          </a:p>
          <a:p>
            <a:endParaRPr lang="zh-CN" altLang="en-US" dirty="0"/>
          </a:p>
        </p:txBody>
      </p:sp>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949343" y="-117446"/>
            <a:ext cx="2545391" cy="2105637"/>
          </a:xfrm>
          <a:prstGeom prst="rect">
            <a:avLst/>
          </a:prstGeom>
          <a:noFill/>
        </p:spPr>
      </p:pic>
      <p:grpSp>
        <p:nvGrpSpPr>
          <p:cNvPr id="5" name="组合 17"/>
          <p:cNvGrpSpPr/>
          <p:nvPr/>
        </p:nvGrpSpPr>
        <p:grpSpPr bwMode="auto">
          <a:xfrm>
            <a:off x="-11113" y="31751"/>
            <a:ext cx="1399646" cy="1653116"/>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a:t>
            </a:r>
            <a:r>
              <a:rPr lang="zh-CN" altLang="en-US" dirty="0" smtClean="0">
                <a:solidFill>
                  <a:srgbClr val="FF0000"/>
                </a:solidFill>
              </a:rPr>
              <a:t>教育教学篇</a:t>
            </a:r>
            <a:endParaRPr lang="zh-CN" altLang="en-US" dirty="0">
              <a:solidFill>
                <a:srgbClr val="FF0000"/>
              </a:solidFill>
            </a:endParaRPr>
          </a:p>
        </p:txBody>
      </p:sp>
      <p:grpSp>
        <p:nvGrpSpPr>
          <p:cNvPr id="4" name="组合 17"/>
          <p:cNvGrpSpPr/>
          <p:nvPr/>
        </p:nvGrpSpPr>
        <p:grpSpPr bwMode="auto">
          <a:xfrm>
            <a:off x="-74613" y="85725"/>
            <a:ext cx="1514476" cy="2055813"/>
            <a:chOff x="0" y="0"/>
            <a:chExt cx="845630" cy="1147513"/>
          </a:xfrm>
        </p:grpSpPr>
        <p:grpSp>
          <p:nvGrpSpPr>
            <p:cNvPr id="5" name="组合 18"/>
            <p:cNvGrpSpPr/>
            <p:nvPr/>
          </p:nvGrpSpPr>
          <p:grpSpPr bwMode="auto">
            <a:xfrm>
              <a:off x="252115" y="568677"/>
              <a:ext cx="593515" cy="578836"/>
              <a:chOff x="0" y="0"/>
              <a:chExt cx="593515" cy="578836"/>
            </a:xfrm>
          </p:grpSpPr>
          <p:pic>
            <p:nvPicPr>
              <p:cNvPr id="9" name="Picture 7" descr="C:\Users\x201i\Desktop\水墨圆.png"/>
              <p:cNvPicPr>
                <a:picLocks noChangeAspect="1" noChangeArrowheads="1"/>
              </p:cNvPicPr>
              <p:nvPr/>
            </p:nvPicPr>
            <p:blipFill>
              <a:blip r:embed="rId2" cstate="print"/>
              <a:srcRect/>
              <a:stretch>
                <a:fillRect/>
              </a:stretch>
            </p:blipFill>
            <p:spPr bwMode="auto">
              <a:xfrm>
                <a:off x="0" y="0"/>
                <a:ext cx="593515" cy="578836"/>
              </a:xfrm>
              <a:prstGeom prst="rect">
                <a:avLst/>
              </a:prstGeom>
              <a:noFill/>
              <a:ln w="9525">
                <a:noFill/>
                <a:miter lim="800000"/>
                <a:headEnd/>
                <a:tailEnd/>
              </a:ln>
            </p:spPr>
          </p:pic>
          <p:pic>
            <p:nvPicPr>
              <p:cNvPr id="10" name="矩形 23"/>
              <p:cNvPicPr>
                <a:picLocks noChangeArrowheads="1"/>
              </p:cNvPicPr>
              <p:nvPr/>
            </p:nvPicPr>
            <p:blipFill>
              <a:blip r:embed="rId3" cstate="print"/>
              <a:srcRect/>
              <a:stretch>
                <a:fillRect/>
              </a:stretch>
            </p:blipFill>
            <p:spPr bwMode="auto">
              <a:xfrm>
                <a:off x="-118772" y="35474"/>
                <a:ext cx="743388" cy="608490"/>
              </a:xfrm>
              <a:prstGeom prst="rect">
                <a:avLst/>
              </a:prstGeom>
              <a:noFill/>
              <a:ln w="9525">
                <a:noFill/>
                <a:miter lim="800000"/>
                <a:headEnd/>
                <a:tailEnd/>
              </a:ln>
            </p:spPr>
          </p:pic>
        </p:grpSp>
        <p:grpSp>
          <p:nvGrpSpPr>
            <p:cNvPr id="6" name="组合 19"/>
            <p:cNvGrpSpPr/>
            <p:nvPr/>
          </p:nvGrpSpPr>
          <p:grpSpPr bwMode="auto">
            <a:xfrm>
              <a:off x="0" y="0"/>
              <a:ext cx="749158" cy="761622"/>
              <a:chOff x="0" y="0"/>
              <a:chExt cx="749158" cy="761622"/>
            </a:xfrm>
          </p:grpSpPr>
          <p:pic>
            <p:nvPicPr>
              <p:cNvPr id="7" name="矩形 20"/>
              <p:cNvPicPr>
                <a:picLocks noChangeArrowheads="1"/>
              </p:cNvPicPr>
              <p:nvPr/>
            </p:nvPicPr>
            <p:blipFill>
              <a:blip r:embed="rId4" cstate="print"/>
              <a:srcRect/>
              <a:stretch>
                <a:fillRect/>
              </a:stretch>
            </p:blipFill>
            <p:spPr bwMode="auto">
              <a:xfrm>
                <a:off x="-209759" y="-106435"/>
                <a:ext cx="955785" cy="910693"/>
              </a:xfrm>
              <a:prstGeom prst="rect">
                <a:avLst/>
              </a:prstGeom>
              <a:noFill/>
              <a:ln w="9525">
                <a:noFill/>
                <a:miter lim="800000"/>
                <a:headEnd/>
                <a:tailEnd/>
              </a:ln>
            </p:spPr>
          </p:pic>
          <p:pic>
            <p:nvPicPr>
              <p:cNvPr id="8" name="矩形 21"/>
              <p:cNvPicPr>
                <a:picLocks noChangeArrowheads="1"/>
              </p:cNvPicPr>
              <p:nvPr/>
            </p:nvPicPr>
            <p:blipFill>
              <a:blip r:embed="rId5"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1" name="Picture 1" descr="QQ图片2016120508450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949343" y="-117446"/>
            <a:ext cx="2545391" cy="2105637"/>
          </a:xfrm>
          <a:prstGeom prst="rect">
            <a:avLst/>
          </a:prstGeom>
          <a:noFill/>
        </p:spPr>
      </p:pic>
      <p:pic>
        <p:nvPicPr>
          <p:cNvPr id="30722" name="图片 6" descr="D:\Documents\Tencent Files\1250075104\FileRecv\MobileFile\IMG_20161020_152425.jpg"/>
          <p:cNvPicPr>
            <a:picLocks noChangeAspect="1" noChangeArrowheads="1"/>
          </p:cNvPicPr>
          <p:nvPr/>
        </p:nvPicPr>
        <p:blipFill>
          <a:blip r:embed="rId7" cstate="print"/>
          <a:srcRect t="15076" b="11308"/>
          <a:stretch>
            <a:fillRect/>
          </a:stretch>
        </p:blipFill>
        <p:spPr bwMode="auto">
          <a:xfrm>
            <a:off x="1083735" y="1244601"/>
            <a:ext cx="3564465" cy="3502857"/>
          </a:xfrm>
          <a:prstGeom prst="rect">
            <a:avLst/>
          </a:prstGeom>
          <a:noFill/>
          <a:ln w="9525">
            <a:noFill/>
            <a:miter lim="800000"/>
            <a:headEnd/>
            <a:tailEnd/>
          </a:ln>
        </p:spPr>
      </p:pic>
      <p:pic>
        <p:nvPicPr>
          <p:cNvPr id="30724" name="图片 18" descr="D:\Documents\Tencent Files\1250075104\FileRecv\MobileFile\IMG_20161021_152500.jpg"/>
          <p:cNvPicPr>
            <a:picLocks noChangeAspect="1" noChangeArrowheads="1"/>
          </p:cNvPicPr>
          <p:nvPr/>
        </p:nvPicPr>
        <p:blipFill>
          <a:blip r:embed="rId8" cstate="print"/>
          <a:srcRect t="8507" b="15570"/>
          <a:stretch>
            <a:fillRect/>
          </a:stretch>
        </p:blipFill>
        <p:spPr bwMode="auto">
          <a:xfrm>
            <a:off x="4826000" y="1473202"/>
            <a:ext cx="4978400" cy="2865240"/>
          </a:xfrm>
          <a:prstGeom prst="rect">
            <a:avLst/>
          </a:prstGeom>
          <a:noFill/>
          <a:ln w="9525">
            <a:noFill/>
            <a:miter lim="800000"/>
            <a:headEnd/>
            <a:tailEnd/>
          </a:ln>
        </p:spPr>
      </p:pic>
      <p:pic>
        <p:nvPicPr>
          <p:cNvPr id="30725" name="Picture 5" descr="IMG_20171129_125926"/>
          <p:cNvPicPr>
            <a:picLocks noChangeAspect="1" noChangeArrowheads="1"/>
          </p:cNvPicPr>
          <p:nvPr/>
        </p:nvPicPr>
        <p:blipFill>
          <a:blip r:embed="rId9" cstate="print"/>
          <a:srcRect/>
          <a:stretch>
            <a:fillRect/>
          </a:stretch>
        </p:blipFill>
        <p:spPr bwMode="auto">
          <a:xfrm>
            <a:off x="440267" y="4763235"/>
            <a:ext cx="3598333" cy="2688489"/>
          </a:xfrm>
          <a:prstGeom prst="rect">
            <a:avLst/>
          </a:prstGeom>
          <a:noFill/>
          <a:ln w="9525">
            <a:noFill/>
            <a:miter lim="800000"/>
            <a:headEnd/>
            <a:tailEnd/>
          </a:ln>
        </p:spPr>
      </p:pic>
      <p:pic>
        <p:nvPicPr>
          <p:cNvPr id="30726" name="Picture 6" descr="IMG_20171129_125750"/>
          <p:cNvPicPr>
            <a:picLocks noChangeAspect="1" noChangeArrowheads="1"/>
          </p:cNvPicPr>
          <p:nvPr/>
        </p:nvPicPr>
        <p:blipFill>
          <a:blip r:embed="rId10" cstate="print"/>
          <a:srcRect/>
          <a:stretch>
            <a:fillRect/>
          </a:stretch>
        </p:blipFill>
        <p:spPr bwMode="auto">
          <a:xfrm>
            <a:off x="4529667" y="4491566"/>
            <a:ext cx="4936067" cy="2717801"/>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a:t>
            </a:r>
            <a:r>
              <a:rPr lang="zh-CN" altLang="en-US" dirty="0" smtClean="0">
                <a:solidFill>
                  <a:srgbClr val="FF0000"/>
                </a:solidFill>
              </a:rPr>
              <a:t>班团活动篇</a:t>
            </a:r>
            <a:endParaRPr lang="zh-CN" altLang="en-US" dirty="0">
              <a:solidFill>
                <a:srgbClr val="FF0000"/>
              </a:solidFill>
            </a:endParaRPr>
          </a:p>
        </p:txBody>
      </p:sp>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949343" y="-117446"/>
            <a:ext cx="2545391" cy="2105637"/>
          </a:xfrm>
          <a:prstGeom prst="rect">
            <a:avLst/>
          </a:prstGeom>
          <a:noFill/>
        </p:spPr>
      </p:pic>
      <p:grpSp>
        <p:nvGrpSpPr>
          <p:cNvPr id="5" name="组合 17"/>
          <p:cNvGrpSpPr/>
          <p:nvPr/>
        </p:nvGrpSpPr>
        <p:grpSpPr bwMode="auto">
          <a:xfrm>
            <a:off x="-74613" y="85726"/>
            <a:ext cx="1564746" cy="2030942"/>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2" name="内容占位符 11" descr="C:\Users\Administrator\Documents\Tencent Files\1250075104\FileRecv\MobileFile\Cache_1d93604cc2c9ecf7..jpg"/>
          <p:cNvPicPr>
            <a:picLocks noGrp="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1340842" y="1447800"/>
            <a:ext cx="2697758" cy="4503738"/>
          </a:xfrm>
          <a:prstGeom prst="rect">
            <a:avLst/>
          </a:prstGeom>
          <a:noFill/>
          <a:ln>
            <a:noFill/>
          </a:ln>
        </p:spPr>
      </p:pic>
      <p:pic>
        <p:nvPicPr>
          <p:cNvPr id="13" name="图片 12" descr="F:\健康教育\2018-2019\照片集\IMG_20180919_181845.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55533" y="1757891"/>
            <a:ext cx="3420533" cy="4558242"/>
          </a:xfrm>
          <a:prstGeom prst="rect">
            <a:avLst/>
          </a:prstGeom>
          <a:noFill/>
          <a:ln>
            <a:noFill/>
          </a:ln>
        </p:spPr>
      </p:pic>
      <p:pic>
        <p:nvPicPr>
          <p:cNvPr id="14" name="图片 13" descr="F:\健康教育\2018-2019\照片集\mmexport1537408654634.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1313" y="1574800"/>
            <a:ext cx="3278287" cy="5181600"/>
          </a:xfrm>
          <a:prstGeom prst="rect">
            <a:avLst/>
          </a:prstGeom>
          <a:noFill/>
          <a:ln>
            <a:noFill/>
          </a:ln>
        </p:spPr>
      </p:pic>
      <p:sp>
        <p:nvSpPr>
          <p:cNvPr id="15" name="TextBox 14"/>
          <p:cNvSpPr txBox="1"/>
          <p:nvPr/>
        </p:nvSpPr>
        <p:spPr>
          <a:xfrm>
            <a:off x="774469" y="3513666"/>
            <a:ext cx="461665" cy="1727200"/>
          </a:xfrm>
          <a:prstGeom prst="rect">
            <a:avLst/>
          </a:prstGeom>
          <a:noFill/>
        </p:spPr>
        <p:txBody>
          <a:bodyPr vert="eaVert" wrap="square" rtlCol="0">
            <a:spAutoFit/>
          </a:bodyPr>
          <a:lstStyle/>
          <a:p>
            <a:r>
              <a:rPr lang="zh-CN" altLang="en-US" dirty="0" smtClean="0">
                <a:solidFill>
                  <a:srgbClr val="FF0000"/>
                </a:solidFill>
              </a:rPr>
              <a:t>爱眼护眼日宣传</a:t>
            </a:r>
            <a:endParaRPr lang="zh-CN" altLang="en-US" dirty="0">
              <a:solidFill>
                <a:srgbClr val="FF0000"/>
              </a:solidFill>
            </a:endParaRPr>
          </a:p>
        </p:txBody>
      </p:sp>
      <p:sp>
        <p:nvSpPr>
          <p:cNvPr id="16" name="TextBox 15"/>
          <p:cNvSpPr txBox="1"/>
          <p:nvPr/>
        </p:nvSpPr>
        <p:spPr>
          <a:xfrm>
            <a:off x="11112269" y="3158067"/>
            <a:ext cx="461665" cy="1964267"/>
          </a:xfrm>
          <a:prstGeom prst="rect">
            <a:avLst/>
          </a:prstGeom>
          <a:noFill/>
        </p:spPr>
        <p:txBody>
          <a:bodyPr vert="eaVert" wrap="square" rtlCol="0">
            <a:spAutoFit/>
          </a:bodyPr>
          <a:lstStyle/>
          <a:p>
            <a:r>
              <a:rPr lang="zh-CN" altLang="en-US" dirty="0" smtClean="0">
                <a:solidFill>
                  <a:srgbClr val="FF0000"/>
                </a:solidFill>
              </a:rPr>
              <a:t>防蛀牙日宣传</a:t>
            </a:r>
            <a:endParaRPr lang="zh-CN" altLang="en-US" dirty="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a:t>
            </a:r>
            <a:r>
              <a:rPr lang="zh-CN" altLang="en-US" dirty="0" smtClean="0">
                <a:solidFill>
                  <a:srgbClr val="FF0000"/>
                </a:solidFill>
              </a:rPr>
              <a:t>家校教育合作篇</a:t>
            </a:r>
            <a:endParaRPr lang="zh-CN" altLang="en-US" dirty="0">
              <a:solidFill>
                <a:srgbClr val="FF0000"/>
              </a:solidFill>
            </a:endParaRPr>
          </a:p>
        </p:txBody>
      </p:sp>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873842" y="-218114"/>
            <a:ext cx="2545391" cy="2105637"/>
          </a:xfrm>
          <a:prstGeom prst="rect">
            <a:avLst/>
          </a:prstGeom>
          <a:noFill/>
        </p:spPr>
      </p:pic>
      <p:grpSp>
        <p:nvGrpSpPr>
          <p:cNvPr id="5" name="组合 17"/>
          <p:cNvGrpSpPr/>
          <p:nvPr/>
        </p:nvGrpSpPr>
        <p:grpSpPr bwMode="auto">
          <a:xfrm>
            <a:off x="127000" y="101600"/>
            <a:ext cx="1464733" cy="1693333"/>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3" name="图片 12" descr="b3a8d5cb160144e7a7490e70a202fcab.jpg"/>
          <p:cNvPicPr>
            <a:picLocks noChangeAspect="1"/>
          </p:cNvPicPr>
          <p:nvPr/>
        </p:nvPicPr>
        <p:blipFill>
          <a:blip r:embed="rId7" cstate="print"/>
          <a:stretch>
            <a:fillRect/>
          </a:stretch>
        </p:blipFill>
        <p:spPr>
          <a:xfrm>
            <a:off x="5394856" y="1395057"/>
            <a:ext cx="4127502" cy="2751667"/>
          </a:xfrm>
          <a:prstGeom prst="rect">
            <a:avLst/>
          </a:prstGeom>
        </p:spPr>
      </p:pic>
      <p:pic>
        <p:nvPicPr>
          <p:cNvPr id="14" name="图片 13" descr="1348480886.jpg"/>
          <p:cNvPicPr>
            <a:picLocks noChangeAspect="1"/>
          </p:cNvPicPr>
          <p:nvPr/>
        </p:nvPicPr>
        <p:blipFill>
          <a:blip r:embed="rId8" cstate="print"/>
          <a:stretch>
            <a:fillRect/>
          </a:stretch>
        </p:blipFill>
        <p:spPr>
          <a:xfrm>
            <a:off x="427837" y="3693020"/>
            <a:ext cx="4112003" cy="2741336"/>
          </a:xfrm>
          <a:prstGeom prst="rect">
            <a:avLst/>
          </a:prstGeom>
        </p:spPr>
      </p:pic>
      <p:pic>
        <p:nvPicPr>
          <p:cNvPr id="15" name="图片 14" descr="1348389011.jpg"/>
          <p:cNvPicPr>
            <a:picLocks noChangeAspect="1"/>
          </p:cNvPicPr>
          <p:nvPr/>
        </p:nvPicPr>
        <p:blipFill>
          <a:blip r:embed="rId9" cstate="print"/>
          <a:stretch>
            <a:fillRect/>
          </a:stretch>
        </p:blipFill>
        <p:spPr>
          <a:xfrm>
            <a:off x="4763898" y="3912919"/>
            <a:ext cx="3848100" cy="2565400"/>
          </a:xfrm>
          <a:prstGeom prst="rect">
            <a:avLst/>
          </a:prstGeom>
        </p:spPr>
      </p:pic>
      <p:pic>
        <p:nvPicPr>
          <p:cNvPr id="16" name="图片 15" descr="1541191094.jpg"/>
          <p:cNvPicPr>
            <a:picLocks noChangeAspect="1"/>
          </p:cNvPicPr>
          <p:nvPr/>
        </p:nvPicPr>
        <p:blipFill>
          <a:blip r:embed="rId10" cstate="print"/>
          <a:stretch>
            <a:fillRect/>
          </a:stretch>
        </p:blipFill>
        <p:spPr>
          <a:xfrm>
            <a:off x="8607104" y="3934437"/>
            <a:ext cx="3690774" cy="2294432"/>
          </a:xfrm>
          <a:prstGeom prst="rect">
            <a:avLst/>
          </a:prstGeom>
        </p:spPr>
      </p:pic>
      <p:sp>
        <p:nvSpPr>
          <p:cNvPr id="17" name="TextBox 16"/>
          <p:cNvSpPr txBox="1"/>
          <p:nvPr/>
        </p:nvSpPr>
        <p:spPr>
          <a:xfrm>
            <a:off x="5788404" y="6488668"/>
            <a:ext cx="1820411" cy="369332"/>
          </a:xfrm>
          <a:prstGeom prst="rect">
            <a:avLst/>
          </a:prstGeom>
          <a:noFill/>
        </p:spPr>
        <p:txBody>
          <a:bodyPr wrap="square" rtlCol="0">
            <a:spAutoFit/>
          </a:bodyPr>
          <a:lstStyle/>
          <a:p>
            <a:r>
              <a:rPr lang="zh-CN" altLang="en-US" dirty="0" smtClean="0">
                <a:solidFill>
                  <a:srgbClr val="FF0000"/>
                </a:solidFill>
              </a:rPr>
              <a:t>家校护学岗值日</a:t>
            </a:r>
            <a:endParaRPr lang="zh-CN" altLang="en-US" dirty="0">
              <a:solidFill>
                <a:srgbClr val="FF0000"/>
              </a:solidFill>
            </a:endParaRPr>
          </a:p>
        </p:txBody>
      </p:sp>
      <p:sp>
        <p:nvSpPr>
          <p:cNvPr id="18" name="TextBox 17"/>
          <p:cNvSpPr txBox="1"/>
          <p:nvPr/>
        </p:nvSpPr>
        <p:spPr>
          <a:xfrm>
            <a:off x="1535185" y="6211669"/>
            <a:ext cx="2298584" cy="369332"/>
          </a:xfrm>
          <a:prstGeom prst="rect">
            <a:avLst/>
          </a:prstGeom>
          <a:noFill/>
        </p:spPr>
        <p:txBody>
          <a:bodyPr wrap="square" rtlCol="0">
            <a:spAutoFit/>
          </a:bodyPr>
          <a:lstStyle/>
          <a:p>
            <a:r>
              <a:rPr lang="zh-CN" altLang="en-US" dirty="0" smtClean="0">
                <a:solidFill>
                  <a:srgbClr val="FF0000"/>
                </a:solidFill>
              </a:rPr>
              <a:t>家校护学岗启动仪式</a:t>
            </a:r>
            <a:endParaRPr lang="zh-CN" altLang="en-US" dirty="0">
              <a:solidFill>
                <a:srgbClr val="FF0000"/>
              </a:solidFill>
            </a:endParaRPr>
          </a:p>
        </p:txBody>
      </p:sp>
      <p:sp>
        <p:nvSpPr>
          <p:cNvPr id="19" name="TextBox 18"/>
          <p:cNvSpPr txBox="1"/>
          <p:nvPr/>
        </p:nvSpPr>
        <p:spPr>
          <a:xfrm>
            <a:off x="9219501" y="6211669"/>
            <a:ext cx="1208015" cy="646331"/>
          </a:xfrm>
          <a:prstGeom prst="rect">
            <a:avLst/>
          </a:prstGeom>
          <a:noFill/>
        </p:spPr>
        <p:txBody>
          <a:bodyPr wrap="square" rtlCol="0">
            <a:spAutoFit/>
          </a:bodyPr>
          <a:lstStyle/>
          <a:p>
            <a:r>
              <a:rPr lang="zh-CN" altLang="en-US" dirty="0" smtClean="0">
                <a:solidFill>
                  <a:srgbClr val="FF0000"/>
                </a:solidFill>
              </a:rPr>
              <a:t>家校护学岗交流会</a:t>
            </a:r>
            <a:endParaRPr lang="zh-CN" altLang="en-US" dirty="0">
              <a:solidFill>
                <a:srgbClr val="FF0000"/>
              </a:solidFill>
            </a:endParaRPr>
          </a:p>
        </p:txBody>
      </p:sp>
      <p:sp>
        <p:nvSpPr>
          <p:cNvPr id="20" name="TextBox 19"/>
          <p:cNvSpPr txBox="1"/>
          <p:nvPr/>
        </p:nvSpPr>
        <p:spPr>
          <a:xfrm>
            <a:off x="9596734" y="1778467"/>
            <a:ext cx="461665" cy="1375794"/>
          </a:xfrm>
          <a:prstGeom prst="rect">
            <a:avLst/>
          </a:prstGeom>
          <a:noFill/>
        </p:spPr>
        <p:txBody>
          <a:bodyPr vert="eaVert" wrap="square" rtlCol="0">
            <a:spAutoFit/>
          </a:bodyPr>
          <a:lstStyle/>
          <a:p>
            <a:r>
              <a:rPr lang="zh-CN" altLang="en-US" dirty="0" smtClean="0">
                <a:solidFill>
                  <a:srgbClr val="FF0000"/>
                </a:solidFill>
              </a:rPr>
              <a:t>年级家长会</a:t>
            </a:r>
            <a:endParaRPr lang="zh-CN" altLang="en-US" dirty="0">
              <a:solidFill>
                <a:srgbClr val="FF0000"/>
              </a:solidFill>
            </a:endParaRPr>
          </a:p>
        </p:txBody>
      </p:sp>
      <p:pic>
        <p:nvPicPr>
          <p:cNvPr id="21" name="图片 20" descr="2d9db7dc185741a6b4ee9927f1280ee9.jpg"/>
          <p:cNvPicPr>
            <a:picLocks noChangeAspect="1"/>
          </p:cNvPicPr>
          <p:nvPr/>
        </p:nvPicPr>
        <p:blipFill>
          <a:blip r:embed="rId11" cstate="print"/>
          <a:stretch>
            <a:fillRect/>
          </a:stretch>
        </p:blipFill>
        <p:spPr>
          <a:xfrm>
            <a:off x="1057361" y="1600460"/>
            <a:ext cx="4110258" cy="2736647"/>
          </a:xfrm>
          <a:prstGeom prst="rect">
            <a:avLst/>
          </a:prstGeom>
        </p:spPr>
      </p:pic>
      <p:sp>
        <p:nvSpPr>
          <p:cNvPr id="23" name="TextBox 22"/>
          <p:cNvSpPr txBox="1"/>
          <p:nvPr/>
        </p:nvSpPr>
        <p:spPr>
          <a:xfrm>
            <a:off x="4395561" y="1954635"/>
            <a:ext cx="461665" cy="1535185"/>
          </a:xfrm>
          <a:prstGeom prst="rect">
            <a:avLst/>
          </a:prstGeom>
          <a:noFill/>
        </p:spPr>
        <p:txBody>
          <a:bodyPr vert="eaVert" wrap="square" rtlCol="0">
            <a:spAutoFit/>
          </a:bodyPr>
          <a:lstStyle/>
          <a:p>
            <a:r>
              <a:rPr lang="zh-CN" altLang="en-US" dirty="0" smtClean="0">
                <a:solidFill>
                  <a:srgbClr val="FF0000"/>
                </a:solidFill>
              </a:rPr>
              <a:t>成立家委会</a:t>
            </a:r>
            <a:endParaRPr lang="zh-CN" altLang="en-US"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FF0000"/>
                </a:solidFill>
              </a:rPr>
              <a:t>　　　　　家校教育合作篇</a:t>
            </a:r>
            <a:endParaRPr lang="zh-CN" altLang="en-US" dirty="0"/>
          </a:p>
        </p:txBody>
      </p:sp>
      <p:pic>
        <p:nvPicPr>
          <p:cNvPr id="32770" name="Picture 2"/>
          <p:cNvPicPr>
            <a:picLocks noGrp="1" noChangeAspect="1" noChangeArrowheads="1"/>
          </p:cNvPicPr>
          <p:nvPr>
            <p:ph idx="1"/>
          </p:nvPr>
        </p:nvPicPr>
        <p:blipFill>
          <a:blip r:embed="rId2" cstate="print"/>
          <a:srcRect/>
          <a:stretch>
            <a:fillRect/>
          </a:stretch>
        </p:blipFill>
        <p:spPr bwMode="auto">
          <a:xfrm>
            <a:off x="726370" y="1593908"/>
            <a:ext cx="3907077" cy="3710600"/>
          </a:xfrm>
          <a:prstGeom prst="rect">
            <a:avLst/>
          </a:prstGeom>
          <a:noFill/>
          <a:ln w="9525">
            <a:noFill/>
            <a:miter lim="800000"/>
            <a:headEnd/>
            <a:tailEnd/>
          </a:ln>
        </p:spPr>
      </p:pic>
      <p:pic>
        <p:nvPicPr>
          <p:cNvPr id="5"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873842" y="-218114"/>
            <a:ext cx="2545391" cy="2105637"/>
          </a:xfrm>
          <a:prstGeom prst="rect">
            <a:avLst/>
          </a:prstGeom>
          <a:noFill/>
        </p:spPr>
      </p:pic>
      <p:grpSp>
        <p:nvGrpSpPr>
          <p:cNvPr id="6" name="组合 17"/>
          <p:cNvGrpSpPr/>
          <p:nvPr/>
        </p:nvGrpSpPr>
        <p:grpSpPr bwMode="auto">
          <a:xfrm>
            <a:off x="127000" y="101600"/>
            <a:ext cx="1464733" cy="1693333"/>
            <a:chOff x="0" y="0"/>
            <a:chExt cx="845630" cy="1147513"/>
          </a:xfrm>
        </p:grpSpPr>
        <p:grpSp>
          <p:nvGrpSpPr>
            <p:cNvPr id="7" name="组合 18"/>
            <p:cNvGrpSpPr/>
            <p:nvPr/>
          </p:nvGrpSpPr>
          <p:grpSpPr bwMode="auto">
            <a:xfrm>
              <a:off x="252115" y="568677"/>
              <a:ext cx="593515" cy="578836"/>
              <a:chOff x="0" y="0"/>
              <a:chExt cx="593515" cy="578836"/>
            </a:xfrm>
          </p:grpSpPr>
          <p:pic>
            <p:nvPicPr>
              <p:cNvPr id="11"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2"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8" name="组合 19"/>
            <p:cNvGrpSpPr/>
            <p:nvPr/>
          </p:nvGrpSpPr>
          <p:grpSpPr bwMode="auto">
            <a:xfrm>
              <a:off x="0" y="0"/>
              <a:ext cx="749158" cy="761622"/>
              <a:chOff x="0" y="0"/>
              <a:chExt cx="749158" cy="761622"/>
            </a:xfrm>
          </p:grpSpPr>
          <p:pic>
            <p:nvPicPr>
              <p:cNvPr id="9"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10" name="矩形 21"/>
              <p:cNvPicPr>
                <a:picLocks noChangeArrowheads="1"/>
              </p:cNvPicPr>
              <p:nvPr/>
            </p:nvPicPr>
            <p:blipFill>
              <a:blip r:embed="rId7"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3" name="图片 12" descr="4d665b9ad7404bdc9009e60f3cbccb5e.jpg"/>
          <p:cNvPicPr>
            <a:picLocks noChangeAspect="1"/>
          </p:cNvPicPr>
          <p:nvPr/>
        </p:nvPicPr>
        <p:blipFill>
          <a:blip r:embed="rId8" cstate="print"/>
          <a:stretch>
            <a:fillRect/>
          </a:stretch>
        </p:blipFill>
        <p:spPr>
          <a:xfrm>
            <a:off x="5579029" y="1384182"/>
            <a:ext cx="4655540" cy="3491655"/>
          </a:xfrm>
          <a:prstGeom prst="rect">
            <a:avLst/>
          </a:prstGeom>
        </p:spPr>
      </p:pic>
      <p:pic>
        <p:nvPicPr>
          <p:cNvPr id="14" name="图片 13" descr="5b040d67e5514efcbd29912e77ffa6df.jpg"/>
          <p:cNvPicPr>
            <a:picLocks noChangeAspect="1"/>
          </p:cNvPicPr>
          <p:nvPr/>
        </p:nvPicPr>
        <p:blipFill>
          <a:blip r:embed="rId9" cstate="print"/>
          <a:stretch>
            <a:fillRect/>
          </a:stretch>
        </p:blipFill>
        <p:spPr>
          <a:xfrm>
            <a:off x="3959603" y="4292802"/>
            <a:ext cx="4613945" cy="346045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a:t>
            </a:r>
            <a:r>
              <a:rPr lang="zh-CN" altLang="en-US" dirty="0" smtClean="0">
                <a:solidFill>
                  <a:srgbClr val="FF0000"/>
                </a:solidFill>
              </a:rPr>
              <a:t>法制教育篇</a:t>
            </a:r>
            <a:endParaRPr lang="zh-CN" altLang="en-US" dirty="0">
              <a:solidFill>
                <a:srgbClr val="FF0000"/>
              </a:solidFill>
            </a:endParaRPr>
          </a:p>
        </p:txBody>
      </p:sp>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907398" y="-109056"/>
            <a:ext cx="2545391" cy="2239861"/>
          </a:xfrm>
          <a:prstGeom prst="rect">
            <a:avLst/>
          </a:prstGeom>
          <a:noFill/>
        </p:spPr>
      </p:pic>
      <p:grpSp>
        <p:nvGrpSpPr>
          <p:cNvPr id="5" name="组合 17"/>
          <p:cNvGrpSpPr/>
          <p:nvPr/>
        </p:nvGrpSpPr>
        <p:grpSpPr bwMode="auto">
          <a:xfrm>
            <a:off x="127001" y="101600"/>
            <a:ext cx="1450130" cy="1727200"/>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33794" name="Picture 2"/>
          <p:cNvPicPr>
            <a:picLocks noGrp="1" noChangeAspect="1" noChangeArrowheads="1"/>
          </p:cNvPicPr>
          <p:nvPr>
            <p:ph idx="1"/>
          </p:nvPr>
        </p:nvPicPr>
        <p:blipFill>
          <a:blip r:embed="rId7" cstate="print"/>
          <a:srcRect/>
          <a:stretch>
            <a:fillRect/>
          </a:stretch>
        </p:blipFill>
        <p:spPr bwMode="auto">
          <a:xfrm>
            <a:off x="1133734" y="1912690"/>
            <a:ext cx="2507088" cy="4180384"/>
          </a:xfrm>
          <a:prstGeom prst="rect">
            <a:avLst/>
          </a:prstGeom>
          <a:noFill/>
          <a:ln w="9525">
            <a:noFill/>
            <a:miter lim="800000"/>
            <a:headEnd/>
            <a:tailEnd/>
          </a:ln>
        </p:spPr>
      </p:pic>
      <p:pic>
        <p:nvPicPr>
          <p:cNvPr id="13" name="图片 12" descr="2063cee54ebf4d208a915198afcde85a.jpg"/>
          <p:cNvPicPr>
            <a:picLocks noChangeAspect="1"/>
          </p:cNvPicPr>
          <p:nvPr/>
        </p:nvPicPr>
        <p:blipFill>
          <a:blip r:embed="rId8" cstate="print"/>
          <a:stretch>
            <a:fillRect/>
          </a:stretch>
        </p:blipFill>
        <p:spPr>
          <a:xfrm>
            <a:off x="6140742" y="4530056"/>
            <a:ext cx="3288134" cy="2810312"/>
          </a:xfrm>
          <a:prstGeom prst="ellipse">
            <a:avLst/>
          </a:prstGeom>
        </p:spPr>
      </p:pic>
      <p:pic>
        <p:nvPicPr>
          <p:cNvPr id="14" name="图片 13" descr="f9532690bdef49b287a6e6ba510de852.jpg"/>
          <p:cNvPicPr>
            <a:picLocks noChangeAspect="1"/>
          </p:cNvPicPr>
          <p:nvPr/>
        </p:nvPicPr>
        <p:blipFill>
          <a:blip r:embed="rId9" cstate="print"/>
          <a:stretch>
            <a:fillRect/>
          </a:stretch>
        </p:blipFill>
        <p:spPr>
          <a:xfrm>
            <a:off x="8045042" y="1856329"/>
            <a:ext cx="3246539" cy="3177954"/>
          </a:xfrm>
          <a:prstGeom prst="ellipse">
            <a:avLst/>
          </a:prstGeom>
        </p:spPr>
      </p:pic>
      <p:pic>
        <p:nvPicPr>
          <p:cNvPr id="16" name="图片 15" descr="0f090b2e607f4d358eba86d12bf05fb7.jpg"/>
          <p:cNvPicPr>
            <a:picLocks noChangeAspect="1"/>
          </p:cNvPicPr>
          <p:nvPr/>
        </p:nvPicPr>
        <p:blipFill>
          <a:blip r:embed="rId10" cstate="print"/>
          <a:stretch>
            <a:fillRect/>
          </a:stretch>
        </p:blipFill>
        <p:spPr>
          <a:xfrm>
            <a:off x="3850900" y="1243932"/>
            <a:ext cx="4059922" cy="3642657"/>
          </a:xfrm>
          <a:prstGeom prst="ellipse">
            <a:avLst/>
          </a:prstGeom>
        </p:spPr>
      </p:pic>
      <p:sp>
        <p:nvSpPr>
          <p:cNvPr id="17" name="TextBox 16"/>
          <p:cNvSpPr txBox="1"/>
          <p:nvPr/>
        </p:nvSpPr>
        <p:spPr>
          <a:xfrm>
            <a:off x="9605394" y="5251508"/>
            <a:ext cx="1879134" cy="369332"/>
          </a:xfrm>
          <a:prstGeom prst="rect">
            <a:avLst/>
          </a:prstGeom>
          <a:noFill/>
        </p:spPr>
        <p:txBody>
          <a:bodyPr wrap="square" rtlCol="0">
            <a:spAutoFit/>
          </a:bodyPr>
          <a:lstStyle/>
          <a:p>
            <a:r>
              <a:rPr lang="zh-CN" altLang="en-US" dirty="0" smtClean="0">
                <a:solidFill>
                  <a:srgbClr val="FF0000"/>
                </a:solidFill>
              </a:rPr>
              <a:t>国旗下讲话</a:t>
            </a:r>
            <a:endParaRPr lang="zh-CN" altLang="en-US" dirty="0">
              <a:solidFill>
                <a:srgbClr val="FF0000"/>
              </a:solidFill>
            </a:endParaRPr>
          </a:p>
        </p:txBody>
      </p:sp>
      <p:sp>
        <p:nvSpPr>
          <p:cNvPr id="18" name="TextBox 17"/>
          <p:cNvSpPr txBox="1"/>
          <p:nvPr/>
        </p:nvSpPr>
        <p:spPr>
          <a:xfrm>
            <a:off x="3875714" y="4966283"/>
            <a:ext cx="2340528" cy="369332"/>
          </a:xfrm>
          <a:prstGeom prst="rect">
            <a:avLst/>
          </a:prstGeom>
          <a:noFill/>
        </p:spPr>
        <p:txBody>
          <a:bodyPr wrap="square" rtlCol="0">
            <a:spAutoFit/>
          </a:bodyPr>
          <a:lstStyle/>
          <a:p>
            <a:r>
              <a:rPr lang="zh-CN" altLang="en-US" dirty="0" smtClean="0">
                <a:solidFill>
                  <a:srgbClr val="FF0000"/>
                </a:solidFill>
              </a:rPr>
              <a:t>校园欺凌法制讲座</a:t>
            </a:r>
            <a:endParaRPr lang="zh-CN" altLang="en-US" dirty="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a:t>
            </a:r>
            <a:r>
              <a:rPr lang="zh-CN" altLang="en-US" dirty="0" smtClean="0">
                <a:solidFill>
                  <a:srgbClr val="FF0000"/>
                </a:solidFill>
              </a:rPr>
              <a:t>学生社会实践活动篇</a:t>
            </a:r>
            <a:endParaRPr lang="zh-CN" altLang="en-US" dirty="0">
              <a:solidFill>
                <a:srgbClr val="FF0000"/>
              </a:solidFill>
            </a:endParaRPr>
          </a:p>
        </p:txBody>
      </p:sp>
      <p:pic>
        <p:nvPicPr>
          <p:cNvPr id="12" name="内容占位符 11" descr="3d200dcd30184314a3b2ca68a3475bdf.jpg"/>
          <p:cNvPicPr>
            <a:picLocks noGrp="1" noChangeAspect="1"/>
          </p:cNvPicPr>
          <p:nvPr>
            <p:ph idx="1"/>
          </p:nvPr>
        </p:nvPicPr>
        <p:blipFill>
          <a:blip r:embed="rId2" cstate="print"/>
          <a:stretch>
            <a:fillRect/>
          </a:stretch>
        </p:blipFill>
        <p:spPr>
          <a:xfrm>
            <a:off x="1401311" y="1187049"/>
            <a:ext cx="3528959" cy="2646719"/>
          </a:xfrm>
          <a:prstGeom prst="ellipse">
            <a:avLst/>
          </a:prstGeom>
        </p:spPr>
      </p:pic>
      <p:pic>
        <p:nvPicPr>
          <p:cNvPr id="4"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07398" y="-109056"/>
            <a:ext cx="2545391" cy="2239861"/>
          </a:xfrm>
          <a:prstGeom prst="rect">
            <a:avLst/>
          </a:prstGeom>
          <a:noFill/>
        </p:spPr>
      </p:pic>
      <p:grpSp>
        <p:nvGrpSpPr>
          <p:cNvPr id="5" name="组合 17"/>
          <p:cNvGrpSpPr/>
          <p:nvPr/>
        </p:nvGrpSpPr>
        <p:grpSpPr bwMode="auto">
          <a:xfrm>
            <a:off x="127001" y="101600"/>
            <a:ext cx="1450130" cy="1727200"/>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7"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3" name="图片 12" descr="10cc39a9415442f79c2b20f87785f08b.jpg"/>
          <p:cNvPicPr>
            <a:picLocks noChangeAspect="1"/>
          </p:cNvPicPr>
          <p:nvPr/>
        </p:nvPicPr>
        <p:blipFill>
          <a:blip r:embed="rId8" cstate="print"/>
          <a:stretch>
            <a:fillRect/>
          </a:stretch>
        </p:blipFill>
        <p:spPr>
          <a:xfrm>
            <a:off x="6439947" y="1317071"/>
            <a:ext cx="3501007" cy="2625755"/>
          </a:xfrm>
          <a:prstGeom prst="ellipse">
            <a:avLst/>
          </a:prstGeom>
        </p:spPr>
      </p:pic>
      <p:pic>
        <p:nvPicPr>
          <p:cNvPr id="15" name="图片 14" descr="0919437019.jpg"/>
          <p:cNvPicPr>
            <a:picLocks noChangeAspect="1"/>
          </p:cNvPicPr>
          <p:nvPr/>
        </p:nvPicPr>
        <p:blipFill>
          <a:blip r:embed="rId9" cstate="print"/>
          <a:stretch>
            <a:fillRect/>
          </a:stretch>
        </p:blipFill>
        <p:spPr>
          <a:xfrm>
            <a:off x="126184" y="3938864"/>
            <a:ext cx="3992810" cy="2661873"/>
          </a:xfrm>
          <a:prstGeom prst="rect">
            <a:avLst/>
          </a:prstGeom>
        </p:spPr>
      </p:pic>
      <p:pic>
        <p:nvPicPr>
          <p:cNvPr id="16" name="图片 15" descr="0920334479.jpg"/>
          <p:cNvPicPr>
            <a:picLocks noChangeAspect="1"/>
          </p:cNvPicPr>
          <p:nvPr/>
        </p:nvPicPr>
        <p:blipFill>
          <a:blip r:embed="rId10" cstate="print"/>
          <a:stretch>
            <a:fillRect/>
          </a:stretch>
        </p:blipFill>
        <p:spPr>
          <a:xfrm>
            <a:off x="4146259" y="3951214"/>
            <a:ext cx="3861032" cy="2574021"/>
          </a:xfrm>
          <a:prstGeom prst="rect">
            <a:avLst/>
          </a:prstGeom>
        </p:spPr>
      </p:pic>
      <p:pic>
        <p:nvPicPr>
          <p:cNvPr id="17" name="图片 16" descr="1338065880.jpg"/>
          <p:cNvPicPr>
            <a:picLocks noChangeAspect="1"/>
          </p:cNvPicPr>
          <p:nvPr/>
        </p:nvPicPr>
        <p:blipFill>
          <a:blip r:embed="rId11" cstate="print"/>
          <a:stretch>
            <a:fillRect/>
          </a:stretch>
        </p:blipFill>
        <p:spPr>
          <a:xfrm>
            <a:off x="8116322" y="3898639"/>
            <a:ext cx="4075678" cy="2560884"/>
          </a:xfrm>
          <a:prstGeom prst="rect">
            <a:avLst/>
          </a:prstGeom>
        </p:spPr>
      </p:pic>
      <p:sp>
        <p:nvSpPr>
          <p:cNvPr id="18" name="TextBox 17"/>
          <p:cNvSpPr txBox="1"/>
          <p:nvPr/>
        </p:nvSpPr>
        <p:spPr>
          <a:xfrm>
            <a:off x="8867162" y="6291743"/>
            <a:ext cx="2751589" cy="369332"/>
          </a:xfrm>
          <a:prstGeom prst="rect">
            <a:avLst/>
          </a:prstGeom>
          <a:noFill/>
        </p:spPr>
        <p:txBody>
          <a:bodyPr wrap="square" rtlCol="0">
            <a:spAutoFit/>
          </a:bodyPr>
          <a:lstStyle/>
          <a:p>
            <a:r>
              <a:rPr lang="zh-CN" altLang="en-US" dirty="0" smtClean="0">
                <a:solidFill>
                  <a:srgbClr val="FF0000"/>
                </a:solidFill>
              </a:rPr>
              <a:t>走进华西，看新农村变化</a:t>
            </a:r>
            <a:endParaRPr lang="zh-CN" altLang="en-US" dirty="0">
              <a:solidFill>
                <a:srgbClr val="FF0000"/>
              </a:solidFill>
            </a:endParaRPr>
          </a:p>
        </p:txBody>
      </p:sp>
      <p:sp>
        <p:nvSpPr>
          <p:cNvPr id="20" name="TextBox 19"/>
          <p:cNvSpPr txBox="1"/>
          <p:nvPr/>
        </p:nvSpPr>
        <p:spPr>
          <a:xfrm>
            <a:off x="5284631" y="1753299"/>
            <a:ext cx="738664" cy="1963024"/>
          </a:xfrm>
          <a:prstGeom prst="rect">
            <a:avLst/>
          </a:prstGeom>
          <a:noFill/>
        </p:spPr>
        <p:txBody>
          <a:bodyPr vert="eaVert" wrap="square" rtlCol="0">
            <a:spAutoFit/>
          </a:bodyPr>
          <a:lstStyle/>
          <a:p>
            <a:endParaRPr lang="en-US" altLang="zh-CN" dirty="0" smtClean="0">
              <a:solidFill>
                <a:srgbClr val="FF0000"/>
              </a:solidFill>
            </a:endParaRPr>
          </a:p>
          <a:p>
            <a:r>
              <a:rPr lang="zh-CN" altLang="en-US" dirty="0" smtClean="0">
                <a:solidFill>
                  <a:srgbClr val="FF0000"/>
                </a:solidFill>
              </a:rPr>
              <a:t>　东方盐湖城</a:t>
            </a:r>
            <a:endParaRPr lang="zh-CN" altLang="en-US" dirty="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a:t>
            </a:r>
            <a:r>
              <a:rPr lang="zh-CN" altLang="en-US" dirty="0" smtClean="0">
                <a:solidFill>
                  <a:srgbClr val="FF0000"/>
                </a:solidFill>
              </a:rPr>
              <a:t>教师拓展活动篇</a:t>
            </a:r>
            <a:endParaRPr lang="zh-CN" altLang="en-US" dirty="0">
              <a:solidFill>
                <a:srgbClr val="FF0000"/>
              </a:solidFill>
            </a:endParaRPr>
          </a:p>
        </p:txBody>
      </p:sp>
      <p:pic>
        <p:nvPicPr>
          <p:cNvPr id="12" name="内容占位符 11" descr="1003432334.jpg"/>
          <p:cNvPicPr>
            <a:picLocks noGrp="1" noChangeAspect="1"/>
          </p:cNvPicPr>
          <p:nvPr>
            <p:ph idx="1"/>
          </p:nvPr>
        </p:nvPicPr>
        <p:blipFill>
          <a:blip r:embed="rId2" cstate="print"/>
          <a:stretch>
            <a:fillRect/>
          </a:stretch>
        </p:blipFill>
        <p:spPr>
          <a:xfrm>
            <a:off x="914750" y="1331323"/>
            <a:ext cx="4823320" cy="3119080"/>
          </a:xfrm>
          <a:prstGeom prst="ellipse">
            <a:avLst/>
          </a:prstGeom>
        </p:spPr>
      </p:pic>
      <p:pic>
        <p:nvPicPr>
          <p:cNvPr id="4"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07398" y="-109056"/>
            <a:ext cx="2545391" cy="2239861"/>
          </a:xfrm>
          <a:prstGeom prst="rect">
            <a:avLst/>
          </a:prstGeom>
          <a:noFill/>
        </p:spPr>
      </p:pic>
      <p:grpSp>
        <p:nvGrpSpPr>
          <p:cNvPr id="5" name="组合 17"/>
          <p:cNvGrpSpPr/>
          <p:nvPr/>
        </p:nvGrpSpPr>
        <p:grpSpPr bwMode="auto">
          <a:xfrm>
            <a:off x="127001" y="101600"/>
            <a:ext cx="1450130" cy="1727200"/>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7"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6" name="图片 15" descr="1004084366.jpg"/>
          <p:cNvPicPr>
            <a:picLocks noChangeAspect="1"/>
          </p:cNvPicPr>
          <p:nvPr/>
        </p:nvPicPr>
        <p:blipFill>
          <a:blip r:embed="rId8" cstate="print"/>
          <a:stretch>
            <a:fillRect/>
          </a:stretch>
        </p:blipFill>
        <p:spPr>
          <a:xfrm>
            <a:off x="1049323" y="3792654"/>
            <a:ext cx="4814582" cy="3065346"/>
          </a:xfrm>
          <a:prstGeom prst="ellipse">
            <a:avLst/>
          </a:prstGeom>
        </p:spPr>
      </p:pic>
      <p:pic>
        <p:nvPicPr>
          <p:cNvPr id="18" name="图片 17" descr="微信图片_20181019170618.jpg"/>
          <p:cNvPicPr>
            <a:picLocks noChangeAspect="1"/>
          </p:cNvPicPr>
          <p:nvPr/>
        </p:nvPicPr>
        <p:blipFill>
          <a:blip r:embed="rId9" cstate="print"/>
          <a:stretch>
            <a:fillRect/>
          </a:stretch>
        </p:blipFill>
        <p:spPr>
          <a:xfrm>
            <a:off x="6378431" y="1174460"/>
            <a:ext cx="4569203" cy="3426902"/>
          </a:xfrm>
          <a:prstGeom prst="ellipse">
            <a:avLst/>
          </a:prstGeom>
        </p:spPr>
      </p:pic>
      <p:pic>
        <p:nvPicPr>
          <p:cNvPr id="19" name="图片 18" descr="4f83a48496944ed4a39672bb1d55d3ea.jpg"/>
          <p:cNvPicPr>
            <a:picLocks noChangeAspect="1"/>
          </p:cNvPicPr>
          <p:nvPr/>
        </p:nvPicPr>
        <p:blipFill>
          <a:blip r:embed="rId10" cstate="print"/>
          <a:stretch>
            <a:fillRect/>
          </a:stretch>
        </p:blipFill>
        <p:spPr>
          <a:xfrm>
            <a:off x="6082370" y="4036502"/>
            <a:ext cx="4806541" cy="2821498"/>
          </a:xfrm>
          <a:prstGeom prst="ellipse">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FF0000"/>
                </a:solidFill>
                <a:latin typeface="方正隶书简体" panose="02010601030101010101" charset="-122"/>
                <a:ea typeface="方正隶书简体" panose="02010601030101010101" charset="-122"/>
              </a:rPr>
              <a:t>四、改善学校物质环境，发展全体学生的健康技能。</a:t>
            </a:r>
            <a:r>
              <a:rPr lang="zh-CN" altLang="en-US" dirty="0" smtClean="0">
                <a:solidFill>
                  <a:srgbClr val="0D0D0D"/>
                </a:solidFill>
                <a:latin typeface="方正隶书简体" panose="02010601030101010101" charset="-122"/>
                <a:ea typeface="方正隶书简体" panose="02010601030101010101" charset="-122"/>
              </a:rPr>
              <a:t/>
            </a:r>
            <a:br>
              <a:rPr lang="zh-CN" altLang="en-US" dirty="0" smtClean="0">
                <a:solidFill>
                  <a:srgbClr val="0D0D0D"/>
                </a:solidFill>
                <a:latin typeface="方正隶书简体" panose="02010601030101010101" charset="-122"/>
                <a:ea typeface="方正隶书简体" panose="02010601030101010101" charset="-122"/>
              </a:rPr>
            </a:br>
            <a:endParaRPr lang="zh-CN" altLang="en-US" dirty="0"/>
          </a:p>
        </p:txBody>
      </p:sp>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127001" y="101600"/>
            <a:ext cx="1450130" cy="1727200"/>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2" name="Picture 4"/>
          <p:cNvPicPr>
            <a:picLocks noGrp="1" noChangeArrowheads="1"/>
          </p:cNvPicPr>
          <p:nvPr>
            <p:ph idx="1"/>
          </p:nvPr>
        </p:nvPicPr>
        <p:blipFill>
          <a:blip r:embed="rId7" cstate="print"/>
          <a:srcRect/>
          <a:stretch>
            <a:fillRect/>
          </a:stretch>
        </p:blipFill>
        <p:spPr bwMode="auto">
          <a:xfrm>
            <a:off x="1304354" y="1752439"/>
            <a:ext cx="2771429" cy="4296375"/>
          </a:xfrm>
          <a:prstGeom prst="rect">
            <a:avLst/>
          </a:prstGeom>
          <a:noFill/>
          <a:ln w="57150">
            <a:solidFill>
              <a:srgbClr val="0066FF"/>
            </a:solidFill>
            <a:miter lim="800000"/>
            <a:headEnd/>
            <a:tailEnd/>
          </a:ln>
          <a:effectLst/>
        </p:spPr>
      </p:pic>
      <p:pic>
        <p:nvPicPr>
          <p:cNvPr id="13" name="Picture 6"/>
          <p:cNvPicPr>
            <a:picLocks noChangeArrowheads="1"/>
          </p:cNvPicPr>
          <p:nvPr/>
        </p:nvPicPr>
        <p:blipFill>
          <a:blip r:embed="rId8" cstate="print"/>
          <a:srcRect/>
          <a:stretch>
            <a:fillRect/>
          </a:stretch>
        </p:blipFill>
        <p:spPr bwMode="auto">
          <a:xfrm>
            <a:off x="4579923" y="1526912"/>
            <a:ext cx="2159000" cy="3279979"/>
          </a:xfrm>
          <a:prstGeom prst="rect">
            <a:avLst/>
          </a:prstGeom>
          <a:noFill/>
          <a:ln w="57150">
            <a:solidFill>
              <a:srgbClr val="0066FF"/>
            </a:solidFill>
            <a:miter lim="800000"/>
            <a:headEnd/>
            <a:tailEnd/>
          </a:ln>
          <a:effectLst/>
        </p:spPr>
      </p:pic>
      <p:pic>
        <p:nvPicPr>
          <p:cNvPr id="14" name="Picture 3"/>
          <p:cNvPicPr>
            <a:picLocks noChangeArrowheads="1"/>
          </p:cNvPicPr>
          <p:nvPr/>
        </p:nvPicPr>
        <p:blipFill>
          <a:blip r:embed="rId9" cstate="print"/>
          <a:srcRect/>
          <a:stretch>
            <a:fillRect/>
          </a:stretch>
        </p:blipFill>
        <p:spPr bwMode="auto">
          <a:xfrm>
            <a:off x="7102067" y="1226933"/>
            <a:ext cx="2159000" cy="3059112"/>
          </a:xfrm>
          <a:prstGeom prst="rect">
            <a:avLst/>
          </a:prstGeom>
          <a:noFill/>
          <a:ln w="57150">
            <a:solidFill>
              <a:srgbClr val="0066FF"/>
            </a:solidFill>
            <a:miter lim="800000"/>
            <a:headEnd/>
            <a:tailEnd/>
          </a:ln>
          <a:effectLst/>
        </p:spPr>
      </p:pic>
      <p:sp>
        <p:nvSpPr>
          <p:cNvPr id="15" name="Oval 10" descr="图片35"/>
          <p:cNvSpPr>
            <a:spLocks noChangeArrowheads="1"/>
          </p:cNvSpPr>
          <p:nvPr/>
        </p:nvSpPr>
        <p:spPr bwMode="auto">
          <a:xfrm>
            <a:off x="9480215" y="2395114"/>
            <a:ext cx="2303462" cy="3816350"/>
          </a:xfrm>
          <a:prstGeom prst="ellipse">
            <a:avLst/>
          </a:prstGeom>
          <a:blipFill dpi="0" rotWithShape="1">
            <a:blip r:embed="rId10" cstate="print"/>
            <a:srcRect/>
            <a:stretch>
              <a:fillRect/>
            </a:stretch>
          </a:blipFill>
          <a:ln w="57150">
            <a:solidFill>
              <a:srgbClr val="0066FF"/>
            </a:solidFill>
            <a:round/>
            <a:headEnd/>
            <a:tailEnd/>
          </a:ln>
          <a:effectLst/>
        </p:spPr>
        <p:txBody>
          <a:bodyPr wrap="none" anchor="ctr"/>
          <a:lstStyle/>
          <a:p>
            <a:endParaRPr lang="zh-CN" altLang="en-US"/>
          </a:p>
        </p:txBody>
      </p:sp>
      <p:sp>
        <p:nvSpPr>
          <p:cNvPr id="17" name="矩形 16"/>
          <p:cNvSpPr/>
          <p:nvPr/>
        </p:nvSpPr>
        <p:spPr>
          <a:xfrm>
            <a:off x="4251856" y="5215746"/>
            <a:ext cx="2794896" cy="400110"/>
          </a:xfrm>
          <a:prstGeom prst="rect">
            <a:avLst/>
          </a:prstGeom>
        </p:spPr>
        <p:txBody>
          <a:bodyPr wrap="square">
            <a:spAutoFit/>
          </a:bodyPr>
          <a:lstStyle/>
          <a:p>
            <a:r>
              <a:rPr lang="zh-CN" altLang="en-US" sz="2000" dirty="0" smtClean="0">
                <a:solidFill>
                  <a:srgbClr val="FF0000"/>
                </a:solidFill>
              </a:rPr>
              <a:t>加强校园文化</a:t>
            </a:r>
            <a:r>
              <a:rPr lang="zh-CN" altLang="en-US" sz="2000" dirty="0" smtClean="0">
                <a:solidFill>
                  <a:srgbClr val="FF0000"/>
                </a:solidFill>
                <a:latin typeface="Tahoma" pitchFamily="34" charset="0"/>
                <a:ea typeface="楷体_GB2312" pitchFamily="49" charset="-122"/>
              </a:rPr>
              <a:t>熏陶一</a:t>
            </a:r>
            <a:endParaRPr lang="zh-CN" alt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vertical)">
                                      <p:cBhvr>
                                        <p:cTn id="7" dur="1000"/>
                                        <p:tgtEl>
                                          <p:spTgt spid="12"/>
                                        </p:tgtEl>
                                      </p:cBhvr>
                                    </p:animEffect>
                                  </p:childTnLst>
                                </p:cTn>
                              </p:par>
                            </p:childTnLst>
                          </p:cTn>
                        </p:par>
                        <p:par>
                          <p:cTn id="8" fill="hold">
                            <p:stCondLst>
                              <p:cond delay="1000"/>
                            </p:stCondLst>
                            <p:childTnLst>
                              <p:par>
                                <p:cTn id="9" presetID="14" presetClass="entr" presetSubtype="5"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vertical)">
                                      <p:cBhvr>
                                        <p:cTn id="11" dur="1000"/>
                                        <p:tgtEl>
                                          <p:spTgt spid="13"/>
                                        </p:tgtEl>
                                      </p:cBhvr>
                                    </p:animEffect>
                                  </p:childTnLst>
                                </p:cTn>
                              </p:par>
                            </p:childTnLst>
                          </p:cTn>
                        </p:par>
                        <p:par>
                          <p:cTn id="12" fill="hold">
                            <p:stCondLst>
                              <p:cond delay="2000"/>
                            </p:stCondLst>
                            <p:childTnLst>
                              <p:par>
                                <p:cTn id="13" presetID="14" presetClass="entr" presetSubtype="5"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vertical)">
                                      <p:cBhvr>
                                        <p:cTn id="15" dur="1000"/>
                                        <p:tgtEl>
                                          <p:spTgt spid="14"/>
                                        </p:tgtEl>
                                      </p:cBhvr>
                                    </p:animEffect>
                                  </p:childTnLst>
                                </p:cTn>
                              </p:par>
                            </p:childTnLst>
                          </p:cTn>
                        </p:par>
                        <p:par>
                          <p:cTn id="16" fill="hold">
                            <p:stCondLst>
                              <p:cond delay="3000"/>
                            </p:stCondLst>
                            <p:childTnLst>
                              <p:par>
                                <p:cTn id="17" presetID="53"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par>
                          <p:cTn id="22" fill="hold">
                            <p:stCondLst>
                              <p:cond delay="4000"/>
                            </p:stCondLst>
                            <p:childTnLst>
                              <p:par>
                                <p:cTn id="23" presetID="0" presetClass="path" presetSubtype="0" accel="50000" decel="50000" fill="hold" grpId="1" nodeType="afterEffect">
                                  <p:stCondLst>
                                    <p:cond delay="0"/>
                                  </p:stCondLst>
                                  <p:childTnLst>
                                    <p:animMotion origin="layout" path="M -5.55556E-7 1.6763E-6 L -0.64566 0.20462 " pathEditMode="relative" rAng="0" ptsTypes="AA">
                                      <p:cBhvr>
                                        <p:cTn id="24" dur="2000" fill="hold"/>
                                        <p:tgtEl>
                                          <p:spTgt spid="15"/>
                                        </p:tgtEl>
                                        <p:attrNameLst>
                                          <p:attrName>ppt_x</p:attrName>
                                          <p:attrName>ppt_y</p:attrName>
                                        </p:attrNameLst>
                                      </p:cBhvr>
                                      <p:rCtr x="-32300" y="10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82" name="图片 3"/>
          <p:cNvPicPr>
            <a:picLocks noChangeAspect="1"/>
          </p:cNvPicPr>
          <p:nvPr/>
        </p:nvPicPr>
        <p:blipFill>
          <a:blip r:embed="rId3" cstate="print"/>
          <a:srcRect/>
          <a:stretch>
            <a:fillRect/>
          </a:stretch>
        </p:blipFill>
        <p:spPr bwMode="auto">
          <a:xfrm>
            <a:off x="0" y="5805488"/>
            <a:ext cx="12192000" cy="1030287"/>
          </a:xfrm>
          <a:prstGeom prst="rect">
            <a:avLst/>
          </a:prstGeom>
          <a:noFill/>
          <a:ln w="9525">
            <a:noFill/>
            <a:miter lim="800000"/>
            <a:headEnd/>
            <a:tailEnd/>
          </a:ln>
        </p:spPr>
      </p:pic>
      <p:grpSp>
        <p:nvGrpSpPr>
          <p:cNvPr id="5" name="组合 4"/>
          <p:cNvGrpSpPr>
            <a:grpSpLocks/>
          </p:cNvGrpSpPr>
          <p:nvPr/>
        </p:nvGrpSpPr>
        <p:grpSpPr bwMode="auto">
          <a:xfrm>
            <a:off x="152400" y="214313"/>
            <a:ext cx="4586288" cy="869950"/>
            <a:chOff x="193779" y="40265"/>
            <a:chExt cx="5527167" cy="1049619"/>
          </a:xfrm>
        </p:grpSpPr>
        <p:pic>
          <p:nvPicPr>
            <p:cNvPr id="15444" name="Picture 9" descr="F:\ppt素材\图标\我收集的图标\字体\3.png"/>
            <p:cNvPicPr>
              <a:picLocks noChangeAspect="1" noChangeArrowheads="1"/>
            </p:cNvPicPr>
            <p:nvPr/>
          </p:nvPicPr>
          <p:blipFill>
            <a:blip r:embed="rId4" cstate="print"/>
            <a:srcRect/>
            <a:stretch>
              <a:fillRect/>
            </a:stretch>
          </p:blipFill>
          <p:spPr bwMode="auto">
            <a:xfrm rot="5400000">
              <a:off x="2675800" y="-1976455"/>
              <a:ext cx="764882" cy="5325410"/>
            </a:xfrm>
            <a:prstGeom prst="rect">
              <a:avLst/>
            </a:prstGeom>
            <a:noFill/>
            <a:ln w="9525">
              <a:noFill/>
              <a:miter lim="800000"/>
              <a:headEnd/>
              <a:tailEnd/>
            </a:ln>
          </p:spPr>
        </p:pic>
        <p:pic>
          <p:nvPicPr>
            <p:cNvPr id="15445" name="Picture 6" descr="F:\超棒ppt模板\中国风\中国风物件\maobi.png"/>
            <p:cNvPicPr>
              <a:picLocks noChangeAspect="1" noChangeArrowheads="1"/>
            </p:cNvPicPr>
            <p:nvPr/>
          </p:nvPicPr>
          <p:blipFill>
            <a:blip r:embed="rId5" cstate="print"/>
            <a:srcRect/>
            <a:stretch>
              <a:fillRect/>
            </a:stretch>
          </p:blipFill>
          <p:spPr bwMode="auto">
            <a:xfrm>
              <a:off x="193779" y="40265"/>
              <a:ext cx="985348" cy="985348"/>
            </a:xfrm>
            <a:prstGeom prst="rect">
              <a:avLst/>
            </a:prstGeom>
            <a:noFill/>
            <a:ln w="9525">
              <a:noFill/>
              <a:miter lim="800000"/>
              <a:headEnd/>
              <a:tailEnd/>
            </a:ln>
          </p:spPr>
        </p:pic>
        <p:sp>
          <p:nvSpPr>
            <p:cNvPr id="6153" name="TextBox 2"/>
            <p:cNvSpPr txBox="1">
              <a:spLocks noChangeArrowheads="1"/>
            </p:cNvSpPr>
            <p:nvPr/>
          </p:nvSpPr>
          <p:spPr bwMode="auto">
            <a:xfrm>
              <a:off x="1045143" y="532513"/>
              <a:ext cx="2674620" cy="557371"/>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b="1">
                  <a:solidFill>
                    <a:schemeClr val="bg1"/>
                  </a:solidFill>
                  <a:latin typeface="+mn-lt"/>
                  <a:ea typeface="+mn-ea"/>
                  <a:cs typeface="+mn-ea"/>
                  <a:sym typeface="+mn-lt"/>
                </a:rPr>
                <a:t>单击添加标题</a:t>
              </a:r>
              <a:endParaRPr lang="zh-CN" altLang="en-US" sz="2400" b="1">
                <a:solidFill>
                  <a:schemeClr val="bg1"/>
                </a:solidFill>
                <a:latin typeface="+mn-lt"/>
                <a:ea typeface="+mn-ea"/>
                <a:cs typeface="+mn-ea"/>
                <a:sym typeface="+mn-lt"/>
              </a:endParaRPr>
            </a:p>
          </p:txBody>
        </p:sp>
      </p:grpSp>
      <p:pic>
        <p:nvPicPr>
          <p:cNvPr id="15384" name="Picture 9" descr="F:\ppt素材\图标\我收集的图标\字体\3.png"/>
          <p:cNvPicPr>
            <a:picLocks noChangeAspect="1" noChangeArrowheads="1"/>
          </p:cNvPicPr>
          <p:nvPr/>
        </p:nvPicPr>
        <p:blipFill>
          <a:blip r:embed="rId6" cstate="print"/>
          <a:srcRect/>
          <a:stretch>
            <a:fillRect/>
          </a:stretch>
        </p:blipFill>
        <p:spPr bwMode="auto">
          <a:xfrm>
            <a:off x="319088" y="433388"/>
            <a:ext cx="4419600" cy="633412"/>
          </a:xfrm>
          <a:prstGeom prst="rect">
            <a:avLst/>
          </a:prstGeom>
          <a:noFill/>
          <a:ln w="9525">
            <a:noFill/>
            <a:miter lim="800000"/>
            <a:headEnd/>
            <a:tailEnd/>
          </a:ln>
        </p:spPr>
      </p:pic>
      <p:pic>
        <p:nvPicPr>
          <p:cNvPr id="15385" name="Picture 6" descr="F:\超棒ppt模板\中国风\中国风物件\maobi.png"/>
          <p:cNvPicPr>
            <a:picLocks noChangeAspect="1" noChangeArrowheads="1"/>
          </p:cNvPicPr>
          <p:nvPr/>
        </p:nvPicPr>
        <p:blipFill>
          <a:blip r:embed="rId5" cstate="print"/>
          <a:srcRect/>
          <a:stretch>
            <a:fillRect/>
          </a:stretch>
        </p:blipFill>
        <p:spPr bwMode="auto">
          <a:xfrm>
            <a:off x="152400" y="214313"/>
            <a:ext cx="817563" cy="817562"/>
          </a:xfrm>
          <a:prstGeom prst="rect">
            <a:avLst/>
          </a:prstGeom>
          <a:noFill/>
          <a:ln w="9525">
            <a:noFill/>
            <a:miter lim="800000"/>
            <a:headEnd/>
            <a:tailEnd/>
          </a:ln>
        </p:spPr>
      </p:pic>
      <p:sp>
        <p:nvSpPr>
          <p:cNvPr id="5131" name="TextBox 2"/>
          <p:cNvSpPr txBox="1">
            <a:spLocks noChangeArrowheads="1"/>
          </p:cNvSpPr>
          <p:nvPr/>
        </p:nvSpPr>
        <p:spPr bwMode="auto">
          <a:xfrm>
            <a:off x="858838" y="371475"/>
            <a:ext cx="2219325" cy="742950"/>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4000" dirty="0">
                <a:solidFill>
                  <a:srgbClr val="C00000"/>
                </a:solidFill>
                <a:latin typeface="微软雅黑" panose="020B0503020204020204" pitchFamily="34" charset="-122"/>
                <a:ea typeface="微软雅黑" panose="020B0503020204020204" pitchFamily="34" charset="-122"/>
                <a:sym typeface="+mn-ea"/>
              </a:rPr>
              <a:t>学校概况</a:t>
            </a:r>
            <a:endParaRPr lang="zh-CN" altLang="en-US" sz="4000" b="1" dirty="0">
              <a:solidFill>
                <a:srgbClr val="C00000"/>
              </a:solidFill>
              <a:latin typeface="微软雅黑" panose="020B0503020204020204" pitchFamily="34" charset="-122"/>
              <a:ea typeface="微软雅黑" panose="020B0503020204020204" pitchFamily="34" charset="-122"/>
              <a:cs typeface="+mn-ea"/>
              <a:sym typeface="+mn-ea"/>
            </a:endParaRPr>
          </a:p>
        </p:txBody>
      </p:sp>
      <p:grpSp>
        <p:nvGrpSpPr>
          <p:cNvPr id="15387" name="组合 11"/>
          <p:cNvGrpSpPr>
            <a:grpSpLocks/>
          </p:cNvGrpSpPr>
          <p:nvPr/>
        </p:nvGrpSpPr>
        <p:grpSpPr bwMode="auto">
          <a:xfrm>
            <a:off x="6061075" y="1358900"/>
            <a:ext cx="4645025" cy="955675"/>
            <a:chOff x="5282799" y="2848621"/>
            <a:chExt cx="4643646" cy="955148"/>
          </a:xfrm>
        </p:grpSpPr>
        <p:pic>
          <p:nvPicPr>
            <p:cNvPr id="15442" name="图片 12"/>
            <p:cNvPicPr>
              <a:picLocks noChangeAspect="1"/>
            </p:cNvPicPr>
            <p:nvPr/>
          </p:nvPicPr>
          <p:blipFill>
            <a:blip r:embed="rId7" cstate="print"/>
            <a:srcRect/>
            <a:stretch>
              <a:fillRect/>
            </a:stretch>
          </p:blipFill>
          <p:spPr bwMode="auto">
            <a:xfrm>
              <a:off x="5282799" y="2848621"/>
              <a:ext cx="3788756" cy="955148"/>
            </a:xfrm>
            <a:prstGeom prst="rect">
              <a:avLst/>
            </a:prstGeom>
            <a:noFill/>
            <a:ln w="9525">
              <a:noFill/>
              <a:miter lim="800000"/>
              <a:headEnd/>
              <a:tailEnd/>
            </a:ln>
          </p:spPr>
        </p:pic>
        <p:sp>
          <p:nvSpPr>
            <p:cNvPr id="5128" name="文本框 13"/>
            <p:cNvSpPr txBox="1">
              <a:spLocks noChangeArrowheads="1"/>
            </p:cNvSpPr>
            <p:nvPr/>
          </p:nvSpPr>
          <p:spPr bwMode="auto">
            <a:xfrm>
              <a:off x="5666860" y="2902566"/>
              <a:ext cx="4259585" cy="548972"/>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800" dirty="0">
                  <a:solidFill>
                    <a:srgbClr val="C00000"/>
                  </a:solidFill>
                  <a:latin typeface="微软雅黑" panose="020B0503020204020204" pitchFamily="34" charset="-122"/>
                  <a:ea typeface="微软雅黑" panose="020B0503020204020204" pitchFamily="34" charset="-122"/>
                  <a:sym typeface="+mn-ea"/>
                </a:rPr>
                <a:t>——</a:t>
              </a:r>
              <a:r>
                <a:rPr lang="zh-CN" altLang="zh-CN" sz="2800" dirty="0">
                  <a:solidFill>
                    <a:srgbClr val="C00000"/>
                  </a:solidFill>
                  <a:latin typeface="微软雅黑" panose="020B0503020204020204" pitchFamily="34" charset="-122"/>
                  <a:ea typeface="微软雅黑" panose="020B0503020204020204" pitchFamily="34" charset="-122"/>
                  <a:sym typeface="+mn-ea"/>
                </a:rPr>
                <a:t>师资、班容</a:t>
              </a:r>
              <a:endParaRPr lang="zh-CN" altLang="zh-CN" sz="2800" b="1" dirty="0">
                <a:solidFill>
                  <a:srgbClr val="C00000"/>
                </a:solidFill>
                <a:latin typeface="微软雅黑" panose="020B0503020204020204" pitchFamily="34" charset="-122"/>
                <a:ea typeface="微软雅黑" panose="020B0503020204020204" pitchFamily="34" charset="-122"/>
                <a:cs typeface="+mn-ea"/>
                <a:sym typeface="+mn-ea"/>
              </a:endParaRPr>
            </a:p>
          </p:txBody>
        </p:sp>
      </p:grpSp>
      <p:grpSp>
        <p:nvGrpSpPr>
          <p:cNvPr id="15388" name="组合 249"/>
          <p:cNvGrpSpPr>
            <a:grpSpLocks/>
          </p:cNvGrpSpPr>
          <p:nvPr/>
        </p:nvGrpSpPr>
        <p:grpSpPr bwMode="auto">
          <a:xfrm>
            <a:off x="761365" y="1782763"/>
            <a:ext cx="3192145" cy="4401503"/>
            <a:chOff x="1199" y="2807"/>
            <a:chExt cx="5027" cy="6932"/>
          </a:xfrm>
        </p:grpSpPr>
        <p:cxnSp>
          <p:nvCxnSpPr>
            <p:cNvPr id="107" name="Straight Connector 144"/>
            <p:cNvCxnSpPr/>
            <p:nvPr/>
          </p:nvCxnSpPr>
          <p:spPr>
            <a:xfrm>
              <a:off x="1345" y="9145"/>
              <a:ext cx="4730" cy="0"/>
            </a:xfrm>
            <a:prstGeom prst="line">
              <a:avLst/>
            </a:prstGeom>
            <a:ln w="15875">
              <a:solidFill>
                <a:schemeClr val="bg1">
                  <a:lumMod val="6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08" name="Oval 145"/>
            <p:cNvSpPr/>
            <p:nvPr/>
          </p:nvSpPr>
          <p:spPr>
            <a:xfrm>
              <a:off x="1660" y="9070"/>
              <a:ext cx="175" cy="175"/>
            </a:xfrm>
            <a:prstGeom prst="ellipse">
              <a:avLst/>
            </a:prstGeom>
            <a:solidFill>
              <a:srgbClr val="B013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id-ID" sz="1350">
                <a:solidFill>
                  <a:prstClr val="white"/>
                </a:solidFill>
              </a:endParaRPr>
            </a:p>
          </p:txBody>
        </p:sp>
        <p:sp>
          <p:nvSpPr>
            <p:cNvPr id="109" name="Oval 146"/>
            <p:cNvSpPr/>
            <p:nvPr/>
          </p:nvSpPr>
          <p:spPr>
            <a:xfrm>
              <a:off x="3513" y="9070"/>
              <a:ext cx="175" cy="17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id-ID" sz="1350">
                <a:solidFill>
                  <a:prstClr val="white"/>
                </a:solidFill>
              </a:endParaRPr>
            </a:p>
          </p:txBody>
        </p:sp>
        <p:sp>
          <p:nvSpPr>
            <p:cNvPr id="110" name="Oval 147"/>
            <p:cNvSpPr/>
            <p:nvPr/>
          </p:nvSpPr>
          <p:spPr>
            <a:xfrm>
              <a:off x="5368" y="9070"/>
              <a:ext cx="175" cy="175"/>
            </a:xfrm>
            <a:prstGeom prst="ellipse">
              <a:avLst/>
            </a:prstGeom>
            <a:solidFill>
              <a:srgbClr val="B013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id-ID" sz="1350">
                <a:solidFill>
                  <a:prstClr val="white"/>
                </a:solidFill>
              </a:endParaRPr>
            </a:p>
          </p:txBody>
        </p:sp>
        <p:sp>
          <p:nvSpPr>
            <p:cNvPr id="116" name="TextBox 153"/>
            <p:cNvSpPr txBox="1"/>
            <p:nvPr/>
          </p:nvSpPr>
          <p:spPr>
            <a:xfrm>
              <a:off x="1398" y="4890"/>
              <a:ext cx="697" cy="470"/>
            </a:xfrm>
            <a:prstGeom prst="rect">
              <a:avLst/>
            </a:prstGeom>
            <a:noFill/>
          </p:spPr>
          <p:txBody>
            <a:bodyPr wrap="none">
              <a:spAutoFit/>
            </a:bodyPr>
            <a:lstStyle/>
            <a:p>
              <a:pPr algn="ctr" defTabSz="913765" eaLnBrk="0" hangingPunct="0">
                <a:defRPr/>
              </a:pPr>
              <a:r>
                <a:rPr lang="en-US" altLang="id-ID" sz="1350" b="1" dirty="0">
                  <a:solidFill>
                    <a:prstClr val="white"/>
                  </a:solidFill>
                  <a:ea typeface="宋体" panose="02010600030101010101" pitchFamily="2" charset="-122"/>
                </a:rPr>
                <a:t>257</a:t>
              </a:r>
              <a:endParaRPr lang="en-US" altLang="id-ID" sz="1100" dirty="0">
                <a:solidFill>
                  <a:prstClr val="white"/>
                </a:solidFill>
                <a:ea typeface="宋体" panose="02010600030101010101" pitchFamily="2" charset="-122"/>
              </a:endParaRPr>
            </a:p>
          </p:txBody>
        </p:sp>
        <p:sp>
          <p:nvSpPr>
            <p:cNvPr id="117" name="TextBox 154"/>
            <p:cNvSpPr txBox="1"/>
            <p:nvPr/>
          </p:nvSpPr>
          <p:spPr>
            <a:xfrm>
              <a:off x="3008" y="4945"/>
              <a:ext cx="870" cy="473"/>
            </a:xfrm>
            <a:prstGeom prst="rect">
              <a:avLst/>
            </a:prstGeom>
            <a:noFill/>
          </p:spPr>
          <p:txBody>
            <a:bodyPr>
              <a:spAutoFit/>
            </a:bodyPr>
            <a:lstStyle/>
            <a:p>
              <a:pPr algn="ctr" defTabSz="913765" eaLnBrk="0" hangingPunct="0">
                <a:defRPr/>
              </a:pPr>
              <a:r>
                <a:rPr lang="en-US" altLang="id-ID" sz="1350" b="1" dirty="0">
                  <a:solidFill>
                    <a:prstClr val="white"/>
                  </a:solidFill>
                  <a:ea typeface="宋体" panose="02010600030101010101" pitchFamily="2" charset="-122"/>
                </a:rPr>
                <a:t>254</a:t>
              </a:r>
              <a:endParaRPr lang="en-US" altLang="id-ID" sz="1100" dirty="0">
                <a:solidFill>
                  <a:prstClr val="white"/>
                </a:solidFill>
                <a:ea typeface="宋体" panose="02010600030101010101" pitchFamily="2" charset="-122"/>
              </a:endParaRPr>
            </a:p>
          </p:txBody>
        </p:sp>
        <p:sp>
          <p:nvSpPr>
            <p:cNvPr id="15405" name="TextBox 166"/>
            <p:cNvSpPr txBox="1">
              <a:spLocks noChangeArrowheads="1"/>
            </p:cNvSpPr>
            <p:nvPr/>
          </p:nvSpPr>
          <p:spPr bwMode="auto">
            <a:xfrm>
              <a:off x="4911" y="9303"/>
              <a:ext cx="1018" cy="436"/>
            </a:xfrm>
            <a:prstGeom prst="rect">
              <a:avLst/>
            </a:prstGeom>
            <a:noFill/>
            <a:ln w="9525">
              <a:noFill/>
              <a:miter lim="800000"/>
              <a:headEnd/>
              <a:tailEnd/>
            </a:ln>
          </p:spPr>
          <p:txBody>
            <a:bodyPr wrap="none">
              <a:spAutoFit/>
            </a:bodyPr>
            <a:lstStyle/>
            <a:p>
              <a:pPr algn="ctr" defTabSz="912813" eaLnBrk="0" hangingPunct="0"/>
              <a:r>
                <a:rPr lang="zh-CN" altLang="en-US" sz="1200" dirty="0" smtClean="0">
                  <a:solidFill>
                    <a:srgbClr val="7F7F7F"/>
                  </a:solidFill>
                  <a:latin typeface="微软雅黑" pitchFamily="34" charset="-122"/>
                  <a:ea typeface="微软雅黑" pitchFamily="34" charset="-122"/>
                </a:rPr>
                <a:t>九年级</a:t>
              </a:r>
              <a:endParaRPr lang="zh-CN" altLang="id-ID" sz="1200" dirty="0">
                <a:solidFill>
                  <a:srgbClr val="7F7F7F"/>
                </a:solidFill>
                <a:latin typeface="微软雅黑" pitchFamily="34" charset="-122"/>
                <a:ea typeface="微软雅黑" pitchFamily="34" charset="-122"/>
              </a:endParaRPr>
            </a:p>
          </p:txBody>
        </p:sp>
        <p:sp>
          <p:nvSpPr>
            <p:cNvPr id="15406" name="TextBox 167"/>
            <p:cNvSpPr txBox="1">
              <a:spLocks noChangeArrowheads="1"/>
            </p:cNvSpPr>
            <p:nvPr/>
          </p:nvSpPr>
          <p:spPr bwMode="auto">
            <a:xfrm>
              <a:off x="3107" y="9303"/>
              <a:ext cx="1018" cy="436"/>
            </a:xfrm>
            <a:prstGeom prst="rect">
              <a:avLst/>
            </a:prstGeom>
            <a:noFill/>
            <a:ln w="9525">
              <a:noFill/>
              <a:miter lim="800000"/>
              <a:headEnd/>
              <a:tailEnd/>
            </a:ln>
          </p:spPr>
          <p:txBody>
            <a:bodyPr wrap="none">
              <a:spAutoFit/>
            </a:bodyPr>
            <a:lstStyle/>
            <a:p>
              <a:pPr algn="ctr" defTabSz="912813" eaLnBrk="0" hangingPunct="0"/>
              <a:r>
                <a:rPr lang="zh-CN" altLang="en-US" sz="1200" dirty="0" smtClean="0">
                  <a:solidFill>
                    <a:srgbClr val="7F7F7F"/>
                  </a:solidFill>
                  <a:latin typeface="微软雅黑" pitchFamily="34" charset="-122"/>
                  <a:ea typeface="微软雅黑" pitchFamily="34" charset="-122"/>
                </a:rPr>
                <a:t>八年级</a:t>
              </a:r>
              <a:endParaRPr lang="zh-CN" altLang="id-ID" sz="1200" dirty="0">
                <a:solidFill>
                  <a:srgbClr val="7F7F7F"/>
                </a:solidFill>
                <a:latin typeface="微软雅黑" pitchFamily="34" charset="-122"/>
                <a:ea typeface="微软雅黑" pitchFamily="34" charset="-122"/>
              </a:endParaRPr>
            </a:p>
          </p:txBody>
        </p:sp>
        <p:sp>
          <p:nvSpPr>
            <p:cNvPr id="15407" name="TextBox 168"/>
            <p:cNvSpPr txBox="1">
              <a:spLocks noChangeArrowheads="1"/>
            </p:cNvSpPr>
            <p:nvPr/>
          </p:nvSpPr>
          <p:spPr bwMode="auto">
            <a:xfrm>
              <a:off x="1199" y="9303"/>
              <a:ext cx="1018" cy="436"/>
            </a:xfrm>
            <a:prstGeom prst="rect">
              <a:avLst/>
            </a:prstGeom>
            <a:noFill/>
            <a:ln w="9525">
              <a:noFill/>
              <a:miter lim="800000"/>
              <a:headEnd/>
              <a:tailEnd/>
            </a:ln>
          </p:spPr>
          <p:txBody>
            <a:bodyPr wrap="none">
              <a:spAutoFit/>
            </a:bodyPr>
            <a:lstStyle/>
            <a:p>
              <a:pPr algn="ctr" defTabSz="912813" eaLnBrk="0" hangingPunct="0"/>
              <a:r>
                <a:rPr lang="zh-CN" altLang="en-US" sz="1200" dirty="0" smtClean="0">
                  <a:solidFill>
                    <a:srgbClr val="7F7F7F"/>
                  </a:solidFill>
                  <a:latin typeface="微软雅黑" pitchFamily="34" charset="-122"/>
                  <a:ea typeface="微软雅黑" pitchFamily="34" charset="-122"/>
                </a:rPr>
                <a:t>七年级</a:t>
              </a:r>
              <a:endParaRPr lang="zh-CN" altLang="id-ID" sz="1200" dirty="0">
                <a:solidFill>
                  <a:srgbClr val="7F7F7F"/>
                </a:solidFill>
                <a:latin typeface="微软雅黑" pitchFamily="34" charset="-122"/>
                <a:ea typeface="微软雅黑" pitchFamily="34" charset="-122"/>
              </a:endParaRPr>
            </a:p>
          </p:txBody>
        </p:sp>
        <p:sp>
          <p:nvSpPr>
            <p:cNvPr id="144" name="TextBox 160"/>
            <p:cNvSpPr txBox="1"/>
            <p:nvPr/>
          </p:nvSpPr>
          <p:spPr>
            <a:xfrm>
              <a:off x="5080" y="5047"/>
              <a:ext cx="700" cy="473"/>
            </a:xfrm>
            <a:prstGeom prst="rect">
              <a:avLst/>
            </a:prstGeom>
            <a:noFill/>
          </p:spPr>
          <p:txBody>
            <a:bodyPr wrap="none">
              <a:spAutoFit/>
            </a:bodyPr>
            <a:lstStyle/>
            <a:p>
              <a:pPr algn="ctr" defTabSz="913765" eaLnBrk="0" hangingPunct="0">
                <a:defRPr/>
              </a:pPr>
              <a:r>
                <a:rPr lang="en-US" altLang="id-ID" sz="1350" b="1" dirty="0">
                  <a:solidFill>
                    <a:prstClr val="white"/>
                  </a:solidFill>
                  <a:ea typeface="宋体" panose="02010600030101010101" pitchFamily="2" charset="-122"/>
                </a:rPr>
                <a:t>227</a:t>
              </a:r>
              <a:endParaRPr lang="en-US" altLang="id-ID" sz="1100" dirty="0">
                <a:solidFill>
                  <a:prstClr val="white"/>
                </a:solidFill>
                <a:ea typeface="宋体" panose="02010600030101010101" pitchFamily="2" charset="-122"/>
              </a:endParaRPr>
            </a:p>
          </p:txBody>
        </p:sp>
        <p:sp>
          <p:nvSpPr>
            <p:cNvPr id="211" name="圆角矩形 210"/>
            <p:cNvSpPr/>
            <p:nvPr/>
          </p:nvSpPr>
          <p:spPr>
            <a:xfrm>
              <a:off x="5030" y="5052"/>
              <a:ext cx="1155" cy="430"/>
            </a:xfrm>
            <a:prstGeom prst="roundRect">
              <a:avLst>
                <a:gd name="adj" fmla="val 6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12" name="圆角矩形 211"/>
            <p:cNvSpPr/>
            <p:nvPr/>
          </p:nvSpPr>
          <p:spPr>
            <a:xfrm>
              <a:off x="5030" y="5622"/>
              <a:ext cx="1155" cy="430"/>
            </a:xfrm>
            <a:prstGeom prst="roundRect">
              <a:avLst>
                <a:gd name="adj" fmla="val 6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13" name="圆角矩形 212"/>
            <p:cNvSpPr/>
            <p:nvPr/>
          </p:nvSpPr>
          <p:spPr>
            <a:xfrm>
              <a:off x="5030" y="6192"/>
              <a:ext cx="1155" cy="430"/>
            </a:xfrm>
            <a:prstGeom prst="roundRect">
              <a:avLst>
                <a:gd name="adj" fmla="val 6667"/>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14" name="圆角矩形 213"/>
            <p:cNvSpPr/>
            <p:nvPr/>
          </p:nvSpPr>
          <p:spPr>
            <a:xfrm>
              <a:off x="5030" y="6762"/>
              <a:ext cx="1155" cy="430"/>
            </a:xfrm>
            <a:prstGeom prst="roundRect">
              <a:avLst>
                <a:gd name="adj" fmla="val 666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15" name="圆角矩形 214"/>
            <p:cNvSpPr/>
            <p:nvPr/>
          </p:nvSpPr>
          <p:spPr>
            <a:xfrm>
              <a:off x="5030" y="7332"/>
              <a:ext cx="1155" cy="428"/>
            </a:xfrm>
            <a:prstGeom prst="roundRect">
              <a:avLst>
                <a:gd name="adj" fmla="val 666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16" name="圆角矩形 215"/>
            <p:cNvSpPr/>
            <p:nvPr/>
          </p:nvSpPr>
          <p:spPr>
            <a:xfrm>
              <a:off x="5030" y="7902"/>
              <a:ext cx="1155" cy="428"/>
            </a:xfrm>
            <a:prstGeom prst="roundRect">
              <a:avLst>
                <a:gd name="adj" fmla="val 666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17" name="圆角矩形 216"/>
            <p:cNvSpPr/>
            <p:nvPr/>
          </p:nvSpPr>
          <p:spPr>
            <a:xfrm>
              <a:off x="5030" y="8472"/>
              <a:ext cx="1155" cy="428"/>
            </a:xfrm>
            <a:prstGeom prst="roundRect">
              <a:avLst>
                <a:gd name="adj" fmla="val 666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21" name="圆角矩形 220"/>
            <p:cNvSpPr/>
            <p:nvPr/>
          </p:nvSpPr>
          <p:spPr>
            <a:xfrm>
              <a:off x="3145" y="5052"/>
              <a:ext cx="1155" cy="430"/>
            </a:xfrm>
            <a:prstGeom prst="roundRect">
              <a:avLst>
                <a:gd name="adj" fmla="val 6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22" name="圆角矩形 221"/>
            <p:cNvSpPr/>
            <p:nvPr/>
          </p:nvSpPr>
          <p:spPr>
            <a:xfrm>
              <a:off x="3145" y="5622"/>
              <a:ext cx="1155" cy="430"/>
            </a:xfrm>
            <a:prstGeom prst="roundRect">
              <a:avLst>
                <a:gd name="adj" fmla="val 6667"/>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23" name="圆角矩形 222"/>
            <p:cNvSpPr/>
            <p:nvPr/>
          </p:nvSpPr>
          <p:spPr>
            <a:xfrm>
              <a:off x="3145" y="6192"/>
              <a:ext cx="1155" cy="430"/>
            </a:xfrm>
            <a:prstGeom prst="roundRect">
              <a:avLst>
                <a:gd name="adj" fmla="val 6667"/>
              </a:avLst>
            </a:prstGeom>
            <a:solidFill>
              <a:srgbClr val="B013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24" name="圆角矩形 223"/>
            <p:cNvSpPr/>
            <p:nvPr/>
          </p:nvSpPr>
          <p:spPr>
            <a:xfrm>
              <a:off x="3145" y="6762"/>
              <a:ext cx="1155" cy="430"/>
            </a:xfrm>
            <a:prstGeom prst="roundRect">
              <a:avLst>
                <a:gd name="adj" fmla="val 6667"/>
              </a:avLst>
            </a:prstGeom>
            <a:solidFill>
              <a:srgbClr val="B013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25" name="圆角矩形 224"/>
            <p:cNvSpPr/>
            <p:nvPr/>
          </p:nvSpPr>
          <p:spPr>
            <a:xfrm>
              <a:off x="3145" y="7332"/>
              <a:ext cx="1155" cy="428"/>
            </a:xfrm>
            <a:prstGeom prst="roundRect">
              <a:avLst>
                <a:gd name="adj" fmla="val 6667"/>
              </a:avLst>
            </a:prstGeom>
            <a:solidFill>
              <a:srgbClr val="B013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26" name="圆角矩形 225"/>
            <p:cNvSpPr/>
            <p:nvPr/>
          </p:nvSpPr>
          <p:spPr>
            <a:xfrm>
              <a:off x="3145" y="7902"/>
              <a:ext cx="1155" cy="428"/>
            </a:xfrm>
            <a:prstGeom prst="roundRect">
              <a:avLst>
                <a:gd name="adj" fmla="val 6667"/>
              </a:avLst>
            </a:prstGeom>
            <a:solidFill>
              <a:srgbClr val="B013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27" name="圆角矩形 226"/>
            <p:cNvSpPr/>
            <p:nvPr/>
          </p:nvSpPr>
          <p:spPr>
            <a:xfrm>
              <a:off x="3145" y="8472"/>
              <a:ext cx="1155" cy="428"/>
            </a:xfrm>
            <a:prstGeom prst="roundRect">
              <a:avLst>
                <a:gd name="adj" fmla="val 6667"/>
              </a:avLst>
            </a:prstGeom>
            <a:solidFill>
              <a:srgbClr val="B013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31" name="圆角矩形 230"/>
            <p:cNvSpPr/>
            <p:nvPr/>
          </p:nvSpPr>
          <p:spPr>
            <a:xfrm>
              <a:off x="1303" y="5052"/>
              <a:ext cx="1152" cy="430"/>
            </a:xfrm>
            <a:prstGeom prst="roundRect">
              <a:avLst>
                <a:gd name="adj" fmla="val 6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32" name="圆角矩形 231"/>
            <p:cNvSpPr/>
            <p:nvPr/>
          </p:nvSpPr>
          <p:spPr>
            <a:xfrm>
              <a:off x="1303" y="5622"/>
              <a:ext cx="1152" cy="430"/>
            </a:xfrm>
            <a:prstGeom prst="roundRect">
              <a:avLst>
                <a:gd name="adj" fmla="val 6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33" name="圆角矩形 232"/>
            <p:cNvSpPr/>
            <p:nvPr/>
          </p:nvSpPr>
          <p:spPr>
            <a:xfrm>
              <a:off x="1303" y="6192"/>
              <a:ext cx="1152" cy="430"/>
            </a:xfrm>
            <a:prstGeom prst="roundRect">
              <a:avLst>
                <a:gd name="adj" fmla="val 666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34" name="圆角矩形 233"/>
            <p:cNvSpPr/>
            <p:nvPr/>
          </p:nvSpPr>
          <p:spPr>
            <a:xfrm>
              <a:off x="1303" y="6762"/>
              <a:ext cx="1152" cy="430"/>
            </a:xfrm>
            <a:prstGeom prst="roundRect">
              <a:avLst>
                <a:gd name="adj" fmla="val 666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35" name="圆角矩形 234"/>
            <p:cNvSpPr/>
            <p:nvPr/>
          </p:nvSpPr>
          <p:spPr>
            <a:xfrm>
              <a:off x="1303" y="7332"/>
              <a:ext cx="1152" cy="428"/>
            </a:xfrm>
            <a:prstGeom prst="roundRect">
              <a:avLst>
                <a:gd name="adj" fmla="val 666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36" name="圆角矩形 235"/>
            <p:cNvSpPr/>
            <p:nvPr/>
          </p:nvSpPr>
          <p:spPr>
            <a:xfrm>
              <a:off x="1303" y="7902"/>
              <a:ext cx="1152" cy="428"/>
            </a:xfrm>
            <a:prstGeom prst="roundRect">
              <a:avLst>
                <a:gd name="adj" fmla="val 666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sp>
          <p:nvSpPr>
            <p:cNvPr id="237" name="圆角矩形 236"/>
            <p:cNvSpPr/>
            <p:nvPr/>
          </p:nvSpPr>
          <p:spPr>
            <a:xfrm>
              <a:off x="1303" y="8472"/>
              <a:ext cx="1152" cy="428"/>
            </a:xfrm>
            <a:prstGeom prst="roundRect">
              <a:avLst>
                <a:gd name="adj" fmla="val 666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latin typeface="Arial" panose="020B0604020202020204" pitchFamily="34" charset="0"/>
                <a:cs typeface="Arial" panose="020B0604020202020204" pitchFamily="34" charset="0"/>
              </a:endParaRPr>
            </a:p>
          </p:txBody>
        </p:sp>
        <p:grpSp>
          <p:nvGrpSpPr>
            <p:cNvPr id="15430" name="组合 237"/>
            <p:cNvGrpSpPr>
              <a:grpSpLocks noChangeAspect="1"/>
            </p:cNvGrpSpPr>
            <p:nvPr/>
          </p:nvGrpSpPr>
          <p:grpSpPr bwMode="auto">
            <a:xfrm>
              <a:off x="3103" y="2807"/>
              <a:ext cx="1237" cy="1237"/>
              <a:chOff x="2302357" y="1606583"/>
              <a:chExt cx="801303" cy="801303"/>
            </a:xfrm>
          </p:grpSpPr>
          <p:sp>
            <p:nvSpPr>
              <p:cNvPr id="239" name="泪滴形 238"/>
              <p:cNvSpPr/>
              <p:nvPr/>
            </p:nvSpPr>
            <p:spPr>
              <a:xfrm rot="8100000">
                <a:off x="2302034" y="1606583"/>
                <a:ext cx="801626" cy="801685"/>
              </a:xfrm>
              <a:prstGeom prst="teardrop">
                <a:avLst/>
              </a:prstGeom>
              <a:solidFill>
                <a:srgbClr val="B013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prstClr val="white"/>
                  </a:solidFill>
                  <a:cs typeface="Arial" panose="020B0604020202020204" pitchFamily="34" charset="0"/>
                </a:endParaRPr>
              </a:p>
            </p:txBody>
          </p:sp>
          <p:sp>
            <p:nvSpPr>
              <p:cNvPr id="240" name="文本框 239"/>
              <p:cNvSpPr txBox="1"/>
              <p:nvPr/>
            </p:nvSpPr>
            <p:spPr>
              <a:xfrm>
                <a:off x="2336042" y="1745866"/>
                <a:ext cx="727133" cy="335250"/>
              </a:xfrm>
              <a:prstGeom prst="rect">
                <a:avLst/>
              </a:prstGeom>
              <a:noFill/>
            </p:spPr>
            <p:txBody>
              <a:bodyPr>
                <a:spAutoFit/>
              </a:bodyPr>
              <a:lstStyle/>
              <a:p>
                <a:pPr algn="ctr" defTabSz="913765" eaLnBrk="0" hangingPunct="0">
                  <a:defRPr/>
                </a:pPr>
                <a:r>
                  <a:rPr lang="en-US" sz="1460" dirty="0">
                    <a:solidFill>
                      <a:prstClr val="white">
                        <a:lumMod val="95000"/>
                      </a:prstClr>
                    </a:solidFill>
                    <a:latin typeface="微软雅黑" panose="020B0503020204020204" pitchFamily="34" charset="-122"/>
                    <a:ea typeface="微软雅黑" panose="020B0503020204020204" pitchFamily="34" charset="-122"/>
                    <a:cs typeface="Arial" panose="020B0604020202020204" pitchFamily="34" charset="0"/>
                    <a:sym typeface="+mn-ea"/>
                  </a:rPr>
                  <a:t>5</a:t>
                </a:r>
                <a:r>
                  <a:rPr lang="zh-CN" altLang="en-US" sz="1460" dirty="0">
                    <a:solidFill>
                      <a:prstClr val="white">
                        <a:lumMod val="95000"/>
                      </a:prstClr>
                    </a:solidFill>
                    <a:latin typeface="微软雅黑" panose="020B0503020204020204" pitchFamily="34" charset="-122"/>
                    <a:ea typeface="微软雅黑" panose="020B0503020204020204" pitchFamily="34" charset="-122"/>
                    <a:cs typeface="Arial" panose="020B0604020202020204" pitchFamily="34" charset="0"/>
                    <a:sym typeface="+mn-ea"/>
                  </a:rPr>
                  <a:t>个班</a:t>
                </a:r>
                <a:endParaRPr lang="zh-CN" altLang="en-US" sz="1465" baseline="-3000" dirty="0">
                  <a:solidFill>
                    <a:srgbClr val="E7E7E7"/>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5431" name="组合 243"/>
            <p:cNvGrpSpPr>
              <a:grpSpLocks noChangeAspect="1"/>
            </p:cNvGrpSpPr>
            <p:nvPr/>
          </p:nvGrpSpPr>
          <p:grpSpPr bwMode="auto">
            <a:xfrm>
              <a:off x="4989" y="2807"/>
              <a:ext cx="1237" cy="1237"/>
              <a:chOff x="3607282" y="1606584"/>
              <a:chExt cx="801303" cy="801303"/>
            </a:xfrm>
          </p:grpSpPr>
          <p:sp>
            <p:nvSpPr>
              <p:cNvPr id="245" name="泪滴形 244"/>
              <p:cNvSpPr/>
              <p:nvPr/>
            </p:nvSpPr>
            <p:spPr>
              <a:xfrm rot="8100000">
                <a:off x="3607930" y="1606584"/>
                <a:ext cx="800007" cy="801685"/>
              </a:xfrm>
              <a:prstGeom prst="teardrop">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srgbClr val="44546A">
                      <a:lumMod val="50000"/>
                    </a:srgbClr>
                  </a:solidFill>
                  <a:cs typeface="Arial" panose="020B0604020202020204" pitchFamily="34" charset="0"/>
                </a:endParaRPr>
              </a:p>
            </p:txBody>
          </p:sp>
          <p:sp>
            <p:nvSpPr>
              <p:cNvPr id="246" name="文本框 245"/>
              <p:cNvSpPr txBox="1"/>
              <p:nvPr/>
            </p:nvSpPr>
            <p:spPr>
              <a:xfrm>
                <a:off x="3648416" y="1766921"/>
                <a:ext cx="725513" cy="563609"/>
              </a:xfrm>
              <a:prstGeom prst="rect">
                <a:avLst/>
              </a:prstGeom>
              <a:noFill/>
            </p:spPr>
            <p:txBody>
              <a:bodyPr>
                <a:spAutoFit/>
              </a:bodyPr>
              <a:lstStyle/>
              <a:p>
                <a:pPr algn="ctr" defTabSz="913765" eaLnBrk="0" hangingPunct="0">
                  <a:defRPr/>
                </a:pPr>
                <a:r>
                  <a:rPr lang="en-US" sz="1460" dirty="0">
                    <a:solidFill>
                      <a:prstClr val="white">
                        <a:lumMod val="95000"/>
                      </a:prstClr>
                    </a:solidFill>
                    <a:latin typeface="微软雅黑" panose="020B0503020204020204" pitchFamily="34" charset="-122"/>
                    <a:ea typeface="微软雅黑" panose="020B0503020204020204" pitchFamily="34" charset="-122"/>
                    <a:cs typeface="Arial" panose="020B0604020202020204" pitchFamily="34" charset="0"/>
                    <a:sym typeface="+mn-ea"/>
                  </a:rPr>
                  <a:t>5</a:t>
                </a:r>
                <a:r>
                  <a:rPr lang="zh-CN" altLang="en-US" sz="1460" dirty="0">
                    <a:solidFill>
                      <a:prstClr val="white">
                        <a:lumMod val="95000"/>
                      </a:prstClr>
                    </a:solidFill>
                    <a:latin typeface="微软雅黑" panose="020B0503020204020204" pitchFamily="34" charset="-122"/>
                    <a:ea typeface="微软雅黑" panose="020B0503020204020204" pitchFamily="34" charset="-122"/>
                    <a:cs typeface="Arial" panose="020B0604020202020204" pitchFamily="34" charset="0"/>
                    <a:sym typeface="+mn-ea"/>
                  </a:rPr>
                  <a:t>个班</a:t>
                </a:r>
                <a:endParaRPr lang="zh-CN" altLang="en-US" sz="1460" baseline="-3000" dirty="0">
                  <a:solidFill>
                    <a:prstClr val="white">
                      <a:lumMod val="95000"/>
                    </a:prstClr>
                  </a:solidFill>
                  <a:latin typeface="微软雅黑" panose="020B0503020204020204" pitchFamily="34" charset="-122"/>
                  <a:ea typeface="微软雅黑" panose="020B0503020204020204" pitchFamily="34" charset="-122"/>
                  <a:cs typeface="Arial" panose="020B0604020202020204" pitchFamily="34" charset="0"/>
                </a:endParaRPr>
              </a:p>
              <a:p>
                <a:pPr algn="ctr" defTabSz="913765" eaLnBrk="0" hangingPunct="0">
                  <a:defRPr/>
                </a:pPr>
                <a:r>
                  <a:rPr lang="en-US" altLang="zh-CN" sz="1465" dirty="0">
                    <a:solidFill>
                      <a:prstClr val="white">
                        <a:lumMod val="95000"/>
                      </a:prstClr>
                    </a:solidFill>
                    <a:latin typeface="微软雅黑" panose="020B0503020204020204" pitchFamily="34" charset="-122"/>
                    <a:ea typeface="微软雅黑" panose="020B0503020204020204" pitchFamily="34" charset="-122"/>
                    <a:cs typeface="Arial" panose="020B0604020202020204" pitchFamily="34" charset="0"/>
                  </a:rPr>
                  <a:t> </a:t>
                </a:r>
                <a:endParaRPr lang="zh-CN" altLang="en-US" sz="1465" baseline="-3000" dirty="0">
                  <a:solidFill>
                    <a:prstClr val="white">
                      <a:lumMod val="95000"/>
                    </a:prst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5432" name="组合 246"/>
            <p:cNvGrpSpPr>
              <a:grpSpLocks noChangeAspect="1"/>
            </p:cNvGrpSpPr>
            <p:nvPr/>
          </p:nvGrpSpPr>
          <p:grpSpPr bwMode="auto">
            <a:xfrm>
              <a:off x="1260" y="2807"/>
              <a:ext cx="1237" cy="1237"/>
              <a:chOff x="1066721" y="1606582"/>
              <a:chExt cx="801303" cy="801303"/>
            </a:xfrm>
          </p:grpSpPr>
          <p:sp>
            <p:nvSpPr>
              <p:cNvPr id="248" name="泪滴形 247"/>
              <p:cNvSpPr/>
              <p:nvPr/>
            </p:nvSpPr>
            <p:spPr>
              <a:xfrm rot="8100000">
                <a:off x="1066721" y="1606582"/>
                <a:ext cx="801627" cy="801685"/>
              </a:xfrm>
              <a:prstGeom prst="teardrop">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0" hangingPunct="0">
                  <a:defRPr/>
                </a:pPr>
                <a:endParaRPr lang="zh-CN" altLang="en-US" sz="1865">
                  <a:solidFill>
                    <a:srgbClr val="44546A">
                      <a:lumMod val="50000"/>
                    </a:srgbClr>
                  </a:solidFill>
                  <a:cs typeface="Arial" panose="020B0604020202020204" pitchFamily="34" charset="0"/>
                </a:endParaRPr>
              </a:p>
            </p:txBody>
          </p:sp>
          <p:sp>
            <p:nvSpPr>
              <p:cNvPr id="249" name="文本框 248"/>
              <p:cNvSpPr txBox="1"/>
              <p:nvPr/>
            </p:nvSpPr>
            <p:spPr>
              <a:xfrm>
                <a:off x="1087774" y="1766919"/>
                <a:ext cx="748185" cy="338490"/>
              </a:xfrm>
              <a:prstGeom prst="rect">
                <a:avLst/>
              </a:prstGeom>
              <a:noFill/>
            </p:spPr>
            <p:txBody>
              <a:bodyPr>
                <a:spAutoFit/>
              </a:bodyPr>
              <a:lstStyle/>
              <a:p>
                <a:pPr algn="ctr" defTabSz="913765" eaLnBrk="0" hangingPunct="0">
                  <a:defRPr/>
                </a:pPr>
                <a:r>
                  <a:rPr lang="en-US" sz="1465" dirty="0">
                    <a:solidFill>
                      <a:prstClr val="white">
                        <a:lumMod val="95000"/>
                      </a:prstClr>
                    </a:solidFill>
                    <a:latin typeface="微软雅黑" panose="020B0503020204020204" pitchFamily="34" charset="-122"/>
                    <a:ea typeface="微软雅黑" panose="020B0503020204020204" pitchFamily="34" charset="-122"/>
                    <a:cs typeface="Arial" panose="020B0604020202020204" pitchFamily="34" charset="0"/>
                  </a:rPr>
                  <a:t>5</a:t>
                </a:r>
                <a:r>
                  <a:rPr lang="zh-CN" altLang="en-US" sz="1465" dirty="0">
                    <a:solidFill>
                      <a:prstClr val="white">
                        <a:lumMod val="95000"/>
                      </a:prstClr>
                    </a:solidFill>
                    <a:latin typeface="微软雅黑" panose="020B0503020204020204" pitchFamily="34" charset="-122"/>
                    <a:ea typeface="微软雅黑" panose="020B0503020204020204" pitchFamily="34" charset="-122"/>
                    <a:cs typeface="Arial" panose="020B0604020202020204" pitchFamily="34" charset="0"/>
                  </a:rPr>
                  <a:t>个班</a:t>
                </a:r>
                <a:endParaRPr lang="zh-CN" altLang="en-US" sz="1465" baseline="-3000" dirty="0">
                  <a:solidFill>
                    <a:prstClr val="white">
                      <a:lumMod val="95000"/>
                    </a:prst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76" name="TextBox 153"/>
            <p:cNvSpPr txBox="1"/>
            <p:nvPr/>
          </p:nvSpPr>
          <p:spPr>
            <a:xfrm>
              <a:off x="1332" y="5622"/>
              <a:ext cx="980" cy="473"/>
            </a:xfrm>
            <a:prstGeom prst="rect">
              <a:avLst/>
            </a:prstGeom>
            <a:noFill/>
          </p:spPr>
          <p:txBody>
            <a:bodyPr wrap="none">
              <a:spAutoFit/>
            </a:bodyPr>
            <a:lstStyle/>
            <a:p>
              <a:pPr algn="ctr" defTabSz="913765" eaLnBrk="0" hangingPunct="0">
                <a:defRPr/>
              </a:pPr>
              <a:r>
                <a:rPr lang="en-US" altLang="id-ID" sz="1350" b="1" dirty="0" smtClean="0">
                  <a:solidFill>
                    <a:prstClr val="white"/>
                  </a:solidFill>
                  <a:ea typeface="宋体" panose="02010600030101010101" pitchFamily="2" charset="-122"/>
                </a:rPr>
                <a:t>246</a:t>
              </a:r>
              <a:r>
                <a:rPr lang="zh-CN" altLang="en-US" sz="1350" b="1" dirty="0" smtClean="0">
                  <a:solidFill>
                    <a:prstClr val="white"/>
                  </a:solidFill>
                  <a:ea typeface="宋体" panose="02010600030101010101" pitchFamily="2" charset="-122"/>
                </a:rPr>
                <a:t>人</a:t>
              </a:r>
              <a:endParaRPr lang="zh-CN" altLang="en-US" sz="1350" b="1" dirty="0">
                <a:solidFill>
                  <a:prstClr val="white"/>
                </a:solidFill>
                <a:ea typeface="宋体" panose="02010600030101010101" pitchFamily="2" charset="-122"/>
              </a:endParaRPr>
            </a:p>
          </p:txBody>
        </p:sp>
        <p:sp>
          <p:nvSpPr>
            <p:cNvPr id="177" name="TextBox 154"/>
            <p:cNvSpPr txBox="1"/>
            <p:nvPr/>
          </p:nvSpPr>
          <p:spPr>
            <a:xfrm>
              <a:off x="3125" y="5622"/>
              <a:ext cx="1175" cy="473"/>
            </a:xfrm>
            <a:prstGeom prst="rect">
              <a:avLst/>
            </a:prstGeom>
            <a:noFill/>
          </p:spPr>
          <p:txBody>
            <a:bodyPr>
              <a:spAutoFit/>
            </a:bodyPr>
            <a:lstStyle/>
            <a:p>
              <a:pPr algn="ctr" defTabSz="913765" eaLnBrk="0" hangingPunct="0">
                <a:defRPr/>
              </a:pPr>
              <a:r>
                <a:rPr lang="en-US" altLang="id-ID" sz="1350" b="1" dirty="0" smtClean="0">
                  <a:solidFill>
                    <a:prstClr val="white"/>
                  </a:solidFill>
                  <a:ea typeface="宋体" panose="02010600030101010101" pitchFamily="2" charset="-122"/>
                </a:rPr>
                <a:t>242</a:t>
              </a:r>
              <a:r>
                <a:rPr lang="zh-CN" altLang="en-US" sz="1350" b="1" dirty="0" smtClean="0">
                  <a:solidFill>
                    <a:prstClr val="white"/>
                  </a:solidFill>
                  <a:ea typeface="宋体" panose="02010600030101010101" pitchFamily="2" charset="-122"/>
                </a:rPr>
                <a:t>人</a:t>
              </a:r>
              <a:endParaRPr lang="zh-CN" altLang="en-US" sz="1350" b="1" dirty="0">
                <a:solidFill>
                  <a:prstClr val="white"/>
                </a:solidFill>
                <a:ea typeface="宋体" panose="02010600030101010101" pitchFamily="2" charset="-122"/>
              </a:endParaRPr>
            </a:p>
          </p:txBody>
        </p:sp>
        <p:sp>
          <p:nvSpPr>
            <p:cNvPr id="193" name="TextBox 160"/>
            <p:cNvSpPr txBox="1"/>
            <p:nvPr/>
          </p:nvSpPr>
          <p:spPr>
            <a:xfrm>
              <a:off x="5175" y="5622"/>
              <a:ext cx="970" cy="473"/>
            </a:xfrm>
            <a:prstGeom prst="rect">
              <a:avLst/>
            </a:prstGeom>
            <a:noFill/>
          </p:spPr>
          <p:txBody>
            <a:bodyPr wrap="none">
              <a:spAutoFit/>
            </a:bodyPr>
            <a:lstStyle/>
            <a:p>
              <a:pPr algn="ctr" defTabSz="913765" eaLnBrk="0" hangingPunct="0">
                <a:defRPr/>
              </a:pPr>
              <a:r>
                <a:rPr lang="en-US" altLang="id-ID" sz="1350" b="1" dirty="0">
                  <a:solidFill>
                    <a:prstClr val="white"/>
                  </a:solidFill>
                  <a:ea typeface="宋体" panose="02010600030101010101" pitchFamily="2" charset="-122"/>
                </a:rPr>
                <a:t>227</a:t>
              </a:r>
              <a:r>
                <a:rPr lang="zh-CN" altLang="en-US" sz="1350" b="1" dirty="0">
                  <a:solidFill>
                    <a:prstClr val="white"/>
                  </a:solidFill>
                  <a:ea typeface="宋体" panose="02010600030101010101" pitchFamily="2" charset="-122"/>
                </a:rPr>
                <a:t>人</a:t>
              </a:r>
            </a:p>
          </p:txBody>
        </p:sp>
      </p:grpSp>
      <p:grpSp>
        <p:nvGrpSpPr>
          <p:cNvPr id="15389" name="组合 266"/>
          <p:cNvGrpSpPr>
            <a:grpSpLocks/>
          </p:cNvGrpSpPr>
          <p:nvPr/>
        </p:nvGrpSpPr>
        <p:grpSpPr bwMode="auto">
          <a:xfrm>
            <a:off x="4708525" y="3016250"/>
            <a:ext cx="6470650" cy="2392363"/>
            <a:chOff x="7415" y="4749"/>
            <a:chExt cx="10190" cy="3769"/>
          </a:xfrm>
        </p:grpSpPr>
        <p:graphicFrame>
          <p:nvGraphicFramePr>
            <p:cNvPr id="15369" name="图表 251"/>
            <p:cNvGraphicFramePr>
              <a:graphicFrameLocks/>
            </p:cNvGraphicFramePr>
            <p:nvPr/>
          </p:nvGraphicFramePr>
          <p:xfrm>
            <a:off x="12565" y="4669"/>
            <a:ext cx="2640" cy="2793"/>
          </p:xfrm>
          <a:graphic>
            <a:graphicData uri="http://schemas.openxmlformats.org/presentationml/2006/ole">
              <mc:AlternateContent xmlns:mc="http://schemas.openxmlformats.org/markup-compatibility/2006">
                <mc:Choice xmlns:v="urn:schemas-microsoft-com:vml" Requires="v">
                  <p:oleObj spid="_x0000_s15382" r:id="rId8" imgW="1676545" imgH="1774090" progId="Excel.Chart.8">
                    <p:embed/>
                  </p:oleObj>
                </mc:Choice>
                <mc:Fallback>
                  <p:oleObj r:id="rId8" imgW="1676545" imgH="1774090" progId="Excel.Chart.8">
                    <p:embed/>
                    <p:pic>
                      <p:nvPicPr>
                        <p:cNvPr id="0" name="图表 25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65" y="4669"/>
                          <a:ext cx="2640" cy="27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70" name="图表 252"/>
            <p:cNvGraphicFramePr>
              <a:graphicFrameLocks/>
            </p:cNvGraphicFramePr>
            <p:nvPr/>
          </p:nvGraphicFramePr>
          <p:xfrm>
            <a:off x="10071" y="4669"/>
            <a:ext cx="2640" cy="2793"/>
          </p:xfrm>
          <a:graphic>
            <a:graphicData uri="http://schemas.openxmlformats.org/presentationml/2006/ole">
              <mc:AlternateContent xmlns:mc="http://schemas.openxmlformats.org/markup-compatibility/2006">
                <mc:Choice xmlns:v="urn:schemas-microsoft-com:vml" Requires="v">
                  <p:oleObj spid="_x0000_s15383" r:id="rId10" imgW="1676545" imgH="1774090" progId="Excel.Chart.8">
                    <p:embed/>
                  </p:oleObj>
                </mc:Choice>
                <mc:Fallback>
                  <p:oleObj r:id="rId10" imgW="1676545" imgH="1774090" progId="Excel.Chart.8">
                    <p:embed/>
                    <p:pic>
                      <p:nvPicPr>
                        <p:cNvPr id="0" name="图表 25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71" y="4669"/>
                          <a:ext cx="2640" cy="27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71" name="图表 253"/>
            <p:cNvGraphicFramePr>
              <a:graphicFrameLocks/>
            </p:cNvGraphicFramePr>
            <p:nvPr/>
          </p:nvGraphicFramePr>
          <p:xfrm>
            <a:off x="15045" y="4669"/>
            <a:ext cx="2640" cy="2793"/>
          </p:xfrm>
          <a:graphic>
            <a:graphicData uri="http://schemas.openxmlformats.org/presentationml/2006/ole">
              <mc:AlternateContent xmlns:mc="http://schemas.openxmlformats.org/markup-compatibility/2006">
                <mc:Choice xmlns:v="urn:schemas-microsoft-com:vml" Requires="v">
                  <p:oleObj spid="_x0000_s15384" r:id="rId12" imgW="1676545" imgH="1774090" progId="Excel.Chart.8">
                    <p:embed/>
                  </p:oleObj>
                </mc:Choice>
                <mc:Fallback>
                  <p:oleObj r:id="rId12" imgW="1676545" imgH="1774090" progId="Excel.Chart.8">
                    <p:embed/>
                    <p:pic>
                      <p:nvPicPr>
                        <p:cNvPr id="0" name="图表 25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45" y="4669"/>
                          <a:ext cx="2640" cy="27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90" name="TextBox 9"/>
            <p:cNvSpPr txBox="1">
              <a:spLocks noChangeArrowheads="1"/>
            </p:cNvSpPr>
            <p:nvPr/>
          </p:nvSpPr>
          <p:spPr bwMode="auto">
            <a:xfrm>
              <a:off x="15495" y="5475"/>
              <a:ext cx="1740" cy="1294"/>
            </a:xfrm>
            <a:prstGeom prst="rect">
              <a:avLst/>
            </a:prstGeom>
            <a:noFill/>
            <a:ln w="9525">
              <a:noFill/>
              <a:miter lim="800000"/>
              <a:headEnd/>
              <a:tailEnd/>
            </a:ln>
          </p:spPr>
          <p:txBody>
            <a:bodyPr lIns="91435" tIns="45716" rIns="91435" bIns="45716">
              <a:spAutoFit/>
            </a:bodyPr>
            <a:lstStyle/>
            <a:p>
              <a:pPr algn="ctr" eaLnBrk="0" hangingPunct="0"/>
              <a:r>
                <a:rPr lang="en-US" altLang="zh-CN" sz="2400">
                  <a:latin typeface="黑体" pitchFamily="49" charset="-122"/>
                  <a:ea typeface="黑体" pitchFamily="49" charset="-122"/>
                  <a:sym typeface="+mn-ea"/>
                </a:rPr>
                <a:t>46</a:t>
              </a:r>
              <a:r>
                <a:rPr lang="zh-CN" altLang="en-US" sz="2400">
                  <a:latin typeface="黑体" pitchFamily="49" charset="-122"/>
                  <a:ea typeface="黑体" pitchFamily="49" charset="-122"/>
                  <a:sym typeface="+mn-ea"/>
                </a:rPr>
                <a:t>人</a:t>
              </a:r>
              <a:endParaRPr lang="zh-CN" altLang="en-US" sz="2400">
                <a:latin typeface="黑体" pitchFamily="49" charset="-122"/>
                <a:ea typeface="黑体" pitchFamily="49" charset="-122"/>
              </a:endParaRPr>
            </a:p>
            <a:p>
              <a:pPr algn="ctr" eaLnBrk="0" hangingPunct="0"/>
              <a:r>
                <a:rPr lang="en-US" altLang="zh-CN" sz="2400">
                  <a:latin typeface="黑体" pitchFamily="49" charset="-122"/>
                  <a:ea typeface="黑体" pitchFamily="49" charset="-122"/>
                  <a:sym typeface="+mn-ea"/>
                </a:rPr>
                <a:t>94%</a:t>
              </a:r>
              <a:endParaRPr lang="zh-CN" altLang="en-US" sz="2400">
                <a:solidFill>
                  <a:srgbClr val="595959"/>
                </a:solidFill>
                <a:latin typeface="微软雅黑" pitchFamily="34" charset="-122"/>
                <a:ea typeface="微软雅黑" pitchFamily="34" charset="-122"/>
              </a:endParaRPr>
            </a:p>
          </p:txBody>
        </p:sp>
        <p:sp>
          <p:nvSpPr>
            <p:cNvPr id="15391" name="TextBox 15"/>
            <p:cNvSpPr txBox="1">
              <a:spLocks noChangeArrowheads="1"/>
            </p:cNvSpPr>
            <p:nvPr/>
          </p:nvSpPr>
          <p:spPr bwMode="auto">
            <a:xfrm>
              <a:off x="10558" y="5475"/>
              <a:ext cx="1740" cy="1294"/>
            </a:xfrm>
            <a:prstGeom prst="rect">
              <a:avLst/>
            </a:prstGeom>
            <a:noFill/>
            <a:ln w="9525">
              <a:noFill/>
              <a:miter lim="800000"/>
              <a:headEnd/>
              <a:tailEnd/>
            </a:ln>
          </p:spPr>
          <p:txBody>
            <a:bodyPr lIns="91435" tIns="45716" rIns="91435" bIns="45716">
              <a:spAutoFit/>
            </a:bodyPr>
            <a:lstStyle/>
            <a:p>
              <a:pPr algn="ctr" eaLnBrk="0" hangingPunct="0"/>
              <a:r>
                <a:rPr lang="zh-CN" altLang="zh-CN" sz="2400">
                  <a:latin typeface="黑体" pitchFamily="49" charset="-122"/>
                  <a:ea typeface="黑体" pitchFamily="49" charset="-122"/>
                  <a:sym typeface="+mn-ea"/>
                </a:rPr>
                <a:t>23</a:t>
              </a:r>
              <a:r>
                <a:rPr lang="zh-CN" altLang="en-US" sz="2400">
                  <a:latin typeface="黑体" pitchFamily="49" charset="-122"/>
                  <a:ea typeface="黑体" pitchFamily="49" charset="-122"/>
                  <a:sym typeface="+mn-ea"/>
                </a:rPr>
                <a:t>人</a:t>
              </a:r>
              <a:endParaRPr lang="zh-CN" altLang="en-US" sz="2400">
                <a:latin typeface="黑体" pitchFamily="49" charset="-122"/>
                <a:ea typeface="黑体" pitchFamily="49" charset="-122"/>
              </a:endParaRPr>
            </a:p>
            <a:p>
              <a:pPr algn="ctr" eaLnBrk="0" hangingPunct="0"/>
              <a:r>
                <a:rPr lang="zh-CN" altLang="zh-CN" sz="2400">
                  <a:latin typeface="黑体" pitchFamily="49" charset="-122"/>
                  <a:ea typeface="黑体" pitchFamily="49" charset="-122"/>
                  <a:sym typeface="+mn-ea"/>
                </a:rPr>
                <a:t>47%</a:t>
              </a:r>
              <a:endParaRPr lang="zh-CN" altLang="en-US" sz="2400">
                <a:solidFill>
                  <a:srgbClr val="595959"/>
                </a:solidFill>
                <a:latin typeface="微软雅黑" pitchFamily="34" charset="-122"/>
                <a:ea typeface="微软雅黑" pitchFamily="34" charset="-122"/>
              </a:endParaRPr>
            </a:p>
          </p:txBody>
        </p:sp>
        <p:sp>
          <p:nvSpPr>
            <p:cNvPr id="15392" name="TextBox 21"/>
            <p:cNvSpPr txBox="1">
              <a:spLocks noChangeArrowheads="1"/>
            </p:cNvSpPr>
            <p:nvPr/>
          </p:nvSpPr>
          <p:spPr bwMode="auto">
            <a:xfrm>
              <a:off x="7824" y="5475"/>
              <a:ext cx="1740" cy="1294"/>
            </a:xfrm>
            <a:prstGeom prst="rect">
              <a:avLst/>
            </a:prstGeom>
            <a:noFill/>
            <a:ln w="9525">
              <a:noFill/>
              <a:miter lim="800000"/>
              <a:headEnd/>
              <a:tailEnd/>
            </a:ln>
          </p:spPr>
          <p:txBody>
            <a:bodyPr lIns="91435" tIns="45716" rIns="91435" bIns="45716">
              <a:spAutoFit/>
            </a:bodyPr>
            <a:lstStyle/>
            <a:p>
              <a:pPr algn="ctr" eaLnBrk="0" hangingPunct="0"/>
              <a:r>
                <a:rPr lang="en-US" altLang="zh-CN" sz="2400">
                  <a:latin typeface="黑体" pitchFamily="49" charset="-122"/>
                  <a:ea typeface="黑体" pitchFamily="49" charset="-122"/>
                  <a:sym typeface="+mn-ea"/>
                </a:rPr>
                <a:t>24</a:t>
              </a:r>
              <a:r>
                <a:rPr lang="zh-CN" altLang="en-US" sz="2400">
                  <a:latin typeface="黑体" pitchFamily="49" charset="-122"/>
                  <a:ea typeface="黑体" pitchFamily="49" charset="-122"/>
                  <a:sym typeface="+mn-ea"/>
                </a:rPr>
                <a:t>人</a:t>
              </a:r>
              <a:r>
                <a:rPr lang="en-US" altLang="zh-CN" sz="2400">
                  <a:latin typeface="黑体" pitchFamily="49" charset="-122"/>
                  <a:ea typeface="黑体" pitchFamily="49" charset="-122"/>
                  <a:sym typeface="+mn-ea"/>
                </a:rPr>
                <a:t>49%</a:t>
              </a:r>
              <a:endParaRPr lang="zh-CN" altLang="en-US" sz="2400">
                <a:solidFill>
                  <a:srgbClr val="595959"/>
                </a:solidFill>
                <a:latin typeface="微软雅黑" pitchFamily="34" charset="-122"/>
                <a:ea typeface="微软雅黑" pitchFamily="34" charset="-122"/>
              </a:endParaRPr>
            </a:p>
          </p:txBody>
        </p:sp>
        <p:sp>
          <p:nvSpPr>
            <p:cNvPr id="15393" name="TextBox 27"/>
            <p:cNvSpPr txBox="1">
              <a:spLocks noChangeArrowheads="1"/>
            </p:cNvSpPr>
            <p:nvPr/>
          </p:nvSpPr>
          <p:spPr bwMode="auto">
            <a:xfrm>
              <a:off x="13000" y="5475"/>
              <a:ext cx="1740" cy="1294"/>
            </a:xfrm>
            <a:prstGeom prst="rect">
              <a:avLst/>
            </a:prstGeom>
            <a:noFill/>
            <a:ln w="9525">
              <a:noFill/>
              <a:miter lim="800000"/>
              <a:headEnd/>
              <a:tailEnd/>
            </a:ln>
          </p:spPr>
          <p:txBody>
            <a:bodyPr lIns="91435" tIns="45716" rIns="91435" bIns="45716">
              <a:spAutoFit/>
            </a:bodyPr>
            <a:lstStyle/>
            <a:p>
              <a:pPr algn="ctr" eaLnBrk="0" hangingPunct="0"/>
              <a:r>
                <a:rPr lang="zh-CN" altLang="zh-CN" sz="2400" dirty="0">
                  <a:latin typeface="黑体" pitchFamily="49" charset="-122"/>
                  <a:ea typeface="黑体" pitchFamily="49" charset="-122"/>
                  <a:sym typeface="+mn-ea"/>
                </a:rPr>
                <a:t>15</a:t>
              </a:r>
              <a:r>
                <a:rPr lang="zh-CN" altLang="en-US" sz="2400" dirty="0">
                  <a:latin typeface="黑体" pitchFamily="49" charset="-122"/>
                  <a:ea typeface="黑体" pitchFamily="49" charset="-122"/>
                  <a:sym typeface="+mn-ea"/>
                </a:rPr>
                <a:t>人</a:t>
              </a:r>
              <a:endParaRPr lang="zh-CN" altLang="en-US" sz="2400" dirty="0">
                <a:latin typeface="黑体" pitchFamily="49" charset="-122"/>
                <a:ea typeface="黑体" pitchFamily="49" charset="-122"/>
              </a:endParaRPr>
            </a:p>
            <a:p>
              <a:pPr algn="ctr" eaLnBrk="0" hangingPunct="0"/>
              <a:r>
                <a:rPr lang="zh-CN" altLang="zh-CN" sz="2400" dirty="0">
                  <a:latin typeface="黑体" pitchFamily="49" charset="-122"/>
                  <a:ea typeface="黑体" pitchFamily="49" charset="-122"/>
                  <a:sym typeface="+mn-ea"/>
                </a:rPr>
                <a:t>31%</a:t>
              </a:r>
              <a:endParaRPr lang="zh-CN" altLang="en-US" sz="2400" dirty="0">
                <a:solidFill>
                  <a:srgbClr val="595959"/>
                </a:solidFill>
                <a:latin typeface="微软雅黑" pitchFamily="34" charset="-122"/>
                <a:ea typeface="微软雅黑" pitchFamily="34" charset="-122"/>
              </a:endParaRPr>
            </a:p>
          </p:txBody>
        </p:sp>
        <p:sp>
          <p:nvSpPr>
            <p:cNvPr id="15394" name="矩形 258"/>
            <p:cNvSpPr>
              <a:spLocks noChangeArrowheads="1"/>
            </p:cNvSpPr>
            <p:nvPr/>
          </p:nvSpPr>
          <p:spPr bwMode="auto">
            <a:xfrm>
              <a:off x="7978" y="7382"/>
              <a:ext cx="1354" cy="1102"/>
            </a:xfrm>
            <a:prstGeom prst="rect">
              <a:avLst/>
            </a:prstGeom>
            <a:noFill/>
            <a:ln w="9525">
              <a:noFill/>
              <a:miter lim="800000"/>
              <a:headEnd/>
              <a:tailEnd/>
            </a:ln>
          </p:spPr>
          <p:txBody>
            <a:bodyPr lIns="91431" tIns="45716" rIns="91431" bIns="45716">
              <a:spAutoFit/>
            </a:bodyPr>
            <a:lstStyle/>
            <a:p>
              <a:pPr algn="ctr" eaLnBrk="0" hangingPunct="0"/>
              <a:endParaRPr lang="zh-CN" altLang="en-US" sz="2000">
                <a:latin typeface="黑体" pitchFamily="49" charset="-122"/>
                <a:ea typeface="黑体" pitchFamily="49" charset="-122"/>
              </a:endParaRPr>
            </a:p>
            <a:p>
              <a:pPr algn="ctr" eaLnBrk="0" hangingPunct="0"/>
              <a:endParaRPr lang="en-US" altLang="zh-CN" sz="2000" b="1">
                <a:solidFill>
                  <a:srgbClr val="7F7F7F"/>
                </a:solidFill>
                <a:latin typeface="微软雅黑" pitchFamily="34" charset="-122"/>
                <a:ea typeface="微软雅黑" pitchFamily="34" charset="-122"/>
              </a:endParaRPr>
            </a:p>
          </p:txBody>
        </p:sp>
        <p:sp>
          <p:nvSpPr>
            <p:cNvPr id="15395" name="矩形 259"/>
            <p:cNvSpPr>
              <a:spLocks noChangeArrowheads="1"/>
            </p:cNvSpPr>
            <p:nvPr/>
          </p:nvSpPr>
          <p:spPr bwMode="auto">
            <a:xfrm>
              <a:off x="10575" y="7416"/>
              <a:ext cx="1354" cy="1102"/>
            </a:xfrm>
            <a:prstGeom prst="rect">
              <a:avLst/>
            </a:prstGeom>
            <a:noFill/>
            <a:ln w="9525">
              <a:noFill/>
              <a:miter lim="800000"/>
              <a:headEnd/>
              <a:tailEnd/>
            </a:ln>
          </p:spPr>
          <p:txBody>
            <a:bodyPr lIns="91431" tIns="45716" rIns="91431" bIns="45716">
              <a:spAutoFit/>
            </a:bodyPr>
            <a:lstStyle/>
            <a:p>
              <a:pPr algn="ctr" defTabSz="912813" eaLnBrk="0" hangingPunct="0"/>
              <a:r>
                <a:rPr lang="zh-CN" altLang="en-US" sz="2000">
                  <a:latin typeface="黑体" pitchFamily="49" charset="-122"/>
                  <a:ea typeface="黑体" pitchFamily="49" charset="-122"/>
                  <a:sym typeface="+mn-ea"/>
                </a:rPr>
                <a:t>一级教师</a:t>
              </a:r>
              <a:endParaRPr lang="en-US" altLang="zh-CN" sz="2000" b="1">
                <a:solidFill>
                  <a:srgbClr val="7F7F7F"/>
                </a:solidFill>
                <a:latin typeface="微软雅黑" pitchFamily="34" charset="-122"/>
                <a:ea typeface="微软雅黑" pitchFamily="34" charset="-122"/>
              </a:endParaRPr>
            </a:p>
          </p:txBody>
        </p:sp>
        <p:sp>
          <p:nvSpPr>
            <p:cNvPr id="15396" name="矩形 260"/>
            <p:cNvSpPr>
              <a:spLocks noChangeArrowheads="1"/>
            </p:cNvSpPr>
            <p:nvPr/>
          </p:nvSpPr>
          <p:spPr bwMode="auto">
            <a:xfrm>
              <a:off x="12842" y="7382"/>
              <a:ext cx="1898" cy="1102"/>
            </a:xfrm>
            <a:prstGeom prst="rect">
              <a:avLst/>
            </a:prstGeom>
            <a:noFill/>
            <a:ln w="9525">
              <a:noFill/>
              <a:miter lim="800000"/>
              <a:headEnd/>
              <a:tailEnd/>
            </a:ln>
          </p:spPr>
          <p:txBody>
            <a:bodyPr lIns="91431" tIns="45716" rIns="91431" bIns="45716">
              <a:spAutoFit/>
            </a:bodyPr>
            <a:lstStyle/>
            <a:p>
              <a:pPr algn="ctr" defTabSz="912813" eaLnBrk="0" hangingPunct="0"/>
              <a:r>
                <a:rPr lang="zh-CN" altLang="en-US" sz="2000">
                  <a:latin typeface="黑体" pitchFamily="49" charset="-122"/>
                  <a:ea typeface="黑体" pitchFamily="49" charset="-122"/>
                  <a:sym typeface="+mn-ea"/>
                </a:rPr>
                <a:t>市、区级骨干</a:t>
              </a:r>
              <a:endParaRPr lang="en-US" altLang="zh-CN" sz="2000" b="1">
                <a:solidFill>
                  <a:srgbClr val="7F7F7F"/>
                </a:solidFill>
                <a:latin typeface="微软雅黑" pitchFamily="34" charset="-122"/>
                <a:ea typeface="微软雅黑" pitchFamily="34" charset="-122"/>
              </a:endParaRPr>
            </a:p>
          </p:txBody>
        </p:sp>
        <p:sp>
          <p:nvSpPr>
            <p:cNvPr id="15397" name="矩形 261"/>
            <p:cNvSpPr>
              <a:spLocks noChangeArrowheads="1"/>
            </p:cNvSpPr>
            <p:nvPr/>
          </p:nvSpPr>
          <p:spPr bwMode="auto">
            <a:xfrm>
              <a:off x="15710" y="7382"/>
              <a:ext cx="1354" cy="1102"/>
            </a:xfrm>
            <a:prstGeom prst="rect">
              <a:avLst/>
            </a:prstGeom>
            <a:noFill/>
            <a:ln w="9525">
              <a:noFill/>
              <a:miter lim="800000"/>
              <a:headEnd/>
              <a:tailEnd/>
            </a:ln>
          </p:spPr>
          <p:txBody>
            <a:bodyPr lIns="91431" tIns="45716" rIns="91431" bIns="45716">
              <a:spAutoFit/>
            </a:bodyPr>
            <a:lstStyle/>
            <a:p>
              <a:pPr algn="ctr" defTabSz="912813" eaLnBrk="0" hangingPunct="0"/>
              <a:r>
                <a:rPr lang="zh-CN" altLang="en-US" sz="2000">
                  <a:latin typeface="黑体" pitchFamily="49" charset="-122"/>
                  <a:ea typeface="黑体" pitchFamily="49" charset="-122"/>
                  <a:sym typeface="+mn-ea"/>
                </a:rPr>
                <a:t>本科学历</a:t>
              </a:r>
              <a:endParaRPr lang="en-US" altLang="zh-CN" sz="2000" b="1">
                <a:solidFill>
                  <a:srgbClr val="7F7F7F"/>
                </a:solidFill>
                <a:latin typeface="微软雅黑" pitchFamily="34" charset="-122"/>
                <a:ea typeface="微软雅黑" pitchFamily="34" charset="-122"/>
              </a:endParaRPr>
            </a:p>
          </p:txBody>
        </p:sp>
        <p:sp>
          <p:nvSpPr>
            <p:cNvPr id="15398" name="矩形 263"/>
            <p:cNvSpPr>
              <a:spLocks noChangeArrowheads="1"/>
            </p:cNvSpPr>
            <p:nvPr/>
          </p:nvSpPr>
          <p:spPr bwMode="auto">
            <a:xfrm>
              <a:off x="7978" y="7382"/>
              <a:ext cx="1354" cy="1102"/>
            </a:xfrm>
            <a:prstGeom prst="rect">
              <a:avLst/>
            </a:prstGeom>
            <a:noFill/>
            <a:ln w="9525">
              <a:noFill/>
              <a:miter lim="800000"/>
              <a:headEnd/>
              <a:tailEnd/>
            </a:ln>
          </p:spPr>
          <p:txBody>
            <a:bodyPr lIns="91431" tIns="45716" rIns="91431" bIns="45716">
              <a:spAutoFit/>
            </a:bodyPr>
            <a:lstStyle/>
            <a:p>
              <a:pPr algn="ctr" defTabSz="912813" eaLnBrk="0" hangingPunct="0"/>
              <a:r>
                <a:rPr lang="zh-CN" altLang="en-US" sz="2000">
                  <a:latin typeface="黑体" pitchFamily="49" charset="-122"/>
                  <a:ea typeface="黑体" pitchFamily="49" charset="-122"/>
                  <a:sym typeface="+mn-ea"/>
                </a:rPr>
                <a:t>高级教师</a:t>
              </a:r>
              <a:endParaRPr lang="en-US" altLang="zh-CN" sz="2000" b="1">
                <a:solidFill>
                  <a:srgbClr val="7F7F7F"/>
                </a:solidFill>
                <a:latin typeface="微软雅黑" pitchFamily="34" charset="-122"/>
                <a:ea typeface="微软雅黑" pitchFamily="34" charset="-122"/>
              </a:endParaRPr>
            </a:p>
          </p:txBody>
        </p:sp>
        <p:graphicFrame>
          <p:nvGraphicFramePr>
            <p:cNvPr id="15381" name="图表 265"/>
            <p:cNvGraphicFramePr>
              <a:graphicFrameLocks/>
            </p:cNvGraphicFramePr>
            <p:nvPr/>
          </p:nvGraphicFramePr>
          <p:xfrm>
            <a:off x="7335" y="4669"/>
            <a:ext cx="2640" cy="2793"/>
          </p:xfrm>
          <a:graphic>
            <a:graphicData uri="http://schemas.openxmlformats.org/presentationml/2006/ole">
              <mc:AlternateContent xmlns:mc="http://schemas.openxmlformats.org/markup-compatibility/2006">
                <mc:Choice xmlns:v="urn:schemas-microsoft-com:vml" Requires="v">
                  <p:oleObj spid="_x0000_s15385" r:id="rId14" imgW="1676545" imgH="1774090" progId="Excel.Chart.8">
                    <p:embed/>
                  </p:oleObj>
                </mc:Choice>
                <mc:Fallback>
                  <p:oleObj r:id="rId14" imgW="1676545" imgH="1774090" progId="Excel.Chart.8">
                    <p:embed/>
                    <p:pic>
                      <p:nvPicPr>
                        <p:cNvPr id="0" name="图表 26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35" y="4669"/>
                          <a:ext cx="2640" cy="27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71" name="Picture 1" descr="QQ图片20161205084509"/>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9220200" y="209724"/>
            <a:ext cx="2971800" cy="2460625"/>
          </a:xfrm>
          <a:prstGeom prst="rect">
            <a:avLst/>
          </a:prstGeom>
          <a:noFill/>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FF0000"/>
                </a:solidFill>
              </a:rPr>
              <a:t>　　　　　　加强校园文化</a:t>
            </a:r>
            <a:r>
              <a:rPr lang="zh-CN" altLang="en-US" b="1" dirty="0" smtClean="0">
                <a:solidFill>
                  <a:srgbClr val="FF0000"/>
                </a:solidFill>
                <a:latin typeface="Tahoma" pitchFamily="34" charset="0"/>
                <a:ea typeface="楷体_GB2312" pitchFamily="49" charset="-122"/>
              </a:rPr>
              <a:t>熏陶二</a:t>
            </a:r>
            <a:endParaRPr lang="zh-CN" altLang="en-US" b="1" dirty="0"/>
          </a:p>
        </p:txBody>
      </p:sp>
      <p:pic>
        <p:nvPicPr>
          <p:cNvPr id="12" name="内容占位符 11" descr="微信图片_20181024154517.jpg"/>
          <p:cNvPicPr>
            <a:picLocks noGrp="1" noChangeAspect="1"/>
          </p:cNvPicPr>
          <p:nvPr>
            <p:ph idx="1"/>
          </p:nvPr>
        </p:nvPicPr>
        <p:blipFill>
          <a:blip r:embed="rId2" cstate="print"/>
          <a:stretch>
            <a:fillRect/>
          </a:stretch>
        </p:blipFill>
        <p:spPr>
          <a:xfrm>
            <a:off x="4579458" y="1779222"/>
            <a:ext cx="3108276" cy="2331207"/>
          </a:xfrm>
          <a:prstGeom prst="rect">
            <a:avLst/>
          </a:prstGeom>
        </p:spPr>
      </p:pic>
      <p:pic>
        <p:nvPicPr>
          <p:cNvPr id="4"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127001" y="101600"/>
            <a:ext cx="1408184" cy="1618143"/>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7" cstate="print"/>
              <a:srcRect/>
              <a:stretch>
                <a:fillRect/>
              </a:stretch>
            </p:blipFill>
            <p:spPr bwMode="auto">
              <a:xfrm>
                <a:off x="2638" y="101840"/>
                <a:ext cx="951700" cy="906609"/>
              </a:xfrm>
              <a:prstGeom prst="rect">
                <a:avLst/>
              </a:prstGeom>
              <a:noFill/>
              <a:ln w="9525">
                <a:noFill/>
                <a:miter lim="800000"/>
                <a:headEnd/>
                <a:tailEnd/>
              </a:ln>
            </p:spPr>
          </p:pic>
        </p:grpSp>
      </p:grpSp>
      <p:sp>
        <p:nvSpPr>
          <p:cNvPr id="13" name="TextBox 12"/>
          <p:cNvSpPr txBox="1"/>
          <p:nvPr/>
        </p:nvSpPr>
        <p:spPr>
          <a:xfrm>
            <a:off x="4882393" y="4286774"/>
            <a:ext cx="2676088" cy="369332"/>
          </a:xfrm>
          <a:prstGeom prst="rect">
            <a:avLst/>
          </a:prstGeom>
          <a:noFill/>
        </p:spPr>
        <p:txBody>
          <a:bodyPr wrap="square" rtlCol="0">
            <a:spAutoFit/>
          </a:bodyPr>
          <a:lstStyle/>
          <a:p>
            <a:r>
              <a:rPr lang="zh-CN" altLang="en-US" dirty="0" smtClean="0">
                <a:solidFill>
                  <a:srgbClr val="FF0000"/>
                </a:solidFill>
              </a:rPr>
              <a:t>心怀祖国，放眼世界。</a:t>
            </a:r>
            <a:endParaRPr lang="zh-CN" altLang="en-US" dirty="0">
              <a:solidFill>
                <a:srgbClr val="FF0000"/>
              </a:solidFill>
            </a:endParaRPr>
          </a:p>
        </p:txBody>
      </p:sp>
      <p:pic>
        <p:nvPicPr>
          <p:cNvPr id="14" name="图片 13" descr="微信图片_20181024154521.jpg"/>
          <p:cNvPicPr>
            <a:picLocks noChangeAspect="1"/>
          </p:cNvPicPr>
          <p:nvPr/>
        </p:nvPicPr>
        <p:blipFill>
          <a:blip r:embed="rId8" cstate="print"/>
          <a:stretch>
            <a:fillRect/>
          </a:stretch>
        </p:blipFill>
        <p:spPr>
          <a:xfrm>
            <a:off x="352338" y="1474366"/>
            <a:ext cx="4228052" cy="2921465"/>
          </a:xfrm>
          <a:prstGeom prst="ellipse">
            <a:avLst/>
          </a:prstGeom>
        </p:spPr>
      </p:pic>
      <p:pic>
        <p:nvPicPr>
          <p:cNvPr id="16" name="图片 15" descr="微信图片_20181024154530.jpg"/>
          <p:cNvPicPr>
            <a:picLocks noChangeAspect="1"/>
          </p:cNvPicPr>
          <p:nvPr/>
        </p:nvPicPr>
        <p:blipFill>
          <a:blip r:embed="rId9" cstate="print"/>
          <a:stretch>
            <a:fillRect/>
          </a:stretch>
        </p:blipFill>
        <p:spPr>
          <a:xfrm>
            <a:off x="7728279" y="1513746"/>
            <a:ext cx="3523376" cy="2751589"/>
          </a:xfrm>
          <a:prstGeom prst="ellipse">
            <a:avLst/>
          </a:prstGeom>
        </p:spPr>
      </p:pic>
      <p:pic>
        <p:nvPicPr>
          <p:cNvPr id="17" name="图片 16" descr="微信图片_20181024154542.jpg"/>
          <p:cNvPicPr>
            <a:picLocks noChangeAspect="1"/>
          </p:cNvPicPr>
          <p:nvPr/>
        </p:nvPicPr>
        <p:blipFill>
          <a:blip r:embed="rId10" cstate="print"/>
          <a:stretch>
            <a:fillRect/>
          </a:stretch>
        </p:blipFill>
        <p:spPr>
          <a:xfrm>
            <a:off x="8380601" y="3737294"/>
            <a:ext cx="3288485" cy="2466364"/>
          </a:xfrm>
          <a:prstGeom prst="rect">
            <a:avLst/>
          </a:prstGeom>
        </p:spPr>
      </p:pic>
      <p:pic>
        <p:nvPicPr>
          <p:cNvPr id="18" name="图片 17" descr="微信图片_20181024154525.jpg"/>
          <p:cNvPicPr>
            <a:picLocks noChangeAspect="1"/>
          </p:cNvPicPr>
          <p:nvPr/>
        </p:nvPicPr>
        <p:blipFill>
          <a:blip r:embed="rId11" cstate="print"/>
          <a:stretch>
            <a:fillRect/>
          </a:stretch>
        </p:blipFill>
        <p:spPr>
          <a:xfrm>
            <a:off x="704674" y="4033008"/>
            <a:ext cx="2969704" cy="2227278"/>
          </a:xfrm>
          <a:prstGeom prst="rect">
            <a:avLst/>
          </a:prstGeom>
        </p:spPr>
      </p:pic>
      <p:pic>
        <p:nvPicPr>
          <p:cNvPr id="19" name="图片 18" descr="微信图片_20181024154534.jpg"/>
          <p:cNvPicPr>
            <a:picLocks noChangeAspect="1"/>
          </p:cNvPicPr>
          <p:nvPr/>
        </p:nvPicPr>
        <p:blipFill>
          <a:blip r:embed="rId12" cstate="print"/>
          <a:stretch>
            <a:fillRect/>
          </a:stretch>
        </p:blipFill>
        <p:spPr>
          <a:xfrm>
            <a:off x="4387443" y="4576195"/>
            <a:ext cx="3212983" cy="2409737"/>
          </a:xfrm>
          <a:prstGeom prst="ellipse">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1800" dirty="0" smtClean="0">
                <a:latin typeface="Tahoma" pitchFamily="34" charset="0"/>
              </a:rPr>
              <a:t/>
            </a:r>
            <a:br>
              <a:rPr lang="zh-CN" altLang="en-US" sz="1800" dirty="0" smtClean="0">
                <a:latin typeface="Tahoma" pitchFamily="34" charset="0"/>
              </a:rPr>
            </a:br>
            <a:endParaRPr lang="zh-CN" altLang="en-US" sz="1800" dirty="0"/>
          </a:p>
        </p:txBody>
      </p:sp>
      <p:pic>
        <p:nvPicPr>
          <p:cNvPr id="4" name="Picture 6" descr="DSC09882"/>
          <p:cNvPicPr>
            <a:picLocks noGrp="1" noChangeArrowheads="1"/>
          </p:cNvPicPr>
          <p:nvPr>
            <p:ph idx="1"/>
          </p:nvPr>
        </p:nvPicPr>
        <p:blipFill>
          <a:blip r:embed="rId2" cstate="print">
            <a:lum bright="12000" contrast="30000"/>
          </a:blip>
          <a:srcRect/>
          <a:stretch>
            <a:fillRect/>
          </a:stretch>
        </p:blipFill>
        <p:spPr bwMode="auto">
          <a:xfrm>
            <a:off x="947956" y="2499919"/>
            <a:ext cx="3212984" cy="2491530"/>
          </a:xfrm>
          <a:prstGeom prst="rect">
            <a:avLst/>
          </a:prstGeom>
          <a:noFill/>
          <a:ln w="76200" cmpd="tri">
            <a:solidFill>
              <a:srgbClr val="FFFFFF"/>
            </a:solidFill>
            <a:miter lim="800000"/>
            <a:headEnd/>
            <a:tailEnd/>
          </a:ln>
        </p:spPr>
      </p:pic>
      <p:sp>
        <p:nvSpPr>
          <p:cNvPr id="5" name="矩形 4"/>
          <p:cNvSpPr/>
          <p:nvPr/>
        </p:nvSpPr>
        <p:spPr>
          <a:xfrm>
            <a:off x="1387020" y="2005575"/>
            <a:ext cx="2031325" cy="369332"/>
          </a:xfrm>
          <a:prstGeom prst="rect">
            <a:avLst/>
          </a:prstGeom>
        </p:spPr>
        <p:txBody>
          <a:bodyPr wrap="none">
            <a:spAutoFit/>
          </a:bodyPr>
          <a:lstStyle/>
          <a:p>
            <a:r>
              <a:rPr lang="zh-CN" altLang="en-US" dirty="0" smtClean="0">
                <a:solidFill>
                  <a:srgbClr val="FF0000"/>
                </a:solidFill>
                <a:latin typeface="Tahoma" pitchFamily="34" charset="0"/>
              </a:rPr>
              <a:t>常</a:t>
            </a:r>
            <a:r>
              <a:rPr lang="zh-CN" altLang="en-US" dirty="0" smtClean="0">
                <a:solidFill>
                  <a:srgbClr val="FF0000"/>
                </a:solidFill>
                <a:latin typeface="Tahoma" pitchFamily="34" charset="0"/>
                <a:ea typeface="微软雅黑"/>
                <a:cs typeface="+mj-cs"/>
              </a:rPr>
              <a:t>州市示范图书馆</a:t>
            </a:r>
            <a:endParaRPr lang="zh-CN" altLang="en-US" dirty="0">
              <a:solidFill>
                <a:srgbClr val="FF0000"/>
              </a:solidFill>
            </a:endParaRPr>
          </a:p>
        </p:txBody>
      </p:sp>
      <p:sp>
        <p:nvSpPr>
          <p:cNvPr id="6" name="AutoShape 12" descr="图片9"/>
          <p:cNvSpPr>
            <a:spLocks noChangeArrowheads="1"/>
          </p:cNvSpPr>
          <p:nvPr/>
        </p:nvSpPr>
        <p:spPr bwMode="auto">
          <a:xfrm>
            <a:off x="4453825" y="1063116"/>
            <a:ext cx="3024188" cy="2305050"/>
          </a:xfrm>
          <a:prstGeom prst="octagon">
            <a:avLst>
              <a:gd name="adj" fmla="val 29287"/>
            </a:avLst>
          </a:prstGeom>
          <a:blipFill dpi="0" rotWithShape="1">
            <a:blip r:embed="rId3" cstate="print"/>
            <a:srcRect/>
            <a:stretch>
              <a:fillRect/>
            </a:stretch>
          </a:blipFill>
          <a:ln w="76200" cmpd="tri">
            <a:solidFill>
              <a:schemeClr val="bg1"/>
            </a:solidFill>
            <a:miter lim="800000"/>
            <a:headEnd/>
            <a:tailEnd/>
          </a:ln>
          <a:effectLst/>
        </p:spPr>
        <p:txBody>
          <a:bodyPr wrap="none" anchor="ctr"/>
          <a:lstStyle/>
          <a:p>
            <a:endParaRPr lang="zh-CN" altLang="en-US"/>
          </a:p>
        </p:txBody>
      </p:sp>
      <p:sp>
        <p:nvSpPr>
          <p:cNvPr id="7" name="矩形 6"/>
          <p:cNvSpPr/>
          <p:nvPr/>
        </p:nvSpPr>
        <p:spPr>
          <a:xfrm>
            <a:off x="5426586" y="3244334"/>
            <a:ext cx="1338828" cy="369332"/>
          </a:xfrm>
          <a:prstGeom prst="rect">
            <a:avLst/>
          </a:prstGeom>
        </p:spPr>
        <p:txBody>
          <a:bodyPr wrap="none">
            <a:spAutoFit/>
          </a:bodyPr>
          <a:lstStyle/>
          <a:p>
            <a:pPr>
              <a:spcBef>
                <a:spcPct val="50000"/>
              </a:spcBef>
            </a:pPr>
            <a:r>
              <a:rPr lang="zh-CN" altLang="en-US" dirty="0" smtClean="0">
                <a:solidFill>
                  <a:srgbClr val="FF0000"/>
                </a:solidFill>
                <a:latin typeface="Tahoma" pitchFamily="34" charset="0"/>
                <a:ea typeface="楷体_GB2312" pitchFamily="49" charset="-122"/>
              </a:rPr>
              <a:t>学生阅览室</a:t>
            </a:r>
            <a:endParaRPr lang="zh-CN" altLang="en-US" dirty="0">
              <a:solidFill>
                <a:srgbClr val="FF0000"/>
              </a:solidFill>
              <a:latin typeface="Tahoma" pitchFamily="34" charset="0"/>
              <a:ea typeface="楷体_GB2312" pitchFamily="49" charset="-122"/>
            </a:endParaRPr>
          </a:p>
        </p:txBody>
      </p:sp>
      <p:pic>
        <p:nvPicPr>
          <p:cNvPr id="8" name="Picture 5" descr="DSC09793"/>
          <p:cNvPicPr>
            <a:picLocks noChangeArrowheads="1"/>
          </p:cNvPicPr>
          <p:nvPr/>
        </p:nvPicPr>
        <p:blipFill>
          <a:blip r:embed="rId4" cstate="print">
            <a:lum bright="12000" contrast="12000"/>
          </a:blip>
          <a:srcRect/>
          <a:stretch>
            <a:fillRect/>
          </a:stretch>
        </p:blipFill>
        <p:spPr bwMode="auto">
          <a:xfrm>
            <a:off x="7738786" y="1859662"/>
            <a:ext cx="3059113" cy="2159000"/>
          </a:xfrm>
          <a:prstGeom prst="rect">
            <a:avLst/>
          </a:prstGeom>
          <a:noFill/>
          <a:ln w="76200" cmpd="tri">
            <a:solidFill>
              <a:srgbClr val="FFFFFF"/>
            </a:solidFill>
            <a:miter lim="800000"/>
            <a:headEnd/>
            <a:tailEnd/>
          </a:ln>
        </p:spPr>
      </p:pic>
      <p:sp>
        <p:nvSpPr>
          <p:cNvPr id="9" name="矩形 8"/>
          <p:cNvSpPr/>
          <p:nvPr/>
        </p:nvSpPr>
        <p:spPr>
          <a:xfrm>
            <a:off x="8614403" y="4066456"/>
            <a:ext cx="1338828" cy="369332"/>
          </a:xfrm>
          <a:prstGeom prst="rect">
            <a:avLst/>
          </a:prstGeom>
        </p:spPr>
        <p:txBody>
          <a:bodyPr wrap="none">
            <a:spAutoFit/>
          </a:bodyPr>
          <a:lstStyle/>
          <a:p>
            <a:pPr>
              <a:spcBef>
                <a:spcPct val="50000"/>
              </a:spcBef>
            </a:pPr>
            <a:r>
              <a:rPr lang="zh-CN" altLang="en-US" dirty="0" smtClean="0">
                <a:solidFill>
                  <a:srgbClr val="FF0000"/>
                </a:solidFill>
                <a:latin typeface="Tahoma" pitchFamily="34" charset="0"/>
                <a:ea typeface="楷体_GB2312" pitchFamily="49" charset="-122"/>
              </a:rPr>
              <a:t>教师阅览室</a:t>
            </a:r>
            <a:endParaRPr lang="zh-CN" altLang="en-US" dirty="0">
              <a:solidFill>
                <a:srgbClr val="FF0000"/>
              </a:solidFill>
              <a:latin typeface="Tahoma" pitchFamily="34" charset="0"/>
              <a:ea typeface="楷体_GB2312" pitchFamily="49" charset="-122"/>
            </a:endParaRPr>
          </a:p>
        </p:txBody>
      </p:sp>
      <p:sp>
        <p:nvSpPr>
          <p:cNvPr id="11" name="AutoShape 13" descr="图片10"/>
          <p:cNvSpPr>
            <a:spLocks noChangeArrowheads="1"/>
          </p:cNvSpPr>
          <p:nvPr/>
        </p:nvSpPr>
        <p:spPr bwMode="auto">
          <a:xfrm>
            <a:off x="4701796" y="3649226"/>
            <a:ext cx="3024188" cy="2305050"/>
          </a:xfrm>
          <a:prstGeom prst="octagon">
            <a:avLst>
              <a:gd name="adj" fmla="val 29287"/>
            </a:avLst>
          </a:prstGeom>
          <a:blipFill dpi="0" rotWithShape="1">
            <a:blip r:embed="rId5" cstate="print"/>
            <a:srcRect/>
            <a:stretch>
              <a:fillRect/>
            </a:stretch>
          </a:blipFill>
          <a:ln w="76200" cmpd="tri">
            <a:solidFill>
              <a:schemeClr val="bg1"/>
            </a:solidFill>
            <a:miter lim="800000"/>
            <a:headEnd/>
            <a:tailEnd/>
          </a:ln>
          <a:effectLst/>
        </p:spPr>
        <p:txBody>
          <a:bodyPr wrap="none" anchor="ctr"/>
          <a:lstStyle/>
          <a:p>
            <a:endParaRPr lang="zh-CN" altLang="en-US"/>
          </a:p>
        </p:txBody>
      </p:sp>
      <p:sp>
        <p:nvSpPr>
          <p:cNvPr id="12" name="矩形 11"/>
          <p:cNvSpPr/>
          <p:nvPr/>
        </p:nvSpPr>
        <p:spPr>
          <a:xfrm>
            <a:off x="5592336" y="6096591"/>
            <a:ext cx="1107996" cy="369332"/>
          </a:xfrm>
          <a:prstGeom prst="rect">
            <a:avLst/>
          </a:prstGeom>
        </p:spPr>
        <p:txBody>
          <a:bodyPr wrap="none">
            <a:spAutoFit/>
          </a:bodyPr>
          <a:lstStyle/>
          <a:p>
            <a:pPr>
              <a:spcBef>
                <a:spcPct val="50000"/>
              </a:spcBef>
            </a:pPr>
            <a:r>
              <a:rPr lang="zh-CN" altLang="en-US" dirty="0" smtClean="0">
                <a:solidFill>
                  <a:srgbClr val="FF0000"/>
                </a:solidFill>
                <a:latin typeface="Tahoma" pitchFamily="34" charset="0"/>
                <a:ea typeface="楷体_GB2312" pitchFamily="49" charset="-122"/>
              </a:rPr>
              <a:t>书库一角</a:t>
            </a:r>
            <a:endParaRPr lang="zh-CN" altLang="en-US" dirty="0">
              <a:solidFill>
                <a:srgbClr val="FF0000"/>
              </a:solidFill>
              <a:latin typeface="Tahoma" pitchFamily="34" charset="0"/>
              <a:ea typeface="楷体_GB2312" pitchFamily="49" charset="-122"/>
            </a:endParaRPr>
          </a:p>
        </p:txBody>
      </p:sp>
      <p:pic>
        <p:nvPicPr>
          <p:cNvPr id="13" name="Picture 1" descr="QQ图片2016120508450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14" name="组合 17"/>
          <p:cNvGrpSpPr/>
          <p:nvPr/>
        </p:nvGrpSpPr>
        <p:grpSpPr bwMode="auto">
          <a:xfrm>
            <a:off x="127001" y="101600"/>
            <a:ext cx="1408184" cy="1618143"/>
            <a:chOff x="0" y="0"/>
            <a:chExt cx="845630" cy="1147513"/>
          </a:xfrm>
        </p:grpSpPr>
        <p:grpSp>
          <p:nvGrpSpPr>
            <p:cNvPr id="15" name="组合 18"/>
            <p:cNvGrpSpPr/>
            <p:nvPr/>
          </p:nvGrpSpPr>
          <p:grpSpPr bwMode="auto">
            <a:xfrm>
              <a:off x="252115" y="568677"/>
              <a:ext cx="593515" cy="578836"/>
              <a:chOff x="0" y="0"/>
              <a:chExt cx="593515" cy="578836"/>
            </a:xfrm>
          </p:grpSpPr>
          <p:pic>
            <p:nvPicPr>
              <p:cNvPr id="19" name="Picture 7" descr="C:\Users\x201i\Desktop\水墨圆.png"/>
              <p:cNvPicPr>
                <a:picLocks noChangeAspect="1" noChangeArrowheads="1"/>
              </p:cNvPicPr>
              <p:nvPr/>
            </p:nvPicPr>
            <p:blipFill>
              <a:blip r:embed="rId7" cstate="print"/>
              <a:srcRect/>
              <a:stretch>
                <a:fillRect/>
              </a:stretch>
            </p:blipFill>
            <p:spPr bwMode="auto">
              <a:xfrm>
                <a:off x="0" y="0"/>
                <a:ext cx="593515" cy="578836"/>
              </a:xfrm>
              <a:prstGeom prst="rect">
                <a:avLst/>
              </a:prstGeom>
              <a:noFill/>
              <a:ln w="9525">
                <a:noFill/>
                <a:miter lim="800000"/>
                <a:headEnd/>
                <a:tailEnd/>
              </a:ln>
            </p:spPr>
          </p:pic>
          <p:pic>
            <p:nvPicPr>
              <p:cNvPr id="20" name="矩形 23"/>
              <p:cNvPicPr>
                <a:picLocks noChangeArrowheads="1"/>
              </p:cNvPicPr>
              <p:nvPr/>
            </p:nvPicPr>
            <p:blipFill>
              <a:blip r:embed="rId8" cstate="print"/>
              <a:srcRect/>
              <a:stretch>
                <a:fillRect/>
              </a:stretch>
            </p:blipFill>
            <p:spPr bwMode="auto">
              <a:xfrm>
                <a:off x="-118772" y="35474"/>
                <a:ext cx="743388" cy="608490"/>
              </a:xfrm>
              <a:prstGeom prst="rect">
                <a:avLst/>
              </a:prstGeom>
              <a:noFill/>
              <a:ln w="9525">
                <a:noFill/>
                <a:miter lim="800000"/>
                <a:headEnd/>
                <a:tailEnd/>
              </a:ln>
            </p:spPr>
          </p:pic>
        </p:grpSp>
        <p:grpSp>
          <p:nvGrpSpPr>
            <p:cNvPr id="16" name="组合 19"/>
            <p:cNvGrpSpPr/>
            <p:nvPr/>
          </p:nvGrpSpPr>
          <p:grpSpPr bwMode="auto">
            <a:xfrm>
              <a:off x="0" y="0"/>
              <a:ext cx="749158" cy="761622"/>
              <a:chOff x="0" y="0"/>
              <a:chExt cx="749158" cy="761622"/>
            </a:xfrm>
          </p:grpSpPr>
          <p:pic>
            <p:nvPicPr>
              <p:cNvPr id="17" name="矩形 20"/>
              <p:cNvPicPr>
                <a:picLocks noChangeArrowheads="1"/>
              </p:cNvPicPr>
              <p:nvPr/>
            </p:nvPicPr>
            <p:blipFill>
              <a:blip r:embed="rId9" cstate="print"/>
              <a:srcRect/>
              <a:stretch>
                <a:fillRect/>
              </a:stretch>
            </p:blipFill>
            <p:spPr bwMode="auto">
              <a:xfrm>
                <a:off x="-209759" y="-106435"/>
                <a:ext cx="955785" cy="910693"/>
              </a:xfrm>
              <a:prstGeom prst="rect">
                <a:avLst/>
              </a:prstGeom>
              <a:noFill/>
              <a:ln w="9525">
                <a:noFill/>
                <a:miter lim="800000"/>
                <a:headEnd/>
                <a:tailEnd/>
              </a:ln>
            </p:spPr>
          </p:pic>
          <p:pic>
            <p:nvPicPr>
              <p:cNvPr id="18" name="矩形 21"/>
              <p:cNvPicPr>
                <a:picLocks noChangeArrowheads="1"/>
              </p:cNvPicPr>
              <p:nvPr/>
            </p:nvPicPr>
            <p:blipFill>
              <a:blip r:embed="rId10" cstate="print"/>
              <a:srcRect/>
              <a:stretch>
                <a:fillRect/>
              </a:stretch>
            </p:blipFill>
            <p:spPr bwMode="auto">
              <a:xfrm>
                <a:off x="2638" y="101840"/>
                <a:ext cx="951700" cy="906609"/>
              </a:xfrm>
              <a:prstGeom prst="rect">
                <a:avLst/>
              </a:prstGeom>
              <a:noFill/>
              <a:ln w="9525">
                <a:noFill/>
                <a:miter lim="800000"/>
                <a:headEnd/>
                <a:tailEnd/>
              </a:ln>
            </p:spPr>
          </p:pic>
        </p:grpSp>
      </p:grpSp>
      <p:sp>
        <p:nvSpPr>
          <p:cNvPr id="21" name="TextBox 20"/>
          <p:cNvSpPr txBox="1"/>
          <p:nvPr/>
        </p:nvSpPr>
        <p:spPr>
          <a:xfrm>
            <a:off x="1837189" y="469784"/>
            <a:ext cx="6199464" cy="584775"/>
          </a:xfrm>
          <a:prstGeom prst="rect">
            <a:avLst/>
          </a:prstGeom>
          <a:noFill/>
        </p:spPr>
        <p:txBody>
          <a:bodyPr wrap="square" rtlCol="0">
            <a:spAutoFit/>
          </a:bodyPr>
          <a:lstStyle/>
          <a:p>
            <a:r>
              <a:rPr lang="zh-CN" altLang="en-US" dirty="0" smtClean="0">
                <a:solidFill>
                  <a:srgbClr val="FF0000"/>
                </a:solidFill>
              </a:rPr>
              <a:t>　　　　　　　　</a:t>
            </a:r>
            <a:r>
              <a:rPr lang="zh-CN" altLang="en-US" b="1" dirty="0" smtClean="0">
                <a:solidFill>
                  <a:srgbClr val="FF0000"/>
                </a:solidFill>
              </a:rPr>
              <a:t>　</a:t>
            </a:r>
            <a:r>
              <a:rPr lang="zh-CN" altLang="en-US" sz="3200" b="1" dirty="0" smtClean="0">
                <a:solidFill>
                  <a:srgbClr val="FF0000"/>
                </a:solidFill>
              </a:rPr>
              <a:t>菁菁校园篇（一）</a:t>
            </a:r>
            <a:endParaRPr lang="zh-CN" altLang="en-US" sz="32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9"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ppt_x</p:attrName>
                                        </p:attrNameLst>
                                      </p:cBhvr>
                                      <p:tavLst>
                                        <p:tav tm="0">
                                          <p:val>
                                            <p:strVal val="#ppt_x-.2"/>
                                          </p:val>
                                        </p:tav>
                                        <p:tav tm="100000">
                                          <p:val>
                                            <p:strVal val="#ppt_x"/>
                                          </p:val>
                                        </p:tav>
                                      </p:tavLst>
                                    </p:anim>
                                    <p:anim calcmode="lin" valueType="num">
                                      <p:cBhvr>
                                        <p:cTn id="1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0" dur="1000"/>
                                        <p:tgtEl>
                                          <p:spTgt spid="8"/>
                                        </p:tgtEl>
                                      </p:cBhvr>
                                    </p:animEffect>
                                  </p:childTnLst>
                                </p:cTn>
                              </p:par>
                            </p:childTnLst>
                          </p:cTn>
                        </p:par>
                        <p:par>
                          <p:cTn id="21" fill="hold">
                            <p:stCondLst>
                              <p:cond delay="3000"/>
                            </p:stCondLst>
                            <p:childTnLst>
                              <p:par>
                                <p:cTn id="22" presetID="2" presetClass="entr" presetSubtype="2"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1+#ppt_w/2"/>
                                          </p:val>
                                        </p:tav>
                                        <p:tav tm="100000">
                                          <p:val>
                                            <p:strVal val="#ppt_x"/>
                                          </p:val>
                                        </p:tav>
                                      </p:tavLst>
                                    </p:anim>
                                    <p:anim calcmode="lin" valueType="num">
                                      <p:cBhvr additive="base">
                                        <p:cTn id="2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solidFill>
                  <a:srgbClr val="FF0000"/>
                </a:solidFill>
              </a:rPr>
              <a:t>　　　　　　　菁菁校园篇</a:t>
            </a:r>
            <a:r>
              <a:rPr lang="en-US" altLang="zh-CN" b="1" dirty="0" smtClean="0">
                <a:solidFill>
                  <a:srgbClr val="FF0000"/>
                </a:solidFill>
              </a:rPr>
              <a:t>(</a:t>
            </a:r>
            <a:r>
              <a:rPr lang="zh-CN" altLang="en-US" b="1" dirty="0" smtClean="0">
                <a:solidFill>
                  <a:srgbClr val="FF0000"/>
                </a:solidFill>
              </a:rPr>
              <a:t>二</a:t>
            </a:r>
            <a:r>
              <a:rPr lang="en-US" altLang="zh-CN" b="1" dirty="0" smtClean="0">
                <a:solidFill>
                  <a:srgbClr val="FF0000"/>
                </a:solidFill>
              </a:rPr>
              <a:t>)</a:t>
            </a:r>
            <a:r>
              <a:rPr lang="zh-CN" altLang="en-US" b="1" dirty="0" smtClean="0">
                <a:solidFill>
                  <a:srgbClr val="FF0000"/>
                </a:solidFill>
              </a:rPr>
              <a:t/>
            </a:r>
            <a:br>
              <a:rPr lang="zh-CN" altLang="en-US" b="1" dirty="0" smtClean="0">
                <a:solidFill>
                  <a:srgbClr val="FF0000"/>
                </a:solidFill>
              </a:rPr>
            </a:br>
            <a:endParaRPr lang="zh-CN" altLang="en-US" dirty="0"/>
          </a:p>
        </p:txBody>
      </p:sp>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127001" y="101600"/>
            <a:ext cx="1458518" cy="1626532"/>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2" name="Picture 8" descr="新图像4"/>
          <p:cNvPicPr>
            <a:picLocks noGrp="1" noChangeArrowheads="1"/>
          </p:cNvPicPr>
          <p:nvPr>
            <p:ph idx="1"/>
          </p:nvPr>
        </p:nvPicPr>
        <p:blipFill>
          <a:blip r:embed="rId7" cstate="print">
            <a:lum bright="6000" contrast="18000"/>
          </a:blip>
          <a:srcRect/>
          <a:stretch>
            <a:fillRect/>
          </a:stretch>
        </p:blipFill>
        <p:spPr bwMode="auto">
          <a:xfrm>
            <a:off x="1870744" y="1233182"/>
            <a:ext cx="4706225" cy="3271705"/>
          </a:xfrm>
          <a:prstGeom prst="rect">
            <a:avLst/>
          </a:prstGeom>
          <a:noFill/>
          <a:ln w="76200" cmpd="thickThin">
            <a:solidFill>
              <a:srgbClr val="FFFFFF"/>
            </a:solidFill>
            <a:miter lim="800000"/>
            <a:headEnd/>
            <a:tailEnd/>
          </a:ln>
        </p:spPr>
      </p:pic>
      <p:pic>
        <p:nvPicPr>
          <p:cNvPr id="13" name="Picture 2" descr="新图像"/>
          <p:cNvPicPr>
            <a:picLocks noChangeArrowheads="1"/>
          </p:cNvPicPr>
          <p:nvPr/>
        </p:nvPicPr>
        <p:blipFill>
          <a:blip r:embed="rId8" cstate="print">
            <a:lum contrast="6000"/>
          </a:blip>
          <a:srcRect/>
          <a:stretch>
            <a:fillRect/>
          </a:stretch>
        </p:blipFill>
        <p:spPr bwMode="auto">
          <a:xfrm>
            <a:off x="6758658" y="2774294"/>
            <a:ext cx="4678362" cy="3408391"/>
          </a:xfrm>
          <a:prstGeom prst="rect">
            <a:avLst/>
          </a:prstGeom>
          <a:noFill/>
          <a:ln w="76200" cmpd="thickThin">
            <a:solidFill>
              <a:schemeClr val="bg1"/>
            </a:solidFill>
            <a:miter lim="800000"/>
            <a:headEnd/>
            <a:tailEnd/>
          </a:ln>
        </p:spPr>
      </p:pic>
      <p:sp>
        <p:nvSpPr>
          <p:cNvPr id="14" name="矩形 13"/>
          <p:cNvSpPr/>
          <p:nvPr/>
        </p:nvSpPr>
        <p:spPr>
          <a:xfrm>
            <a:off x="8652017" y="2204099"/>
            <a:ext cx="1800493" cy="369332"/>
          </a:xfrm>
          <a:prstGeom prst="rect">
            <a:avLst/>
          </a:prstGeom>
        </p:spPr>
        <p:txBody>
          <a:bodyPr wrap="none">
            <a:spAutoFit/>
          </a:bodyPr>
          <a:lstStyle/>
          <a:p>
            <a:pPr algn="ctr">
              <a:spcBef>
                <a:spcPct val="50000"/>
              </a:spcBef>
            </a:pPr>
            <a:r>
              <a:rPr lang="zh-CN" altLang="en-US" dirty="0" smtClean="0">
                <a:solidFill>
                  <a:srgbClr val="FF0000"/>
                </a:solidFill>
                <a:latin typeface="Tahoma" pitchFamily="34" charset="0"/>
                <a:ea typeface="楷体_GB2312" pitchFamily="49" charset="-122"/>
              </a:rPr>
              <a:t>第一学生微机室</a:t>
            </a:r>
            <a:endParaRPr lang="zh-CN" altLang="en-US" dirty="0">
              <a:solidFill>
                <a:srgbClr val="FF0000"/>
              </a:solidFill>
              <a:latin typeface="Tahoma" pitchFamily="34" charset="0"/>
              <a:ea typeface="楷体_GB2312" pitchFamily="49" charset="-122"/>
            </a:endParaRPr>
          </a:p>
        </p:txBody>
      </p:sp>
      <p:sp>
        <p:nvSpPr>
          <p:cNvPr id="15" name="矩形 14"/>
          <p:cNvSpPr/>
          <p:nvPr/>
        </p:nvSpPr>
        <p:spPr>
          <a:xfrm>
            <a:off x="3375342" y="5106690"/>
            <a:ext cx="1800493" cy="369332"/>
          </a:xfrm>
          <a:prstGeom prst="rect">
            <a:avLst/>
          </a:prstGeom>
        </p:spPr>
        <p:txBody>
          <a:bodyPr wrap="none">
            <a:spAutoFit/>
          </a:bodyPr>
          <a:lstStyle/>
          <a:p>
            <a:pPr algn="ctr">
              <a:spcBef>
                <a:spcPct val="50000"/>
              </a:spcBef>
            </a:pPr>
            <a:r>
              <a:rPr lang="zh-CN" altLang="en-US" dirty="0" smtClean="0">
                <a:solidFill>
                  <a:srgbClr val="FF0000"/>
                </a:solidFill>
                <a:latin typeface="Tahoma" pitchFamily="34" charset="0"/>
                <a:ea typeface="楷体_GB2312" pitchFamily="49" charset="-122"/>
              </a:rPr>
              <a:t>第二学生微机室</a:t>
            </a:r>
            <a:endParaRPr lang="zh-CN" altLang="en-US" dirty="0">
              <a:solidFill>
                <a:srgbClr val="FF0000"/>
              </a:solidFill>
              <a:latin typeface="Tahoma" pitchFamily="34" charset="0"/>
              <a:ea typeface="楷体_GB2312"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Effect transition="in" filter="fade">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solidFill>
                  <a:srgbClr val="FF0000"/>
                </a:solidFill>
              </a:rPr>
              <a:t>　　　　　　　菁菁校园篇</a:t>
            </a:r>
            <a:r>
              <a:rPr lang="en-US" altLang="zh-CN" b="1" dirty="0" smtClean="0">
                <a:solidFill>
                  <a:srgbClr val="FF0000"/>
                </a:solidFill>
              </a:rPr>
              <a:t>(</a:t>
            </a:r>
            <a:r>
              <a:rPr lang="zh-CN" altLang="en-US" b="1" dirty="0" smtClean="0">
                <a:solidFill>
                  <a:srgbClr val="FF0000"/>
                </a:solidFill>
              </a:rPr>
              <a:t>三</a:t>
            </a:r>
            <a:r>
              <a:rPr lang="en-US" altLang="zh-CN" b="1" dirty="0" smtClean="0">
                <a:solidFill>
                  <a:srgbClr val="FF0000"/>
                </a:solidFill>
              </a:rPr>
              <a:t>)</a:t>
            </a:r>
            <a:r>
              <a:rPr lang="zh-CN" altLang="en-US" b="1" dirty="0" smtClean="0">
                <a:solidFill>
                  <a:srgbClr val="FF0000"/>
                </a:solidFill>
              </a:rPr>
              <a:t/>
            </a:r>
            <a:br>
              <a:rPr lang="zh-CN" altLang="en-US" b="1" dirty="0" smtClean="0">
                <a:solidFill>
                  <a:srgbClr val="FF0000"/>
                </a:solidFill>
              </a:rPr>
            </a:br>
            <a:endParaRPr lang="zh-CN" altLang="en-US" dirty="0"/>
          </a:p>
        </p:txBody>
      </p:sp>
      <p:pic>
        <p:nvPicPr>
          <p:cNvPr id="4" name="Picture 5" descr="新图像77"/>
          <p:cNvPicPr>
            <a:picLocks noGrp="1" noChangeArrowheads="1"/>
          </p:cNvPicPr>
          <p:nvPr>
            <p:ph idx="1"/>
          </p:nvPr>
        </p:nvPicPr>
        <p:blipFill>
          <a:blip r:embed="rId2" cstate="print">
            <a:lum bright="24000" contrast="12000"/>
          </a:blip>
          <a:srcRect/>
          <a:stretch>
            <a:fillRect/>
          </a:stretch>
        </p:blipFill>
        <p:spPr bwMode="auto">
          <a:xfrm>
            <a:off x="1366308" y="1137728"/>
            <a:ext cx="4245927" cy="2477927"/>
          </a:xfrm>
          <a:prstGeom prst="rect">
            <a:avLst/>
          </a:prstGeom>
          <a:noFill/>
          <a:ln w="76200" cap="rnd">
            <a:solidFill>
              <a:schemeClr val="bg1"/>
            </a:solidFill>
            <a:prstDash val="sysDot"/>
            <a:miter lim="800000"/>
            <a:headEnd/>
            <a:tailEnd/>
          </a:ln>
        </p:spPr>
      </p:pic>
      <p:pic>
        <p:nvPicPr>
          <p:cNvPr id="5" name="Picture 4" descr="新图像888"/>
          <p:cNvPicPr>
            <a:picLocks noChangeArrowheads="1"/>
          </p:cNvPicPr>
          <p:nvPr/>
        </p:nvPicPr>
        <p:blipFill>
          <a:blip r:embed="rId3" cstate="print">
            <a:lum bright="18000" contrast="6000"/>
          </a:blip>
          <a:srcRect/>
          <a:stretch>
            <a:fillRect/>
          </a:stretch>
        </p:blipFill>
        <p:spPr bwMode="auto">
          <a:xfrm>
            <a:off x="6107187" y="1140902"/>
            <a:ext cx="4102216" cy="2565561"/>
          </a:xfrm>
          <a:prstGeom prst="rect">
            <a:avLst/>
          </a:prstGeom>
          <a:noFill/>
          <a:ln w="76200" cap="rnd">
            <a:solidFill>
              <a:schemeClr val="bg1"/>
            </a:solidFill>
            <a:prstDash val="sysDot"/>
            <a:miter lim="800000"/>
            <a:headEnd/>
            <a:tailEnd/>
          </a:ln>
        </p:spPr>
      </p:pic>
      <p:pic>
        <p:nvPicPr>
          <p:cNvPr id="6" name="Picture 3" descr="新图像88"/>
          <p:cNvPicPr>
            <a:picLocks noChangeArrowheads="1"/>
          </p:cNvPicPr>
          <p:nvPr/>
        </p:nvPicPr>
        <p:blipFill>
          <a:blip r:embed="rId4" cstate="print">
            <a:lum bright="12000" contrast="6000"/>
          </a:blip>
          <a:srcRect/>
          <a:stretch>
            <a:fillRect/>
          </a:stretch>
        </p:blipFill>
        <p:spPr bwMode="auto">
          <a:xfrm>
            <a:off x="1291906" y="3915198"/>
            <a:ext cx="4379053" cy="2527547"/>
          </a:xfrm>
          <a:prstGeom prst="rect">
            <a:avLst/>
          </a:prstGeom>
          <a:noFill/>
          <a:ln w="76200" cap="rnd">
            <a:solidFill>
              <a:schemeClr val="bg1"/>
            </a:solidFill>
            <a:prstDash val="sysDot"/>
            <a:miter lim="800000"/>
            <a:headEnd/>
            <a:tailEnd/>
          </a:ln>
        </p:spPr>
      </p:pic>
      <p:pic>
        <p:nvPicPr>
          <p:cNvPr id="7" name="Picture 7"/>
          <p:cNvPicPr>
            <a:picLocks noChangeArrowheads="1"/>
          </p:cNvPicPr>
          <p:nvPr/>
        </p:nvPicPr>
        <p:blipFill>
          <a:blip r:embed="rId5" cstate="print"/>
          <a:srcRect/>
          <a:stretch>
            <a:fillRect/>
          </a:stretch>
        </p:blipFill>
        <p:spPr bwMode="auto">
          <a:xfrm>
            <a:off x="6055380" y="3906807"/>
            <a:ext cx="4170799" cy="2561103"/>
          </a:xfrm>
          <a:prstGeom prst="rect">
            <a:avLst/>
          </a:prstGeom>
          <a:noFill/>
          <a:ln w="76200" cap="rnd" algn="ctr">
            <a:solidFill>
              <a:schemeClr val="bg1"/>
            </a:solidFill>
            <a:prstDash val="sysDot"/>
            <a:miter lim="800000"/>
            <a:headEnd/>
            <a:tailEnd/>
          </a:ln>
          <a:effectLst/>
        </p:spPr>
      </p:pic>
      <p:sp>
        <p:nvSpPr>
          <p:cNvPr id="8" name="矩形 7"/>
          <p:cNvSpPr/>
          <p:nvPr/>
        </p:nvSpPr>
        <p:spPr>
          <a:xfrm>
            <a:off x="2800831" y="3546338"/>
            <a:ext cx="1338828" cy="369332"/>
          </a:xfrm>
          <a:prstGeom prst="rect">
            <a:avLst/>
          </a:prstGeom>
        </p:spPr>
        <p:txBody>
          <a:bodyPr wrap="none">
            <a:spAutoFit/>
          </a:bodyPr>
          <a:lstStyle/>
          <a:p>
            <a:pPr>
              <a:spcBef>
                <a:spcPct val="50000"/>
              </a:spcBef>
            </a:pPr>
            <a:r>
              <a:rPr lang="zh-CN" altLang="en-US" dirty="0" smtClean="0">
                <a:solidFill>
                  <a:srgbClr val="FF0000"/>
                </a:solidFill>
                <a:latin typeface="Tahoma" pitchFamily="34" charset="0"/>
                <a:ea typeface="楷体_GB2312" pitchFamily="49" charset="-122"/>
              </a:rPr>
              <a:t>初一办公室</a:t>
            </a:r>
            <a:endParaRPr lang="zh-CN" altLang="en-US" dirty="0">
              <a:solidFill>
                <a:srgbClr val="FF0000"/>
              </a:solidFill>
              <a:latin typeface="Tahoma" pitchFamily="34" charset="0"/>
              <a:ea typeface="楷体_GB2312" pitchFamily="49" charset="-122"/>
            </a:endParaRPr>
          </a:p>
        </p:txBody>
      </p:sp>
      <p:sp>
        <p:nvSpPr>
          <p:cNvPr id="9" name="矩形 8"/>
          <p:cNvSpPr/>
          <p:nvPr/>
        </p:nvSpPr>
        <p:spPr>
          <a:xfrm>
            <a:off x="6760435" y="3521171"/>
            <a:ext cx="1338828" cy="369332"/>
          </a:xfrm>
          <a:prstGeom prst="rect">
            <a:avLst/>
          </a:prstGeom>
        </p:spPr>
        <p:txBody>
          <a:bodyPr wrap="none">
            <a:spAutoFit/>
          </a:bodyPr>
          <a:lstStyle/>
          <a:p>
            <a:pPr>
              <a:spcBef>
                <a:spcPct val="50000"/>
              </a:spcBef>
            </a:pPr>
            <a:r>
              <a:rPr lang="zh-CN" altLang="en-US" dirty="0" smtClean="0">
                <a:solidFill>
                  <a:srgbClr val="FF0000"/>
                </a:solidFill>
                <a:latin typeface="Tahoma" pitchFamily="34" charset="0"/>
                <a:ea typeface="楷体_GB2312" pitchFamily="49" charset="-122"/>
              </a:rPr>
              <a:t>初二办公室</a:t>
            </a:r>
            <a:endParaRPr lang="zh-CN" altLang="en-US" dirty="0">
              <a:solidFill>
                <a:srgbClr val="FF0000"/>
              </a:solidFill>
              <a:latin typeface="Tahoma" pitchFamily="34" charset="0"/>
              <a:ea typeface="楷体_GB2312" pitchFamily="49" charset="-122"/>
            </a:endParaRPr>
          </a:p>
        </p:txBody>
      </p:sp>
      <p:sp>
        <p:nvSpPr>
          <p:cNvPr id="10" name="矩形 9"/>
          <p:cNvSpPr/>
          <p:nvPr/>
        </p:nvSpPr>
        <p:spPr>
          <a:xfrm>
            <a:off x="5183306" y="6488668"/>
            <a:ext cx="1338828" cy="369332"/>
          </a:xfrm>
          <a:prstGeom prst="rect">
            <a:avLst/>
          </a:prstGeom>
        </p:spPr>
        <p:txBody>
          <a:bodyPr wrap="none">
            <a:spAutoFit/>
          </a:bodyPr>
          <a:lstStyle/>
          <a:p>
            <a:pPr algn="ctr">
              <a:spcBef>
                <a:spcPct val="50000"/>
              </a:spcBef>
            </a:pPr>
            <a:r>
              <a:rPr lang="zh-CN" altLang="en-US" dirty="0" smtClean="0">
                <a:solidFill>
                  <a:srgbClr val="FF0000"/>
                </a:solidFill>
                <a:latin typeface="Tahoma" pitchFamily="34" charset="0"/>
                <a:ea typeface="楷体_GB2312" pitchFamily="49" charset="-122"/>
              </a:rPr>
              <a:t>初三办公室</a:t>
            </a:r>
            <a:endParaRPr lang="zh-CN" altLang="en-US" dirty="0">
              <a:solidFill>
                <a:srgbClr val="FF0000"/>
              </a:solidFill>
              <a:latin typeface="Tahoma" pitchFamily="34" charset="0"/>
              <a:ea typeface="楷体_GB2312" pitchFamily="49" charset="-122"/>
            </a:endParaRPr>
          </a:p>
        </p:txBody>
      </p:sp>
      <p:pic>
        <p:nvPicPr>
          <p:cNvPr id="11" name="Picture 1" descr="QQ图片2016120508450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12" name="组合 17"/>
          <p:cNvGrpSpPr/>
          <p:nvPr/>
        </p:nvGrpSpPr>
        <p:grpSpPr bwMode="auto">
          <a:xfrm>
            <a:off x="127001" y="101600"/>
            <a:ext cx="1458518" cy="1626532"/>
            <a:chOff x="0" y="0"/>
            <a:chExt cx="845630" cy="1147513"/>
          </a:xfrm>
        </p:grpSpPr>
        <p:grpSp>
          <p:nvGrpSpPr>
            <p:cNvPr id="13" name="组合 18"/>
            <p:cNvGrpSpPr/>
            <p:nvPr/>
          </p:nvGrpSpPr>
          <p:grpSpPr bwMode="auto">
            <a:xfrm>
              <a:off x="252115" y="568677"/>
              <a:ext cx="593515" cy="578836"/>
              <a:chOff x="0" y="0"/>
              <a:chExt cx="593515" cy="578836"/>
            </a:xfrm>
          </p:grpSpPr>
          <p:pic>
            <p:nvPicPr>
              <p:cNvPr id="17" name="Picture 7" descr="C:\Users\x201i\Desktop\水墨圆.png"/>
              <p:cNvPicPr>
                <a:picLocks noChangeAspect="1" noChangeArrowheads="1"/>
              </p:cNvPicPr>
              <p:nvPr/>
            </p:nvPicPr>
            <p:blipFill>
              <a:blip r:embed="rId7" cstate="print"/>
              <a:srcRect/>
              <a:stretch>
                <a:fillRect/>
              </a:stretch>
            </p:blipFill>
            <p:spPr bwMode="auto">
              <a:xfrm>
                <a:off x="0" y="0"/>
                <a:ext cx="593515" cy="578836"/>
              </a:xfrm>
              <a:prstGeom prst="rect">
                <a:avLst/>
              </a:prstGeom>
              <a:noFill/>
              <a:ln w="9525">
                <a:noFill/>
                <a:miter lim="800000"/>
                <a:headEnd/>
                <a:tailEnd/>
              </a:ln>
            </p:spPr>
          </p:pic>
          <p:pic>
            <p:nvPicPr>
              <p:cNvPr id="18" name="矩形 23"/>
              <p:cNvPicPr>
                <a:picLocks noChangeArrowheads="1"/>
              </p:cNvPicPr>
              <p:nvPr/>
            </p:nvPicPr>
            <p:blipFill>
              <a:blip r:embed="rId8" cstate="print"/>
              <a:srcRect/>
              <a:stretch>
                <a:fillRect/>
              </a:stretch>
            </p:blipFill>
            <p:spPr bwMode="auto">
              <a:xfrm>
                <a:off x="-118772" y="35474"/>
                <a:ext cx="743388" cy="608490"/>
              </a:xfrm>
              <a:prstGeom prst="rect">
                <a:avLst/>
              </a:prstGeom>
              <a:noFill/>
              <a:ln w="9525">
                <a:noFill/>
                <a:miter lim="800000"/>
                <a:headEnd/>
                <a:tailEnd/>
              </a:ln>
            </p:spPr>
          </p:pic>
        </p:grpSp>
        <p:grpSp>
          <p:nvGrpSpPr>
            <p:cNvPr id="14" name="组合 19"/>
            <p:cNvGrpSpPr/>
            <p:nvPr/>
          </p:nvGrpSpPr>
          <p:grpSpPr bwMode="auto">
            <a:xfrm>
              <a:off x="0" y="0"/>
              <a:ext cx="749158" cy="761622"/>
              <a:chOff x="0" y="0"/>
              <a:chExt cx="749158" cy="761622"/>
            </a:xfrm>
          </p:grpSpPr>
          <p:pic>
            <p:nvPicPr>
              <p:cNvPr id="15" name="矩形 20"/>
              <p:cNvPicPr>
                <a:picLocks noChangeArrowheads="1"/>
              </p:cNvPicPr>
              <p:nvPr/>
            </p:nvPicPr>
            <p:blipFill>
              <a:blip r:embed="rId9" cstate="print"/>
              <a:srcRect/>
              <a:stretch>
                <a:fillRect/>
              </a:stretch>
            </p:blipFill>
            <p:spPr bwMode="auto">
              <a:xfrm>
                <a:off x="-209759" y="-106435"/>
                <a:ext cx="955785" cy="910693"/>
              </a:xfrm>
              <a:prstGeom prst="rect">
                <a:avLst/>
              </a:prstGeom>
              <a:noFill/>
              <a:ln w="9525">
                <a:noFill/>
                <a:miter lim="800000"/>
                <a:headEnd/>
                <a:tailEnd/>
              </a:ln>
            </p:spPr>
          </p:pic>
          <p:pic>
            <p:nvPicPr>
              <p:cNvPr id="16" name="矩形 21"/>
              <p:cNvPicPr>
                <a:picLocks noChangeArrowheads="1"/>
              </p:cNvPicPr>
              <p:nvPr/>
            </p:nvPicPr>
            <p:blipFill>
              <a:blip r:embed="rId10" cstate="print"/>
              <a:srcRect/>
              <a:stretch>
                <a:fillRect/>
              </a:stretch>
            </p:blipFill>
            <p:spPr bwMode="auto">
              <a:xfrm>
                <a:off x="2638" y="101840"/>
                <a:ext cx="951700" cy="906609"/>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solidFill>
                  <a:srgbClr val="FF0000"/>
                </a:solidFill>
              </a:rPr>
              <a:t>　　　　　　菁菁校园篇</a:t>
            </a:r>
            <a:r>
              <a:rPr lang="en-US" altLang="zh-CN" b="1" dirty="0" smtClean="0">
                <a:solidFill>
                  <a:srgbClr val="FF0000"/>
                </a:solidFill>
              </a:rPr>
              <a:t>(</a:t>
            </a:r>
            <a:r>
              <a:rPr lang="zh-CN" altLang="en-US" b="1" dirty="0" smtClean="0">
                <a:solidFill>
                  <a:srgbClr val="FF0000"/>
                </a:solidFill>
              </a:rPr>
              <a:t>四</a:t>
            </a:r>
            <a:r>
              <a:rPr lang="en-US" altLang="zh-CN" b="1" dirty="0" smtClean="0">
                <a:solidFill>
                  <a:srgbClr val="FF0000"/>
                </a:solidFill>
              </a:rPr>
              <a:t>)</a:t>
            </a:r>
            <a:endParaRPr lang="zh-CN" altLang="en-US" dirty="0"/>
          </a:p>
        </p:txBody>
      </p:sp>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127001" y="101600"/>
            <a:ext cx="1458518" cy="1626532"/>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2" name="Picture 6" descr="新图像3"/>
          <p:cNvPicPr>
            <a:picLocks noGrp="1" noChangeArrowheads="1"/>
          </p:cNvPicPr>
          <p:nvPr>
            <p:ph idx="1"/>
          </p:nvPr>
        </p:nvPicPr>
        <p:blipFill>
          <a:blip r:embed="rId7" cstate="print"/>
          <a:srcRect/>
          <a:stretch>
            <a:fillRect/>
          </a:stretch>
        </p:blipFill>
        <p:spPr bwMode="auto">
          <a:xfrm>
            <a:off x="2919368" y="1669409"/>
            <a:ext cx="2541865" cy="2390862"/>
          </a:xfrm>
          <a:prstGeom prst="rect">
            <a:avLst/>
          </a:prstGeom>
          <a:noFill/>
          <a:ln w="76200" cmpd="tri">
            <a:solidFill>
              <a:srgbClr val="FFFF00"/>
            </a:solidFill>
            <a:miter lim="800000"/>
            <a:headEnd/>
            <a:tailEnd/>
          </a:ln>
        </p:spPr>
      </p:pic>
      <p:pic>
        <p:nvPicPr>
          <p:cNvPr id="13" name="Picture 7"/>
          <p:cNvPicPr>
            <a:picLocks noChangeArrowheads="1"/>
          </p:cNvPicPr>
          <p:nvPr/>
        </p:nvPicPr>
        <p:blipFill>
          <a:blip r:embed="rId8" cstate="print"/>
          <a:srcRect/>
          <a:stretch>
            <a:fillRect/>
          </a:stretch>
        </p:blipFill>
        <p:spPr bwMode="auto">
          <a:xfrm>
            <a:off x="6314696" y="1568742"/>
            <a:ext cx="3752093" cy="2516697"/>
          </a:xfrm>
          <a:prstGeom prst="rect">
            <a:avLst/>
          </a:prstGeom>
          <a:noFill/>
          <a:ln w="76200" cmpd="tri">
            <a:solidFill>
              <a:srgbClr val="FFFF00"/>
            </a:solidFill>
            <a:miter lim="800000"/>
            <a:headEnd/>
            <a:tailEnd/>
          </a:ln>
        </p:spPr>
      </p:pic>
      <p:sp>
        <p:nvSpPr>
          <p:cNvPr id="14" name="矩形 13"/>
          <p:cNvSpPr/>
          <p:nvPr/>
        </p:nvSpPr>
        <p:spPr>
          <a:xfrm>
            <a:off x="4669276" y="1272922"/>
            <a:ext cx="2031325" cy="369332"/>
          </a:xfrm>
          <a:prstGeom prst="rect">
            <a:avLst/>
          </a:prstGeom>
        </p:spPr>
        <p:txBody>
          <a:bodyPr wrap="none">
            <a:spAutoFit/>
          </a:bodyPr>
          <a:lstStyle/>
          <a:p>
            <a:r>
              <a:rPr lang="zh-CN" altLang="en-US" dirty="0" smtClean="0">
                <a:solidFill>
                  <a:srgbClr val="FF0000"/>
                </a:solidFill>
                <a:latin typeface="Tahoma" pitchFamily="34" charset="0"/>
                <a:ea typeface="楷体_GB2312" pitchFamily="49" charset="-122"/>
              </a:rPr>
              <a:t>校园视频监控网络</a:t>
            </a:r>
            <a:endParaRPr lang="zh-CN" altLang="en-US" dirty="0">
              <a:solidFill>
                <a:srgbClr val="FF0000"/>
              </a:solidFill>
            </a:endParaRPr>
          </a:p>
        </p:txBody>
      </p:sp>
      <p:pic>
        <p:nvPicPr>
          <p:cNvPr id="15" name="Picture 2" descr="IMG_0441"/>
          <p:cNvPicPr>
            <a:picLocks noChangeArrowheads="1"/>
          </p:cNvPicPr>
          <p:nvPr/>
        </p:nvPicPr>
        <p:blipFill>
          <a:blip r:embed="rId9" cstate="print"/>
          <a:srcRect/>
          <a:stretch>
            <a:fillRect/>
          </a:stretch>
        </p:blipFill>
        <p:spPr bwMode="auto">
          <a:xfrm>
            <a:off x="994503" y="4371828"/>
            <a:ext cx="3059113" cy="2159000"/>
          </a:xfrm>
          <a:prstGeom prst="rect">
            <a:avLst/>
          </a:prstGeom>
          <a:noFill/>
          <a:ln w="76200" cmpd="tri">
            <a:solidFill>
              <a:srgbClr val="FFFF00"/>
            </a:solidFill>
            <a:miter lim="800000"/>
            <a:headEnd/>
            <a:tailEnd/>
          </a:ln>
        </p:spPr>
      </p:pic>
      <p:pic>
        <p:nvPicPr>
          <p:cNvPr id="16" name="Picture 3" descr="IMG_0474"/>
          <p:cNvPicPr>
            <a:picLocks noChangeArrowheads="1"/>
          </p:cNvPicPr>
          <p:nvPr/>
        </p:nvPicPr>
        <p:blipFill>
          <a:blip r:embed="rId10" cstate="print"/>
          <a:srcRect/>
          <a:stretch>
            <a:fillRect/>
          </a:stretch>
        </p:blipFill>
        <p:spPr bwMode="auto">
          <a:xfrm>
            <a:off x="5521807" y="4329884"/>
            <a:ext cx="3059112" cy="2159000"/>
          </a:xfrm>
          <a:prstGeom prst="rect">
            <a:avLst/>
          </a:prstGeom>
          <a:noFill/>
          <a:ln w="76200" cmpd="tri">
            <a:solidFill>
              <a:srgbClr val="FFFF00"/>
            </a:solidFill>
            <a:miter lim="800000"/>
            <a:headEnd/>
            <a:tailEnd/>
          </a:ln>
        </p:spPr>
      </p:pic>
      <p:sp>
        <p:nvSpPr>
          <p:cNvPr id="17" name="矩形 16"/>
          <p:cNvSpPr/>
          <p:nvPr/>
        </p:nvSpPr>
        <p:spPr>
          <a:xfrm>
            <a:off x="4143069" y="5299637"/>
            <a:ext cx="1338828" cy="369332"/>
          </a:xfrm>
          <a:prstGeom prst="rect">
            <a:avLst/>
          </a:prstGeom>
        </p:spPr>
        <p:txBody>
          <a:bodyPr wrap="none">
            <a:spAutoFit/>
          </a:bodyPr>
          <a:lstStyle/>
          <a:p>
            <a:pPr>
              <a:spcBef>
                <a:spcPct val="50000"/>
              </a:spcBef>
            </a:pPr>
            <a:r>
              <a:rPr lang="zh-CN" altLang="en-US" dirty="0" smtClean="0">
                <a:solidFill>
                  <a:srgbClr val="FF0000"/>
                </a:solidFill>
                <a:latin typeface="Tahoma" pitchFamily="34" charset="0"/>
                <a:ea typeface="楷体_GB2312" pitchFamily="49" charset="-122"/>
              </a:rPr>
              <a:t>周界报警器</a:t>
            </a:r>
            <a:endParaRPr lang="zh-CN" altLang="en-US" dirty="0">
              <a:solidFill>
                <a:srgbClr val="FF0000"/>
              </a:solidFill>
              <a:latin typeface="Tahoma" pitchFamily="34" charset="0"/>
              <a:ea typeface="楷体_GB2312" pitchFamily="49" charset="-122"/>
            </a:endParaRPr>
          </a:p>
        </p:txBody>
      </p:sp>
      <p:sp>
        <p:nvSpPr>
          <p:cNvPr id="18" name="矩形 17"/>
          <p:cNvSpPr/>
          <p:nvPr/>
        </p:nvSpPr>
        <p:spPr>
          <a:xfrm>
            <a:off x="8817768" y="5266081"/>
            <a:ext cx="1569660" cy="369332"/>
          </a:xfrm>
          <a:prstGeom prst="rect">
            <a:avLst/>
          </a:prstGeom>
        </p:spPr>
        <p:txBody>
          <a:bodyPr wrap="none">
            <a:spAutoFit/>
          </a:bodyPr>
          <a:lstStyle/>
          <a:p>
            <a:pPr>
              <a:spcBef>
                <a:spcPct val="50000"/>
              </a:spcBef>
            </a:pPr>
            <a:r>
              <a:rPr lang="zh-CN" altLang="en-US" dirty="0" smtClean="0">
                <a:solidFill>
                  <a:srgbClr val="FF0000"/>
                </a:solidFill>
                <a:latin typeface="Tahoma" pitchFamily="34" charset="0"/>
                <a:ea typeface="楷体_GB2312" pitchFamily="49" charset="-122"/>
              </a:rPr>
              <a:t>红外线报警器</a:t>
            </a:r>
            <a:endParaRPr lang="zh-CN" altLang="en-US" dirty="0">
              <a:solidFill>
                <a:srgbClr val="FF0000"/>
              </a:solidFill>
              <a:latin typeface="Tahoma" pitchFamily="34" charset="0"/>
              <a:ea typeface="楷体_GB2312"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strVal val="#ppt_w*0.70"/>
                                          </p:val>
                                        </p:tav>
                                        <p:tav tm="100000">
                                          <p:val>
                                            <p:strVal val="#ppt_w"/>
                                          </p:val>
                                        </p:tav>
                                      </p:tavLst>
                                    </p:anim>
                                    <p:anim calcmode="lin" valueType="num">
                                      <p:cBhvr>
                                        <p:cTn id="26" dur="1000" fill="hold"/>
                                        <p:tgtEl>
                                          <p:spTgt spid="16"/>
                                        </p:tgtEl>
                                        <p:attrNameLst>
                                          <p:attrName>ppt_h</p:attrName>
                                        </p:attrNameLst>
                                      </p:cBhvr>
                                      <p:tavLst>
                                        <p:tav tm="0">
                                          <p:val>
                                            <p:strVal val="#ppt_h"/>
                                          </p:val>
                                        </p:tav>
                                        <p:tav tm="100000">
                                          <p:val>
                                            <p:strVal val="#ppt_h"/>
                                          </p:val>
                                        </p:tav>
                                      </p:tavLst>
                                    </p:anim>
                                    <p:animEffect transition="in" filter="fade">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solidFill>
                  <a:srgbClr val="FF0000"/>
                </a:solidFill>
              </a:rPr>
              <a:t>　　　　　　菁菁校园篇</a:t>
            </a:r>
            <a:r>
              <a:rPr lang="en-US" altLang="zh-CN" b="1" dirty="0" smtClean="0">
                <a:solidFill>
                  <a:srgbClr val="FF0000"/>
                </a:solidFill>
              </a:rPr>
              <a:t>(</a:t>
            </a:r>
            <a:r>
              <a:rPr lang="zh-CN" altLang="en-US" b="1" dirty="0" smtClean="0">
                <a:solidFill>
                  <a:srgbClr val="FF0000"/>
                </a:solidFill>
              </a:rPr>
              <a:t>五</a:t>
            </a:r>
            <a:r>
              <a:rPr lang="en-US" altLang="zh-CN" b="1" dirty="0" smtClean="0">
                <a:solidFill>
                  <a:srgbClr val="FF0000"/>
                </a:solidFill>
              </a:rPr>
              <a:t>)</a:t>
            </a:r>
            <a:endParaRPr lang="zh-CN" altLang="en-US" dirty="0"/>
          </a:p>
        </p:txBody>
      </p:sp>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127001" y="101600"/>
            <a:ext cx="1450129" cy="1592976"/>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2" name="Picture 4" descr="新图像2"/>
          <p:cNvPicPr>
            <a:picLocks noGrp="1" noChangeArrowheads="1"/>
          </p:cNvPicPr>
          <p:nvPr>
            <p:ph idx="1"/>
          </p:nvPr>
        </p:nvPicPr>
        <p:blipFill>
          <a:blip r:embed="rId7" cstate="print">
            <a:lum bright="6000" contrast="12000"/>
          </a:blip>
          <a:srcRect/>
          <a:stretch>
            <a:fillRect/>
          </a:stretch>
        </p:blipFill>
        <p:spPr bwMode="auto">
          <a:xfrm>
            <a:off x="1300294" y="1548787"/>
            <a:ext cx="2843867" cy="2100424"/>
          </a:xfrm>
          <a:prstGeom prst="rect">
            <a:avLst/>
          </a:prstGeom>
          <a:noFill/>
          <a:ln w="57150" cap="rnd">
            <a:solidFill>
              <a:srgbClr val="FFFF00"/>
            </a:solidFill>
            <a:prstDash val="sysDot"/>
            <a:miter lim="800000"/>
            <a:headEnd/>
            <a:tailEnd/>
          </a:ln>
        </p:spPr>
      </p:pic>
      <p:pic>
        <p:nvPicPr>
          <p:cNvPr id="14" name="Picture 5" descr="新图像3"/>
          <p:cNvPicPr>
            <a:picLocks noChangeArrowheads="1"/>
          </p:cNvPicPr>
          <p:nvPr/>
        </p:nvPicPr>
        <p:blipFill>
          <a:blip r:embed="rId8" cstate="print">
            <a:lum bright="6000" contrast="12000"/>
          </a:blip>
          <a:srcRect/>
          <a:stretch>
            <a:fillRect/>
          </a:stretch>
        </p:blipFill>
        <p:spPr bwMode="auto">
          <a:xfrm>
            <a:off x="3423335" y="2364313"/>
            <a:ext cx="2683850" cy="1897294"/>
          </a:xfrm>
          <a:prstGeom prst="rect">
            <a:avLst/>
          </a:prstGeom>
          <a:noFill/>
          <a:ln w="57150" cap="rnd">
            <a:solidFill>
              <a:srgbClr val="FFFF00"/>
            </a:solidFill>
            <a:prstDash val="sysDot"/>
            <a:miter lim="800000"/>
            <a:headEnd/>
            <a:tailEnd/>
          </a:ln>
        </p:spPr>
      </p:pic>
      <p:pic>
        <p:nvPicPr>
          <p:cNvPr id="15" name="Picture 3" descr="新图像1"/>
          <p:cNvPicPr>
            <a:picLocks noChangeArrowheads="1"/>
          </p:cNvPicPr>
          <p:nvPr/>
        </p:nvPicPr>
        <p:blipFill>
          <a:blip r:embed="rId9" cstate="print">
            <a:lum bright="6000" contrast="12000"/>
          </a:blip>
          <a:srcRect/>
          <a:stretch>
            <a:fillRect/>
          </a:stretch>
        </p:blipFill>
        <p:spPr bwMode="auto">
          <a:xfrm>
            <a:off x="7335473" y="1363560"/>
            <a:ext cx="3059113" cy="2159000"/>
          </a:xfrm>
          <a:prstGeom prst="rect">
            <a:avLst/>
          </a:prstGeom>
          <a:noFill/>
          <a:ln w="57150" cap="rnd">
            <a:solidFill>
              <a:srgbClr val="FFFF00"/>
            </a:solidFill>
            <a:prstDash val="sysDot"/>
            <a:miter lim="800000"/>
            <a:headEnd/>
            <a:tailEnd/>
          </a:ln>
        </p:spPr>
      </p:pic>
      <p:sp>
        <p:nvSpPr>
          <p:cNvPr id="16" name="矩形 15"/>
          <p:cNvSpPr/>
          <p:nvPr/>
        </p:nvSpPr>
        <p:spPr>
          <a:xfrm>
            <a:off x="1582399" y="3839953"/>
            <a:ext cx="1107996" cy="369332"/>
          </a:xfrm>
          <a:prstGeom prst="rect">
            <a:avLst/>
          </a:prstGeom>
        </p:spPr>
        <p:txBody>
          <a:bodyPr wrap="none">
            <a:spAutoFit/>
          </a:bodyPr>
          <a:lstStyle/>
          <a:p>
            <a:pPr>
              <a:spcBef>
                <a:spcPct val="50000"/>
              </a:spcBef>
            </a:pPr>
            <a:r>
              <a:rPr lang="zh-CN" altLang="en-US" dirty="0" smtClean="0">
                <a:solidFill>
                  <a:srgbClr val="FF0000"/>
                </a:solidFill>
                <a:latin typeface="Tahoma" pitchFamily="34" charset="0"/>
                <a:ea typeface="楷体_GB2312" pitchFamily="49" charset="-122"/>
              </a:rPr>
              <a:t>学生餐厅</a:t>
            </a:r>
            <a:endParaRPr lang="zh-CN" altLang="en-US" dirty="0">
              <a:solidFill>
                <a:srgbClr val="FF0000"/>
              </a:solidFill>
              <a:latin typeface="Tahoma" pitchFamily="34" charset="0"/>
              <a:ea typeface="楷体_GB2312" pitchFamily="49" charset="-122"/>
            </a:endParaRPr>
          </a:p>
        </p:txBody>
      </p:sp>
      <p:sp>
        <p:nvSpPr>
          <p:cNvPr id="17" name="矩形 16"/>
          <p:cNvSpPr/>
          <p:nvPr/>
        </p:nvSpPr>
        <p:spPr>
          <a:xfrm>
            <a:off x="8134200" y="3789619"/>
            <a:ext cx="1107996" cy="369332"/>
          </a:xfrm>
          <a:prstGeom prst="rect">
            <a:avLst/>
          </a:prstGeom>
        </p:spPr>
        <p:txBody>
          <a:bodyPr wrap="none">
            <a:spAutoFit/>
          </a:bodyPr>
          <a:lstStyle/>
          <a:p>
            <a:pPr>
              <a:spcBef>
                <a:spcPct val="50000"/>
              </a:spcBef>
            </a:pPr>
            <a:r>
              <a:rPr lang="zh-CN" altLang="en-US" dirty="0" smtClean="0">
                <a:solidFill>
                  <a:srgbClr val="FF0000"/>
                </a:solidFill>
                <a:latin typeface="Tahoma" pitchFamily="34" charset="0"/>
                <a:ea typeface="楷体_GB2312" pitchFamily="49" charset="-122"/>
              </a:rPr>
              <a:t>教师餐厅</a:t>
            </a:r>
            <a:endParaRPr lang="zh-CN" altLang="en-US" dirty="0">
              <a:solidFill>
                <a:srgbClr val="FF0000"/>
              </a:solidFill>
              <a:latin typeface="Tahoma" pitchFamily="34" charset="0"/>
              <a:ea typeface="楷体_GB2312" pitchFamily="49" charset="-122"/>
            </a:endParaRPr>
          </a:p>
        </p:txBody>
      </p:sp>
      <p:sp>
        <p:nvSpPr>
          <p:cNvPr id="18" name="矩形 17"/>
          <p:cNvSpPr/>
          <p:nvPr/>
        </p:nvSpPr>
        <p:spPr>
          <a:xfrm>
            <a:off x="1202422" y="5039254"/>
            <a:ext cx="6096000" cy="1477328"/>
          </a:xfrm>
          <a:prstGeom prst="rect">
            <a:avLst/>
          </a:prstGeom>
        </p:spPr>
        <p:txBody>
          <a:bodyPr>
            <a:spAutoFit/>
          </a:bodyPr>
          <a:lstStyle/>
          <a:p>
            <a:pPr>
              <a:spcBef>
                <a:spcPct val="50000"/>
              </a:spcBef>
            </a:pPr>
            <a:r>
              <a:rPr lang="en-US" altLang="zh-CN" dirty="0" smtClean="0">
                <a:solidFill>
                  <a:srgbClr val="FF0000"/>
                </a:solidFill>
                <a:latin typeface="Tahoma" pitchFamily="34" charset="0"/>
                <a:ea typeface="楷体_GB2312" pitchFamily="49" charset="-122"/>
              </a:rPr>
              <a:t>※</a:t>
            </a:r>
            <a:r>
              <a:rPr lang="zh-CN" altLang="en-US" dirty="0" smtClean="0">
                <a:solidFill>
                  <a:srgbClr val="FF0000"/>
                </a:solidFill>
                <a:latin typeface="楷体_GB2312" pitchFamily="49" charset="-122"/>
                <a:ea typeface="楷体_GB2312" pitchFamily="49" charset="-122"/>
              </a:rPr>
              <a:t>改进食堂布局，添置必要器具；</a:t>
            </a:r>
          </a:p>
          <a:p>
            <a:pPr>
              <a:spcBef>
                <a:spcPct val="50000"/>
              </a:spcBef>
            </a:pPr>
            <a:r>
              <a:rPr lang="en-US" altLang="zh-CN" dirty="0" smtClean="0">
                <a:solidFill>
                  <a:srgbClr val="FF0000"/>
                </a:solidFill>
                <a:latin typeface="Tahoma" pitchFamily="34" charset="0"/>
                <a:ea typeface="楷体_GB2312" pitchFamily="49" charset="-122"/>
              </a:rPr>
              <a:t>※</a:t>
            </a:r>
            <a:r>
              <a:rPr lang="zh-CN" altLang="en-US" dirty="0" smtClean="0">
                <a:solidFill>
                  <a:srgbClr val="FF0000"/>
                </a:solidFill>
                <a:latin typeface="楷体_GB2312" pitchFamily="49" charset="-122"/>
                <a:ea typeface="楷体_GB2312" pitchFamily="49" charset="-122"/>
              </a:rPr>
              <a:t>严把食品采购关，执行食品卫生安全法规；</a:t>
            </a:r>
          </a:p>
          <a:p>
            <a:pPr>
              <a:spcBef>
                <a:spcPct val="50000"/>
              </a:spcBef>
            </a:pPr>
            <a:r>
              <a:rPr lang="en-US" altLang="zh-CN" dirty="0" smtClean="0">
                <a:solidFill>
                  <a:srgbClr val="FF0000"/>
                </a:solidFill>
                <a:latin typeface="Tahoma" pitchFamily="34" charset="0"/>
                <a:ea typeface="楷体_GB2312" pitchFamily="49" charset="-122"/>
              </a:rPr>
              <a:t>※</a:t>
            </a:r>
            <a:r>
              <a:rPr lang="zh-CN" altLang="en-US" dirty="0" smtClean="0">
                <a:solidFill>
                  <a:srgbClr val="FF0000"/>
                </a:solidFill>
                <a:latin typeface="楷体_GB2312" pitchFamily="49" charset="-122"/>
                <a:ea typeface="楷体_GB2312" pitchFamily="49" charset="-122"/>
              </a:rPr>
              <a:t>进一步改善服务态度，加强师生用餐管理，提高服务质量。</a:t>
            </a:r>
            <a:endParaRPr lang="zh-CN" altLang="en-US" dirty="0">
              <a:solidFill>
                <a:srgbClr val="FF0000"/>
              </a:solidFill>
            </a:endParaRPr>
          </a:p>
        </p:txBody>
      </p:sp>
      <p:pic>
        <p:nvPicPr>
          <p:cNvPr id="20" name="Picture 5" descr="DSC05083"/>
          <p:cNvPicPr>
            <a:picLocks noChangeArrowheads="1"/>
          </p:cNvPicPr>
          <p:nvPr/>
        </p:nvPicPr>
        <p:blipFill>
          <a:blip r:embed="rId10" cstate="print">
            <a:lum bright="18000" contrast="6000"/>
          </a:blip>
          <a:srcRect/>
          <a:stretch>
            <a:fillRect/>
          </a:stretch>
        </p:blipFill>
        <p:spPr bwMode="auto">
          <a:xfrm>
            <a:off x="5452843" y="3677904"/>
            <a:ext cx="2835479" cy="1842052"/>
          </a:xfrm>
          <a:prstGeom prst="rect">
            <a:avLst/>
          </a:prstGeom>
          <a:noFill/>
          <a:ln w="63500" cmpd="dbl">
            <a:solidFill>
              <a:srgbClr val="FFFF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900" decel="100000" fill="hold"/>
                                        <p:tgtEl>
                                          <p:spTgt spid="1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900" decel="100000" fill="hold"/>
                                        <p:tgtEl>
                                          <p:spTgt spid="1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9"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9477" y="390292"/>
            <a:ext cx="10515600" cy="1325563"/>
          </a:xfrm>
        </p:spPr>
        <p:txBody>
          <a:bodyPr/>
          <a:lstStyle/>
          <a:p>
            <a:r>
              <a:rPr lang="zh-CN" altLang="en-US" b="1" dirty="0" smtClean="0">
                <a:solidFill>
                  <a:srgbClr val="FF0000"/>
                </a:solidFill>
              </a:rPr>
              <a:t>　　　　　教工活动之家</a:t>
            </a:r>
            <a:br>
              <a:rPr lang="zh-CN" altLang="en-US" b="1" dirty="0" smtClean="0">
                <a:solidFill>
                  <a:srgbClr val="FF0000"/>
                </a:solidFill>
              </a:rPr>
            </a:br>
            <a:endParaRPr lang="zh-CN" altLang="en-US" dirty="0"/>
          </a:p>
        </p:txBody>
      </p:sp>
      <p:sp>
        <p:nvSpPr>
          <p:cNvPr id="4" name="AutoShape 22" descr="IMG_6379"/>
          <p:cNvSpPr>
            <a:spLocks noGrp="1" noChangeArrowheads="1"/>
          </p:cNvSpPr>
          <p:nvPr>
            <p:ph idx="1"/>
          </p:nvPr>
        </p:nvSpPr>
        <p:spPr bwMode="auto">
          <a:xfrm>
            <a:off x="1458984" y="1459684"/>
            <a:ext cx="4312642" cy="2801923"/>
          </a:xfrm>
          <a:prstGeom prst="roundRect">
            <a:avLst>
              <a:gd name="adj" fmla="val 16667"/>
            </a:avLst>
          </a:prstGeom>
          <a:blipFill dpi="0" rotWithShape="1">
            <a:blip r:embed="rId2" cstate="print"/>
            <a:srcRect/>
            <a:stretch>
              <a:fillRect/>
            </a:stretch>
          </a:blipFill>
          <a:ln w="76200" cmpd="tri">
            <a:solidFill>
              <a:srgbClr val="FFFFFF"/>
            </a:solidFill>
            <a:round/>
            <a:headEnd/>
            <a:tailEnd/>
          </a:ln>
          <a:effectLst/>
        </p:spPr>
        <p:txBody>
          <a:bodyPr wrap="none" anchor="ctr"/>
          <a:lstStyle/>
          <a:p>
            <a:pPr>
              <a:buNone/>
            </a:pPr>
            <a:endParaRPr lang="en-US" altLang="zh-CN" dirty="0" smtClean="0"/>
          </a:p>
          <a:p>
            <a:pPr>
              <a:buNone/>
            </a:pPr>
            <a:endParaRPr lang="zh-CN" altLang="en-US" dirty="0"/>
          </a:p>
        </p:txBody>
      </p:sp>
      <p:pic>
        <p:nvPicPr>
          <p:cNvPr id="5"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6" name="组合 17"/>
          <p:cNvGrpSpPr/>
          <p:nvPr/>
        </p:nvGrpSpPr>
        <p:grpSpPr bwMode="auto">
          <a:xfrm>
            <a:off x="127001" y="101600"/>
            <a:ext cx="1458518" cy="1626532"/>
            <a:chOff x="0" y="0"/>
            <a:chExt cx="845630" cy="1147513"/>
          </a:xfrm>
        </p:grpSpPr>
        <p:grpSp>
          <p:nvGrpSpPr>
            <p:cNvPr id="7" name="组合 18"/>
            <p:cNvGrpSpPr/>
            <p:nvPr/>
          </p:nvGrpSpPr>
          <p:grpSpPr bwMode="auto">
            <a:xfrm>
              <a:off x="252115" y="568677"/>
              <a:ext cx="593515" cy="578836"/>
              <a:chOff x="0" y="0"/>
              <a:chExt cx="593515" cy="578836"/>
            </a:xfrm>
          </p:grpSpPr>
          <p:pic>
            <p:nvPicPr>
              <p:cNvPr id="11"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2"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8" name="组合 19"/>
            <p:cNvGrpSpPr/>
            <p:nvPr/>
          </p:nvGrpSpPr>
          <p:grpSpPr bwMode="auto">
            <a:xfrm>
              <a:off x="0" y="0"/>
              <a:ext cx="749158" cy="761622"/>
              <a:chOff x="0" y="0"/>
              <a:chExt cx="749158" cy="761622"/>
            </a:xfrm>
          </p:grpSpPr>
          <p:pic>
            <p:nvPicPr>
              <p:cNvPr id="9"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10" name="矩形 21"/>
              <p:cNvPicPr>
                <a:picLocks noChangeArrowheads="1"/>
              </p:cNvPicPr>
              <p:nvPr/>
            </p:nvPicPr>
            <p:blipFill>
              <a:blip r:embed="rId7" cstate="print"/>
              <a:srcRect/>
              <a:stretch>
                <a:fillRect/>
              </a:stretch>
            </p:blipFill>
            <p:spPr bwMode="auto">
              <a:xfrm>
                <a:off x="2638" y="101840"/>
                <a:ext cx="951700" cy="906609"/>
              </a:xfrm>
              <a:prstGeom prst="rect">
                <a:avLst/>
              </a:prstGeom>
              <a:noFill/>
              <a:ln w="9525">
                <a:noFill/>
                <a:miter lim="800000"/>
                <a:headEnd/>
                <a:tailEnd/>
              </a:ln>
            </p:spPr>
          </p:pic>
        </p:grpSp>
      </p:grpSp>
      <p:sp>
        <p:nvSpPr>
          <p:cNvPr id="13" name="AutoShape 23" descr="IMG_6344"/>
          <p:cNvSpPr>
            <a:spLocks noChangeArrowheads="1"/>
          </p:cNvSpPr>
          <p:nvPr/>
        </p:nvSpPr>
        <p:spPr bwMode="auto">
          <a:xfrm>
            <a:off x="1308128" y="4301353"/>
            <a:ext cx="4429942" cy="2305050"/>
          </a:xfrm>
          <a:prstGeom prst="roundRect">
            <a:avLst>
              <a:gd name="adj" fmla="val 16667"/>
            </a:avLst>
          </a:prstGeom>
          <a:blipFill dpi="0" rotWithShape="1">
            <a:blip r:embed="rId8" cstate="print"/>
            <a:srcRect/>
            <a:stretch>
              <a:fillRect/>
            </a:stretch>
          </a:blipFill>
          <a:ln w="76200" cmpd="tri">
            <a:solidFill>
              <a:srgbClr val="FFFFFF"/>
            </a:solidFill>
            <a:round/>
            <a:headEnd/>
            <a:tailEnd/>
          </a:ln>
          <a:effectLst/>
        </p:spPr>
        <p:txBody>
          <a:bodyPr wrap="none" anchor="ctr"/>
          <a:lstStyle/>
          <a:p>
            <a:endParaRPr lang="zh-CN" altLang="en-US"/>
          </a:p>
        </p:txBody>
      </p:sp>
      <p:sp>
        <p:nvSpPr>
          <p:cNvPr id="14" name="矩形 13"/>
          <p:cNvSpPr/>
          <p:nvPr/>
        </p:nvSpPr>
        <p:spPr>
          <a:xfrm>
            <a:off x="5841976" y="2673883"/>
            <a:ext cx="877163" cy="369332"/>
          </a:xfrm>
          <a:prstGeom prst="rect">
            <a:avLst/>
          </a:prstGeom>
        </p:spPr>
        <p:txBody>
          <a:bodyPr wrap="none">
            <a:spAutoFit/>
          </a:bodyPr>
          <a:lstStyle/>
          <a:p>
            <a:pPr>
              <a:spcBef>
                <a:spcPct val="50000"/>
              </a:spcBef>
            </a:pPr>
            <a:r>
              <a:rPr lang="zh-CN" altLang="en-US" dirty="0" smtClean="0">
                <a:solidFill>
                  <a:srgbClr val="FF0000"/>
                </a:solidFill>
                <a:latin typeface="Tahoma" pitchFamily="34" charset="0"/>
                <a:ea typeface="楷体_GB2312" pitchFamily="49" charset="-122"/>
              </a:rPr>
              <a:t>舞蹈房</a:t>
            </a:r>
            <a:endParaRPr lang="zh-CN" altLang="en-US" dirty="0">
              <a:solidFill>
                <a:srgbClr val="FF0000"/>
              </a:solidFill>
              <a:latin typeface="Tahoma" pitchFamily="34" charset="0"/>
              <a:ea typeface="楷体_GB2312" pitchFamily="49" charset="-122"/>
            </a:endParaRPr>
          </a:p>
        </p:txBody>
      </p:sp>
      <p:sp>
        <p:nvSpPr>
          <p:cNvPr id="15" name="矩形 14"/>
          <p:cNvSpPr/>
          <p:nvPr/>
        </p:nvSpPr>
        <p:spPr>
          <a:xfrm>
            <a:off x="5850365" y="5333193"/>
            <a:ext cx="877163" cy="369332"/>
          </a:xfrm>
          <a:prstGeom prst="rect">
            <a:avLst/>
          </a:prstGeom>
        </p:spPr>
        <p:txBody>
          <a:bodyPr wrap="none">
            <a:spAutoFit/>
          </a:bodyPr>
          <a:lstStyle/>
          <a:p>
            <a:r>
              <a:rPr lang="zh-CN" altLang="en-US" dirty="0" smtClean="0">
                <a:solidFill>
                  <a:srgbClr val="FF0000"/>
                </a:solidFill>
                <a:latin typeface="Tahoma" pitchFamily="34" charset="0"/>
                <a:ea typeface="楷体_GB2312" pitchFamily="49" charset="-122"/>
              </a:rPr>
              <a:t>健身房</a:t>
            </a:r>
            <a:endParaRPr lang="zh-CN" altLang="en-US" dirty="0">
              <a:solidFill>
                <a:srgbClr val="FF0000"/>
              </a:solidFill>
            </a:endParaRPr>
          </a:p>
        </p:txBody>
      </p:sp>
      <p:sp>
        <p:nvSpPr>
          <p:cNvPr id="16" name="AutoShape 21" descr="6364"/>
          <p:cNvSpPr>
            <a:spLocks noChangeArrowheads="1"/>
          </p:cNvSpPr>
          <p:nvPr/>
        </p:nvSpPr>
        <p:spPr bwMode="auto">
          <a:xfrm>
            <a:off x="7166309" y="2272877"/>
            <a:ext cx="4200773" cy="2768905"/>
          </a:xfrm>
          <a:prstGeom prst="roundRect">
            <a:avLst>
              <a:gd name="adj" fmla="val 16667"/>
            </a:avLst>
          </a:prstGeom>
          <a:blipFill dpi="0" rotWithShape="1">
            <a:blip r:embed="rId9" cstate="print"/>
            <a:srcRect/>
            <a:stretch>
              <a:fillRect/>
            </a:stretch>
          </a:blipFill>
          <a:ln w="76200" cmpd="tri">
            <a:solidFill>
              <a:srgbClr val="FFFFFF"/>
            </a:solidFill>
            <a:round/>
            <a:headEnd/>
            <a:tailEnd/>
          </a:ln>
          <a:effectLst/>
        </p:spPr>
        <p:txBody>
          <a:bodyPr wrap="none" anchor="ctr"/>
          <a:lstStyle/>
          <a:p>
            <a:endParaRPr lang="zh-CN" altLang="en-US"/>
          </a:p>
        </p:txBody>
      </p:sp>
      <p:sp>
        <p:nvSpPr>
          <p:cNvPr id="17" name="矩形 16"/>
          <p:cNvSpPr/>
          <p:nvPr/>
        </p:nvSpPr>
        <p:spPr>
          <a:xfrm>
            <a:off x="8748627" y="5215747"/>
            <a:ext cx="1338828" cy="369332"/>
          </a:xfrm>
          <a:prstGeom prst="rect">
            <a:avLst/>
          </a:prstGeom>
        </p:spPr>
        <p:txBody>
          <a:bodyPr wrap="none">
            <a:spAutoFit/>
          </a:bodyPr>
          <a:lstStyle/>
          <a:p>
            <a:pPr>
              <a:spcBef>
                <a:spcPct val="50000"/>
              </a:spcBef>
            </a:pPr>
            <a:r>
              <a:rPr lang="zh-CN" altLang="en-US" dirty="0" smtClean="0">
                <a:solidFill>
                  <a:srgbClr val="FF0000"/>
                </a:solidFill>
                <a:latin typeface="Tahoma" pitchFamily="34" charset="0"/>
                <a:ea typeface="楷体_GB2312" pitchFamily="49" charset="-122"/>
              </a:rPr>
              <a:t>教师阅览室</a:t>
            </a:r>
            <a:endParaRPr lang="zh-CN" altLang="en-US" dirty="0">
              <a:solidFill>
                <a:srgbClr val="FF0000"/>
              </a:solidFill>
              <a:latin typeface="Tahoma" pitchFamily="34" charset="0"/>
              <a:ea typeface="楷体_GB2312"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1000"/>
                                        <p:tgtEl>
                                          <p:spTgt spid="4"/>
                                        </p:tgtEl>
                                      </p:cBhvr>
                                    </p:animEffect>
                                  </p:childTnLst>
                                </p:cTn>
                              </p:par>
                            </p:childTnLst>
                          </p:cTn>
                        </p:par>
                        <p:par>
                          <p:cTn id="8" fill="hold">
                            <p:stCondLst>
                              <p:cond delay="1000"/>
                            </p:stCondLst>
                            <p:childTnLst>
                              <p:par>
                                <p:cTn id="9" presetID="4" presetClass="entr" presetSubtype="3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ox(out)">
                                      <p:cBhvr>
                                        <p:cTn id="11" dur="1000"/>
                                        <p:tgtEl>
                                          <p:spTgt spid="13"/>
                                        </p:tgtEl>
                                      </p:cBhvr>
                                    </p:animEffect>
                                  </p:childTnLst>
                                </p:cTn>
                              </p:par>
                            </p:childTnLst>
                          </p:cTn>
                        </p:par>
                        <p:par>
                          <p:cTn id="12" fill="hold">
                            <p:stCondLst>
                              <p:cond delay="2000"/>
                            </p:stCondLst>
                            <p:childTnLst>
                              <p:par>
                                <p:cTn id="13" presetID="4" presetClass="entr" presetSubtype="32"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ox(out)">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08015" y="109057"/>
            <a:ext cx="9915787" cy="1061514"/>
          </a:xfrm>
        </p:spPr>
        <p:txBody>
          <a:bodyPr/>
          <a:lstStyle/>
          <a:p>
            <a:r>
              <a:rPr lang="en-US" altLang="zh-CN" sz="4000" dirty="0" smtClean="0">
                <a:solidFill>
                  <a:srgbClr val="0D0D0D"/>
                </a:solidFill>
                <a:latin typeface="方正隶书简体" panose="02010601030101010101" charset="-122"/>
                <a:ea typeface="方正隶书简体" panose="02010601030101010101" charset="-122"/>
              </a:rPr>
              <a:t/>
            </a:r>
            <a:br>
              <a:rPr lang="en-US" altLang="zh-CN" sz="4000" dirty="0" smtClean="0">
                <a:solidFill>
                  <a:srgbClr val="0D0D0D"/>
                </a:solidFill>
                <a:latin typeface="方正隶书简体" panose="02010601030101010101" charset="-122"/>
                <a:ea typeface="方正隶书简体" panose="02010601030101010101" charset="-122"/>
              </a:rPr>
            </a:br>
            <a:r>
              <a:rPr lang="en-US" altLang="zh-CN" sz="4000" dirty="0" smtClean="0">
                <a:solidFill>
                  <a:srgbClr val="0D0D0D"/>
                </a:solidFill>
                <a:latin typeface="方正隶书简体" panose="02010601030101010101" charset="-122"/>
                <a:ea typeface="方正隶书简体" panose="02010601030101010101" charset="-122"/>
              </a:rPr>
              <a:t/>
            </a:r>
            <a:br>
              <a:rPr lang="en-US" altLang="zh-CN" sz="4000" dirty="0" smtClean="0">
                <a:solidFill>
                  <a:srgbClr val="0D0D0D"/>
                </a:solidFill>
                <a:latin typeface="方正隶书简体" panose="02010601030101010101" charset="-122"/>
                <a:ea typeface="方正隶书简体" panose="02010601030101010101" charset="-122"/>
              </a:rPr>
            </a:br>
            <a:r>
              <a:rPr lang="en-US" altLang="zh-CN" sz="4000" dirty="0" smtClean="0">
                <a:solidFill>
                  <a:srgbClr val="0D0D0D"/>
                </a:solidFill>
                <a:latin typeface="方正隶书简体" panose="02010601030101010101" charset="-122"/>
                <a:ea typeface="方正隶书简体" panose="02010601030101010101" charset="-122"/>
              </a:rPr>
              <a:t/>
            </a:r>
            <a:br>
              <a:rPr lang="en-US" altLang="zh-CN" sz="4000" dirty="0" smtClean="0">
                <a:solidFill>
                  <a:srgbClr val="0D0D0D"/>
                </a:solidFill>
                <a:latin typeface="方正隶书简体" panose="02010601030101010101" charset="-122"/>
                <a:ea typeface="方正隶书简体" panose="02010601030101010101" charset="-122"/>
              </a:rPr>
            </a:br>
            <a:r>
              <a:rPr lang="zh-CN" altLang="en-US" sz="3600" dirty="0" smtClean="0">
                <a:solidFill>
                  <a:srgbClr val="FF0000"/>
                </a:solidFill>
                <a:latin typeface="方正隶书简体" panose="02010601030101010101" charset="-122"/>
                <a:ea typeface="方正隶书简体" panose="02010601030101010101" charset="-122"/>
              </a:rPr>
              <a:t>五、打造行知文化、营造和谐氛围，建立良好的</a:t>
            </a:r>
            <a:br>
              <a:rPr lang="zh-CN" altLang="en-US" sz="3600" dirty="0" smtClean="0">
                <a:solidFill>
                  <a:srgbClr val="FF0000"/>
                </a:solidFill>
                <a:latin typeface="方正隶书简体" panose="02010601030101010101" charset="-122"/>
                <a:ea typeface="方正隶书简体" panose="02010601030101010101" charset="-122"/>
              </a:rPr>
            </a:br>
            <a:r>
              <a:rPr lang="zh-CN" altLang="en-US" sz="3600" dirty="0" smtClean="0">
                <a:solidFill>
                  <a:srgbClr val="FF0000"/>
                </a:solidFill>
                <a:latin typeface="方正隶书简体" panose="02010601030101010101" charset="-122"/>
                <a:ea typeface="方正隶书简体" panose="02010601030101010101" charset="-122"/>
              </a:rPr>
              <a:t>        学校人际关系。</a:t>
            </a:r>
            <a:r>
              <a:rPr lang="zh-CN" altLang="en-US" dirty="0" smtClean="0">
                <a:solidFill>
                  <a:srgbClr val="0D0D0D"/>
                </a:solidFill>
                <a:latin typeface="方正隶书简体" panose="02010601030101010101" charset="-122"/>
                <a:ea typeface="方正隶书简体" panose="02010601030101010101" charset="-122"/>
              </a:rPr>
              <a:t/>
            </a:r>
            <a:br>
              <a:rPr lang="zh-CN" altLang="en-US" dirty="0" smtClean="0">
                <a:solidFill>
                  <a:srgbClr val="0D0D0D"/>
                </a:solidFill>
                <a:latin typeface="方正隶书简体" panose="02010601030101010101" charset="-122"/>
                <a:ea typeface="方正隶书简体" panose="02010601030101010101" charset="-122"/>
              </a:rPr>
            </a:br>
            <a:endParaRPr lang="zh-CN" altLang="en-US" dirty="0"/>
          </a:p>
        </p:txBody>
      </p:sp>
      <p:sp>
        <p:nvSpPr>
          <p:cNvPr id="3" name="内容占位符 2"/>
          <p:cNvSpPr>
            <a:spLocks noGrp="1"/>
          </p:cNvSpPr>
          <p:nvPr>
            <p:ph idx="1"/>
          </p:nvPr>
        </p:nvSpPr>
        <p:spPr/>
        <p:txBody>
          <a:bodyPr/>
          <a:lstStyle/>
          <a:p>
            <a:pPr>
              <a:buNone/>
            </a:pPr>
            <a:r>
              <a:rPr lang="en-US" altLang="zh-CN" dirty="0" smtClean="0">
                <a:solidFill>
                  <a:srgbClr val="C00000"/>
                </a:solidFill>
                <a:latin typeface="微软雅黑" panose="020B0503020204020204" pitchFamily="34" charset="-122"/>
                <a:ea typeface="微软雅黑" panose="020B0503020204020204" pitchFamily="34" charset="-122"/>
                <a:cs typeface="宋体" panose="02010600030101010101" pitchFamily="2" charset="-122"/>
              </a:rPr>
              <a:t> </a:t>
            </a:r>
          </a:p>
          <a:p>
            <a:pPr>
              <a:buNone/>
            </a:pPr>
            <a:endParaRPr lang="en-US" altLang="zh-CN" sz="3600" dirty="0" smtClean="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a:p>
            <a:pPr>
              <a:buNone/>
            </a:pPr>
            <a:r>
              <a:rPr lang="zh-CN" altLang="en-US" sz="4000" dirty="0" smtClean="0">
                <a:solidFill>
                  <a:srgbClr val="002060"/>
                </a:solidFill>
                <a:latin typeface="微软雅黑" panose="020B0503020204020204" pitchFamily="34" charset="-122"/>
                <a:ea typeface="微软雅黑" panose="020B0503020204020204" pitchFamily="34" charset="-122"/>
                <a:cs typeface="宋体" panose="02010600030101010101" pitchFamily="2" charset="-122"/>
              </a:rPr>
              <a:t>近几年来，学校坚持文化兴校、文化育人，在“让师生的成长健康奠基”办学理念的引领下，以“行知”为主题，结合德育创新和课程建设，着力推进学校文化建设。</a:t>
            </a:r>
            <a:endParaRPr lang="zh-CN" altLang="en-US" sz="4000" dirty="0">
              <a:solidFill>
                <a:srgbClr val="002060"/>
              </a:solidFill>
            </a:endParaRPr>
          </a:p>
        </p:txBody>
      </p:sp>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225337" y="-133292"/>
            <a:ext cx="1466908" cy="1609754"/>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kern="0" dirty="0" smtClean="0">
                <a:solidFill>
                  <a:srgbClr val="FF0000"/>
                </a:solidFill>
                <a:latin typeface="方正硬笔楷书简体" panose="03000509000000000000" charset="-122"/>
                <a:ea typeface="方正硬笔楷书简体" panose="03000509000000000000" charset="-122"/>
              </a:rPr>
              <a:t>　　　　　加强师德师风建设</a:t>
            </a:r>
            <a:br>
              <a:rPr lang="zh-CN" altLang="en-US" b="1" kern="0" dirty="0" smtClean="0">
                <a:solidFill>
                  <a:srgbClr val="FF0000"/>
                </a:solidFill>
                <a:latin typeface="方正硬笔楷书简体" panose="03000509000000000000" charset="-122"/>
                <a:ea typeface="方正硬笔楷书简体" panose="03000509000000000000" charset="-122"/>
              </a:rPr>
            </a:br>
            <a:endParaRPr lang="zh-CN" altLang="en-US" dirty="0">
              <a:solidFill>
                <a:srgbClr val="FF0000"/>
              </a:solidFill>
            </a:endParaRPr>
          </a:p>
        </p:txBody>
      </p:sp>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066789" y="-125834"/>
            <a:ext cx="2419556" cy="2239861"/>
          </a:xfrm>
          <a:prstGeom prst="rect">
            <a:avLst/>
          </a:prstGeom>
          <a:noFill/>
        </p:spPr>
      </p:pic>
      <p:grpSp>
        <p:nvGrpSpPr>
          <p:cNvPr id="5" name="组合 17"/>
          <p:cNvGrpSpPr/>
          <p:nvPr/>
        </p:nvGrpSpPr>
        <p:grpSpPr bwMode="auto">
          <a:xfrm>
            <a:off x="110066" y="0"/>
            <a:ext cx="1343171" cy="1609754"/>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3" name="Picture 6" descr="60_115923_1"/>
          <p:cNvPicPr>
            <a:picLocks noChangeAspect="1" noChangeArrowheads="1"/>
          </p:cNvPicPr>
          <p:nvPr/>
        </p:nvPicPr>
        <p:blipFill>
          <a:blip r:embed="rId7" cstate="print"/>
          <a:srcRect/>
          <a:stretch>
            <a:fillRect/>
          </a:stretch>
        </p:blipFill>
        <p:spPr bwMode="auto">
          <a:xfrm>
            <a:off x="1532883" y="1023457"/>
            <a:ext cx="4758859" cy="2864806"/>
          </a:xfrm>
          <a:prstGeom prst="rect">
            <a:avLst/>
          </a:prstGeom>
          <a:noFill/>
          <a:ln w="57150" cap="rnd">
            <a:solidFill>
              <a:srgbClr val="993366"/>
            </a:solidFill>
            <a:prstDash val="sysDot"/>
            <a:miter lim="800000"/>
            <a:headEnd/>
            <a:tailEnd/>
          </a:ln>
        </p:spPr>
      </p:pic>
      <p:sp>
        <p:nvSpPr>
          <p:cNvPr id="14" name="AutoShape 10" descr="图片1"/>
          <p:cNvSpPr>
            <a:spLocks noChangeArrowheads="1"/>
          </p:cNvSpPr>
          <p:nvPr/>
        </p:nvSpPr>
        <p:spPr bwMode="auto">
          <a:xfrm>
            <a:off x="6402083" y="974429"/>
            <a:ext cx="3816350" cy="2592388"/>
          </a:xfrm>
          <a:prstGeom prst="diamond">
            <a:avLst/>
          </a:prstGeom>
          <a:blipFill dpi="0" rotWithShape="1">
            <a:blip r:embed="rId8" cstate="print"/>
            <a:srcRect/>
            <a:stretch>
              <a:fillRect/>
            </a:stretch>
          </a:blipFill>
          <a:ln w="57150" cap="rnd">
            <a:solidFill>
              <a:srgbClr val="993366"/>
            </a:solidFill>
            <a:prstDash val="sysDot"/>
            <a:miter lim="800000"/>
            <a:headEnd/>
            <a:tailEnd/>
          </a:ln>
          <a:effectLst/>
        </p:spPr>
        <p:txBody>
          <a:bodyPr wrap="none" anchor="ctr"/>
          <a:lstStyle/>
          <a:p>
            <a:endParaRPr lang="zh-CN" altLang="en-US"/>
          </a:p>
        </p:txBody>
      </p:sp>
      <p:pic>
        <p:nvPicPr>
          <p:cNvPr id="15" name="Picture 8" descr="60_110608145123_1"/>
          <p:cNvPicPr>
            <a:picLocks noChangeArrowheads="1"/>
          </p:cNvPicPr>
          <p:nvPr/>
        </p:nvPicPr>
        <p:blipFill>
          <a:blip r:embed="rId9" cstate="print"/>
          <a:srcRect/>
          <a:stretch>
            <a:fillRect/>
          </a:stretch>
        </p:blipFill>
        <p:spPr bwMode="auto">
          <a:xfrm>
            <a:off x="8065621" y="3478708"/>
            <a:ext cx="3238500" cy="2519362"/>
          </a:xfrm>
          <a:prstGeom prst="rect">
            <a:avLst/>
          </a:prstGeom>
          <a:noFill/>
          <a:ln w="57150">
            <a:solidFill>
              <a:srgbClr val="993366"/>
            </a:solidFill>
            <a:prstDash val="sysDot"/>
            <a:miter lim="800000"/>
            <a:headEnd/>
            <a:tailEnd/>
          </a:ln>
        </p:spPr>
      </p:pic>
      <p:pic>
        <p:nvPicPr>
          <p:cNvPr id="16" name="图片 15" descr="9f94048a12b84c1eb5284c441f400c4b.jpg"/>
          <p:cNvPicPr>
            <a:picLocks noChangeAspect="1"/>
          </p:cNvPicPr>
          <p:nvPr/>
        </p:nvPicPr>
        <p:blipFill>
          <a:blip r:embed="rId10" cstate="print"/>
          <a:stretch>
            <a:fillRect/>
          </a:stretch>
        </p:blipFill>
        <p:spPr>
          <a:xfrm>
            <a:off x="663080" y="3987565"/>
            <a:ext cx="3674029" cy="2449353"/>
          </a:xfrm>
          <a:prstGeom prst="rect">
            <a:avLst/>
          </a:prstGeom>
        </p:spPr>
      </p:pic>
      <p:pic>
        <p:nvPicPr>
          <p:cNvPr id="17" name="图片 16" descr="93497827dbfa474a8387a917f66bb4ad.jpg"/>
          <p:cNvPicPr>
            <a:picLocks noChangeAspect="1"/>
          </p:cNvPicPr>
          <p:nvPr/>
        </p:nvPicPr>
        <p:blipFill>
          <a:blip r:embed="rId11" cstate="print"/>
          <a:stretch>
            <a:fillRect/>
          </a:stretch>
        </p:blipFill>
        <p:spPr>
          <a:xfrm>
            <a:off x="4415054" y="3941659"/>
            <a:ext cx="3663543" cy="2442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kern="0" dirty="0" smtClean="0">
                <a:solidFill>
                  <a:srgbClr val="FF0000"/>
                </a:solidFill>
                <a:latin typeface="方正硬笔楷书简体" panose="03000509000000000000" charset="-122"/>
                <a:ea typeface="方正硬笔楷书简体" panose="03000509000000000000" charset="-122"/>
              </a:rPr>
              <a:t>　　　　　加强师德师风建设</a:t>
            </a:r>
            <a:br>
              <a:rPr lang="zh-CN" altLang="en-US" b="1" kern="0" dirty="0" smtClean="0">
                <a:solidFill>
                  <a:srgbClr val="FF0000"/>
                </a:solidFill>
                <a:latin typeface="方正硬笔楷书简体" panose="03000509000000000000" charset="-122"/>
                <a:ea typeface="方正硬笔楷书简体" panose="03000509000000000000" charset="-122"/>
              </a:rPr>
            </a:br>
            <a:endParaRPr lang="zh-CN" altLang="en-US" dirty="0"/>
          </a:p>
        </p:txBody>
      </p:sp>
      <p:pic>
        <p:nvPicPr>
          <p:cNvPr id="4" name="Picture 6" descr="0AFQJ4RJ2_]J9U73$W3%D9T"/>
          <p:cNvPicPr>
            <a:picLocks noGrp="1" noChangeAspect="1"/>
          </p:cNvPicPr>
          <p:nvPr>
            <p:ph idx="1"/>
          </p:nvPr>
        </p:nvPicPr>
        <p:blipFill>
          <a:blip r:embed="rId2" cstate="print">
            <a:lum bright="24000"/>
          </a:blip>
          <a:stretch>
            <a:fillRect/>
          </a:stretch>
        </p:blipFill>
        <p:spPr bwMode="auto">
          <a:xfrm>
            <a:off x="3868151" y="2659263"/>
            <a:ext cx="3214123" cy="2331725"/>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pic>
        <p:nvPicPr>
          <p:cNvPr id="5" name="Picture 1" descr="QQ图片2016120508450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066789" y="-125834"/>
            <a:ext cx="2419556" cy="2239861"/>
          </a:xfrm>
          <a:prstGeom prst="rect">
            <a:avLst/>
          </a:prstGeom>
          <a:noFill/>
        </p:spPr>
      </p:pic>
      <p:grpSp>
        <p:nvGrpSpPr>
          <p:cNvPr id="6" name="组合 17"/>
          <p:cNvGrpSpPr/>
          <p:nvPr/>
        </p:nvGrpSpPr>
        <p:grpSpPr bwMode="auto">
          <a:xfrm>
            <a:off x="110066" y="0"/>
            <a:ext cx="1343171" cy="1609754"/>
            <a:chOff x="0" y="0"/>
            <a:chExt cx="845630" cy="1147513"/>
          </a:xfrm>
        </p:grpSpPr>
        <p:grpSp>
          <p:nvGrpSpPr>
            <p:cNvPr id="7" name="组合 18"/>
            <p:cNvGrpSpPr/>
            <p:nvPr/>
          </p:nvGrpSpPr>
          <p:grpSpPr bwMode="auto">
            <a:xfrm>
              <a:off x="252115" y="568677"/>
              <a:ext cx="593515" cy="578836"/>
              <a:chOff x="0" y="0"/>
              <a:chExt cx="593515" cy="578836"/>
            </a:xfrm>
          </p:grpSpPr>
          <p:pic>
            <p:nvPicPr>
              <p:cNvPr id="11" name="Picture 7" descr="C:\Users\x201i\Desktop\水墨圆.png"/>
              <p:cNvPicPr>
                <a:picLocks noChangeAspect="1" noChangeArrowheads="1"/>
              </p:cNvPicPr>
              <p:nvPr/>
            </p:nvPicPr>
            <p:blipFill>
              <a:blip r:embed="rId5" cstate="print"/>
              <a:srcRect/>
              <a:stretch>
                <a:fillRect/>
              </a:stretch>
            </p:blipFill>
            <p:spPr bwMode="auto">
              <a:xfrm>
                <a:off x="0" y="0"/>
                <a:ext cx="593515" cy="578836"/>
              </a:xfrm>
              <a:prstGeom prst="rect">
                <a:avLst/>
              </a:prstGeom>
              <a:noFill/>
              <a:ln w="9525">
                <a:noFill/>
                <a:miter lim="800000"/>
                <a:headEnd/>
                <a:tailEnd/>
              </a:ln>
            </p:spPr>
          </p:pic>
          <p:pic>
            <p:nvPicPr>
              <p:cNvPr id="12" name="矩形 23"/>
              <p:cNvPicPr>
                <a:picLocks noChangeArrowheads="1"/>
              </p:cNvPicPr>
              <p:nvPr/>
            </p:nvPicPr>
            <p:blipFill>
              <a:blip r:embed="rId6" cstate="print"/>
              <a:srcRect/>
              <a:stretch>
                <a:fillRect/>
              </a:stretch>
            </p:blipFill>
            <p:spPr bwMode="auto">
              <a:xfrm>
                <a:off x="-118772" y="35474"/>
                <a:ext cx="743388" cy="608490"/>
              </a:xfrm>
              <a:prstGeom prst="rect">
                <a:avLst/>
              </a:prstGeom>
              <a:noFill/>
              <a:ln w="9525">
                <a:noFill/>
                <a:miter lim="800000"/>
                <a:headEnd/>
                <a:tailEnd/>
              </a:ln>
            </p:spPr>
          </p:pic>
        </p:grpSp>
        <p:grpSp>
          <p:nvGrpSpPr>
            <p:cNvPr id="8" name="组合 19"/>
            <p:cNvGrpSpPr/>
            <p:nvPr/>
          </p:nvGrpSpPr>
          <p:grpSpPr bwMode="auto">
            <a:xfrm>
              <a:off x="0" y="0"/>
              <a:ext cx="749158" cy="761622"/>
              <a:chOff x="0" y="0"/>
              <a:chExt cx="749158" cy="761622"/>
            </a:xfrm>
          </p:grpSpPr>
          <p:pic>
            <p:nvPicPr>
              <p:cNvPr id="9" name="矩形 20"/>
              <p:cNvPicPr>
                <a:picLocks noChangeArrowheads="1"/>
              </p:cNvPicPr>
              <p:nvPr/>
            </p:nvPicPr>
            <p:blipFill>
              <a:blip r:embed="rId7" cstate="print"/>
              <a:srcRect/>
              <a:stretch>
                <a:fillRect/>
              </a:stretch>
            </p:blipFill>
            <p:spPr bwMode="auto">
              <a:xfrm>
                <a:off x="-209759" y="-106435"/>
                <a:ext cx="955785" cy="910693"/>
              </a:xfrm>
              <a:prstGeom prst="rect">
                <a:avLst/>
              </a:prstGeom>
              <a:noFill/>
              <a:ln w="9525">
                <a:noFill/>
                <a:miter lim="800000"/>
                <a:headEnd/>
                <a:tailEnd/>
              </a:ln>
            </p:spPr>
          </p:pic>
          <p:pic>
            <p:nvPicPr>
              <p:cNvPr id="10" name="矩形 21"/>
              <p:cNvPicPr>
                <a:picLocks noChangeArrowheads="1"/>
              </p:cNvPicPr>
              <p:nvPr/>
            </p:nvPicPr>
            <p:blipFill>
              <a:blip r:embed="rId8"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3" name="Picture 12" descr="{$E7}VW~{{TE5S$Y]P4EWHP"/>
          <p:cNvPicPr>
            <a:picLocks noChangeAspect="1"/>
          </p:cNvPicPr>
          <p:nvPr/>
        </p:nvPicPr>
        <p:blipFill>
          <a:blip r:embed="rId9" cstate="print">
            <a:lum bright="24000"/>
          </a:blip>
          <a:stretch>
            <a:fillRect/>
          </a:stretch>
        </p:blipFill>
        <p:spPr bwMode="auto">
          <a:xfrm>
            <a:off x="553744" y="4215538"/>
            <a:ext cx="3276600" cy="2360295"/>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pic>
        <p:nvPicPr>
          <p:cNvPr id="14" name="Picture 7" descr="HG34I(`H3_0GRQET8S]95HH"/>
          <p:cNvPicPr>
            <a:picLocks noChangeAspect="1"/>
          </p:cNvPicPr>
          <p:nvPr/>
        </p:nvPicPr>
        <p:blipFill>
          <a:blip r:embed="rId10" cstate="print">
            <a:lum bright="24000"/>
          </a:blip>
          <a:srcRect/>
          <a:stretch>
            <a:fillRect/>
          </a:stretch>
        </p:blipFill>
        <p:spPr bwMode="auto">
          <a:xfrm>
            <a:off x="7038683" y="1304103"/>
            <a:ext cx="3939540" cy="1781175"/>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152400" y="214313"/>
            <a:ext cx="4586288" cy="852487"/>
            <a:chOff x="193779" y="40265"/>
            <a:chExt cx="5527167" cy="1028426"/>
          </a:xfrm>
        </p:grpSpPr>
        <p:pic>
          <p:nvPicPr>
            <p:cNvPr id="16423" name="Picture 9" descr="F:\ppt素材\图标\我收集的图标\字体\3.png"/>
            <p:cNvPicPr>
              <a:picLocks noChangeAspect="1" noChangeArrowheads="1"/>
            </p:cNvPicPr>
            <p:nvPr/>
          </p:nvPicPr>
          <p:blipFill>
            <a:blip r:embed="rId2" cstate="print"/>
            <a:srcRect/>
            <a:stretch>
              <a:fillRect/>
            </a:stretch>
          </p:blipFill>
          <p:spPr bwMode="auto">
            <a:xfrm rot="5400000">
              <a:off x="2675800" y="-1976455"/>
              <a:ext cx="764882" cy="5325410"/>
            </a:xfrm>
            <a:prstGeom prst="rect">
              <a:avLst/>
            </a:prstGeom>
            <a:noFill/>
            <a:ln w="9525">
              <a:noFill/>
              <a:miter lim="800000"/>
              <a:headEnd/>
              <a:tailEnd/>
            </a:ln>
          </p:spPr>
        </p:pic>
        <p:pic>
          <p:nvPicPr>
            <p:cNvPr id="16424" name="Picture 6" descr="F:\超棒ppt模板\中国风\中国风物件\maobi.png"/>
            <p:cNvPicPr>
              <a:picLocks noChangeAspect="1" noChangeArrowheads="1"/>
            </p:cNvPicPr>
            <p:nvPr/>
          </p:nvPicPr>
          <p:blipFill>
            <a:blip r:embed="rId3" cstate="print"/>
            <a:srcRect/>
            <a:stretch>
              <a:fillRect/>
            </a:stretch>
          </p:blipFill>
          <p:spPr bwMode="auto">
            <a:xfrm>
              <a:off x="193779" y="40265"/>
              <a:ext cx="985348" cy="985348"/>
            </a:xfrm>
            <a:prstGeom prst="rect">
              <a:avLst/>
            </a:prstGeom>
            <a:noFill/>
            <a:ln w="9525">
              <a:noFill/>
              <a:miter lim="800000"/>
              <a:headEnd/>
              <a:tailEnd/>
            </a:ln>
          </p:spPr>
        </p:pic>
      </p:grpSp>
      <p:grpSp>
        <p:nvGrpSpPr>
          <p:cNvPr id="9" name="组合 8"/>
          <p:cNvGrpSpPr>
            <a:grpSpLocks/>
          </p:cNvGrpSpPr>
          <p:nvPr/>
        </p:nvGrpSpPr>
        <p:grpSpPr bwMode="auto">
          <a:xfrm>
            <a:off x="1128713" y="1838325"/>
            <a:ext cx="1987550" cy="2143125"/>
            <a:chOff x="1128928" y="1940781"/>
            <a:chExt cx="1987606" cy="2143181"/>
          </a:xfrm>
        </p:grpSpPr>
        <p:pic>
          <p:nvPicPr>
            <p:cNvPr id="16421" name="图片 9"/>
            <p:cNvPicPr>
              <a:picLocks noChangeAspect="1"/>
            </p:cNvPicPr>
            <p:nvPr/>
          </p:nvPicPr>
          <p:blipFill>
            <a:blip r:embed="rId4" cstate="print"/>
            <a:srcRect/>
            <a:stretch>
              <a:fillRect/>
            </a:stretch>
          </p:blipFill>
          <p:spPr bwMode="auto">
            <a:xfrm rot="5400000">
              <a:off x="1051140" y="2018568"/>
              <a:ext cx="2143181" cy="1987606"/>
            </a:xfrm>
            <a:prstGeom prst="rect">
              <a:avLst/>
            </a:prstGeom>
            <a:noFill/>
            <a:ln w="9525">
              <a:noFill/>
              <a:miter lim="800000"/>
              <a:headEnd/>
              <a:tailEnd/>
            </a:ln>
          </p:spPr>
        </p:pic>
        <p:sp>
          <p:nvSpPr>
            <p:cNvPr id="9238" name="文本框 10"/>
            <p:cNvSpPr txBox="1">
              <a:spLocks noChangeArrowheads="1"/>
            </p:cNvSpPr>
            <p:nvPr/>
          </p:nvSpPr>
          <p:spPr bwMode="auto">
            <a:xfrm>
              <a:off x="1306733" y="2596436"/>
              <a:ext cx="1689148" cy="823934"/>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0" hangingPunct="0">
                <a:defRPr/>
              </a:pPr>
              <a:r>
                <a:rPr lang="zh-CN" altLang="en-US" sz="2400" b="1" dirty="0">
                  <a:solidFill>
                    <a:srgbClr val="C00000"/>
                  </a:solidFill>
                  <a:latin typeface="黑体" panose="02010600030101010101" pitchFamily="49" charset="-122"/>
                  <a:ea typeface="黑体" panose="02010600030101010101" pitchFamily="49" charset="-122"/>
                  <a:sym typeface="+mn-ea"/>
                </a:rPr>
                <a:t>江苏省</a:t>
              </a:r>
            </a:p>
            <a:p>
              <a:pPr algn="ctr" eaLnBrk="0" hangingPunct="0">
                <a:defRPr/>
              </a:pPr>
              <a:r>
                <a:rPr lang="zh-CN" altLang="en-US" sz="2400" b="1" dirty="0">
                  <a:solidFill>
                    <a:srgbClr val="C00000"/>
                  </a:solidFill>
                  <a:latin typeface="黑体" panose="02010600030101010101" pitchFamily="49" charset="-122"/>
                  <a:ea typeface="黑体" panose="02010600030101010101" pitchFamily="49" charset="-122"/>
                  <a:sym typeface="+mn-ea"/>
                </a:rPr>
                <a:t>平安校园</a:t>
              </a:r>
              <a:endParaRPr lang="zh-CN" altLang="en-US" sz="2400" b="1" dirty="0">
                <a:solidFill>
                  <a:srgbClr val="C00000"/>
                </a:solidFill>
                <a:latin typeface="黑体" panose="02010600030101010101" pitchFamily="49" charset="-122"/>
                <a:ea typeface="黑体" panose="02010600030101010101" pitchFamily="49" charset="-122"/>
                <a:cs typeface="+mn-ea"/>
                <a:sym typeface="+mn-ea"/>
              </a:endParaRPr>
            </a:p>
          </p:txBody>
        </p:sp>
      </p:grpSp>
      <p:grpSp>
        <p:nvGrpSpPr>
          <p:cNvPr id="12" name="组合 11"/>
          <p:cNvGrpSpPr>
            <a:grpSpLocks/>
          </p:cNvGrpSpPr>
          <p:nvPr/>
        </p:nvGrpSpPr>
        <p:grpSpPr bwMode="auto">
          <a:xfrm>
            <a:off x="3649663" y="1838325"/>
            <a:ext cx="1987550" cy="2143125"/>
            <a:chOff x="3649528" y="1940781"/>
            <a:chExt cx="1987606" cy="2143181"/>
          </a:xfrm>
        </p:grpSpPr>
        <p:pic>
          <p:nvPicPr>
            <p:cNvPr id="16419" name="图片 12"/>
            <p:cNvPicPr>
              <a:picLocks noChangeAspect="1"/>
            </p:cNvPicPr>
            <p:nvPr/>
          </p:nvPicPr>
          <p:blipFill>
            <a:blip r:embed="rId4" cstate="print"/>
            <a:srcRect/>
            <a:stretch>
              <a:fillRect/>
            </a:stretch>
          </p:blipFill>
          <p:spPr bwMode="auto">
            <a:xfrm rot="-5400000">
              <a:off x="3571740" y="2018568"/>
              <a:ext cx="2143181" cy="1987606"/>
            </a:xfrm>
            <a:prstGeom prst="rect">
              <a:avLst/>
            </a:prstGeom>
            <a:noFill/>
            <a:ln w="9525">
              <a:noFill/>
              <a:miter lim="800000"/>
              <a:headEnd/>
              <a:tailEnd/>
            </a:ln>
          </p:spPr>
        </p:pic>
        <p:sp>
          <p:nvSpPr>
            <p:cNvPr id="9236" name="文本框 13"/>
            <p:cNvSpPr txBox="1">
              <a:spLocks noChangeArrowheads="1"/>
            </p:cNvSpPr>
            <p:nvPr/>
          </p:nvSpPr>
          <p:spPr bwMode="auto">
            <a:xfrm>
              <a:off x="3798757" y="2596436"/>
              <a:ext cx="1636758" cy="823934"/>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2400" b="1" dirty="0">
                  <a:solidFill>
                    <a:srgbClr val="C00000"/>
                  </a:solidFill>
                  <a:latin typeface="黑体" panose="02010600030101010101" pitchFamily="49" charset="-122"/>
                  <a:ea typeface="黑体" panose="02010600030101010101" pitchFamily="49" charset="-122"/>
                  <a:sym typeface="+mn-ea"/>
                </a:rPr>
                <a:t>常州市</a:t>
              </a:r>
            </a:p>
            <a:p>
              <a:pPr algn="ctr">
                <a:defRPr/>
              </a:pPr>
              <a:r>
                <a:rPr lang="zh-CN" altLang="en-US" sz="2400" b="1" dirty="0">
                  <a:solidFill>
                    <a:srgbClr val="C00000"/>
                  </a:solidFill>
                  <a:latin typeface="黑体" panose="02010600030101010101" pitchFamily="49" charset="-122"/>
                  <a:ea typeface="黑体" panose="02010600030101010101" pitchFamily="49" charset="-122"/>
                  <a:sym typeface="+mn-ea"/>
                </a:rPr>
                <a:t>绿色学校</a:t>
              </a:r>
              <a:endParaRPr lang="zh-CN" altLang="en-US" sz="2400" b="1" dirty="0">
                <a:solidFill>
                  <a:srgbClr val="C00000"/>
                </a:solidFill>
                <a:latin typeface="黑体" panose="02010600030101010101" pitchFamily="49" charset="-122"/>
                <a:ea typeface="黑体" panose="02010600030101010101" pitchFamily="49" charset="-122"/>
                <a:cs typeface="+mn-ea"/>
                <a:sym typeface="+mn-ea"/>
              </a:endParaRPr>
            </a:p>
          </p:txBody>
        </p:sp>
      </p:grpSp>
      <p:grpSp>
        <p:nvGrpSpPr>
          <p:cNvPr id="15" name="组合 14"/>
          <p:cNvGrpSpPr>
            <a:grpSpLocks/>
          </p:cNvGrpSpPr>
          <p:nvPr/>
        </p:nvGrpSpPr>
        <p:grpSpPr bwMode="auto">
          <a:xfrm>
            <a:off x="6284913" y="1838325"/>
            <a:ext cx="2000250" cy="2143125"/>
            <a:chOff x="6284887" y="1838521"/>
            <a:chExt cx="1999676" cy="2143181"/>
          </a:xfrm>
        </p:grpSpPr>
        <p:pic>
          <p:nvPicPr>
            <p:cNvPr id="16417" name="图片 15"/>
            <p:cNvPicPr>
              <a:picLocks noChangeAspect="1"/>
            </p:cNvPicPr>
            <p:nvPr/>
          </p:nvPicPr>
          <p:blipFill>
            <a:blip r:embed="rId4" cstate="print"/>
            <a:srcRect/>
            <a:stretch>
              <a:fillRect/>
            </a:stretch>
          </p:blipFill>
          <p:spPr bwMode="auto">
            <a:xfrm rot="5400000">
              <a:off x="6207099" y="1916308"/>
              <a:ext cx="2143181" cy="1987606"/>
            </a:xfrm>
            <a:prstGeom prst="rect">
              <a:avLst/>
            </a:prstGeom>
            <a:noFill/>
            <a:ln w="9525">
              <a:noFill/>
              <a:miter lim="800000"/>
              <a:headEnd/>
              <a:tailEnd/>
            </a:ln>
          </p:spPr>
        </p:pic>
        <p:sp>
          <p:nvSpPr>
            <p:cNvPr id="9234" name="文本框 16"/>
            <p:cNvSpPr txBox="1">
              <a:spLocks noChangeArrowheads="1"/>
            </p:cNvSpPr>
            <p:nvPr/>
          </p:nvSpPr>
          <p:spPr bwMode="auto">
            <a:xfrm>
              <a:off x="6408676" y="2554503"/>
              <a:ext cx="1875887" cy="823934"/>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0" hangingPunct="0">
                <a:defRPr/>
              </a:pPr>
              <a:r>
                <a:rPr lang="zh-CN" altLang="en-US" sz="2400" b="1" dirty="0">
                  <a:solidFill>
                    <a:srgbClr val="C00000"/>
                  </a:solidFill>
                  <a:latin typeface="黑体" panose="02010600030101010101" pitchFamily="49" charset="-122"/>
                  <a:ea typeface="黑体" panose="02010600030101010101" pitchFamily="49" charset="-122"/>
                  <a:sym typeface="+mn-ea"/>
                </a:rPr>
                <a:t>常州市</a:t>
              </a:r>
            </a:p>
            <a:p>
              <a:pPr algn="ctr" eaLnBrk="0" hangingPunct="0">
                <a:defRPr/>
              </a:pPr>
              <a:r>
                <a:rPr lang="zh-CN" altLang="en-US" sz="2400" b="1" dirty="0">
                  <a:solidFill>
                    <a:srgbClr val="C00000"/>
                  </a:solidFill>
                  <a:latin typeface="黑体" panose="02010600030101010101" pitchFamily="49" charset="-122"/>
                  <a:ea typeface="黑体" panose="02010600030101010101" pitchFamily="49" charset="-122"/>
                  <a:sym typeface="+mn-ea"/>
                </a:rPr>
                <a:t>节水型学校</a:t>
              </a:r>
              <a:endParaRPr lang="zh-CN" altLang="en-US" sz="2400" b="1" dirty="0">
                <a:solidFill>
                  <a:srgbClr val="C00000"/>
                </a:solidFill>
                <a:latin typeface="黑体" panose="02010600030101010101" pitchFamily="49" charset="-122"/>
                <a:ea typeface="黑体" panose="02010600030101010101" pitchFamily="49" charset="-122"/>
                <a:cs typeface="+mn-ea"/>
                <a:sym typeface="+mn-ea"/>
              </a:endParaRPr>
            </a:p>
          </p:txBody>
        </p:sp>
      </p:grpSp>
      <p:grpSp>
        <p:nvGrpSpPr>
          <p:cNvPr id="18" name="组合 17"/>
          <p:cNvGrpSpPr>
            <a:grpSpLocks/>
          </p:cNvGrpSpPr>
          <p:nvPr/>
        </p:nvGrpSpPr>
        <p:grpSpPr bwMode="auto">
          <a:xfrm>
            <a:off x="8805863" y="1838325"/>
            <a:ext cx="1987550" cy="2143125"/>
            <a:chOff x="8805487" y="1838521"/>
            <a:chExt cx="1987606" cy="2143181"/>
          </a:xfrm>
        </p:grpSpPr>
        <p:pic>
          <p:nvPicPr>
            <p:cNvPr id="16415" name="图片 18"/>
            <p:cNvPicPr>
              <a:picLocks noChangeAspect="1"/>
            </p:cNvPicPr>
            <p:nvPr/>
          </p:nvPicPr>
          <p:blipFill>
            <a:blip r:embed="rId4" cstate="print"/>
            <a:srcRect/>
            <a:stretch>
              <a:fillRect/>
            </a:stretch>
          </p:blipFill>
          <p:spPr bwMode="auto">
            <a:xfrm rot="-5400000">
              <a:off x="8727699" y="1916308"/>
              <a:ext cx="2143181" cy="1987606"/>
            </a:xfrm>
            <a:prstGeom prst="rect">
              <a:avLst/>
            </a:prstGeom>
            <a:noFill/>
            <a:ln w="9525">
              <a:noFill/>
              <a:miter lim="800000"/>
              <a:headEnd/>
              <a:tailEnd/>
            </a:ln>
          </p:spPr>
        </p:pic>
        <p:sp>
          <p:nvSpPr>
            <p:cNvPr id="9232" name="文本框 19"/>
            <p:cNvSpPr txBox="1">
              <a:spLocks noChangeArrowheads="1"/>
            </p:cNvSpPr>
            <p:nvPr/>
          </p:nvSpPr>
          <p:spPr bwMode="auto">
            <a:xfrm>
              <a:off x="8965829" y="2583078"/>
              <a:ext cx="1692323" cy="822346"/>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2400" b="1" dirty="0">
                  <a:solidFill>
                    <a:srgbClr val="C00000"/>
                  </a:solidFill>
                  <a:latin typeface="黑体" panose="02010600030101010101" pitchFamily="49" charset="-122"/>
                  <a:ea typeface="黑体" panose="02010600030101010101" pitchFamily="49" charset="-122"/>
                  <a:sym typeface="+mn-ea"/>
                </a:rPr>
                <a:t>武进区</a:t>
              </a:r>
            </a:p>
            <a:p>
              <a:pPr algn="ctr">
                <a:defRPr/>
              </a:pPr>
              <a:r>
                <a:rPr lang="zh-CN" altLang="en-US" sz="2400" b="1" dirty="0">
                  <a:solidFill>
                    <a:srgbClr val="C00000"/>
                  </a:solidFill>
                  <a:latin typeface="黑体" panose="02010600030101010101" pitchFamily="49" charset="-122"/>
                  <a:ea typeface="黑体" panose="02010600030101010101" pitchFamily="49" charset="-122"/>
                  <a:sym typeface="+mn-ea"/>
                </a:rPr>
                <a:t>文明单位</a:t>
              </a:r>
              <a:endParaRPr lang="zh-CN" altLang="en-US" sz="2400" b="1" dirty="0">
                <a:solidFill>
                  <a:srgbClr val="C00000"/>
                </a:solidFill>
                <a:latin typeface="黑体" panose="02010600030101010101" pitchFamily="49" charset="-122"/>
                <a:ea typeface="黑体" panose="02010600030101010101" pitchFamily="49" charset="-122"/>
                <a:cs typeface="+mn-ea"/>
                <a:sym typeface="+mn-ea"/>
              </a:endParaRPr>
            </a:p>
          </p:txBody>
        </p:sp>
      </p:grpSp>
      <p:sp>
        <p:nvSpPr>
          <p:cNvPr id="5131" name="TextBox 2"/>
          <p:cNvSpPr txBox="1">
            <a:spLocks noChangeArrowheads="1"/>
          </p:cNvSpPr>
          <p:nvPr/>
        </p:nvSpPr>
        <p:spPr bwMode="auto">
          <a:xfrm>
            <a:off x="896938" y="287338"/>
            <a:ext cx="2219325" cy="744537"/>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4000" dirty="0">
                <a:solidFill>
                  <a:srgbClr val="C00000"/>
                </a:solidFill>
                <a:latin typeface="微软雅黑" panose="020B0503020204020204" pitchFamily="34" charset="-122"/>
                <a:ea typeface="微软雅黑" panose="020B0503020204020204" pitchFamily="34" charset="-122"/>
                <a:sym typeface="+mn-ea"/>
              </a:rPr>
              <a:t>学校荣誉</a:t>
            </a:r>
            <a:endParaRPr lang="zh-CN" altLang="en-US" sz="4000" b="1" dirty="0">
              <a:solidFill>
                <a:srgbClr val="C00000"/>
              </a:solidFill>
              <a:latin typeface="微软雅黑" panose="020B0503020204020204" pitchFamily="34" charset="-122"/>
              <a:ea typeface="微软雅黑" panose="020B0503020204020204" pitchFamily="34" charset="-122"/>
              <a:cs typeface="+mn-ea"/>
              <a:sym typeface="+mn-ea"/>
            </a:endParaRPr>
          </a:p>
        </p:txBody>
      </p:sp>
      <p:grpSp>
        <p:nvGrpSpPr>
          <p:cNvPr id="2" name="组合 1"/>
          <p:cNvGrpSpPr>
            <a:grpSpLocks/>
          </p:cNvGrpSpPr>
          <p:nvPr/>
        </p:nvGrpSpPr>
        <p:grpSpPr bwMode="auto">
          <a:xfrm>
            <a:off x="1827213" y="4171950"/>
            <a:ext cx="1987550" cy="2143125"/>
            <a:chOff x="1128293" y="1940781"/>
            <a:chExt cx="1988241" cy="2143181"/>
          </a:xfrm>
        </p:grpSpPr>
        <p:pic>
          <p:nvPicPr>
            <p:cNvPr id="16413" name="图片 9"/>
            <p:cNvPicPr>
              <a:picLocks noChangeAspect="1"/>
            </p:cNvPicPr>
            <p:nvPr/>
          </p:nvPicPr>
          <p:blipFill>
            <a:blip r:embed="rId4" cstate="print"/>
            <a:srcRect/>
            <a:stretch>
              <a:fillRect/>
            </a:stretch>
          </p:blipFill>
          <p:spPr bwMode="auto">
            <a:xfrm rot="5400000">
              <a:off x="1051140" y="2018568"/>
              <a:ext cx="2143181" cy="1987606"/>
            </a:xfrm>
            <a:prstGeom prst="rect">
              <a:avLst/>
            </a:prstGeom>
            <a:noFill/>
            <a:ln w="9525">
              <a:noFill/>
              <a:miter lim="800000"/>
              <a:headEnd/>
              <a:tailEnd/>
            </a:ln>
          </p:spPr>
        </p:pic>
        <p:sp>
          <p:nvSpPr>
            <p:cNvPr id="4" name="文本框 10"/>
            <p:cNvSpPr txBox="1">
              <a:spLocks noChangeArrowheads="1"/>
            </p:cNvSpPr>
            <p:nvPr/>
          </p:nvSpPr>
          <p:spPr bwMode="auto">
            <a:xfrm>
              <a:off x="1128293" y="2415456"/>
              <a:ext cx="1972360" cy="1189068"/>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0" hangingPunct="0">
                <a:defRPr/>
              </a:pPr>
              <a:r>
                <a:rPr lang="zh-CN" altLang="en-US" sz="2400" b="1" dirty="0">
                  <a:latin typeface="黑体" panose="02010600030101010101" pitchFamily="49" charset="-122"/>
                  <a:ea typeface="黑体" panose="02010600030101010101" pitchFamily="49" charset="-122"/>
                  <a:sym typeface="+mn-ea"/>
                </a:rPr>
                <a:t>区中小学</a:t>
              </a:r>
            </a:p>
            <a:p>
              <a:pPr algn="ctr" eaLnBrk="0" hangingPunct="0">
                <a:defRPr/>
              </a:pPr>
              <a:r>
                <a:rPr lang="zh-CN" altLang="en-US" sz="2400" b="1" dirty="0">
                  <a:latin typeface="黑体" panose="02010600030101010101" pitchFamily="49" charset="-122"/>
                  <a:ea typeface="黑体" panose="02010600030101010101" pitchFamily="49" charset="-122"/>
                  <a:sym typeface="+mn-ea"/>
                </a:rPr>
                <a:t>素质教育</a:t>
              </a:r>
            </a:p>
            <a:p>
              <a:pPr algn="ctr" eaLnBrk="0" hangingPunct="0">
                <a:defRPr/>
              </a:pPr>
              <a:r>
                <a:rPr lang="zh-CN" altLang="en-US" sz="2400" b="1" dirty="0">
                  <a:latin typeface="黑体" panose="02010600030101010101" pitchFamily="49" charset="-122"/>
                  <a:ea typeface="黑体" panose="02010600030101010101" pitchFamily="49" charset="-122"/>
                  <a:sym typeface="+mn-ea"/>
                </a:rPr>
                <a:t>一等奖</a:t>
              </a:r>
              <a:endParaRPr lang="zh-CN" altLang="en-US" sz="2400" b="1" dirty="0">
                <a:solidFill>
                  <a:srgbClr val="C00000"/>
                </a:solidFill>
                <a:latin typeface="黑体" panose="02010600030101010101" pitchFamily="49" charset="-122"/>
                <a:ea typeface="黑体" panose="02010600030101010101" pitchFamily="49" charset="-122"/>
                <a:cs typeface="+mn-ea"/>
                <a:sym typeface="+mn-ea"/>
              </a:endParaRPr>
            </a:p>
          </p:txBody>
        </p:sp>
      </p:grpSp>
      <p:grpSp>
        <p:nvGrpSpPr>
          <p:cNvPr id="6" name="组合 5"/>
          <p:cNvGrpSpPr>
            <a:grpSpLocks/>
          </p:cNvGrpSpPr>
          <p:nvPr/>
        </p:nvGrpSpPr>
        <p:grpSpPr bwMode="auto">
          <a:xfrm>
            <a:off x="4164013" y="4171950"/>
            <a:ext cx="2246312" cy="2143125"/>
            <a:chOff x="3466008" y="1940781"/>
            <a:chExt cx="2245423" cy="2143181"/>
          </a:xfrm>
        </p:grpSpPr>
        <p:pic>
          <p:nvPicPr>
            <p:cNvPr id="16411" name="图片 12"/>
            <p:cNvPicPr>
              <a:picLocks noChangeAspect="1"/>
            </p:cNvPicPr>
            <p:nvPr/>
          </p:nvPicPr>
          <p:blipFill>
            <a:blip r:embed="rId4" cstate="print"/>
            <a:srcRect/>
            <a:stretch>
              <a:fillRect/>
            </a:stretch>
          </p:blipFill>
          <p:spPr bwMode="auto">
            <a:xfrm rot="-5400000">
              <a:off x="3571740" y="2018568"/>
              <a:ext cx="2143181" cy="1987606"/>
            </a:xfrm>
            <a:prstGeom prst="rect">
              <a:avLst/>
            </a:prstGeom>
            <a:noFill/>
            <a:ln w="9525">
              <a:noFill/>
              <a:miter lim="800000"/>
              <a:headEnd/>
              <a:tailEnd/>
            </a:ln>
          </p:spPr>
        </p:pic>
        <p:sp>
          <p:nvSpPr>
            <p:cNvPr id="8" name="文本框 13"/>
            <p:cNvSpPr txBox="1">
              <a:spLocks noChangeArrowheads="1"/>
            </p:cNvSpPr>
            <p:nvPr/>
          </p:nvSpPr>
          <p:spPr bwMode="auto">
            <a:xfrm>
              <a:off x="3466008" y="2331316"/>
              <a:ext cx="2245423" cy="1189069"/>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2400" b="1" dirty="0">
                  <a:latin typeface="黑体" panose="02010600030101010101" pitchFamily="49" charset="-122"/>
                  <a:ea typeface="黑体" panose="02010600030101010101" pitchFamily="49" charset="-122"/>
                  <a:sym typeface="+mn-ea"/>
                </a:rPr>
                <a:t>区团队</a:t>
              </a:r>
            </a:p>
            <a:p>
              <a:pPr algn="ctr">
                <a:defRPr/>
              </a:pPr>
              <a:r>
                <a:rPr lang="zh-CN" altLang="en-US" sz="2400" b="1" dirty="0">
                  <a:latin typeface="黑体" panose="02010600030101010101" pitchFamily="49" charset="-122"/>
                  <a:ea typeface="黑体" panose="02010600030101010101" pitchFamily="49" charset="-122"/>
                  <a:sym typeface="+mn-ea"/>
                </a:rPr>
                <a:t>基础建设</a:t>
              </a:r>
            </a:p>
            <a:p>
              <a:pPr algn="ctr">
                <a:defRPr/>
              </a:pPr>
              <a:r>
                <a:rPr lang="zh-CN" altLang="en-US" sz="2400" b="1" dirty="0">
                  <a:latin typeface="黑体" panose="02010600030101010101" pitchFamily="49" charset="-122"/>
                  <a:ea typeface="黑体" panose="02010600030101010101" pitchFamily="49" charset="-122"/>
                  <a:sym typeface="+mn-ea"/>
                </a:rPr>
                <a:t>三星级单位</a:t>
              </a:r>
              <a:endParaRPr lang="zh-CN" altLang="en-US" sz="2400" b="1" dirty="0">
                <a:solidFill>
                  <a:srgbClr val="C00000"/>
                </a:solidFill>
                <a:latin typeface="黑体" panose="02010600030101010101" pitchFamily="49" charset="-122"/>
                <a:ea typeface="黑体" panose="02010600030101010101" pitchFamily="49" charset="-122"/>
                <a:cs typeface="+mn-ea"/>
                <a:sym typeface="+mn-ea"/>
              </a:endParaRPr>
            </a:p>
          </p:txBody>
        </p:sp>
      </p:grpSp>
      <p:grpSp>
        <p:nvGrpSpPr>
          <p:cNvPr id="10" name="组合 9"/>
          <p:cNvGrpSpPr>
            <a:grpSpLocks/>
          </p:cNvGrpSpPr>
          <p:nvPr/>
        </p:nvGrpSpPr>
        <p:grpSpPr bwMode="auto">
          <a:xfrm>
            <a:off x="6983413" y="4171950"/>
            <a:ext cx="2000250" cy="2143125"/>
            <a:chOff x="6284887" y="1838521"/>
            <a:chExt cx="1999676" cy="2143181"/>
          </a:xfrm>
        </p:grpSpPr>
        <p:pic>
          <p:nvPicPr>
            <p:cNvPr id="16409" name="图片 15"/>
            <p:cNvPicPr>
              <a:picLocks noChangeAspect="1"/>
            </p:cNvPicPr>
            <p:nvPr/>
          </p:nvPicPr>
          <p:blipFill>
            <a:blip r:embed="rId4" cstate="print"/>
            <a:srcRect/>
            <a:stretch>
              <a:fillRect/>
            </a:stretch>
          </p:blipFill>
          <p:spPr bwMode="auto">
            <a:xfrm rot="5400000">
              <a:off x="6207099" y="1916308"/>
              <a:ext cx="2143181" cy="1987606"/>
            </a:xfrm>
            <a:prstGeom prst="rect">
              <a:avLst/>
            </a:prstGeom>
            <a:noFill/>
            <a:ln w="9525">
              <a:noFill/>
              <a:miter lim="800000"/>
              <a:headEnd/>
              <a:tailEnd/>
            </a:ln>
          </p:spPr>
        </p:pic>
        <p:sp>
          <p:nvSpPr>
            <p:cNvPr id="13" name="文本框 16"/>
            <p:cNvSpPr txBox="1">
              <a:spLocks noChangeArrowheads="1"/>
            </p:cNvSpPr>
            <p:nvPr/>
          </p:nvSpPr>
          <p:spPr bwMode="auto">
            <a:xfrm>
              <a:off x="6408676" y="2554503"/>
              <a:ext cx="1875887" cy="823934"/>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0" hangingPunct="0">
                <a:defRPr/>
              </a:pPr>
              <a:r>
                <a:rPr lang="zh-CN" altLang="en-US" sz="2400" b="1" dirty="0">
                  <a:latin typeface="黑体" panose="02010600030101010101" pitchFamily="49" charset="-122"/>
                  <a:ea typeface="黑体" panose="02010600030101010101" pitchFamily="49" charset="-122"/>
                  <a:sym typeface="+mn-ea"/>
                </a:rPr>
                <a:t>区语言文字规范达标校</a:t>
              </a:r>
              <a:endParaRPr lang="zh-CN" altLang="en-US" sz="2400" b="1" dirty="0">
                <a:solidFill>
                  <a:srgbClr val="C00000"/>
                </a:solidFill>
                <a:latin typeface="黑体" panose="02010600030101010101" pitchFamily="49" charset="-122"/>
                <a:ea typeface="黑体" panose="02010600030101010101" pitchFamily="49" charset="-122"/>
                <a:cs typeface="+mn-ea"/>
                <a:sym typeface="+mn-ea"/>
              </a:endParaRPr>
            </a:p>
          </p:txBody>
        </p:sp>
      </p:grpSp>
      <p:grpSp>
        <p:nvGrpSpPr>
          <p:cNvPr id="14" name="组合 13"/>
          <p:cNvGrpSpPr>
            <a:grpSpLocks/>
          </p:cNvGrpSpPr>
          <p:nvPr/>
        </p:nvGrpSpPr>
        <p:grpSpPr bwMode="auto">
          <a:xfrm>
            <a:off x="9504363" y="4171950"/>
            <a:ext cx="1987550" cy="2143125"/>
            <a:chOff x="8805487" y="1838521"/>
            <a:chExt cx="1987606" cy="2143181"/>
          </a:xfrm>
        </p:grpSpPr>
        <p:pic>
          <p:nvPicPr>
            <p:cNvPr id="16407" name="图片 18"/>
            <p:cNvPicPr>
              <a:picLocks noChangeAspect="1"/>
            </p:cNvPicPr>
            <p:nvPr/>
          </p:nvPicPr>
          <p:blipFill>
            <a:blip r:embed="rId4" cstate="print"/>
            <a:srcRect/>
            <a:stretch>
              <a:fillRect/>
            </a:stretch>
          </p:blipFill>
          <p:spPr bwMode="auto">
            <a:xfrm rot="-5400000">
              <a:off x="8727699" y="1916308"/>
              <a:ext cx="2143181" cy="1987606"/>
            </a:xfrm>
            <a:prstGeom prst="rect">
              <a:avLst/>
            </a:prstGeom>
            <a:noFill/>
            <a:ln w="9525">
              <a:noFill/>
              <a:miter lim="800000"/>
              <a:headEnd/>
              <a:tailEnd/>
            </a:ln>
          </p:spPr>
        </p:pic>
        <p:sp>
          <p:nvSpPr>
            <p:cNvPr id="17" name="文本框 19"/>
            <p:cNvSpPr txBox="1">
              <a:spLocks noChangeArrowheads="1"/>
            </p:cNvSpPr>
            <p:nvPr/>
          </p:nvSpPr>
          <p:spPr bwMode="auto">
            <a:xfrm>
              <a:off x="8965829" y="2317959"/>
              <a:ext cx="1692323" cy="1554204"/>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2400" b="1" dirty="0">
                  <a:latin typeface="黑体" panose="02010600030101010101" pitchFamily="49" charset="-122"/>
                  <a:ea typeface="黑体" panose="02010600030101010101" pitchFamily="49" charset="-122"/>
                  <a:sym typeface="+mn-ea"/>
                </a:rPr>
                <a:t>区中小学素质教育二等奖</a:t>
              </a:r>
              <a:endParaRPr lang="zh-CN" altLang="en-US" sz="2400" b="1" dirty="0">
                <a:latin typeface="黑体" panose="02010600030101010101" pitchFamily="49" charset="-122"/>
                <a:ea typeface="黑体" panose="02010600030101010101" pitchFamily="49" charset="-122"/>
              </a:endParaRPr>
            </a:p>
            <a:p>
              <a:pPr algn="ctr">
                <a:defRPr/>
              </a:pPr>
              <a:endParaRPr lang="zh-CN" altLang="en-US" sz="2400" b="1" dirty="0">
                <a:solidFill>
                  <a:srgbClr val="C00000"/>
                </a:solidFill>
                <a:latin typeface="黑体" panose="02010600030101010101" pitchFamily="49" charset="-122"/>
                <a:ea typeface="黑体" panose="02010600030101010101" pitchFamily="49" charset="-122"/>
                <a:cs typeface="+mn-ea"/>
                <a:sym typeface="+mn-ea"/>
              </a:endParaRPr>
            </a:p>
          </p:txBody>
        </p:sp>
      </p:grpSp>
      <p:grpSp>
        <p:nvGrpSpPr>
          <p:cNvPr id="19" name="组合 18"/>
          <p:cNvGrpSpPr>
            <a:grpSpLocks/>
          </p:cNvGrpSpPr>
          <p:nvPr/>
        </p:nvGrpSpPr>
        <p:grpSpPr bwMode="auto">
          <a:xfrm>
            <a:off x="1827213" y="4159250"/>
            <a:ext cx="1987550" cy="2143125"/>
            <a:chOff x="1128293" y="1940781"/>
            <a:chExt cx="1988241" cy="2143181"/>
          </a:xfrm>
        </p:grpSpPr>
        <p:pic>
          <p:nvPicPr>
            <p:cNvPr id="16405" name="图片 9"/>
            <p:cNvPicPr>
              <a:picLocks noChangeAspect="1"/>
            </p:cNvPicPr>
            <p:nvPr/>
          </p:nvPicPr>
          <p:blipFill>
            <a:blip r:embed="rId4" cstate="print"/>
            <a:srcRect/>
            <a:stretch>
              <a:fillRect/>
            </a:stretch>
          </p:blipFill>
          <p:spPr bwMode="auto">
            <a:xfrm rot="5400000">
              <a:off x="1051140" y="2018568"/>
              <a:ext cx="2143181" cy="1987606"/>
            </a:xfrm>
            <a:prstGeom prst="rect">
              <a:avLst/>
            </a:prstGeom>
            <a:noFill/>
            <a:ln w="9525">
              <a:noFill/>
              <a:miter lim="800000"/>
              <a:headEnd/>
              <a:tailEnd/>
            </a:ln>
          </p:spPr>
        </p:pic>
        <p:sp>
          <p:nvSpPr>
            <p:cNvPr id="29" name="文本框 10"/>
            <p:cNvSpPr txBox="1">
              <a:spLocks noChangeArrowheads="1"/>
            </p:cNvSpPr>
            <p:nvPr/>
          </p:nvSpPr>
          <p:spPr bwMode="auto">
            <a:xfrm>
              <a:off x="1128293" y="2415456"/>
              <a:ext cx="1972360" cy="1189068"/>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0" hangingPunct="0">
                <a:defRPr/>
              </a:pPr>
              <a:r>
                <a:rPr lang="zh-CN" altLang="en-US" sz="2400" b="1" dirty="0">
                  <a:solidFill>
                    <a:srgbClr val="C00000"/>
                  </a:solidFill>
                  <a:latin typeface="黑体" panose="02010600030101010101" pitchFamily="49" charset="-122"/>
                  <a:ea typeface="黑体" panose="02010600030101010101" pitchFamily="49" charset="-122"/>
                  <a:sym typeface="+mn-ea"/>
                </a:rPr>
                <a:t>区中小学</a:t>
              </a:r>
            </a:p>
            <a:p>
              <a:pPr algn="ctr" eaLnBrk="0" hangingPunct="0">
                <a:defRPr/>
              </a:pPr>
              <a:r>
                <a:rPr lang="zh-CN" altLang="en-US" sz="2400" b="1" dirty="0">
                  <a:solidFill>
                    <a:srgbClr val="C00000"/>
                  </a:solidFill>
                  <a:latin typeface="黑体" panose="02010600030101010101" pitchFamily="49" charset="-122"/>
                  <a:ea typeface="黑体" panose="02010600030101010101" pitchFamily="49" charset="-122"/>
                  <a:sym typeface="+mn-ea"/>
                </a:rPr>
                <a:t>素质教育</a:t>
              </a:r>
            </a:p>
            <a:p>
              <a:pPr algn="ctr" eaLnBrk="0" hangingPunct="0">
                <a:defRPr/>
              </a:pPr>
              <a:r>
                <a:rPr lang="zh-CN" altLang="en-US" sz="2400" b="1" dirty="0">
                  <a:solidFill>
                    <a:srgbClr val="C00000"/>
                  </a:solidFill>
                  <a:latin typeface="黑体" panose="02010600030101010101" pitchFamily="49" charset="-122"/>
                  <a:ea typeface="黑体" panose="02010600030101010101" pitchFamily="49" charset="-122"/>
                  <a:sym typeface="+mn-ea"/>
                </a:rPr>
                <a:t>一等奖</a:t>
              </a:r>
              <a:endParaRPr lang="zh-CN" altLang="en-US" sz="2400" b="1" dirty="0">
                <a:solidFill>
                  <a:srgbClr val="C00000"/>
                </a:solidFill>
                <a:latin typeface="黑体" panose="02010600030101010101" pitchFamily="49" charset="-122"/>
                <a:ea typeface="黑体" panose="02010600030101010101" pitchFamily="49" charset="-122"/>
                <a:cs typeface="+mn-ea"/>
                <a:sym typeface="+mn-ea"/>
              </a:endParaRPr>
            </a:p>
          </p:txBody>
        </p:sp>
      </p:grpSp>
      <p:grpSp>
        <p:nvGrpSpPr>
          <p:cNvPr id="30" name="组合 29"/>
          <p:cNvGrpSpPr>
            <a:grpSpLocks/>
          </p:cNvGrpSpPr>
          <p:nvPr/>
        </p:nvGrpSpPr>
        <p:grpSpPr bwMode="auto">
          <a:xfrm>
            <a:off x="4164013" y="4159250"/>
            <a:ext cx="2246312" cy="2143125"/>
            <a:chOff x="3466008" y="1940781"/>
            <a:chExt cx="2245423" cy="2143181"/>
          </a:xfrm>
        </p:grpSpPr>
        <p:pic>
          <p:nvPicPr>
            <p:cNvPr id="16403" name="图片 12"/>
            <p:cNvPicPr>
              <a:picLocks noChangeAspect="1"/>
            </p:cNvPicPr>
            <p:nvPr/>
          </p:nvPicPr>
          <p:blipFill>
            <a:blip r:embed="rId4" cstate="print"/>
            <a:srcRect/>
            <a:stretch>
              <a:fillRect/>
            </a:stretch>
          </p:blipFill>
          <p:spPr bwMode="auto">
            <a:xfrm rot="-5400000">
              <a:off x="3571740" y="2018568"/>
              <a:ext cx="2143181" cy="1987606"/>
            </a:xfrm>
            <a:prstGeom prst="rect">
              <a:avLst/>
            </a:prstGeom>
            <a:noFill/>
            <a:ln w="9525">
              <a:noFill/>
              <a:miter lim="800000"/>
              <a:headEnd/>
              <a:tailEnd/>
            </a:ln>
          </p:spPr>
        </p:pic>
        <p:sp>
          <p:nvSpPr>
            <p:cNvPr id="32" name="文本框 13"/>
            <p:cNvSpPr txBox="1">
              <a:spLocks noChangeArrowheads="1"/>
            </p:cNvSpPr>
            <p:nvPr/>
          </p:nvSpPr>
          <p:spPr bwMode="auto">
            <a:xfrm>
              <a:off x="3466008" y="2331316"/>
              <a:ext cx="2245423" cy="1189069"/>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2400" b="1" dirty="0">
                  <a:solidFill>
                    <a:srgbClr val="C00000"/>
                  </a:solidFill>
                  <a:latin typeface="黑体" panose="02010600030101010101" pitchFamily="49" charset="-122"/>
                  <a:ea typeface="黑体" panose="02010600030101010101" pitchFamily="49" charset="-122"/>
                  <a:sym typeface="+mn-ea"/>
                </a:rPr>
                <a:t>区团队</a:t>
              </a:r>
            </a:p>
            <a:p>
              <a:pPr algn="ctr">
                <a:defRPr/>
              </a:pPr>
              <a:r>
                <a:rPr lang="zh-CN" altLang="en-US" sz="2400" b="1" dirty="0">
                  <a:solidFill>
                    <a:srgbClr val="C00000"/>
                  </a:solidFill>
                  <a:latin typeface="黑体" panose="02010600030101010101" pitchFamily="49" charset="-122"/>
                  <a:ea typeface="黑体" panose="02010600030101010101" pitchFamily="49" charset="-122"/>
                  <a:sym typeface="+mn-ea"/>
                </a:rPr>
                <a:t>基础建设</a:t>
              </a:r>
            </a:p>
            <a:p>
              <a:pPr algn="ctr">
                <a:defRPr/>
              </a:pPr>
              <a:r>
                <a:rPr lang="zh-CN" altLang="en-US" sz="2400" b="1" dirty="0">
                  <a:solidFill>
                    <a:srgbClr val="C00000"/>
                  </a:solidFill>
                  <a:latin typeface="黑体" panose="02010600030101010101" pitchFamily="49" charset="-122"/>
                  <a:ea typeface="黑体" panose="02010600030101010101" pitchFamily="49" charset="-122"/>
                  <a:sym typeface="+mn-ea"/>
                </a:rPr>
                <a:t>三星级单位</a:t>
              </a:r>
              <a:endParaRPr lang="zh-CN" altLang="en-US" sz="2400" b="1" dirty="0">
                <a:solidFill>
                  <a:srgbClr val="C00000"/>
                </a:solidFill>
                <a:latin typeface="黑体" panose="02010600030101010101" pitchFamily="49" charset="-122"/>
                <a:ea typeface="黑体" panose="02010600030101010101" pitchFamily="49" charset="-122"/>
                <a:cs typeface="+mn-ea"/>
                <a:sym typeface="+mn-ea"/>
              </a:endParaRPr>
            </a:p>
          </p:txBody>
        </p:sp>
      </p:grpSp>
      <p:grpSp>
        <p:nvGrpSpPr>
          <p:cNvPr id="33" name="组合 32"/>
          <p:cNvGrpSpPr>
            <a:grpSpLocks/>
          </p:cNvGrpSpPr>
          <p:nvPr/>
        </p:nvGrpSpPr>
        <p:grpSpPr bwMode="auto">
          <a:xfrm>
            <a:off x="6983413" y="4159250"/>
            <a:ext cx="2000250" cy="2143125"/>
            <a:chOff x="6284887" y="1838521"/>
            <a:chExt cx="1999676" cy="2143181"/>
          </a:xfrm>
        </p:grpSpPr>
        <p:pic>
          <p:nvPicPr>
            <p:cNvPr id="16401" name="图片 15"/>
            <p:cNvPicPr>
              <a:picLocks noChangeAspect="1"/>
            </p:cNvPicPr>
            <p:nvPr/>
          </p:nvPicPr>
          <p:blipFill>
            <a:blip r:embed="rId4" cstate="print"/>
            <a:srcRect/>
            <a:stretch>
              <a:fillRect/>
            </a:stretch>
          </p:blipFill>
          <p:spPr bwMode="auto">
            <a:xfrm rot="5400000">
              <a:off x="6207099" y="1916308"/>
              <a:ext cx="2143181" cy="1987606"/>
            </a:xfrm>
            <a:prstGeom prst="rect">
              <a:avLst/>
            </a:prstGeom>
            <a:noFill/>
            <a:ln w="9525">
              <a:noFill/>
              <a:miter lim="800000"/>
              <a:headEnd/>
              <a:tailEnd/>
            </a:ln>
          </p:spPr>
        </p:pic>
        <p:sp>
          <p:nvSpPr>
            <p:cNvPr id="35" name="文本框 16"/>
            <p:cNvSpPr txBox="1">
              <a:spLocks noChangeArrowheads="1"/>
            </p:cNvSpPr>
            <p:nvPr/>
          </p:nvSpPr>
          <p:spPr bwMode="auto">
            <a:xfrm>
              <a:off x="6408676" y="2554503"/>
              <a:ext cx="1875887" cy="823934"/>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0" hangingPunct="0">
                <a:defRPr/>
              </a:pPr>
              <a:r>
                <a:rPr lang="zh-CN" altLang="en-US" sz="2400" b="1" dirty="0">
                  <a:solidFill>
                    <a:srgbClr val="C00000"/>
                  </a:solidFill>
                  <a:latin typeface="黑体" panose="02010600030101010101" pitchFamily="49" charset="-122"/>
                  <a:ea typeface="黑体" panose="02010600030101010101" pitchFamily="49" charset="-122"/>
                  <a:sym typeface="+mn-ea"/>
                </a:rPr>
                <a:t>区语言文字规范达标校</a:t>
              </a:r>
              <a:endParaRPr lang="zh-CN" altLang="en-US" sz="2400" b="1" dirty="0">
                <a:solidFill>
                  <a:srgbClr val="C00000"/>
                </a:solidFill>
                <a:latin typeface="黑体" panose="02010600030101010101" pitchFamily="49" charset="-122"/>
                <a:ea typeface="黑体" panose="02010600030101010101" pitchFamily="49" charset="-122"/>
                <a:cs typeface="+mn-ea"/>
                <a:sym typeface="+mn-ea"/>
              </a:endParaRPr>
            </a:p>
          </p:txBody>
        </p:sp>
      </p:grpSp>
      <p:grpSp>
        <p:nvGrpSpPr>
          <p:cNvPr id="36" name="组合 35"/>
          <p:cNvGrpSpPr>
            <a:grpSpLocks/>
          </p:cNvGrpSpPr>
          <p:nvPr/>
        </p:nvGrpSpPr>
        <p:grpSpPr bwMode="auto">
          <a:xfrm>
            <a:off x="9504363" y="4159250"/>
            <a:ext cx="1987550" cy="2143125"/>
            <a:chOff x="8805487" y="1838521"/>
            <a:chExt cx="1987606" cy="2143181"/>
          </a:xfrm>
        </p:grpSpPr>
        <p:pic>
          <p:nvPicPr>
            <p:cNvPr id="16399" name="图片 18"/>
            <p:cNvPicPr>
              <a:picLocks noChangeAspect="1"/>
            </p:cNvPicPr>
            <p:nvPr/>
          </p:nvPicPr>
          <p:blipFill>
            <a:blip r:embed="rId4" cstate="print"/>
            <a:srcRect/>
            <a:stretch>
              <a:fillRect/>
            </a:stretch>
          </p:blipFill>
          <p:spPr bwMode="auto">
            <a:xfrm rot="-5400000">
              <a:off x="8727699" y="1916308"/>
              <a:ext cx="2143181" cy="1987606"/>
            </a:xfrm>
            <a:prstGeom prst="rect">
              <a:avLst/>
            </a:prstGeom>
            <a:noFill/>
            <a:ln w="9525">
              <a:noFill/>
              <a:miter lim="800000"/>
              <a:headEnd/>
              <a:tailEnd/>
            </a:ln>
          </p:spPr>
        </p:pic>
        <p:sp>
          <p:nvSpPr>
            <p:cNvPr id="38" name="文本框 19"/>
            <p:cNvSpPr txBox="1">
              <a:spLocks noChangeArrowheads="1"/>
            </p:cNvSpPr>
            <p:nvPr/>
          </p:nvSpPr>
          <p:spPr bwMode="auto">
            <a:xfrm>
              <a:off x="8965829" y="2317959"/>
              <a:ext cx="1692323" cy="1554204"/>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2400" b="1" dirty="0">
                  <a:solidFill>
                    <a:srgbClr val="C00000"/>
                  </a:solidFill>
                  <a:latin typeface="黑体" panose="02010600030101010101" pitchFamily="49" charset="-122"/>
                  <a:ea typeface="黑体" panose="02010600030101010101" pitchFamily="49" charset="-122"/>
                  <a:sym typeface="+mn-ea"/>
                </a:rPr>
                <a:t>区中小学素质教育二等奖</a:t>
              </a:r>
            </a:p>
            <a:p>
              <a:pPr algn="ctr">
                <a:defRPr/>
              </a:pPr>
              <a:endParaRPr lang="zh-CN" altLang="en-US" sz="2400" b="1" dirty="0">
                <a:solidFill>
                  <a:srgbClr val="C00000"/>
                </a:solidFill>
                <a:latin typeface="黑体" panose="02010600030101010101" pitchFamily="49" charset="-122"/>
                <a:ea typeface="黑体" panose="02010600030101010101" pitchFamily="49" charset="-122"/>
                <a:cs typeface="+mn-ea"/>
                <a:sym typeface="+mn-ea"/>
              </a:endParaRPr>
            </a:p>
          </p:txBody>
        </p:sp>
      </p:grpSp>
      <p:pic>
        <p:nvPicPr>
          <p:cNvPr id="42" name="Picture 1" descr="QQ图片2016120508450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513815" y="-109057"/>
            <a:ext cx="2971800" cy="2460625"/>
          </a:xfrm>
          <a:prstGeom prst="rect">
            <a:avLst/>
          </a:prstGeom>
          <a:noFill/>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300"/>
                                        <p:tgtEl>
                                          <p:spTgt spid="9"/>
                                        </p:tgtEl>
                                      </p:cBhvr>
                                    </p:animEffect>
                                    <p:anim calcmode="lin" valueType="num">
                                      <p:cBhvr>
                                        <p:cTn id="12" dur="300" fill="hold"/>
                                        <p:tgtEl>
                                          <p:spTgt spid="9"/>
                                        </p:tgtEl>
                                        <p:attrNameLst>
                                          <p:attrName>ppt_x</p:attrName>
                                        </p:attrNameLst>
                                      </p:cBhvr>
                                      <p:tavLst>
                                        <p:tav tm="0">
                                          <p:val>
                                            <p:strVal val="#ppt_x"/>
                                          </p:val>
                                        </p:tav>
                                        <p:tav tm="100000">
                                          <p:val>
                                            <p:strVal val="#ppt_x"/>
                                          </p:val>
                                        </p:tav>
                                      </p:tavLst>
                                    </p:anim>
                                    <p:anim calcmode="lin" valueType="num">
                                      <p:cBhvr>
                                        <p:cTn id="13" dur="3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300"/>
                                        <p:tgtEl>
                                          <p:spTgt spid="12"/>
                                        </p:tgtEl>
                                      </p:cBhvr>
                                    </p:animEffect>
                                    <p:anim calcmode="lin" valueType="num">
                                      <p:cBhvr>
                                        <p:cTn id="18" dur="300" fill="hold"/>
                                        <p:tgtEl>
                                          <p:spTgt spid="12"/>
                                        </p:tgtEl>
                                        <p:attrNameLst>
                                          <p:attrName>ppt_x</p:attrName>
                                        </p:attrNameLst>
                                      </p:cBhvr>
                                      <p:tavLst>
                                        <p:tav tm="0">
                                          <p:val>
                                            <p:strVal val="#ppt_x"/>
                                          </p:val>
                                        </p:tav>
                                        <p:tav tm="100000">
                                          <p:val>
                                            <p:strVal val="#ppt_x"/>
                                          </p:val>
                                        </p:tav>
                                      </p:tavLst>
                                    </p:anim>
                                    <p:anim calcmode="lin" valueType="num">
                                      <p:cBhvr>
                                        <p:cTn id="19" dur="3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anim calcmode="lin" valueType="num">
                                      <p:cBhvr>
                                        <p:cTn id="24" dur="300" fill="hold"/>
                                        <p:tgtEl>
                                          <p:spTgt spid="15"/>
                                        </p:tgtEl>
                                        <p:attrNameLst>
                                          <p:attrName>ppt_x</p:attrName>
                                        </p:attrNameLst>
                                      </p:cBhvr>
                                      <p:tavLst>
                                        <p:tav tm="0">
                                          <p:val>
                                            <p:strVal val="#ppt_x"/>
                                          </p:val>
                                        </p:tav>
                                        <p:tav tm="100000">
                                          <p:val>
                                            <p:strVal val="#ppt_x"/>
                                          </p:val>
                                        </p:tav>
                                      </p:tavLst>
                                    </p:anim>
                                    <p:anim calcmode="lin" valueType="num">
                                      <p:cBhvr>
                                        <p:cTn id="25" dur="3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300"/>
                                        <p:tgtEl>
                                          <p:spTgt spid="18"/>
                                        </p:tgtEl>
                                      </p:cBhvr>
                                    </p:animEffect>
                                    <p:anim calcmode="lin" valueType="num">
                                      <p:cBhvr>
                                        <p:cTn id="30" dur="300" fill="hold"/>
                                        <p:tgtEl>
                                          <p:spTgt spid="18"/>
                                        </p:tgtEl>
                                        <p:attrNameLst>
                                          <p:attrName>ppt_x</p:attrName>
                                        </p:attrNameLst>
                                      </p:cBhvr>
                                      <p:tavLst>
                                        <p:tav tm="0">
                                          <p:val>
                                            <p:strVal val="#ppt_x"/>
                                          </p:val>
                                        </p:tav>
                                        <p:tav tm="100000">
                                          <p:val>
                                            <p:strVal val="#ppt_x"/>
                                          </p:val>
                                        </p:tav>
                                      </p:tavLst>
                                    </p:anim>
                                    <p:anim calcmode="lin" valueType="num">
                                      <p:cBhvr>
                                        <p:cTn id="31" dur="300" fill="hold"/>
                                        <p:tgtEl>
                                          <p:spTgt spid="18"/>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300"/>
                                        <p:tgtEl>
                                          <p:spTgt spid="2"/>
                                        </p:tgtEl>
                                      </p:cBhvr>
                                    </p:animEffect>
                                    <p:anim calcmode="lin" valueType="num">
                                      <p:cBhvr>
                                        <p:cTn id="36" dur="300" fill="hold"/>
                                        <p:tgtEl>
                                          <p:spTgt spid="2"/>
                                        </p:tgtEl>
                                        <p:attrNameLst>
                                          <p:attrName>ppt_x</p:attrName>
                                        </p:attrNameLst>
                                      </p:cBhvr>
                                      <p:tavLst>
                                        <p:tav tm="0">
                                          <p:val>
                                            <p:strVal val="#ppt_x"/>
                                          </p:val>
                                        </p:tav>
                                        <p:tav tm="100000">
                                          <p:val>
                                            <p:strVal val="#ppt_x"/>
                                          </p:val>
                                        </p:tav>
                                      </p:tavLst>
                                    </p:anim>
                                    <p:anim calcmode="lin" valueType="num">
                                      <p:cBhvr>
                                        <p:cTn id="37" dur="3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300"/>
                                        <p:tgtEl>
                                          <p:spTgt spid="6"/>
                                        </p:tgtEl>
                                      </p:cBhvr>
                                    </p:animEffect>
                                    <p:anim calcmode="lin" valueType="num">
                                      <p:cBhvr>
                                        <p:cTn id="42" dur="300" fill="hold"/>
                                        <p:tgtEl>
                                          <p:spTgt spid="6"/>
                                        </p:tgtEl>
                                        <p:attrNameLst>
                                          <p:attrName>ppt_x</p:attrName>
                                        </p:attrNameLst>
                                      </p:cBhvr>
                                      <p:tavLst>
                                        <p:tav tm="0">
                                          <p:val>
                                            <p:strVal val="#ppt_x"/>
                                          </p:val>
                                        </p:tav>
                                        <p:tav tm="100000">
                                          <p:val>
                                            <p:strVal val="#ppt_x"/>
                                          </p:val>
                                        </p:tav>
                                      </p:tavLst>
                                    </p:anim>
                                    <p:anim calcmode="lin" valueType="num">
                                      <p:cBhvr>
                                        <p:cTn id="43" dur="300" fill="hold"/>
                                        <p:tgtEl>
                                          <p:spTgt spid="6"/>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2"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300"/>
                                        <p:tgtEl>
                                          <p:spTgt spid="10"/>
                                        </p:tgtEl>
                                      </p:cBhvr>
                                    </p:animEffect>
                                    <p:anim calcmode="lin" valueType="num">
                                      <p:cBhvr>
                                        <p:cTn id="48" dur="300" fill="hold"/>
                                        <p:tgtEl>
                                          <p:spTgt spid="10"/>
                                        </p:tgtEl>
                                        <p:attrNameLst>
                                          <p:attrName>ppt_x</p:attrName>
                                        </p:attrNameLst>
                                      </p:cBhvr>
                                      <p:tavLst>
                                        <p:tav tm="0">
                                          <p:val>
                                            <p:strVal val="#ppt_x"/>
                                          </p:val>
                                        </p:tav>
                                        <p:tav tm="100000">
                                          <p:val>
                                            <p:strVal val="#ppt_x"/>
                                          </p:val>
                                        </p:tav>
                                      </p:tavLst>
                                    </p:anim>
                                    <p:anim calcmode="lin" valueType="num">
                                      <p:cBhvr>
                                        <p:cTn id="49" dur="300" fill="hold"/>
                                        <p:tgtEl>
                                          <p:spTgt spid="10"/>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300"/>
                                        <p:tgtEl>
                                          <p:spTgt spid="14"/>
                                        </p:tgtEl>
                                      </p:cBhvr>
                                    </p:animEffect>
                                    <p:anim calcmode="lin" valueType="num">
                                      <p:cBhvr>
                                        <p:cTn id="54" dur="300" fill="hold"/>
                                        <p:tgtEl>
                                          <p:spTgt spid="14"/>
                                        </p:tgtEl>
                                        <p:attrNameLst>
                                          <p:attrName>ppt_x</p:attrName>
                                        </p:attrNameLst>
                                      </p:cBhvr>
                                      <p:tavLst>
                                        <p:tav tm="0">
                                          <p:val>
                                            <p:strVal val="#ppt_x"/>
                                          </p:val>
                                        </p:tav>
                                        <p:tav tm="100000">
                                          <p:val>
                                            <p:strVal val="#ppt_x"/>
                                          </p:val>
                                        </p:tav>
                                      </p:tavLst>
                                    </p:anim>
                                    <p:anim calcmode="lin" valueType="num">
                                      <p:cBhvr>
                                        <p:cTn id="55" dur="300" fill="hold"/>
                                        <p:tgtEl>
                                          <p:spTgt spid="14"/>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300"/>
                                        <p:tgtEl>
                                          <p:spTgt spid="19"/>
                                        </p:tgtEl>
                                      </p:cBhvr>
                                    </p:animEffect>
                                    <p:anim calcmode="lin" valueType="num">
                                      <p:cBhvr>
                                        <p:cTn id="60" dur="300" fill="hold"/>
                                        <p:tgtEl>
                                          <p:spTgt spid="19"/>
                                        </p:tgtEl>
                                        <p:attrNameLst>
                                          <p:attrName>ppt_x</p:attrName>
                                        </p:attrNameLst>
                                      </p:cBhvr>
                                      <p:tavLst>
                                        <p:tav tm="0">
                                          <p:val>
                                            <p:strVal val="#ppt_x"/>
                                          </p:val>
                                        </p:tav>
                                        <p:tav tm="100000">
                                          <p:val>
                                            <p:strVal val="#ppt_x"/>
                                          </p:val>
                                        </p:tav>
                                      </p:tavLst>
                                    </p:anim>
                                    <p:anim calcmode="lin" valueType="num">
                                      <p:cBhvr>
                                        <p:cTn id="61" dur="300" fill="hold"/>
                                        <p:tgtEl>
                                          <p:spTgt spid="19"/>
                                        </p:tgtEl>
                                        <p:attrNameLst>
                                          <p:attrName>ppt_y</p:attrName>
                                        </p:attrNameLst>
                                      </p:cBhvr>
                                      <p:tavLst>
                                        <p:tav tm="0">
                                          <p:val>
                                            <p:strVal val="#ppt_y+.1"/>
                                          </p:val>
                                        </p:tav>
                                        <p:tav tm="100000">
                                          <p:val>
                                            <p:strVal val="#ppt_y"/>
                                          </p:val>
                                        </p:tav>
                                      </p:tavLst>
                                    </p:anim>
                                  </p:childTnLst>
                                </p:cTn>
                              </p:par>
                            </p:childTnLst>
                          </p:cTn>
                        </p:par>
                        <p:par>
                          <p:cTn id="62" fill="hold">
                            <p:stCondLst>
                              <p:cond delay="5000"/>
                            </p:stCondLst>
                            <p:childTnLst>
                              <p:par>
                                <p:cTn id="63" presetID="42" presetClass="entr" presetSubtype="0" fill="hold"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300"/>
                                        <p:tgtEl>
                                          <p:spTgt spid="30"/>
                                        </p:tgtEl>
                                      </p:cBhvr>
                                    </p:animEffect>
                                    <p:anim calcmode="lin" valueType="num">
                                      <p:cBhvr>
                                        <p:cTn id="66" dur="300" fill="hold"/>
                                        <p:tgtEl>
                                          <p:spTgt spid="30"/>
                                        </p:tgtEl>
                                        <p:attrNameLst>
                                          <p:attrName>ppt_x</p:attrName>
                                        </p:attrNameLst>
                                      </p:cBhvr>
                                      <p:tavLst>
                                        <p:tav tm="0">
                                          <p:val>
                                            <p:strVal val="#ppt_x"/>
                                          </p:val>
                                        </p:tav>
                                        <p:tav tm="100000">
                                          <p:val>
                                            <p:strVal val="#ppt_x"/>
                                          </p:val>
                                        </p:tav>
                                      </p:tavLst>
                                    </p:anim>
                                    <p:anim calcmode="lin" valueType="num">
                                      <p:cBhvr>
                                        <p:cTn id="67" dur="300" fill="hold"/>
                                        <p:tgtEl>
                                          <p:spTgt spid="30"/>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42" presetClass="entr" presetSubtype="0"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300"/>
                                        <p:tgtEl>
                                          <p:spTgt spid="33"/>
                                        </p:tgtEl>
                                      </p:cBhvr>
                                    </p:animEffect>
                                    <p:anim calcmode="lin" valueType="num">
                                      <p:cBhvr>
                                        <p:cTn id="72" dur="300" fill="hold"/>
                                        <p:tgtEl>
                                          <p:spTgt spid="33"/>
                                        </p:tgtEl>
                                        <p:attrNameLst>
                                          <p:attrName>ppt_x</p:attrName>
                                        </p:attrNameLst>
                                      </p:cBhvr>
                                      <p:tavLst>
                                        <p:tav tm="0">
                                          <p:val>
                                            <p:strVal val="#ppt_x"/>
                                          </p:val>
                                        </p:tav>
                                        <p:tav tm="100000">
                                          <p:val>
                                            <p:strVal val="#ppt_x"/>
                                          </p:val>
                                        </p:tav>
                                      </p:tavLst>
                                    </p:anim>
                                    <p:anim calcmode="lin" valueType="num">
                                      <p:cBhvr>
                                        <p:cTn id="73" dur="300" fill="hold"/>
                                        <p:tgtEl>
                                          <p:spTgt spid="33"/>
                                        </p:tgtEl>
                                        <p:attrNameLst>
                                          <p:attrName>ppt_y</p:attrName>
                                        </p:attrNameLst>
                                      </p:cBhvr>
                                      <p:tavLst>
                                        <p:tav tm="0">
                                          <p:val>
                                            <p:strVal val="#ppt_y+.1"/>
                                          </p:val>
                                        </p:tav>
                                        <p:tav tm="100000">
                                          <p:val>
                                            <p:strVal val="#ppt_y"/>
                                          </p:val>
                                        </p:tav>
                                      </p:tavLst>
                                    </p:anim>
                                  </p:childTnLst>
                                </p:cTn>
                              </p:par>
                            </p:childTnLst>
                          </p:cTn>
                        </p:par>
                        <p:par>
                          <p:cTn id="74" fill="hold">
                            <p:stCondLst>
                              <p:cond delay="6000"/>
                            </p:stCondLst>
                            <p:childTnLst>
                              <p:par>
                                <p:cTn id="75" presetID="42" presetClass="entr" presetSubtype="0" fill="hold" nodeType="after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300"/>
                                        <p:tgtEl>
                                          <p:spTgt spid="36"/>
                                        </p:tgtEl>
                                      </p:cBhvr>
                                    </p:animEffect>
                                    <p:anim calcmode="lin" valueType="num">
                                      <p:cBhvr>
                                        <p:cTn id="78" dur="300" fill="hold"/>
                                        <p:tgtEl>
                                          <p:spTgt spid="36"/>
                                        </p:tgtEl>
                                        <p:attrNameLst>
                                          <p:attrName>ppt_x</p:attrName>
                                        </p:attrNameLst>
                                      </p:cBhvr>
                                      <p:tavLst>
                                        <p:tav tm="0">
                                          <p:val>
                                            <p:strVal val="#ppt_x"/>
                                          </p:val>
                                        </p:tav>
                                        <p:tav tm="100000">
                                          <p:val>
                                            <p:strVal val="#ppt_x"/>
                                          </p:val>
                                        </p:tav>
                                      </p:tavLst>
                                    </p:anim>
                                    <p:anim calcmode="lin" valueType="num">
                                      <p:cBhvr>
                                        <p:cTn id="79" dur="3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108734" y="-109056"/>
            <a:ext cx="2377611" cy="2239861"/>
          </a:xfrm>
          <a:prstGeom prst="rect">
            <a:avLst/>
          </a:prstGeom>
          <a:noFill/>
        </p:spPr>
      </p:pic>
      <p:grpSp>
        <p:nvGrpSpPr>
          <p:cNvPr id="5" name="组合 17"/>
          <p:cNvGrpSpPr>
            <a:grpSpLocks noGrp="1"/>
          </p:cNvGrpSpPr>
          <p:nvPr/>
        </p:nvGrpSpPr>
        <p:grpSpPr bwMode="auto">
          <a:xfrm>
            <a:off x="100668" y="0"/>
            <a:ext cx="1300992" cy="1488841"/>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sp>
        <p:nvSpPr>
          <p:cNvPr id="12" name="矩形 11"/>
          <p:cNvSpPr/>
          <p:nvPr/>
        </p:nvSpPr>
        <p:spPr>
          <a:xfrm>
            <a:off x="4596981" y="934829"/>
            <a:ext cx="3892412" cy="604781"/>
          </a:xfrm>
          <a:prstGeom prst="rect">
            <a:avLst/>
          </a:prstGeom>
        </p:spPr>
        <p:txBody>
          <a:bodyPr wrap="none">
            <a:spAutoFit/>
          </a:bodyPr>
          <a:lstStyle/>
          <a:p>
            <a:pPr fontAlgn="auto">
              <a:lnSpc>
                <a:spcPct val="120000"/>
              </a:lnSpc>
              <a:spcBef>
                <a:spcPts val="0"/>
              </a:spcBef>
              <a:spcAft>
                <a:spcPts val="0"/>
              </a:spcAft>
              <a:defRPr/>
            </a:pPr>
            <a:r>
              <a:rPr lang="zh-CN" altLang="en-US" sz="3200" b="1" kern="0" dirty="0" smtClean="0">
                <a:solidFill>
                  <a:srgbClr val="FF0000"/>
                </a:solidFill>
                <a:latin typeface="方正硬笔楷书简体" panose="03000509000000000000" charset="-122"/>
                <a:ea typeface="方正硬笔楷书简体" panose="03000509000000000000" charset="-122"/>
              </a:rPr>
              <a:t>加强家长、社区联系</a:t>
            </a:r>
            <a:endParaRPr lang="zh-CN" altLang="en-US" sz="3200" b="1" kern="0" dirty="0">
              <a:solidFill>
                <a:srgbClr val="FF0000"/>
              </a:solidFill>
              <a:latin typeface="方正硬笔楷书简体" panose="03000509000000000000" charset="-122"/>
              <a:ea typeface="方正硬笔楷书简体" panose="03000509000000000000" charset="-122"/>
            </a:endParaRPr>
          </a:p>
        </p:txBody>
      </p:sp>
      <p:sp>
        <p:nvSpPr>
          <p:cNvPr id="13" name="Oval 13" descr="图片9"/>
          <p:cNvSpPr>
            <a:spLocks noGrp="1" noChangeArrowheads="1"/>
          </p:cNvSpPr>
          <p:nvPr>
            <p:ph idx="1"/>
          </p:nvPr>
        </p:nvSpPr>
        <p:spPr bwMode="auto">
          <a:xfrm>
            <a:off x="5738069" y="1657844"/>
            <a:ext cx="4362275" cy="2595373"/>
          </a:xfrm>
          <a:prstGeom prst="ellipse">
            <a:avLst/>
          </a:prstGeom>
          <a:blipFill dpi="0" rotWithShape="1">
            <a:blip r:embed="rId7" cstate="print"/>
            <a:srcRect/>
            <a:stretch>
              <a:fillRect/>
            </a:stretch>
          </a:blipFill>
          <a:ln w="63500" cap="rnd">
            <a:solidFill>
              <a:srgbClr val="008000"/>
            </a:solidFill>
            <a:prstDash val="sysDot"/>
            <a:round/>
            <a:headEnd/>
            <a:tailEnd/>
          </a:ln>
          <a:effectLst/>
        </p:spPr>
        <p:txBody>
          <a:bodyPr wrap="none" anchor="ctr"/>
          <a:lstStyle/>
          <a:p>
            <a:pPr>
              <a:buNone/>
            </a:pPr>
            <a:endParaRPr lang="en-US" altLang="zh-CN" dirty="0" smtClean="0"/>
          </a:p>
          <a:p>
            <a:pPr>
              <a:buNone/>
            </a:pPr>
            <a:endParaRPr lang="zh-CN" altLang="en-US" dirty="0"/>
          </a:p>
        </p:txBody>
      </p:sp>
      <p:sp>
        <p:nvSpPr>
          <p:cNvPr id="14" name="Oval 14" descr="图片10"/>
          <p:cNvSpPr>
            <a:spLocks noChangeArrowheads="1"/>
          </p:cNvSpPr>
          <p:nvPr/>
        </p:nvSpPr>
        <p:spPr bwMode="auto">
          <a:xfrm>
            <a:off x="1384184" y="1560352"/>
            <a:ext cx="4278386" cy="2684477"/>
          </a:xfrm>
          <a:prstGeom prst="ellipse">
            <a:avLst/>
          </a:prstGeom>
          <a:blipFill dpi="0" rotWithShape="1">
            <a:blip r:embed="rId8" cstate="print"/>
            <a:srcRect/>
            <a:stretch>
              <a:fillRect/>
            </a:stretch>
          </a:blipFill>
          <a:ln w="63500" cap="rnd">
            <a:solidFill>
              <a:srgbClr val="008000"/>
            </a:solidFill>
            <a:prstDash val="sysDot"/>
            <a:round/>
            <a:headEnd/>
            <a:tailEnd/>
          </a:ln>
          <a:effectLst/>
        </p:spPr>
        <p:txBody>
          <a:bodyPr wrap="none" anchor="ctr"/>
          <a:lstStyle/>
          <a:p>
            <a:endParaRPr lang="zh-CN" altLang="en-US"/>
          </a:p>
        </p:txBody>
      </p:sp>
      <p:sp>
        <p:nvSpPr>
          <p:cNvPr id="15" name="Oval 15" descr="图片11"/>
          <p:cNvSpPr>
            <a:spLocks noChangeArrowheads="1"/>
          </p:cNvSpPr>
          <p:nvPr/>
        </p:nvSpPr>
        <p:spPr bwMode="auto">
          <a:xfrm>
            <a:off x="3221372" y="3975639"/>
            <a:ext cx="4890781" cy="2882361"/>
          </a:xfrm>
          <a:prstGeom prst="ellipse">
            <a:avLst/>
          </a:prstGeom>
          <a:blipFill dpi="0" rotWithShape="1">
            <a:blip r:embed="rId9" cstate="print"/>
            <a:srcRect/>
            <a:stretch>
              <a:fillRect/>
            </a:stretch>
          </a:blipFill>
          <a:ln w="63500" cap="rnd">
            <a:solidFill>
              <a:srgbClr val="008000"/>
            </a:solidFill>
            <a:prstDash val="sysDot"/>
            <a:round/>
            <a:headEnd/>
            <a:tailEnd/>
          </a:ln>
          <a:effectLst/>
        </p:spPr>
        <p:txBody>
          <a:bodyPr wrap="none" anchor="ctr"/>
          <a:lstStyle/>
          <a:p>
            <a:endParaRPr lang="zh-CN" altLang="en-US"/>
          </a:p>
        </p:txBody>
      </p:sp>
      <p:sp>
        <p:nvSpPr>
          <p:cNvPr id="16" name="矩形 15"/>
          <p:cNvSpPr/>
          <p:nvPr/>
        </p:nvSpPr>
        <p:spPr>
          <a:xfrm>
            <a:off x="552582" y="3714118"/>
            <a:ext cx="1338828" cy="369332"/>
          </a:xfrm>
          <a:prstGeom prst="rect">
            <a:avLst/>
          </a:prstGeom>
        </p:spPr>
        <p:txBody>
          <a:bodyPr wrap="none">
            <a:spAutoFit/>
          </a:bodyPr>
          <a:lstStyle/>
          <a:p>
            <a:pPr>
              <a:spcBef>
                <a:spcPct val="50000"/>
              </a:spcBef>
            </a:pPr>
            <a:r>
              <a:rPr lang="zh-CN" altLang="en-US" dirty="0" smtClean="0">
                <a:solidFill>
                  <a:srgbClr val="FF0000"/>
                </a:solidFill>
                <a:latin typeface="Tahoma" pitchFamily="34" charset="0"/>
                <a:ea typeface="楷体_GB2312" pitchFamily="49" charset="-122"/>
              </a:rPr>
              <a:t>装配电动车</a:t>
            </a:r>
            <a:endParaRPr lang="zh-CN" altLang="en-US" dirty="0">
              <a:solidFill>
                <a:srgbClr val="FF0000"/>
              </a:solidFill>
              <a:latin typeface="Tahoma" pitchFamily="34" charset="0"/>
              <a:ea typeface="楷体_GB2312" pitchFamily="49" charset="-122"/>
            </a:endParaRPr>
          </a:p>
        </p:txBody>
      </p:sp>
      <p:sp>
        <p:nvSpPr>
          <p:cNvPr id="17" name="矩形 16"/>
          <p:cNvSpPr/>
          <p:nvPr/>
        </p:nvSpPr>
        <p:spPr>
          <a:xfrm>
            <a:off x="10101283" y="2573215"/>
            <a:ext cx="1569660" cy="369332"/>
          </a:xfrm>
          <a:prstGeom prst="rect">
            <a:avLst/>
          </a:prstGeom>
        </p:spPr>
        <p:txBody>
          <a:bodyPr wrap="none">
            <a:spAutoFit/>
          </a:bodyPr>
          <a:lstStyle/>
          <a:p>
            <a:pPr>
              <a:spcBef>
                <a:spcPct val="50000"/>
              </a:spcBef>
            </a:pPr>
            <a:r>
              <a:rPr lang="zh-CN" altLang="en-US" dirty="0" smtClean="0">
                <a:solidFill>
                  <a:srgbClr val="FF0000"/>
                </a:solidFill>
                <a:latin typeface="Tahoma" pitchFamily="34" charset="0"/>
                <a:ea typeface="楷体_GB2312" pitchFamily="49" charset="-122"/>
              </a:rPr>
              <a:t>参加社区植树</a:t>
            </a:r>
            <a:endParaRPr lang="zh-CN" altLang="en-US" dirty="0">
              <a:solidFill>
                <a:srgbClr val="FF0000"/>
              </a:solidFill>
              <a:latin typeface="Tahoma" pitchFamily="34" charset="0"/>
              <a:ea typeface="楷体_GB2312" pitchFamily="49" charset="-122"/>
            </a:endParaRPr>
          </a:p>
        </p:txBody>
      </p:sp>
      <p:sp>
        <p:nvSpPr>
          <p:cNvPr id="18" name="矩形 17"/>
          <p:cNvSpPr/>
          <p:nvPr/>
        </p:nvSpPr>
        <p:spPr>
          <a:xfrm>
            <a:off x="8121482" y="5182191"/>
            <a:ext cx="1569660" cy="369332"/>
          </a:xfrm>
          <a:prstGeom prst="rect">
            <a:avLst/>
          </a:prstGeom>
        </p:spPr>
        <p:txBody>
          <a:bodyPr wrap="none">
            <a:spAutoFit/>
          </a:bodyPr>
          <a:lstStyle/>
          <a:p>
            <a:pPr>
              <a:spcBef>
                <a:spcPct val="50000"/>
              </a:spcBef>
            </a:pPr>
            <a:r>
              <a:rPr lang="zh-CN" altLang="en-US" dirty="0" smtClean="0">
                <a:solidFill>
                  <a:srgbClr val="FF0000"/>
                </a:solidFill>
                <a:latin typeface="Tahoma" pitchFamily="34" charset="0"/>
                <a:ea typeface="楷体_GB2312" pitchFamily="49" charset="-122"/>
              </a:rPr>
              <a:t>家长学校会议</a:t>
            </a:r>
            <a:endParaRPr lang="zh-CN" altLang="en-US" dirty="0">
              <a:solidFill>
                <a:srgbClr val="FF0000"/>
              </a:solidFill>
              <a:latin typeface="Tahoma" pitchFamily="34" charset="0"/>
              <a:ea typeface="楷体_GB2312"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out)">
                                      <p:cBhvr>
                                        <p:cTn id="7" dur="1000"/>
                                        <p:tgtEl>
                                          <p:spTgt spid="13"/>
                                        </p:tgtEl>
                                      </p:cBhvr>
                                    </p:animEffect>
                                  </p:childTnLst>
                                </p:cTn>
                              </p:par>
                            </p:childTnLst>
                          </p:cTn>
                        </p:par>
                        <p:par>
                          <p:cTn id="8" fill="hold">
                            <p:stCondLst>
                              <p:cond delay="1000"/>
                            </p:stCondLst>
                            <p:childTnLst>
                              <p:par>
                                <p:cTn id="9" presetID="8" presetClass="entr" presetSubtype="32"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amond(out)">
                                      <p:cBhvr>
                                        <p:cTn id="11" dur="1000"/>
                                        <p:tgtEl>
                                          <p:spTgt spid="14"/>
                                        </p:tgtEl>
                                      </p:cBhvr>
                                    </p:animEffect>
                                  </p:childTnLst>
                                </p:cTn>
                              </p:par>
                            </p:childTnLst>
                          </p:cTn>
                        </p:par>
                        <p:par>
                          <p:cTn id="12" fill="hold">
                            <p:stCondLst>
                              <p:cond delay="2000"/>
                            </p:stCondLst>
                            <p:childTnLst>
                              <p:par>
                                <p:cTn id="13" presetID="8"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amond(out)">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a:t>
            </a:r>
            <a:r>
              <a:rPr lang="zh-CN" altLang="en-US" dirty="0" smtClean="0">
                <a:solidFill>
                  <a:srgbClr val="FF0000"/>
                </a:solidFill>
              </a:rPr>
              <a:t>丰富的校园生活（</a:t>
            </a:r>
            <a:r>
              <a:rPr lang="zh-CN" altLang="en-US" sz="3200" dirty="0" smtClean="0">
                <a:solidFill>
                  <a:srgbClr val="FF0000"/>
                </a:solidFill>
              </a:rPr>
              <a:t>食安篇</a:t>
            </a:r>
            <a:r>
              <a:rPr lang="zh-CN" altLang="en-US" dirty="0" smtClean="0">
                <a:solidFill>
                  <a:srgbClr val="FF0000"/>
                </a:solidFill>
              </a:rPr>
              <a:t>）</a:t>
            </a:r>
            <a:endParaRPr lang="zh-CN" altLang="en-US" dirty="0">
              <a:solidFill>
                <a:srgbClr val="FF0000"/>
              </a:solidFill>
            </a:endParaRPr>
          </a:p>
        </p:txBody>
      </p:sp>
      <p:sp>
        <p:nvSpPr>
          <p:cNvPr id="3" name="内容占位符 2"/>
          <p:cNvSpPr>
            <a:spLocks noGrp="1"/>
          </p:cNvSpPr>
          <p:nvPr>
            <p:ph idx="1"/>
          </p:nvPr>
        </p:nvSpPr>
        <p:spPr/>
        <p:txBody>
          <a:bodyPr/>
          <a:lstStyle/>
          <a:p>
            <a:r>
              <a:rPr lang="zh-CN" altLang="en-US" dirty="0" smtClean="0"/>
              <a:t>　　　　　　　　　　　　</a:t>
            </a:r>
            <a:endParaRPr lang="zh-CN" altLang="en-US" dirty="0">
              <a:solidFill>
                <a:srgbClr val="FF0000"/>
              </a:solidFill>
            </a:endParaRPr>
          </a:p>
        </p:txBody>
      </p:sp>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0" y="0"/>
            <a:ext cx="1466908" cy="1609754"/>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2" name="图片 11" descr="d3711c99856e478dbd41a5740cd81736.jpg"/>
          <p:cNvPicPr>
            <a:picLocks noChangeAspect="1"/>
          </p:cNvPicPr>
          <p:nvPr/>
        </p:nvPicPr>
        <p:blipFill>
          <a:blip r:embed="rId7" cstate="print"/>
          <a:stretch>
            <a:fillRect/>
          </a:stretch>
        </p:blipFill>
        <p:spPr>
          <a:xfrm>
            <a:off x="778933" y="4334932"/>
            <a:ext cx="3934886" cy="2328335"/>
          </a:xfrm>
          <a:prstGeom prst="rect">
            <a:avLst/>
          </a:prstGeom>
        </p:spPr>
      </p:pic>
      <p:pic>
        <p:nvPicPr>
          <p:cNvPr id="13" name="图片 12" descr="c136852b80f94bd594acbd1f6458ef32.jpg"/>
          <p:cNvPicPr>
            <a:picLocks noChangeAspect="1"/>
          </p:cNvPicPr>
          <p:nvPr/>
        </p:nvPicPr>
        <p:blipFill>
          <a:blip r:embed="rId8" cstate="print"/>
          <a:stretch>
            <a:fillRect/>
          </a:stretch>
        </p:blipFill>
        <p:spPr>
          <a:xfrm>
            <a:off x="800100" y="1600199"/>
            <a:ext cx="3924300" cy="2616199"/>
          </a:xfrm>
          <a:prstGeom prst="rect">
            <a:avLst/>
          </a:prstGeom>
        </p:spPr>
      </p:pic>
      <p:pic>
        <p:nvPicPr>
          <p:cNvPr id="14" name="图片 13" descr="dafd7e28ffd94750ae83dabb0aa5b115.jpg"/>
          <p:cNvPicPr>
            <a:picLocks noChangeAspect="1"/>
          </p:cNvPicPr>
          <p:nvPr/>
        </p:nvPicPr>
        <p:blipFill>
          <a:blip r:embed="rId9" cstate="print"/>
          <a:stretch>
            <a:fillRect/>
          </a:stretch>
        </p:blipFill>
        <p:spPr>
          <a:xfrm>
            <a:off x="7196667" y="4227690"/>
            <a:ext cx="3674533" cy="2498252"/>
          </a:xfrm>
          <a:prstGeom prst="rect">
            <a:avLst/>
          </a:prstGeom>
        </p:spPr>
      </p:pic>
      <p:pic>
        <p:nvPicPr>
          <p:cNvPr id="15" name="图片 14" descr="d1444233309d4daf8a6655def18697bf.jpg"/>
          <p:cNvPicPr>
            <a:picLocks noChangeAspect="1"/>
          </p:cNvPicPr>
          <p:nvPr/>
        </p:nvPicPr>
        <p:blipFill>
          <a:blip r:embed="rId10" cstate="print"/>
          <a:stretch>
            <a:fillRect/>
          </a:stretch>
        </p:blipFill>
        <p:spPr>
          <a:xfrm>
            <a:off x="7099301" y="1693335"/>
            <a:ext cx="3763434" cy="2508956"/>
          </a:xfrm>
          <a:prstGeom prst="rect">
            <a:avLst/>
          </a:prstGeom>
        </p:spPr>
      </p:pic>
      <p:pic>
        <p:nvPicPr>
          <p:cNvPr id="16" name="图片 15" descr="7d27223cf1ce499cb74c13b95abf6618.jpg"/>
          <p:cNvPicPr>
            <a:picLocks noChangeAspect="1"/>
          </p:cNvPicPr>
          <p:nvPr/>
        </p:nvPicPr>
        <p:blipFill>
          <a:blip r:embed="rId11" cstate="print"/>
          <a:stretch>
            <a:fillRect/>
          </a:stretch>
        </p:blipFill>
        <p:spPr>
          <a:xfrm>
            <a:off x="3606801" y="2709334"/>
            <a:ext cx="4318000" cy="2929467"/>
          </a:xfrm>
          <a:prstGeom prst="ellipse">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FF0000"/>
                </a:solidFill>
              </a:rPr>
              <a:t>　　　　　丰富的校园生活（</a:t>
            </a:r>
            <a:r>
              <a:rPr lang="zh-CN" altLang="en-US" sz="3200" dirty="0" smtClean="0">
                <a:solidFill>
                  <a:srgbClr val="FF0000"/>
                </a:solidFill>
              </a:rPr>
              <a:t>军训篇</a:t>
            </a:r>
            <a:r>
              <a:rPr lang="zh-CN" altLang="en-US" dirty="0" smtClean="0">
                <a:solidFill>
                  <a:srgbClr val="FF0000"/>
                </a:solidFill>
              </a:rPr>
              <a:t>）</a:t>
            </a:r>
            <a:endParaRPr lang="zh-CN" altLang="en-US" dirty="0"/>
          </a:p>
        </p:txBody>
      </p:sp>
      <p:pic>
        <p:nvPicPr>
          <p:cNvPr id="12" name="内容占位符 11" descr="0aea73b465254a1d97bee5b9cfb8fb50.jpg"/>
          <p:cNvPicPr>
            <a:picLocks noGrp="1" noChangeAspect="1"/>
          </p:cNvPicPr>
          <p:nvPr>
            <p:ph idx="1"/>
          </p:nvPr>
        </p:nvPicPr>
        <p:blipFill>
          <a:blip r:embed="rId2" cstate="print"/>
          <a:stretch>
            <a:fillRect/>
          </a:stretch>
        </p:blipFill>
        <p:spPr>
          <a:xfrm>
            <a:off x="1329268" y="1451769"/>
            <a:ext cx="4038600" cy="2886075"/>
          </a:xfrm>
          <a:prstGeom prst="ellipse">
            <a:avLst/>
          </a:prstGeom>
        </p:spPr>
      </p:pic>
      <p:pic>
        <p:nvPicPr>
          <p:cNvPr id="4"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0" y="0"/>
            <a:ext cx="1466908" cy="1609754"/>
            <a:chOff x="0" y="0"/>
            <a:chExt cx="845630" cy="1147513"/>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0" y="0"/>
              <a:ext cx="749158" cy="761622"/>
              <a:chOff x="0" y="0"/>
              <a:chExt cx="749158" cy="761622"/>
            </a:xfrm>
          </p:grpSpPr>
          <p:pic>
            <p:nvPicPr>
              <p:cNvPr id="8"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7"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3" name="图片 12" descr="14dbc3da4fa14dcd835ddb2c65b73f8e.jpg"/>
          <p:cNvPicPr>
            <a:picLocks noChangeAspect="1"/>
          </p:cNvPicPr>
          <p:nvPr/>
        </p:nvPicPr>
        <p:blipFill>
          <a:blip r:embed="rId8" cstate="print"/>
          <a:stretch>
            <a:fillRect/>
          </a:stretch>
        </p:blipFill>
        <p:spPr>
          <a:xfrm>
            <a:off x="3462867" y="3208865"/>
            <a:ext cx="4368801" cy="3276601"/>
          </a:xfrm>
          <a:prstGeom prst="rect">
            <a:avLst/>
          </a:prstGeom>
        </p:spPr>
      </p:pic>
      <p:pic>
        <p:nvPicPr>
          <p:cNvPr id="14" name="图片 13" descr="f3d3e943b6a4411d89ee7f89be26c302.jpg"/>
          <p:cNvPicPr>
            <a:picLocks noChangeAspect="1"/>
          </p:cNvPicPr>
          <p:nvPr/>
        </p:nvPicPr>
        <p:blipFill>
          <a:blip r:embed="rId9" cstate="print"/>
          <a:stretch>
            <a:fillRect/>
          </a:stretch>
        </p:blipFill>
        <p:spPr>
          <a:xfrm>
            <a:off x="6290733" y="1243543"/>
            <a:ext cx="3708400" cy="2781300"/>
          </a:xfrm>
          <a:prstGeom prst="ellipse">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FF0000"/>
                </a:solidFill>
              </a:rPr>
              <a:t>　　　　　丰富的校园生活（</a:t>
            </a:r>
            <a:r>
              <a:rPr lang="zh-CN" altLang="en-US" sz="3200" dirty="0" smtClean="0">
                <a:solidFill>
                  <a:srgbClr val="FF0000"/>
                </a:solidFill>
              </a:rPr>
              <a:t>文艺篇</a:t>
            </a:r>
            <a:r>
              <a:rPr lang="zh-CN" altLang="en-US" dirty="0" smtClean="0">
                <a:solidFill>
                  <a:srgbClr val="FF0000"/>
                </a:solidFill>
              </a:rPr>
              <a:t>）</a:t>
            </a:r>
            <a:endParaRPr lang="zh-CN" altLang="en-US" dirty="0"/>
          </a:p>
        </p:txBody>
      </p:sp>
      <p:pic>
        <p:nvPicPr>
          <p:cNvPr id="12" name="内容占位符 11" descr="1118178059.jpg"/>
          <p:cNvPicPr>
            <a:picLocks noGrp="1" noChangeAspect="1"/>
          </p:cNvPicPr>
          <p:nvPr>
            <p:ph idx="1"/>
          </p:nvPr>
        </p:nvPicPr>
        <p:blipFill>
          <a:blip r:embed="rId2" cstate="print"/>
          <a:stretch>
            <a:fillRect/>
          </a:stretch>
        </p:blipFill>
        <p:spPr>
          <a:xfrm>
            <a:off x="1198033" y="1271852"/>
            <a:ext cx="4389086" cy="2969948"/>
          </a:xfrm>
        </p:spPr>
      </p:pic>
      <p:pic>
        <p:nvPicPr>
          <p:cNvPr id="4"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471834" y="-149309"/>
            <a:ext cx="2007696" cy="1759063"/>
            <a:chOff x="-209759" y="-106435"/>
            <a:chExt cx="1164097" cy="1253948"/>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209759" y="-106435"/>
              <a:ext cx="1164097" cy="1114884"/>
              <a:chOff x="-209759" y="-106435"/>
              <a:chExt cx="1164097" cy="1114884"/>
            </a:xfrm>
          </p:grpSpPr>
          <p:pic>
            <p:nvPicPr>
              <p:cNvPr id="8"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7" cstate="print"/>
              <a:srcRect/>
              <a:stretch>
                <a:fillRect/>
              </a:stretch>
            </p:blipFill>
            <p:spPr bwMode="auto">
              <a:xfrm>
                <a:off x="63819" y="101840"/>
                <a:ext cx="890519" cy="906609"/>
              </a:xfrm>
              <a:prstGeom prst="rect">
                <a:avLst/>
              </a:prstGeom>
              <a:noFill/>
              <a:ln w="9525">
                <a:noFill/>
                <a:miter lim="800000"/>
                <a:headEnd/>
                <a:tailEnd/>
              </a:ln>
            </p:spPr>
          </p:pic>
        </p:grpSp>
      </p:grpSp>
      <p:pic>
        <p:nvPicPr>
          <p:cNvPr id="13" name="图片 12" descr="cf1b2a1c229840f1924085f28ba6af30.jpg"/>
          <p:cNvPicPr>
            <a:picLocks noChangeAspect="1"/>
          </p:cNvPicPr>
          <p:nvPr/>
        </p:nvPicPr>
        <p:blipFill>
          <a:blip r:embed="rId8" cstate="print"/>
          <a:stretch>
            <a:fillRect/>
          </a:stretch>
        </p:blipFill>
        <p:spPr>
          <a:xfrm>
            <a:off x="5689600" y="1274234"/>
            <a:ext cx="3979333" cy="2984500"/>
          </a:xfrm>
          <a:prstGeom prst="rect">
            <a:avLst/>
          </a:prstGeom>
        </p:spPr>
      </p:pic>
      <p:pic>
        <p:nvPicPr>
          <p:cNvPr id="15" name="图片 14" descr="8e71bdb00be3497388223330a57979ab.jpg"/>
          <p:cNvPicPr>
            <a:picLocks noChangeAspect="1"/>
          </p:cNvPicPr>
          <p:nvPr/>
        </p:nvPicPr>
        <p:blipFill>
          <a:blip r:embed="rId9" cstate="print"/>
          <a:stretch>
            <a:fillRect/>
          </a:stretch>
        </p:blipFill>
        <p:spPr>
          <a:xfrm>
            <a:off x="1219200" y="3879850"/>
            <a:ext cx="4343399" cy="2800350"/>
          </a:xfrm>
          <a:prstGeom prst="rect">
            <a:avLst/>
          </a:prstGeom>
        </p:spPr>
      </p:pic>
      <p:pic>
        <p:nvPicPr>
          <p:cNvPr id="17" name="图片 16" descr="4e0efaf3d6f04b7a9b04be94025ef6e5.jpg"/>
          <p:cNvPicPr>
            <a:picLocks noChangeAspect="1"/>
          </p:cNvPicPr>
          <p:nvPr/>
        </p:nvPicPr>
        <p:blipFill>
          <a:blip r:embed="rId10" cstate="print"/>
          <a:stretch>
            <a:fillRect/>
          </a:stretch>
        </p:blipFill>
        <p:spPr>
          <a:xfrm>
            <a:off x="5723468" y="3702050"/>
            <a:ext cx="3886200" cy="291465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FF0000"/>
                </a:solidFill>
              </a:rPr>
              <a:t>　　　　　丰富的校园生活（</a:t>
            </a:r>
            <a:r>
              <a:rPr lang="zh-CN" altLang="en-US" sz="3200" dirty="0" smtClean="0">
                <a:solidFill>
                  <a:srgbClr val="FF0000"/>
                </a:solidFill>
              </a:rPr>
              <a:t>爱心篇</a:t>
            </a:r>
            <a:r>
              <a:rPr lang="zh-CN" altLang="en-US" dirty="0" smtClean="0">
                <a:solidFill>
                  <a:srgbClr val="FF0000"/>
                </a:solidFill>
              </a:rPr>
              <a:t>）</a:t>
            </a:r>
            <a:endParaRPr lang="zh-CN" altLang="en-US" dirty="0"/>
          </a:p>
        </p:txBody>
      </p:sp>
      <p:pic>
        <p:nvPicPr>
          <p:cNvPr id="12" name="内容占位符 11" descr="3de16ccd3aa34799b9aedf536b6bd39b.jpg"/>
          <p:cNvPicPr>
            <a:picLocks noGrp="1" noChangeAspect="1"/>
          </p:cNvPicPr>
          <p:nvPr>
            <p:ph idx="1"/>
          </p:nvPr>
        </p:nvPicPr>
        <p:blipFill>
          <a:blip r:embed="rId2" cstate="print"/>
          <a:stretch>
            <a:fillRect/>
          </a:stretch>
        </p:blipFill>
        <p:spPr>
          <a:xfrm>
            <a:off x="1985435" y="1562892"/>
            <a:ext cx="3848099" cy="2565399"/>
          </a:xfrm>
        </p:spPr>
      </p:pic>
      <p:pic>
        <p:nvPicPr>
          <p:cNvPr id="4"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471834" y="-149309"/>
            <a:ext cx="2007696" cy="1759063"/>
            <a:chOff x="-209759" y="-106435"/>
            <a:chExt cx="1164097" cy="1253948"/>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209759" y="-106435"/>
              <a:ext cx="1164097" cy="1180748"/>
              <a:chOff x="-209759" y="-106435"/>
              <a:chExt cx="1164097" cy="1180748"/>
            </a:xfrm>
          </p:grpSpPr>
          <p:pic>
            <p:nvPicPr>
              <p:cNvPr id="8"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7" cstate="print"/>
              <a:srcRect/>
              <a:stretch>
                <a:fillRect/>
              </a:stretch>
            </p:blipFill>
            <p:spPr bwMode="auto">
              <a:xfrm>
                <a:off x="63819" y="101840"/>
                <a:ext cx="890519" cy="972473"/>
              </a:xfrm>
              <a:prstGeom prst="rect">
                <a:avLst/>
              </a:prstGeom>
              <a:noFill/>
              <a:ln w="9525">
                <a:noFill/>
                <a:miter lim="800000"/>
                <a:headEnd/>
                <a:tailEnd/>
              </a:ln>
            </p:spPr>
          </p:pic>
        </p:grpSp>
      </p:grpSp>
      <p:pic>
        <p:nvPicPr>
          <p:cNvPr id="13" name="图片 12" descr="6f35ec141b684dc5a0edfed932630d05.jpg"/>
          <p:cNvPicPr>
            <a:picLocks noChangeAspect="1"/>
          </p:cNvPicPr>
          <p:nvPr/>
        </p:nvPicPr>
        <p:blipFill>
          <a:blip r:embed="rId8" cstate="print"/>
          <a:stretch>
            <a:fillRect/>
          </a:stretch>
        </p:blipFill>
        <p:spPr>
          <a:xfrm>
            <a:off x="5858933" y="1667934"/>
            <a:ext cx="3564468" cy="2376312"/>
          </a:xfrm>
          <a:prstGeom prst="rect">
            <a:avLst/>
          </a:prstGeom>
        </p:spPr>
      </p:pic>
      <p:pic>
        <p:nvPicPr>
          <p:cNvPr id="14" name="图片 13" descr="e1ef19fd686044eab0cf5d9bd23a15fa.jpg"/>
          <p:cNvPicPr>
            <a:picLocks noChangeAspect="1"/>
          </p:cNvPicPr>
          <p:nvPr/>
        </p:nvPicPr>
        <p:blipFill>
          <a:blip r:embed="rId9" cstate="print"/>
          <a:stretch>
            <a:fillRect/>
          </a:stretch>
        </p:blipFill>
        <p:spPr>
          <a:xfrm>
            <a:off x="1926165" y="4106332"/>
            <a:ext cx="3873501" cy="2379134"/>
          </a:xfrm>
          <a:prstGeom prst="rect">
            <a:avLst/>
          </a:prstGeom>
        </p:spPr>
      </p:pic>
      <p:pic>
        <p:nvPicPr>
          <p:cNvPr id="15" name="图片 14" descr="d5c60f401eed44ecb2ce72f9aa8e6d56.jpg"/>
          <p:cNvPicPr>
            <a:picLocks noChangeAspect="1"/>
          </p:cNvPicPr>
          <p:nvPr/>
        </p:nvPicPr>
        <p:blipFill>
          <a:blip r:embed="rId10" cstate="print"/>
          <a:stretch>
            <a:fillRect/>
          </a:stretch>
        </p:blipFill>
        <p:spPr>
          <a:xfrm>
            <a:off x="5880101" y="4089399"/>
            <a:ext cx="3530602" cy="235373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FF0000"/>
                </a:solidFill>
              </a:rPr>
              <a:t>　　　　　丰富的校园生活（</a:t>
            </a:r>
            <a:r>
              <a:rPr lang="zh-CN" altLang="en-US" sz="3200" dirty="0" smtClean="0">
                <a:solidFill>
                  <a:srgbClr val="FF0000"/>
                </a:solidFill>
              </a:rPr>
              <a:t>志愿者篇</a:t>
            </a:r>
            <a:r>
              <a:rPr lang="zh-CN" altLang="en-US" dirty="0" smtClean="0">
                <a:solidFill>
                  <a:srgbClr val="FF0000"/>
                </a:solidFill>
              </a:rPr>
              <a:t>）</a:t>
            </a:r>
            <a:endParaRPr lang="zh-CN" altLang="en-US" dirty="0"/>
          </a:p>
        </p:txBody>
      </p:sp>
      <p:pic>
        <p:nvPicPr>
          <p:cNvPr id="12" name="内容占位符 11" descr="1543233331.jpg"/>
          <p:cNvPicPr>
            <a:picLocks noGrp="1" noChangeAspect="1"/>
          </p:cNvPicPr>
          <p:nvPr>
            <p:ph idx="1"/>
          </p:nvPr>
        </p:nvPicPr>
        <p:blipFill>
          <a:blip r:embed="rId2" cstate="print"/>
          <a:stretch>
            <a:fillRect/>
          </a:stretch>
        </p:blipFill>
        <p:spPr>
          <a:xfrm>
            <a:off x="1550920" y="1545591"/>
            <a:ext cx="4053181" cy="2757961"/>
          </a:xfrm>
        </p:spPr>
      </p:pic>
      <p:pic>
        <p:nvPicPr>
          <p:cNvPr id="4"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270932" y="389467"/>
            <a:ext cx="1406866" cy="1674225"/>
            <a:chOff x="-209759" y="-106435"/>
            <a:chExt cx="1164097" cy="1253948"/>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209759" y="-106435"/>
              <a:ext cx="1164097" cy="1180748"/>
              <a:chOff x="-209759" y="-106435"/>
              <a:chExt cx="1164097" cy="1180748"/>
            </a:xfrm>
          </p:grpSpPr>
          <p:pic>
            <p:nvPicPr>
              <p:cNvPr id="8"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7" cstate="print"/>
              <a:srcRect/>
              <a:stretch>
                <a:fillRect/>
              </a:stretch>
            </p:blipFill>
            <p:spPr bwMode="auto">
              <a:xfrm>
                <a:off x="63819" y="101840"/>
                <a:ext cx="890519" cy="972473"/>
              </a:xfrm>
              <a:prstGeom prst="rect">
                <a:avLst/>
              </a:prstGeom>
              <a:noFill/>
              <a:ln w="9525">
                <a:noFill/>
                <a:miter lim="800000"/>
                <a:headEnd/>
                <a:tailEnd/>
              </a:ln>
            </p:spPr>
          </p:pic>
        </p:grpSp>
      </p:grpSp>
      <p:pic>
        <p:nvPicPr>
          <p:cNvPr id="13" name="图片 12" descr="1543245675.jpg"/>
          <p:cNvPicPr>
            <a:picLocks noChangeAspect="1"/>
          </p:cNvPicPr>
          <p:nvPr/>
        </p:nvPicPr>
        <p:blipFill>
          <a:blip r:embed="rId8" cstate="print"/>
          <a:stretch>
            <a:fillRect/>
          </a:stretch>
        </p:blipFill>
        <p:spPr>
          <a:xfrm>
            <a:off x="5679347" y="1399796"/>
            <a:ext cx="4353886" cy="2902591"/>
          </a:xfrm>
          <a:prstGeom prst="rect">
            <a:avLst/>
          </a:prstGeom>
        </p:spPr>
      </p:pic>
      <p:pic>
        <p:nvPicPr>
          <p:cNvPr id="14" name="图片 13" descr="1543208175.jpg"/>
          <p:cNvPicPr>
            <a:picLocks noChangeAspect="1"/>
          </p:cNvPicPr>
          <p:nvPr/>
        </p:nvPicPr>
        <p:blipFill>
          <a:blip r:embed="rId9" cstate="print"/>
          <a:stretch>
            <a:fillRect/>
          </a:stretch>
        </p:blipFill>
        <p:spPr>
          <a:xfrm>
            <a:off x="1426128" y="3772250"/>
            <a:ext cx="4410864" cy="2940576"/>
          </a:xfrm>
          <a:prstGeom prst="rect">
            <a:avLst/>
          </a:prstGeom>
        </p:spPr>
      </p:pic>
      <p:pic>
        <p:nvPicPr>
          <p:cNvPr id="31746" name="Picture 2"/>
          <p:cNvPicPr>
            <a:picLocks noChangeAspect="1" noChangeArrowheads="1"/>
          </p:cNvPicPr>
          <p:nvPr/>
        </p:nvPicPr>
        <p:blipFill>
          <a:blip r:embed="rId10" cstate="print"/>
          <a:srcRect/>
          <a:stretch>
            <a:fillRect/>
          </a:stretch>
        </p:blipFill>
        <p:spPr bwMode="auto">
          <a:xfrm>
            <a:off x="6014908" y="3837357"/>
            <a:ext cx="3926046" cy="2840279"/>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FF0000"/>
                </a:solidFill>
              </a:rPr>
              <a:t>　　　　　丰富的校园生活（</a:t>
            </a:r>
            <a:r>
              <a:rPr lang="zh-CN" altLang="en-US" sz="3200" dirty="0" smtClean="0">
                <a:solidFill>
                  <a:srgbClr val="FF0000"/>
                </a:solidFill>
              </a:rPr>
              <a:t>体育篇</a:t>
            </a:r>
            <a:r>
              <a:rPr lang="zh-CN" altLang="en-US" dirty="0" smtClean="0">
                <a:solidFill>
                  <a:srgbClr val="FF0000"/>
                </a:solidFill>
              </a:rPr>
              <a:t>）</a:t>
            </a:r>
            <a:endParaRPr lang="zh-CN" altLang="en-US" dirty="0"/>
          </a:p>
        </p:txBody>
      </p:sp>
      <p:pic>
        <p:nvPicPr>
          <p:cNvPr id="12" name="内容占位符 11" descr="1b272de55cbb470c9adc0bbafd6a59b2.jpg"/>
          <p:cNvPicPr>
            <a:picLocks noGrp="1" noChangeAspect="1"/>
          </p:cNvPicPr>
          <p:nvPr>
            <p:ph idx="1"/>
          </p:nvPr>
        </p:nvPicPr>
        <p:blipFill>
          <a:blip r:embed="rId2" cstate="print"/>
          <a:stretch>
            <a:fillRect/>
          </a:stretch>
        </p:blipFill>
        <p:spPr>
          <a:xfrm>
            <a:off x="1015068" y="1322287"/>
            <a:ext cx="3296873" cy="2197915"/>
          </a:xfrm>
          <a:prstGeom prst="ellipse">
            <a:avLst/>
          </a:prstGeom>
        </p:spPr>
      </p:pic>
      <p:pic>
        <p:nvPicPr>
          <p:cNvPr id="4"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0" y="0"/>
            <a:ext cx="1406866" cy="1674225"/>
            <a:chOff x="-209759" y="-106435"/>
            <a:chExt cx="1164097" cy="1253948"/>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209759" y="-106435"/>
              <a:ext cx="1164097" cy="1180748"/>
              <a:chOff x="-209759" y="-106435"/>
              <a:chExt cx="1164097" cy="1180748"/>
            </a:xfrm>
          </p:grpSpPr>
          <p:pic>
            <p:nvPicPr>
              <p:cNvPr id="8"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7" cstate="print"/>
              <a:srcRect/>
              <a:stretch>
                <a:fillRect/>
              </a:stretch>
            </p:blipFill>
            <p:spPr bwMode="auto">
              <a:xfrm>
                <a:off x="63819" y="101840"/>
                <a:ext cx="890519" cy="972473"/>
              </a:xfrm>
              <a:prstGeom prst="rect">
                <a:avLst/>
              </a:prstGeom>
              <a:noFill/>
              <a:ln w="9525">
                <a:noFill/>
                <a:miter lim="800000"/>
                <a:headEnd/>
                <a:tailEnd/>
              </a:ln>
            </p:spPr>
          </p:pic>
        </p:grpSp>
      </p:grpSp>
      <p:pic>
        <p:nvPicPr>
          <p:cNvPr id="13" name="图片 12" descr="4d274352aff944b784873fc44f2e6658.jpg"/>
          <p:cNvPicPr>
            <a:picLocks noChangeAspect="1"/>
          </p:cNvPicPr>
          <p:nvPr/>
        </p:nvPicPr>
        <p:blipFill>
          <a:blip r:embed="rId8" cstate="print"/>
          <a:stretch>
            <a:fillRect/>
          </a:stretch>
        </p:blipFill>
        <p:spPr>
          <a:xfrm>
            <a:off x="4437428" y="1375562"/>
            <a:ext cx="3020386" cy="2131036"/>
          </a:xfrm>
          <a:prstGeom prst="ellipse">
            <a:avLst/>
          </a:prstGeom>
        </p:spPr>
      </p:pic>
      <p:pic>
        <p:nvPicPr>
          <p:cNvPr id="14" name="图片 13" descr="750acb78df2d478bb1b247843bfa90f7.jpg"/>
          <p:cNvPicPr>
            <a:picLocks noChangeAspect="1"/>
          </p:cNvPicPr>
          <p:nvPr/>
        </p:nvPicPr>
        <p:blipFill>
          <a:blip r:embed="rId9" cstate="print"/>
          <a:stretch>
            <a:fillRect/>
          </a:stretch>
        </p:blipFill>
        <p:spPr>
          <a:xfrm>
            <a:off x="7441034" y="1321797"/>
            <a:ext cx="3691157" cy="2522986"/>
          </a:xfrm>
          <a:prstGeom prst="ellipse">
            <a:avLst/>
          </a:prstGeom>
        </p:spPr>
      </p:pic>
      <p:pic>
        <p:nvPicPr>
          <p:cNvPr id="15" name="图片 14" descr="cd84466ca5fb4251afccc0cae7330c8e.jpg"/>
          <p:cNvPicPr>
            <a:picLocks noChangeAspect="1"/>
          </p:cNvPicPr>
          <p:nvPr/>
        </p:nvPicPr>
        <p:blipFill>
          <a:blip r:embed="rId10" cstate="print"/>
          <a:stretch>
            <a:fillRect/>
          </a:stretch>
        </p:blipFill>
        <p:spPr>
          <a:xfrm>
            <a:off x="4047688" y="3620963"/>
            <a:ext cx="3770851" cy="2884701"/>
          </a:xfrm>
          <a:prstGeom prst="ellipse">
            <a:avLst/>
          </a:prstGeom>
        </p:spPr>
      </p:pic>
      <p:pic>
        <p:nvPicPr>
          <p:cNvPr id="16" name="图片 15" descr="21f45dd70b704fb0aba6e191e33e7f4a.jpg"/>
          <p:cNvPicPr>
            <a:picLocks noChangeAspect="1"/>
          </p:cNvPicPr>
          <p:nvPr/>
        </p:nvPicPr>
        <p:blipFill>
          <a:blip r:embed="rId11" cstate="print"/>
          <a:stretch>
            <a:fillRect/>
          </a:stretch>
        </p:blipFill>
        <p:spPr>
          <a:xfrm>
            <a:off x="512078" y="3618015"/>
            <a:ext cx="3556582" cy="2667437"/>
          </a:xfrm>
          <a:prstGeom prst="ellipse">
            <a:avLst/>
          </a:prstGeom>
        </p:spPr>
      </p:pic>
      <p:pic>
        <p:nvPicPr>
          <p:cNvPr id="17" name="图片 16" descr="87520dade45f4f6c8289e50e5cd9db6a.jpg"/>
          <p:cNvPicPr>
            <a:picLocks noChangeAspect="1"/>
          </p:cNvPicPr>
          <p:nvPr/>
        </p:nvPicPr>
        <p:blipFill>
          <a:blip r:embed="rId12" cstate="print"/>
          <a:stretch>
            <a:fillRect/>
          </a:stretch>
        </p:blipFill>
        <p:spPr>
          <a:xfrm>
            <a:off x="7864679" y="3658183"/>
            <a:ext cx="3804408" cy="2904032"/>
          </a:xfrm>
          <a:prstGeom prst="ellipse">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FF0000"/>
                </a:solidFill>
              </a:rPr>
              <a:t>　　　　丰富的校园生活（</a:t>
            </a:r>
            <a:r>
              <a:rPr lang="zh-CN" altLang="en-US" sz="3200" dirty="0" smtClean="0">
                <a:solidFill>
                  <a:srgbClr val="FF0000"/>
                </a:solidFill>
              </a:rPr>
              <a:t>成长篇</a:t>
            </a:r>
            <a:r>
              <a:rPr lang="zh-CN" altLang="en-US" dirty="0" smtClean="0">
                <a:solidFill>
                  <a:srgbClr val="FF0000"/>
                </a:solidFill>
              </a:rPr>
              <a:t>）</a:t>
            </a:r>
            <a:endParaRPr lang="zh-CN" altLang="en-US" dirty="0"/>
          </a:p>
        </p:txBody>
      </p:sp>
      <p:pic>
        <p:nvPicPr>
          <p:cNvPr id="12" name="内容占位符 11" descr="5c38e60f4339496588076204fdba19d0.jpg"/>
          <p:cNvPicPr>
            <a:picLocks noGrp="1" noChangeAspect="1"/>
          </p:cNvPicPr>
          <p:nvPr>
            <p:ph idx="1"/>
          </p:nvPr>
        </p:nvPicPr>
        <p:blipFill>
          <a:blip r:embed="rId2" cstate="print"/>
          <a:stretch>
            <a:fillRect/>
          </a:stretch>
        </p:blipFill>
        <p:spPr>
          <a:xfrm>
            <a:off x="6057202" y="4092874"/>
            <a:ext cx="3883753" cy="2589169"/>
          </a:xfrm>
        </p:spPr>
      </p:pic>
      <p:pic>
        <p:nvPicPr>
          <p:cNvPr id="4"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270932" y="389467"/>
            <a:ext cx="1406866" cy="1674225"/>
            <a:chOff x="-209759" y="-106435"/>
            <a:chExt cx="1164097" cy="1253948"/>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209759" y="-106435"/>
              <a:ext cx="1164097" cy="1180748"/>
              <a:chOff x="-209759" y="-106435"/>
              <a:chExt cx="1164097" cy="1180748"/>
            </a:xfrm>
          </p:grpSpPr>
          <p:pic>
            <p:nvPicPr>
              <p:cNvPr id="8"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7" cstate="print"/>
              <a:srcRect/>
              <a:stretch>
                <a:fillRect/>
              </a:stretch>
            </p:blipFill>
            <p:spPr bwMode="auto">
              <a:xfrm>
                <a:off x="63819" y="101840"/>
                <a:ext cx="890519" cy="972473"/>
              </a:xfrm>
              <a:prstGeom prst="rect">
                <a:avLst/>
              </a:prstGeom>
              <a:noFill/>
              <a:ln w="9525">
                <a:noFill/>
                <a:miter lim="800000"/>
                <a:headEnd/>
                <a:tailEnd/>
              </a:ln>
            </p:spPr>
          </p:pic>
        </p:grpSp>
      </p:grpSp>
      <p:pic>
        <p:nvPicPr>
          <p:cNvPr id="13" name="图片 12" descr="65d9d88c2b404262997fc9ab33241588.jpg"/>
          <p:cNvPicPr>
            <a:picLocks noChangeAspect="1"/>
          </p:cNvPicPr>
          <p:nvPr/>
        </p:nvPicPr>
        <p:blipFill>
          <a:blip r:embed="rId8" cstate="print"/>
          <a:stretch>
            <a:fillRect/>
          </a:stretch>
        </p:blipFill>
        <p:spPr>
          <a:xfrm>
            <a:off x="6090408" y="1322665"/>
            <a:ext cx="4060271" cy="2706848"/>
          </a:xfrm>
          <a:prstGeom prst="rect">
            <a:avLst/>
          </a:prstGeom>
        </p:spPr>
      </p:pic>
      <p:pic>
        <p:nvPicPr>
          <p:cNvPr id="14" name="图片 13" descr="5e76def8fc9c41ee88f5aad24fb28ab5.jpg"/>
          <p:cNvPicPr>
            <a:picLocks noChangeAspect="1"/>
          </p:cNvPicPr>
          <p:nvPr/>
        </p:nvPicPr>
        <p:blipFill>
          <a:blip r:embed="rId9" cstate="print"/>
          <a:stretch>
            <a:fillRect/>
          </a:stretch>
        </p:blipFill>
        <p:spPr>
          <a:xfrm>
            <a:off x="1904650" y="1372998"/>
            <a:ext cx="4093827" cy="2729218"/>
          </a:xfrm>
          <a:prstGeom prst="rect">
            <a:avLst/>
          </a:prstGeom>
        </p:spPr>
      </p:pic>
      <p:pic>
        <p:nvPicPr>
          <p:cNvPr id="15" name="图片 14" descr="2ba3119453de48b3ba861a304e32f446.jpg"/>
          <p:cNvPicPr>
            <a:picLocks noChangeAspect="1"/>
          </p:cNvPicPr>
          <p:nvPr/>
        </p:nvPicPr>
        <p:blipFill>
          <a:blip r:embed="rId10" cstate="print"/>
          <a:stretch>
            <a:fillRect/>
          </a:stretch>
        </p:blipFill>
        <p:spPr>
          <a:xfrm>
            <a:off x="1784182" y="4068660"/>
            <a:ext cx="4128644" cy="278933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FF0000"/>
                </a:solidFill>
              </a:rPr>
              <a:t>　　　　　丰富的校园生活</a:t>
            </a:r>
            <a:endParaRPr lang="zh-CN" altLang="en-US" dirty="0"/>
          </a:p>
        </p:txBody>
      </p:sp>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270932" y="389467"/>
            <a:ext cx="1406866" cy="1674225"/>
            <a:chOff x="-209759" y="-106435"/>
            <a:chExt cx="1164097" cy="1253948"/>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209759" y="-106435"/>
              <a:ext cx="1164097" cy="1180748"/>
              <a:chOff x="-209759" y="-106435"/>
              <a:chExt cx="1164097" cy="1180748"/>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63819" y="101840"/>
                <a:ext cx="890519" cy="972473"/>
              </a:xfrm>
              <a:prstGeom prst="rect">
                <a:avLst/>
              </a:prstGeom>
              <a:noFill/>
              <a:ln w="9525">
                <a:noFill/>
                <a:miter lim="800000"/>
                <a:headEnd/>
                <a:tailEnd/>
              </a:ln>
            </p:spPr>
          </p:pic>
        </p:grpSp>
      </p:grpSp>
      <p:pic>
        <p:nvPicPr>
          <p:cNvPr id="12" name="Picture 29" descr="S}JH2IOFCTCKT%ABCHIC7H9"/>
          <p:cNvPicPr>
            <a:picLocks noGrp="1" noChangeAspect="1"/>
          </p:cNvPicPr>
          <p:nvPr>
            <p:ph idx="1"/>
          </p:nvPr>
        </p:nvPicPr>
        <p:blipFill>
          <a:blip r:embed="rId7" cstate="print">
            <a:lum bright="24000"/>
          </a:blip>
          <a:stretch>
            <a:fillRect/>
          </a:stretch>
        </p:blipFill>
        <p:spPr bwMode="auto">
          <a:xfrm>
            <a:off x="401026" y="4008212"/>
            <a:ext cx="2766066" cy="2124140"/>
          </a:xfrm>
          <a:prstGeom prst="roundRect">
            <a:avLst/>
          </a:prstGeom>
          <a:blipFill dpi="0" rotWithShape="1">
            <a:blip r:embed="rId8" cstate="print"/>
            <a:srcRect/>
            <a:stretch>
              <a:fillRect/>
            </a:stretch>
          </a:blipFill>
          <a:ln w="19050">
            <a:solidFill>
              <a:srgbClr val="B01319"/>
            </a:solidFill>
            <a:round/>
          </a:ln>
          <a:effectLst>
            <a:outerShdw dist="125724" dir="2700000" algn="ctr" rotWithShape="0">
              <a:srgbClr val="808080"/>
            </a:outerShdw>
          </a:effectLst>
        </p:spPr>
      </p:pic>
      <p:pic>
        <p:nvPicPr>
          <p:cNvPr id="13" name="Picture 21" descr="MQ`GB][K7S@CDST]3JB7I$K"/>
          <p:cNvPicPr>
            <a:picLocks noChangeAspect="1"/>
          </p:cNvPicPr>
          <p:nvPr/>
        </p:nvPicPr>
        <p:blipFill>
          <a:blip r:embed="rId9" cstate="print">
            <a:lum bright="24000"/>
          </a:blip>
          <a:stretch>
            <a:fillRect/>
          </a:stretch>
        </p:blipFill>
        <p:spPr bwMode="auto">
          <a:xfrm>
            <a:off x="2885813" y="1961380"/>
            <a:ext cx="3132770" cy="2139950"/>
          </a:xfrm>
          <a:prstGeom prst="roundRect">
            <a:avLst/>
          </a:prstGeom>
          <a:blipFill dpi="0" rotWithShape="1">
            <a:blip r:embed="rId8" cstate="print"/>
            <a:srcRect/>
            <a:stretch>
              <a:fillRect/>
            </a:stretch>
          </a:blipFill>
          <a:ln w="19050">
            <a:solidFill>
              <a:srgbClr val="B01319"/>
            </a:solidFill>
            <a:round/>
          </a:ln>
          <a:effectLst>
            <a:outerShdw dist="125724" dir="2700000" algn="ctr" rotWithShape="0">
              <a:srgbClr val="808080"/>
            </a:outerShdw>
          </a:effectLst>
        </p:spPr>
      </p:pic>
      <p:pic>
        <p:nvPicPr>
          <p:cNvPr id="14" name="Picture 23" descr="1E4QCJG5M{@_4260[R(1NSO"/>
          <p:cNvPicPr>
            <a:picLocks noChangeAspect="1"/>
          </p:cNvPicPr>
          <p:nvPr/>
        </p:nvPicPr>
        <p:blipFill>
          <a:blip r:embed="rId10" cstate="print">
            <a:lum bright="12000"/>
          </a:blip>
          <a:stretch>
            <a:fillRect/>
          </a:stretch>
        </p:blipFill>
        <p:spPr bwMode="auto">
          <a:xfrm>
            <a:off x="6227020" y="1178939"/>
            <a:ext cx="2925713" cy="2344437"/>
          </a:xfrm>
          <a:prstGeom prst="roundRect">
            <a:avLst/>
          </a:prstGeom>
          <a:blipFill dpi="0" rotWithShape="1">
            <a:blip r:embed="rId8" cstate="print"/>
            <a:srcRect/>
            <a:stretch>
              <a:fillRect/>
            </a:stretch>
          </a:blipFill>
          <a:ln w="19050">
            <a:solidFill>
              <a:schemeClr val="tx2"/>
            </a:solidFill>
            <a:round/>
          </a:ln>
          <a:effectLst>
            <a:outerShdw dist="125724" dir="2700000" algn="ctr" rotWithShape="0">
              <a:srgbClr val="808080"/>
            </a:outerShdw>
          </a:effectLst>
        </p:spPr>
      </p:pic>
      <p:pic>
        <p:nvPicPr>
          <p:cNvPr id="30723" name="Picture 3"/>
          <p:cNvPicPr>
            <a:picLocks noChangeAspect="1" noChangeArrowheads="1"/>
          </p:cNvPicPr>
          <p:nvPr/>
        </p:nvPicPr>
        <p:blipFill>
          <a:blip r:embed="rId11" cstate="print"/>
          <a:srcRect/>
          <a:stretch>
            <a:fillRect/>
          </a:stretch>
        </p:blipFill>
        <p:spPr bwMode="auto">
          <a:xfrm>
            <a:off x="6434356" y="3482226"/>
            <a:ext cx="2617365" cy="3225708"/>
          </a:xfrm>
          <a:prstGeom prst="rect">
            <a:avLst/>
          </a:prstGeom>
          <a:noFill/>
          <a:ln w="9525">
            <a:noFill/>
            <a:miter lim="800000"/>
            <a:headEnd/>
            <a:tailEnd/>
          </a:ln>
        </p:spPr>
      </p:pic>
      <p:pic>
        <p:nvPicPr>
          <p:cNvPr id="17" name="Picture 7" descr="71C4I@UZ0Y]YMZKDCE]4GC5"/>
          <p:cNvPicPr>
            <a:picLocks noChangeAspect="1"/>
          </p:cNvPicPr>
          <p:nvPr/>
        </p:nvPicPr>
        <p:blipFill>
          <a:blip r:embed="rId12" cstate="print">
            <a:lum bright="24000"/>
          </a:blip>
          <a:stretch>
            <a:fillRect/>
          </a:stretch>
        </p:blipFill>
        <p:spPr bwMode="auto">
          <a:xfrm>
            <a:off x="3218553" y="4249537"/>
            <a:ext cx="2763520" cy="1983105"/>
          </a:xfrm>
          <a:prstGeom prst="roundRect">
            <a:avLst/>
          </a:prstGeom>
          <a:blipFill dpi="0" rotWithShape="1">
            <a:blip r:embed="rId8" cstate="print"/>
            <a:srcRect/>
            <a:stretch>
              <a:fillRect/>
            </a:stretch>
          </a:blipFill>
          <a:ln w="19050">
            <a:solidFill>
              <a:srgbClr val="B01319"/>
            </a:solidFill>
            <a:round/>
          </a:ln>
          <a:effectLst>
            <a:outerShdw dist="125724" dir="2700000" algn="ctr" rotWithShape="0">
              <a:srgbClr val="808080"/>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3" name="Picture 9" descr="F:\ppt素材\图标\我收集的图标\字体\3.png"/>
          <p:cNvPicPr>
            <a:picLocks noChangeAspect="1" noChangeArrowheads="1"/>
          </p:cNvPicPr>
          <p:nvPr/>
        </p:nvPicPr>
        <p:blipFill>
          <a:blip r:embed="rId2" cstate="print"/>
          <a:srcRect/>
          <a:stretch>
            <a:fillRect/>
          </a:stretch>
        </p:blipFill>
        <p:spPr bwMode="auto">
          <a:xfrm>
            <a:off x="319088" y="433388"/>
            <a:ext cx="4419600" cy="633412"/>
          </a:xfrm>
          <a:prstGeom prst="rect">
            <a:avLst/>
          </a:prstGeom>
          <a:noFill/>
          <a:ln w="9525">
            <a:noFill/>
            <a:miter lim="800000"/>
            <a:headEnd/>
            <a:tailEnd/>
          </a:ln>
        </p:spPr>
      </p:pic>
      <p:pic>
        <p:nvPicPr>
          <p:cNvPr id="18434" name="Picture 6" descr="F:\超棒ppt模板\中国风\中国风物件\maobi.png"/>
          <p:cNvPicPr>
            <a:picLocks noChangeAspect="1" noChangeArrowheads="1"/>
          </p:cNvPicPr>
          <p:nvPr/>
        </p:nvPicPr>
        <p:blipFill>
          <a:blip r:embed="rId3" cstate="print"/>
          <a:srcRect/>
          <a:stretch>
            <a:fillRect/>
          </a:stretch>
        </p:blipFill>
        <p:spPr bwMode="auto">
          <a:xfrm>
            <a:off x="152400" y="214313"/>
            <a:ext cx="817563" cy="817562"/>
          </a:xfrm>
          <a:prstGeom prst="rect">
            <a:avLst/>
          </a:prstGeom>
          <a:noFill/>
          <a:ln w="9525">
            <a:noFill/>
            <a:miter lim="800000"/>
            <a:headEnd/>
            <a:tailEnd/>
          </a:ln>
        </p:spPr>
      </p:pic>
      <p:pic>
        <p:nvPicPr>
          <p:cNvPr id="7174" name="Picture 8" descr="5S~VB2B}6F8W4MZE(CBZ}YX"/>
          <p:cNvPicPr>
            <a:picLocks noChangeAspect="1"/>
          </p:cNvPicPr>
          <p:nvPr/>
        </p:nvPicPr>
        <p:blipFill>
          <a:blip r:embed="rId4" cstate="print">
            <a:lum bright="18000"/>
          </a:blip>
          <a:srcRect/>
          <a:stretch>
            <a:fillRect/>
          </a:stretch>
        </p:blipFill>
        <p:spPr>
          <a:xfrm>
            <a:off x="5520055" y="4527550"/>
            <a:ext cx="3086735" cy="2222500"/>
          </a:xfrm>
          <a:prstGeom prst="roundRect">
            <a:avLst/>
          </a:prstGeom>
          <a:noFill/>
          <a:ln w="9525">
            <a:noFill/>
          </a:ln>
        </p:spPr>
      </p:pic>
      <p:pic>
        <p:nvPicPr>
          <p:cNvPr id="2" name="Picture 12" descr="O75S8K1KMM~TXH85{RR1`40"/>
          <p:cNvPicPr>
            <a:picLocks noChangeAspect="1"/>
          </p:cNvPicPr>
          <p:nvPr/>
        </p:nvPicPr>
        <p:blipFill>
          <a:blip r:embed="rId5" cstate="print">
            <a:lum bright="18000"/>
          </a:blip>
          <a:srcRect/>
          <a:stretch>
            <a:fillRect/>
          </a:stretch>
        </p:blipFill>
        <p:spPr>
          <a:xfrm>
            <a:off x="800735" y="1449705"/>
            <a:ext cx="2971165" cy="2139950"/>
          </a:xfrm>
          <a:prstGeom prst="roundRect">
            <a:avLst/>
          </a:prstGeom>
          <a:noFill/>
          <a:ln w="9525">
            <a:noFill/>
          </a:ln>
        </p:spPr>
      </p:pic>
      <p:pic>
        <p:nvPicPr>
          <p:cNvPr id="7181" name="Picture 10" descr="`PVRAWX}XW0T)R)AS3TH1JA"/>
          <p:cNvPicPr>
            <a:picLocks noChangeAspect="1"/>
          </p:cNvPicPr>
          <p:nvPr/>
        </p:nvPicPr>
        <p:blipFill>
          <a:blip r:embed="rId6" cstate="print">
            <a:lum bright="18000"/>
          </a:blip>
          <a:srcRect/>
          <a:stretch>
            <a:fillRect/>
          </a:stretch>
        </p:blipFill>
        <p:spPr>
          <a:xfrm>
            <a:off x="2450465" y="3589655"/>
            <a:ext cx="2972435" cy="2139950"/>
          </a:xfrm>
          <a:prstGeom prst="roundRect">
            <a:avLst/>
          </a:prstGeom>
          <a:noFill/>
          <a:ln w="9525">
            <a:noFill/>
          </a:ln>
        </p:spPr>
      </p:pic>
      <p:sp>
        <p:nvSpPr>
          <p:cNvPr id="5131" name="TextBox 2"/>
          <p:cNvSpPr txBox="1">
            <a:spLocks noChangeArrowheads="1"/>
          </p:cNvSpPr>
          <p:nvPr/>
        </p:nvSpPr>
        <p:spPr bwMode="auto">
          <a:xfrm>
            <a:off x="896938" y="287338"/>
            <a:ext cx="7500442" cy="707886"/>
          </a:xfrm>
          <a:prstGeom prst="rect">
            <a:avLst/>
          </a:prstGeom>
          <a:noFill/>
          <a:ln>
            <a:noFill/>
          </a:ln>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4000" dirty="0" smtClean="0">
                <a:solidFill>
                  <a:srgbClr val="C00000"/>
                </a:solidFill>
                <a:latin typeface="微软雅黑" panose="020B0503020204020204" pitchFamily="34" charset="-122"/>
                <a:ea typeface="微软雅黑" panose="020B0503020204020204" pitchFamily="34" charset="-122"/>
                <a:sym typeface="+mn-ea"/>
              </a:rPr>
              <a:t>　　　　　　　　师</a:t>
            </a:r>
            <a:r>
              <a:rPr lang="zh-CN" altLang="en-US" sz="4000" dirty="0">
                <a:solidFill>
                  <a:srgbClr val="C00000"/>
                </a:solidFill>
                <a:latin typeface="微软雅黑" panose="020B0503020204020204" pitchFamily="34" charset="-122"/>
                <a:ea typeface="微软雅黑" panose="020B0503020204020204" pitchFamily="34" charset="-122"/>
                <a:sym typeface="+mn-ea"/>
              </a:rPr>
              <a:t>生风</a:t>
            </a:r>
            <a:r>
              <a:rPr lang="zh-CN" altLang="en-US" sz="4000" dirty="0" smtClean="0">
                <a:solidFill>
                  <a:srgbClr val="C00000"/>
                </a:solidFill>
                <a:latin typeface="微软雅黑" panose="020B0503020204020204" pitchFamily="34" charset="-122"/>
                <a:ea typeface="微软雅黑" panose="020B0503020204020204" pitchFamily="34" charset="-122"/>
                <a:sym typeface="+mn-ea"/>
              </a:rPr>
              <a:t>采一</a:t>
            </a:r>
            <a:endParaRPr lang="zh-CN" altLang="en-US" sz="4000" b="1" dirty="0">
              <a:solidFill>
                <a:srgbClr val="C00000"/>
              </a:solidFill>
              <a:latin typeface="微软雅黑" panose="020B0503020204020204" pitchFamily="34" charset="-122"/>
              <a:ea typeface="微软雅黑" panose="020B0503020204020204" pitchFamily="34" charset="-122"/>
              <a:cs typeface="+mn-ea"/>
              <a:sym typeface="+mn-ea"/>
            </a:endParaRPr>
          </a:p>
        </p:txBody>
      </p:sp>
      <p:pic>
        <p:nvPicPr>
          <p:cNvPr id="3" name="Picture 14" descr="YI{S9IK{DD~Y0RS[UJXDE~T"/>
          <p:cNvPicPr>
            <a:picLocks noChangeAspect="1"/>
          </p:cNvPicPr>
          <p:nvPr/>
        </p:nvPicPr>
        <p:blipFill>
          <a:blip r:embed="rId7" cstate="print"/>
          <a:stretch>
            <a:fillRect/>
          </a:stretch>
        </p:blipFill>
        <p:spPr>
          <a:xfrm>
            <a:off x="7729538" y="1462088"/>
            <a:ext cx="3246437" cy="2436812"/>
          </a:xfrm>
          <a:prstGeom prst="rect">
            <a:avLst/>
          </a:prstGeom>
          <a:noFill/>
          <a:ln w="9525">
            <a:noFill/>
          </a:ln>
          <a:effectLst>
            <a:outerShdw blurRad="330200" dist="38100" dir="5400000" algn="t" rotWithShape="0">
              <a:srgbClr val="C00000">
                <a:alpha val="40000"/>
              </a:srgbClr>
            </a:outerShdw>
          </a:effectLst>
        </p:spPr>
      </p:pic>
      <p:sp>
        <p:nvSpPr>
          <p:cNvPr id="18440" name="文本框 3"/>
          <p:cNvSpPr txBox="1">
            <a:spLocks noChangeArrowheads="1"/>
          </p:cNvSpPr>
          <p:nvPr/>
        </p:nvSpPr>
        <p:spPr bwMode="auto">
          <a:xfrm>
            <a:off x="6235700" y="4117975"/>
            <a:ext cx="1331913" cy="366713"/>
          </a:xfrm>
          <a:prstGeom prst="rect">
            <a:avLst/>
          </a:prstGeom>
          <a:noFill/>
          <a:ln w="9525">
            <a:noFill/>
            <a:miter lim="800000"/>
            <a:headEnd/>
            <a:tailEnd/>
          </a:ln>
        </p:spPr>
        <p:txBody>
          <a:bodyPr wrap="none">
            <a:spAutoFit/>
          </a:bodyPr>
          <a:lstStyle/>
          <a:p>
            <a:pPr algn="r" eaLnBrk="0" hangingPunct="0"/>
            <a:r>
              <a:rPr lang="zh-CN" altLang="en-US" b="1">
                <a:solidFill>
                  <a:srgbClr val="FF0000"/>
                </a:solidFill>
                <a:latin typeface="Arial" charset="0"/>
                <a:sym typeface="+mn-ea"/>
              </a:rPr>
              <a:t>优秀组织奖</a:t>
            </a:r>
            <a:endParaRPr lang="zh-CN" altLang="en-US"/>
          </a:p>
        </p:txBody>
      </p:sp>
      <p:sp>
        <p:nvSpPr>
          <p:cNvPr id="18441" name="文本框 5"/>
          <p:cNvSpPr txBox="1">
            <a:spLocks noChangeArrowheads="1"/>
          </p:cNvSpPr>
          <p:nvPr/>
        </p:nvSpPr>
        <p:spPr bwMode="auto">
          <a:xfrm>
            <a:off x="892175" y="3797300"/>
            <a:ext cx="1333500" cy="639763"/>
          </a:xfrm>
          <a:prstGeom prst="rect">
            <a:avLst/>
          </a:prstGeom>
          <a:noFill/>
          <a:ln w="9525">
            <a:noFill/>
            <a:miter lim="800000"/>
            <a:headEnd/>
            <a:tailEnd/>
          </a:ln>
        </p:spPr>
        <p:txBody>
          <a:bodyPr wrap="none">
            <a:spAutoFit/>
          </a:bodyPr>
          <a:lstStyle/>
          <a:p>
            <a:pPr algn="ctr"/>
            <a:r>
              <a:rPr lang="zh-CN" altLang="en-US" b="1">
                <a:latin typeface="Arial" charset="0"/>
                <a:sym typeface="+mn-ea"/>
              </a:rPr>
              <a:t>高留云老师</a:t>
            </a:r>
          </a:p>
          <a:p>
            <a:pPr algn="ctr"/>
            <a:r>
              <a:rPr lang="zh-CN" altLang="en-US" b="1">
                <a:solidFill>
                  <a:srgbClr val="FF0000"/>
                </a:solidFill>
                <a:latin typeface="Arial" charset="0"/>
                <a:sym typeface="+mn-ea"/>
              </a:rPr>
              <a:t>荣获二等奖</a:t>
            </a:r>
            <a:endParaRPr lang="zh-CN" altLang="en-US"/>
          </a:p>
        </p:txBody>
      </p:sp>
      <p:sp>
        <p:nvSpPr>
          <p:cNvPr id="18442" name="文本框 6"/>
          <p:cNvSpPr txBox="1">
            <a:spLocks noChangeArrowheads="1"/>
          </p:cNvSpPr>
          <p:nvPr/>
        </p:nvSpPr>
        <p:spPr bwMode="auto">
          <a:xfrm>
            <a:off x="3311525" y="5819775"/>
            <a:ext cx="1333500" cy="641350"/>
          </a:xfrm>
          <a:prstGeom prst="rect">
            <a:avLst/>
          </a:prstGeom>
          <a:noFill/>
          <a:ln w="9525">
            <a:noFill/>
            <a:miter lim="800000"/>
            <a:headEnd/>
            <a:tailEnd/>
          </a:ln>
        </p:spPr>
        <p:txBody>
          <a:bodyPr wrap="none">
            <a:spAutoFit/>
          </a:bodyPr>
          <a:lstStyle/>
          <a:p>
            <a:pPr algn="ctr" eaLnBrk="0" hangingPunct="0"/>
            <a:r>
              <a:rPr lang="zh-CN" altLang="en-US" b="1">
                <a:latin typeface="Arial" charset="0"/>
                <a:sym typeface="+mn-ea"/>
              </a:rPr>
              <a:t>费苗老师</a:t>
            </a:r>
          </a:p>
          <a:p>
            <a:pPr algn="ctr" eaLnBrk="0" hangingPunct="0"/>
            <a:r>
              <a:rPr lang="zh-CN" altLang="en-US" b="1">
                <a:solidFill>
                  <a:srgbClr val="FF0000"/>
                </a:solidFill>
                <a:latin typeface="Arial" charset="0"/>
                <a:sym typeface="+mn-ea"/>
              </a:rPr>
              <a:t>荣获三等奖</a:t>
            </a:r>
            <a:endParaRPr lang="zh-CN" altLang="en-US"/>
          </a:p>
        </p:txBody>
      </p:sp>
      <p:sp>
        <p:nvSpPr>
          <p:cNvPr id="8" name="椭圆 7"/>
          <p:cNvSpPr/>
          <p:nvPr/>
        </p:nvSpPr>
        <p:spPr>
          <a:xfrm>
            <a:off x="9801225" y="2747963"/>
            <a:ext cx="1174750" cy="296862"/>
          </a:xfrm>
          <a:prstGeom prst="ellipse">
            <a:avLst/>
          </a:prstGeom>
          <a:noFill/>
          <a:ln>
            <a:solidFill>
              <a:srgbClr val="C00000"/>
            </a:solidFill>
          </a:ln>
          <a:effectLst>
            <a:outerShdw blurRad="50800" dist="50800" dir="5400000" algn="ctr" rotWithShape="0">
              <a:srgbClr val="000000">
                <a:alpha val="40000"/>
              </a:srgbClr>
            </a:outerShdw>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pic>
        <p:nvPicPr>
          <p:cNvPr id="13" name="Picture 1" descr="QQ图片2016120508450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14" name="组合 17"/>
          <p:cNvGrpSpPr/>
          <p:nvPr/>
        </p:nvGrpSpPr>
        <p:grpSpPr bwMode="auto">
          <a:xfrm>
            <a:off x="136708" y="0"/>
            <a:ext cx="1406866" cy="1674225"/>
            <a:chOff x="-209759" y="-106435"/>
            <a:chExt cx="1164097" cy="1253948"/>
          </a:xfrm>
        </p:grpSpPr>
        <p:grpSp>
          <p:nvGrpSpPr>
            <p:cNvPr id="15" name="组合 18"/>
            <p:cNvGrpSpPr/>
            <p:nvPr/>
          </p:nvGrpSpPr>
          <p:grpSpPr bwMode="auto">
            <a:xfrm>
              <a:off x="252115" y="568677"/>
              <a:ext cx="593515" cy="578836"/>
              <a:chOff x="0" y="0"/>
              <a:chExt cx="593515" cy="578836"/>
            </a:xfrm>
          </p:grpSpPr>
          <p:pic>
            <p:nvPicPr>
              <p:cNvPr id="19" name="Picture 7" descr="C:\Users\x201i\Desktop\水墨圆.png"/>
              <p:cNvPicPr>
                <a:picLocks noChangeAspect="1" noChangeArrowheads="1"/>
              </p:cNvPicPr>
              <p:nvPr/>
            </p:nvPicPr>
            <p:blipFill>
              <a:blip r:embed="rId9" cstate="print"/>
              <a:srcRect/>
              <a:stretch>
                <a:fillRect/>
              </a:stretch>
            </p:blipFill>
            <p:spPr bwMode="auto">
              <a:xfrm>
                <a:off x="0" y="0"/>
                <a:ext cx="593515" cy="578836"/>
              </a:xfrm>
              <a:prstGeom prst="rect">
                <a:avLst/>
              </a:prstGeom>
              <a:noFill/>
              <a:ln w="9525">
                <a:noFill/>
                <a:miter lim="800000"/>
                <a:headEnd/>
                <a:tailEnd/>
              </a:ln>
            </p:spPr>
          </p:pic>
          <p:pic>
            <p:nvPicPr>
              <p:cNvPr id="20" name="矩形 23"/>
              <p:cNvPicPr>
                <a:picLocks noChangeArrowheads="1"/>
              </p:cNvPicPr>
              <p:nvPr/>
            </p:nvPicPr>
            <p:blipFill>
              <a:blip r:embed="rId10" cstate="print"/>
              <a:srcRect/>
              <a:stretch>
                <a:fillRect/>
              </a:stretch>
            </p:blipFill>
            <p:spPr bwMode="auto">
              <a:xfrm>
                <a:off x="-118772" y="35474"/>
                <a:ext cx="743388" cy="608490"/>
              </a:xfrm>
              <a:prstGeom prst="rect">
                <a:avLst/>
              </a:prstGeom>
              <a:noFill/>
              <a:ln w="9525">
                <a:noFill/>
                <a:miter lim="800000"/>
                <a:headEnd/>
                <a:tailEnd/>
              </a:ln>
            </p:spPr>
          </p:pic>
        </p:grpSp>
        <p:grpSp>
          <p:nvGrpSpPr>
            <p:cNvPr id="16" name="组合 19"/>
            <p:cNvGrpSpPr/>
            <p:nvPr/>
          </p:nvGrpSpPr>
          <p:grpSpPr bwMode="auto">
            <a:xfrm>
              <a:off x="-209759" y="-106435"/>
              <a:ext cx="1164097" cy="1180748"/>
              <a:chOff x="-209759" y="-106435"/>
              <a:chExt cx="1164097" cy="1180748"/>
            </a:xfrm>
          </p:grpSpPr>
          <p:pic>
            <p:nvPicPr>
              <p:cNvPr id="17" name="矩形 20"/>
              <p:cNvPicPr>
                <a:picLocks noChangeArrowheads="1"/>
              </p:cNvPicPr>
              <p:nvPr/>
            </p:nvPicPr>
            <p:blipFill>
              <a:blip r:embed="rId11" cstate="print"/>
              <a:srcRect/>
              <a:stretch>
                <a:fillRect/>
              </a:stretch>
            </p:blipFill>
            <p:spPr bwMode="auto">
              <a:xfrm>
                <a:off x="-209759" y="-106435"/>
                <a:ext cx="955785" cy="910693"/>
              </a:xfrm>
              <a:prstGeom prst="rect">
                <a:avLst/>
              </a:prstGeom>
              <a:noFill/>
              <a:ln w="9525">
                <a:noFill/>
                <a:miter lim="800000"/>
                <a:headEnd/>
                <a:tailEnd/>
              </a:ln>
            </p:spPr>
          </p:pic>
          <p:pic>
            <p:nvPicPr>
              <p:cNvPr id="18" name="矩形 21"/>
              <p:cNvPicPr>
                <a:picLocks noChangeArrowheads="1"/>
              </p:cNvPicPr>
              <p:nvPr/>
            </p:nvPicPr>
            <p:blipFill>
              <a:blip r:embed="rId12" cstate="print"/>
              <a:srcRect/>
              <a:stretch>
                <a:fillRect/>
              </a:stretch>
            </p:blipFill>
            <p:spPr bwMode="auto">
              <a:xfrm>
                <a:off x="63819" y="101840"/>
                <a:ext cx="890519" cy="972473"/>
              </a:xfrm>
              <a:prstGeom prst="rect">
                <a:avLst/>
              </a:prstGeom>
              <a:noFill/>
              <a:ln w="9525">
                <a:noFill/>
                <a:miter lim="800000"/>
                <a:headEnd/>
                <a:tailEnd/>
              </a:ln>
            </p:spPr>
          </p:pic>
        </p:grpSp>
      </p:grpSp>
    </p:spTree>
  </p:cSld>
  <p:clrMapOvr>
    <a:masterClrMapping/>
  </p:clrMapOvr>
  <p:transition spd="slow">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9" name="图片 3"/>
          <p:cNvPicPr>
            <a:picLocks noChangeAspect="1"/>
          </p:cNvPicPr>
          <p:nvPr/>
        </p:nvPicPr>
        <p:blipFill>
          <a:blip r:embed="rId2" cstate="print"/>
          <a:srcRect/>
          <a:stretch>
            <a:fillRect/>
          </a:stretch>
        </p:blipFill>
        <p:spPr bwMode="auto">
          <a:xfrm>
            <a:off x="0" y="5827713"/>
            <a:ext cx="12192000" cy="1030287"/>
          </a:xfrm>
          <a:prstGeom prst="rect">
            <a:avLst/>
          </a:prstGeom>
          <a:noFill/>
          <a:ln w="9525">
            <a:noFill/>
            <a:miter lim="800000"/>
            <a:headEnd/>
            <a:tailEnd/>
          </a:ln>
        </p:spPr>
      </p:pic>
      <p:pic>
        <p:nvPicPr>
          <p:cNvPr id="17410" name="Picture 9" descr="F:\ppt素材\图标\我收集的图标\字体\3.png"/>
          <p:cNvPicPr>
            <a:picLocks noChangeAspect="1" noChangeArrowheads="1"/>
          </p:cNvPicPr>
          <p:nvPr/>
        </p:nvPicPr>
        <p:blipFill>
          <a:blip r:embed="rId3" cstate="print"/>
          <a:srcRect/>
          <a:stretch>
            <a:fillRect/>
          </a:stretch>
        </p:blipFill>
        <p:spPr bwMode="auto">
          <a:xfrm>
            <a:off x="319088" y="433388"/>
            <a:ext cx="4419600" cy="633412"/>
          </a:xfrm>
          <a:prstGeom prst="rect">
            <a:avLst/>
          </a:prstGeom>
          <a:noFill/>
          <a:ln w="9525">
            <a:noFill/>
            <a:miter lim="800000"/>
            <a:headEnd/>
            <a:tailEnd/>
          </a:ln>
        </p:spPr>
      </p:pic>
      <p:pic>
        <p:nvPicPr>
          <p:cNvPr id="17411" name="Picture 6" descr="F:\超棒ppt模板\中国风\中国风物件\maobi.png"/>
          <p:cNvPicPr>
            <a:picLocks noChangeAspect="1" noChangeArrowheads="1"/>
          </p:cNvPicPr>
          <p:nvPr/>
        </p:nvPicPr>
        <p:blipFill>
          <a:blip r:embed="rId4" cstate="print"/>
          <a:srcRect/>
          <a:stretch>
            <a:fillRect/>
          </a:stretch>
        </p:blipFill>
        <p:spPr bwMode="auto">
          <a:xfrm>
            <a:off x="152400" y="214313"/>
            <a:ext cx="817563" cy="817562"/>
          </a:xfrm>
          <a:prstGeom prst="rect">
            <a:avLst/>
          </a:prstGeom>
          <a:noFill/>
          <a:ln w="9525">
            <a:noFill/>
            <a:miter lim="800000"/>
            <a:headEnd/>
            <a:tailEnd/>
          </a:ln>
        </p:spPr>
      </p:pic>
      <p:sp>
        <p:nvSpPr>
          <p:cNvPr id="10244" name="矩形 8"/>
          <p:cNvSpPr>
            <a:spLocks noChangeArrowheads="1"/>
          </p:cNvSpPr>
          <p:nvPr/>
        </p:nvSpPr>
        <p:spPr bwMode="auto">
          <a:xfrm>
            <a:off x="2960688" y="3695700"/>
            <a:ext cx="2676525" cy="304800"/>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400" b="1" dirty="0">
                <a:latin typeface="黑体" panose="02010600030101010101" pitchFamily="49" charset="-122"/>
                <a:ea typeface="黑体" panose="02010600030101010101" pitchFamily="49" charset="-122"/>
                <a:cs typeface="+mn-ea"/>
                <a:sym typeface="+mn-lt"/>
              </a:rPr>
              <a:t>2016</a:t>
            </a:r>
            <a:r>
              <a:rPr lang="zh-CN" altLang="zh-CN" sz="1400" b="1" dirty="0">
                <a:latin typeface="黑体" panose="02010600030101010101" pitchFamily="49" charset="-122"/>
                <a:ea typeface="黑体" panose="02010600030101010101" pitchFamily="49" charset="-122"/>
                <a:cs typeface="+mn-ea"/>
                <a:sym typeface="+mn-lt"/>
              </a:rPr>
              <a:t>年度团队建设星级单位</a:t>
            </a:r>
          </a:p>
        </p:txBody>
      </p:sp>
      <p:sp>
        <p:nvSpPr>
          <p:cNvPr id="10246" name="矩形 12"/>
          <p:cNvSpPr>
            <a:spLocks noChangeArrowheads="1"/>
          </p:cNvSpPr>
          <p:nvPr/>
        </p:nvSpPr>
        <p:spPr bwMode="auto">
          <a:xfrm>
            <a:off x="6537325" y="3748088"/>
            <a:ext cx="2676525" cy="304800"/>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1400" b="1" dirty="0">
                <a:latin typeface="黑体" panose="02010600030101010101" pitchFamily="49" charset="-122"/>
                <a:ea typeface="黑体" panose="02010600030101010101" pitchFamily="49" charset="-122"/>
                <a:cs typeface="+mn-ea"/>
                <a:sym typeface="+mn-lt"/>
              </a:rPr>
              <a:t>江苏省档案工作三星</a:t>
            </a:r>
          </a:p>
        </p:txBody>
      </p:sp>
      <p:sp>
        <p:nvSpPr>
          <p:cNvPr id="10248" name="矩形 16"/>
          <p:cNvSpPr>
            <a:spLocks noChangeArrowheads="1"/>
          </p:cNvSpPr>
          <p:nvPr/>
        </p:nvSpPr>
        <p:spPr bwMode="auto">
          <a:xfrm>
            <a:off x="3206750" y="5934075"/>
            <a:ext cx="2676525" cy="304800"/>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1400" b="1" dirty="0">
                <a:latin typeface="黑体" panose="02010600030101010101" pitchFamily="49" charset="-122"/>
                <a:ea typeface="黑体" panose="02010600030101010101" pitchFamily="49" charset="-122"/>
                <a:cs typeface="+mn-ea"/>
                <a:sym typeface="+mn-lt"/>
              </a:rPr>
              <a:t>常州市绿色学校</a:t>
            </a:r>
          </a:p>
        </p:txBody>
      </p:sp>
      <p:grpSp>
        <p:nvGrpSpPr>
          <p:cNvPr id="17415" name="组合 17"/>
          <p:cNvGrpSpPr>
            <a:grpSpLocks/>
          </p:cNvGrpSpPr>
          <p:nvPr/>
        </p:nvGrpSpPr>
        <p:grpSpPr bwMode="auto">
          <a:xfrm>
            <a:off x="2563813" y="4960938"/>
            <a:ext cx="2973387" cy="749300"/>
            <a:chOff x="5282799" y="2991693"/>
            <a:chExt cx="2972780" cy="749440"/>
          </a:xfrm>
        </p:grpSpPr>
        <p:pic>
          <p:nvPicPr>
            <p:cNvPr id="17425" name="图片 18"/>
            <p:cNvPicPr>
              <a:picLocks noChangeAspect="1"/>
            </p:cNvPicPr>
            <p:nvPr/>
          </p:nvPicPr>
          <p:blipFill>
            <a:blip r:embed="rId5" cstate="print"/>
            <a:srcRect/>
            <a:stretch>
              <a:fillRect/>
            </a:stretch>
          </p:blipFill>
          <p:spPr bwMode="auto">
            <a:xfrm>
              <a:off x="5282799" y="2991693"/>
              <a:ext cx="2972780" cy="749440"/>
            </a:xfrm>
            <a:prstGeom prst="rect">
              <a:avLst/>
            </a:prstGeom>
            <a:noFill/>
            <a:ln w="9525">
              <a:noFill/>
              <a:miter lim="800000"/>
              <a:headEnd/>
              <a:tailEnd/>
            </a:ln>
          </p:spPr>
        </p:pic>
        <p:sp>
          <p:nvSpPr>
            <p:cNvPr id="10255" name="文本框 19"/>
            <p:cNvSpPr txBox="1">
              <a:spLocks noChangeArrowheads="1"/>
            </p:cNvSpPr>
            <p:nvPr/>
          </p:nvSpPr>
          <p:spPr bwMode="auto">
            <a:xfrm>
              <a:off x="5590711" y="3113953"/>
              <a:ext cx="1658598" cy="338201"/>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1600" b="1" dirty="0">
                  <a:solidFill>
                    <a:schemeClr val="bg1"/>
                  </a:solidFill>
                  <a:latin typeface="+mn-lt"/>
                  <a:ea typeface="+mn-ea"/>
                  <a:cs typeface="+mn-ea"/>
                  <a:sym typeface="+mn-lt"/>
                </a:rPr>
                <a:t>添加标题</a:t>
              </a:r>
            </a:p>
          </p:txBody>
        </p:sp>
      </p:grpSp>
      <p:sp>
        <p:nvSpPr>
          <p:cNvPr id="10250" name="矩形 20"/>
          <p:cNvSpPr>
            <a:spLocks noChangeArrowheads="1"/>
          </p:cNvSpPr>
          <p:nvPr/>
        </p:nvSpPr>
        <p:spPr bwMode="auto">
          <a:xfrm>
            <a:off x="6842125" y="5961063"/>
            <a:ext cx="2676525" cy="304800"/>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1400" b="1" dirty="0">
                <a:latin typeface="黑体" panose="02010600030101010101" pitchFamily="49" charset="-122"/>
                <a:ea typeface="黑体" panose="02010600030101010101" pitchFamily="49" charset="-122"/>
                <a:cs typeface="+mn-ea"/>
                <a:sym typeface="+mn-lt"/>
              </a:rPr>
              <a:t>常州市节水型学校</a:t>
            </a:r>
          </a:p>
        </p:txBody>
      </p:sp>
      <p:grpSp>
        <p:nvGrpSpPr>
          <p:cNvPr id="17417" name="组合 21"/>
          <p:cNvGrpSpPr>
            <a:grpSpLocks/>
          </p:cNvGrpSpPr>
          <p:nvPr/>
        </p:nvGrpSpPr>
        <p:grpSpPr bwMode="auto">
          <a:xfrm>
            <a:off x="6478588" y="4960938"/>
            <a:ext cx="2973387" cy="749300"/>
            <a:chOff x="5282799" y="2991693"/>
            <a:chExt cx="2972780" cy="749440"/>
          </a:xfrm>
        </p:grpSpPr>
        <p:pic>
          <p:nvPicPr>
            <p:cNvPr id="17423" name="图片 22"/>
            <p:cNvPicPr>
              <a:picLocks noChangeAspect="1"/>
            </p:cNvPicPr>
            <p:nvPr/>
          </p:nvPicPr>
          <p:blipFill>
            <a:blip r:embed="rId5" cstate="print"/>
            <a:srcRect/>
            <a:stretch>
              <a:fillRect/>
            </a:stretch>
          </p:blipFill>
          <p:spPr bwMode="auto">
            <a:xfrm>
              <a:off x="5282799" y="2991693"/>
              <a:ext cx="2972780" cy="749440"/>
            </a:xfrm>
            <a:prstGeom prst="rect">
              <a:avLst/>
            </a:prstGeom>
            <a:noFill/>
            <a:ln w="9525">
              <a:noFill/>
              <a:miter lim="800000"/>
              <a:headEnd/>
              <a:tailEnd/>
            </a:ln>
          </p:spPr>
        </p:pic>
        <p:sp>
          <p:nvSpPr>
            <p:cNvPr id="10253" name="文本框 23"/>
            <p:cNvSpPr txBox="1">
              <a:spLocks noChangeArrowheads="1"/>
            </p:cNvSpPr>
            <p:nvPr/>
          </p:nvSpPr>
          <p:spPr bwMode="auto">
            <a:xfrm>
              <a:off x="5590711" y="3113953"/>
              <a:ext cx="1658598" cy="338201"/>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1600" b="1" dirty="0">
                  <a:solidFill>
                    <a:schemeClr val="bg1"/>
                  </a:solidFill>
                  <a:latin typeface="+mn-lt"/>
                  <a:ea typeface="+mn-ea"/>
                  <a:cs typeface="+mn-ea"/>
                  <a:sym typeface="+mn-lt"/>
                </a:rPr>
                <a:t>添加标题</a:t>
              </a:r>
            </a:p>
          </p:txBody>
        </p:sp>
      </p:grpSp>
      <p:sp>
        <p:nvSpPr>
          <p:cNvPr id="5131" name="TextBox 2"/>
          <p:cNvSpPr txBox="1">
            <a:spLocks noChangeArrowheads="1"/>
          </p:cNvSpPr>
          <p:nvPr/>
        </p:nvSpPr>
        <p:spPr bwMode="auto">
          <a:xfrm>
            <a:off x="896938" y="287338"/>
            <a:ext cx="2219325" cy="744537"/>
          </a:xfrm>
          <a:prstGeom prst="rect">
            <a:avLst/>
          </a:prstGeom>
          <a:noFill/>
          <a:ln>
            <a:noFill/>
          </a:ln>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4000" dirty="0">
                <a:solidFill>
                  <a:srgbClr val="C00000"/>
                </a:solidFill>
                <a:latin typeface="微软雅黑" panose="020B0503020204020204" pitchFamily="34" charset="-122"/>
                <a:ea typeface="微软雅黑" panose="020B0503020204020204" pitchFamily="34" charset="-122"/>
                <a:sym typeface="+mn-ea"/>
              </a:rPr>
              <a:t>学校荣誉</a:t>
            </a:r>
            <a:endParaRPr lang="zh-CN" altLang="en-US" sz="4000" b="1" dirty="0">
              <a:solidFill>
                <a:srgbClr val="C00000"/>
              </a:solidFill>
              <a:latin typeface="微软雅黑" panose="020B0503020204020204" pitchFamily="34" charset="-122"/>
              <a:ea typeface="微软雅黑" panose="020B0503020204020204" pitchFamily="34" charset="-122"/>
              <a:cs typeface="+mn-ea"/>
              <a:sym typeface="+mn-ea"/>
            </a:endParaRPr>
          </a:p>
        </p:txBody>
      </p:sp>
      <p:pic>
        <p:nvPicPr>
          <p:cNvPr id="6153" name="Picture 16" descr="QQ图片20171211152629"/>
          <p:cNvPicPr>
            <a:picLocks noChangeAspect="1"/>
          </p:cNvPicPr>
          <p:nvPr/>
        </p:nvPicPr>
        <p:blipFill>
          <a:blip r:embed="rId6" cstate="print">
            <a:lum bright="12000"/>
          </a:blip>
          <a:srcRect/>
          <a:stretch>
            <a:fillRect/>
          </a:stretch>
        </p:blipFill>
        <p:spPr bwMode="auto">
          <a:xfrm>
            <a:off x="2766695" y="1703705"/>
            <a:ext cx="2681605" cy="1847850"/>
          </a:xfrm>
          <a:prstGeom prst="roundRect">
            <a:avLst/>
          </a:prstGeom>
          <a:blipFill dpi="0" rotWithShape="1">
            <a:blip r:embed="rId7" cstate="print"/>
            <a:srcRect/>
            <a:stretch>
              <a:fillRect/>
            </a:stretch>
          </a:blipFill>
          <a:ln w="19050">
            <a:solidFill>
              <a:srgbClr val="B01319"/>
            </a:solidFill>
            <a:round/>
          </a:ln>
          <a:effectLst>
            <a:outerShdw dist="125724" dir="2700000" algn="ctr" rotWithShape="0">
              <a:srgbClr val="808080"/>
            </a:outerShdw>
          </a:effectLst>
        </p:spPr>
      </p:pic>
      <p:pic>
        <p:nvPicPr>
          <p:cNvPr id="6154" name="Picture 12" descr="QQ图片20171211152622"/>
          <p:cNvPicPr>
            <a:picLocks noChangeAspect="1"/>
          </p:cNvPicPr>
          <p:nvPr/>
        </p:nvPicPr>
        <p:blipFill>
          <a:blip r:embed="rId8" cstate="print">
            <a:lum bright="12000"/>
          </a:blip>
          <a:stretch>
            <a:fillRect/>
          </a:stretch>
        </p:blipFill>
        <p:spPr bwMode="auto">
          <a:xfrm>
            <a:off x="2766695" y="4170045"/>
            <a:ext cx="2682240" cy="1725930"/>
          </a:xfrm>
          <a:prstGeom prst="roundRect">
            <a:avLst/>
          </a:prstGeom>
          <a:blipFill dpi="0" rotWithShape="1">
            <a:blip r:embed="rId7" cstate="print"/>
            <a:srcRect/>
            <a:stretch>
              <a:fillRect/>
            </a:stretch>
          </a:blipFill>
          <a:ln w="19050">
            <a:solidFill>
              <a:srgbClr val="B01319"/>
            </a:solidFill>
            <a:round/>
          </a:ln>
          <a:effectLst>
            <a:outerShdw dist="125724" dir="2700000" algn="ctr" rotWithShape="0">
              <a:srgbClr val="808080"/>
            </a:outerShdw>
          </a:effectLst>
        </p:spPr>
      </p:pic>
      <p:pic>
        <p:nvPicPr>
          <p:cNvPr id="6155" name="Picture 10" descr="QQ图片20171211152652"/>
          <p:cNvPicPr>
            <a:picLocks noChangeAspect="1"/>
          </p:cNvPicPr>
          <p:nvPr/>
        </p:nvPicPr>
        <p:blipFill>
          <a:blip r:embed="rId9" cstate="print">
            <a:lum bright="12000"/>
          </a:blip>
          <a:srcRect t="-759" r="-3983"/>
          <a:stretch>
            <a:fillRect/>
          </a:stretch>
        </p:blipFill>
        <p:spPr bwMode="auto">
          <a:xfrm>
            <a:off x="6322695" y="1687830"/>
            <a:ext cx="2586355" cy="1854200"/>
          </a:xfrm>
          <a:prstGeom prst="roundRect">
            <a:avLst/>
          </a:prstGeom>
          <a:blipFill dpi="0" rotWithShape="1">
            <a:blip r:embed="rId7" cstate="print"/>
            <a:srcRect/>
            <a:stretch>
              <a:fillRect/>
            </a:stretch>
          </a:blipFill>
          <a:ln w="19050">
            <a:solidFill>
              <a:srgbClr val="B01319"/>
            </a:solidFill>
            <a:round/>
          </a:ln>
          <a:effectLst>
            <a:outerShdw dist="125724" dir="2700000" algn="ctr" rotWithShape="0">
              <a:srgbClr val="808080"/>
            </a:outerShdw>
          </a:effectLst>
        </p:spPr>
      </p:pic>
      <p:pic>
        <p:nvPicPr>
          <p:cNvPr id="6156" name="Picture 14" descr="QQ图片20171211152634"/>
          <p:cNvPicPr>
            <a:picLocks noChangeAspect="1"/>
          </p:cNvPicPr>
          <p:nvPr/>
        </p:nvPicPr>
        <p:blipFill>
          <a:blip r:embed="rId10" cstate="print">
            <a:lum bright="12000"/>
          </a:blip>
          <a:stretch>
            <a:fillRect/>
          </a:stretch>
        </p:blipFill>
        <p:spPr bwMode="auto">
          <a:xfrm>
            <a:off x="6322695" y="4170045"/>
            <a:ext cx="2586355" cy="1725930"/>
          </a:xfrm>
          <a:prstGeom prst="roundRect">
            <a:avLst/>
          </a:prstGeom>
          <a:blipFill dpi="0" rotWithShape="1">
            <a:blip r:embed="rId7" cstate="print"/>
            <a:srcRect/>
            <a:stretch>
              <a:fillRect/>
            </a:stretch>
          </a:blipFill>
          <a:ln w="19050">
            <a:solidFill>
              <a:srgbClr val="B01319"/>
            </a:solidFill>
            <a:round/>
          </a:ln>
          <a:effectLst>
            <a:outerShdw dist="125724" dir="2700000" algn="ctr" rotWithShape="0">
              <a:srgbClr val="808080"/>
            </a:outerShdw>
          </a:effectLst>
        </p:spPr>
      </p:pic>
      <p:pic>
        <p:nvPicPr>
          <p:cNvPr id="20" name="Picture 1" descr="QQ图片20161205084509"/>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9513815" y="-117447"/>
            <a:ext cx="2971800" cy="2460625"/>
          </a:xfrm>
          <a:prstGeom prst="rect">
            <a:avLst/>
          </a:prstGeom>
          <a:noFill/>
        </p:spPr>
      </p:pic>
    </p:spTree>
  </p:cSld>
  <p:clrMapOvr>
    <a:masterClrMapping/>
  </p:clrMapOvr>
  <p:transition spd="slow">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9" descr="F:\ppt素材\图标\我收集的图标\字体\3.png"/>
          <p:cNvPicPr>
            <a:picLocks noChangeAspect="1" noChangeArrowheads="1"/>
          </p:cNvPicPr>
          <p:nvPr/>
        </p:nvPicPr>
        <p:blipFill>
          <a:blip r:embed="rId2" cstate="print"/>
          <a:srcRect/>
          <a:stretch>
            <a:fillRect/>
          </a:stretch>
        </p:blipFill>
        <p:spPr bwMode="auto">
          <a:xfrm>
            <a:off x="319088" y="433388"/>
            <a:ext cx="4419600" cy="633412"/>
          </a:xfrm>
          <a:prstGeom prst="rect">
            <a:avLst/>
          </a:prstGeom>
          <a:noFill/>
          <a:ln w="9525">
            <a:noFill/>
            <a:miter lim="800000"/>
            <a:headEnd/>
            <a:tailEnd/>
          </a:ln>
        </p:spPr>
      </p:pic>
      <p:pic>
        <p:nvPicPr>
          <p:cNvPr id="19458" name="图片 8"/>
          <p:cNvPicPr>
            <a:picLocks noChangeAspect="1"/>
          </p:cNvPicPr>
          <p:nvPr/>
        </p:nvPicPr>
        <p:blipFill>
          <a:blip r:embed="rId3" cstate="print"/>
          <a:srcRect/>
          <a:stretch>
            <a:fillRect/>
          </a:stretch>
        </p:blipFill>
        <p:spPr bwMode="auto">
          <a:xfrm>
            <a:off x="0" y="3765550"/>
            <a:ext cx="5143500" cy="3065463"/>
          </a:xfrm>
          <a:prstGeom prst="rect">
            <a:avLst/>
          </a:prstGeom>
          <a:noFill/>
          <a:ln w="9525">
            <a:noFill/>
            <a:miter lim="800000"/>
            <a:headEnd/>
            <a:tailEnd/>
          </a:ln>
        </p:spPr>
      </p:pic>
      <p:pic>
        <p:nvPicPr>
          <p:cNvPr id="19459" name="Picture 6" descr="F:\超棒ppt模板\中国风\中国风物件\maobi.png"/>
          <p:cNvPicPr>
            <a:picLocks noChangeAspect="1" noChangeArrowheads="1"/>
          </p:cNvPicPr>
          <p:nvPr/>
        </p:nvPicPr>
        <p:blipFill>
          <a:blip r:embed="rId4" cstate="print"/>
          <a:srcRect/>
          <a:stretch>
            <a:fillRect/>
          </a:stretch>
        </p:blipFill>
        <p:spPr bwMode="auto">
          <a:xfrm>
            <a:off x="152400" y="214313"/>
            <a:ext cx="817563" cy="817562"/>
          </a:xfrm>
          <a:prstGeom prst="rect">
            <a:avLst/>
          </a:prstGeom>
          <a:noFill/>
          <a:ln w="9525">
            <a:noFill/>
            <a:miter lim="800000"/>
            <a:headEnd/>
            <a:tailEnd/>
          </a:ln>
        </p:spPr>
      </p:pic>
      <p:sp>
        <p:nvSpPr>
          <p:cNvPr id="5131" name="TextBox 2"/>
          <p:cNvSpPr txBox="1">
            <a:spLocks noChangeArrowheads="1"/>
          </p:cNvSpPr>
          <p:nvPr/>
        </p:nvSpPr>
        <p:spPr bwMode="auto">
          <a:xfrm>
            <a:off x="896938" y="287338"/>
            <a:ext cx="8146394" cy="707886"/>
          </a:xfrm>
          <a:prstGeom prst="rect">
            <a:avLst/>
          </a:prstGeom>
          <a:noFill/>
          <a:ln>
            <a:noFill/>
          </a:ln>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4000" dirty="0" smtClean="0">
                <a:solidFill>
                  <a:srgbClr val="C00000"/>
                </a:solidFill>
                <a:latin typeface="微软雅黑" panose="020B0503020204020204" pitchFamily="34" charset="-122"/>
                <a:ea typeface="微软雅黑" panose="020B0503020204020204" pitchFamily="34" charset="-122"/>
                <a:sym typeface="+mn-ea"/>
              </a:rPr>
              <a:t>　　　　　　　　师</a:t>
            </a:r>
            <a:r>
              <a:rPr lang="zh-CN" altLang="en-US" sz="4000" dirty="0">
                <a:solidFill>
                  <a:srgbClr val="C00000"/>
                </a:solidFill>
                <a:latin typeface="微软雅黑" panose="020B0503020204020204" pitchFamily="34" charset="-122"/>
                <a:ea typeface="微软雅黑" panose="020B0503020204020204" pitchFamily="34" charset="-122"/>
                <a:sym typeface="+mn-ea"/>
              </a:rPr>
              <a:t>生风</a:t>
            </a:r>
            <a:r>
              <a:rPr lang="zh-CN" altLang="en-US" sz="4000" dirty="0" smtClean="0">
                <a:solidFill>
                  <a:srgbClr val="C00000"/>
                </a:solidFill>
                <a:latin typeface="微软雅黑" panose="020B0503020204020204" pitchFamily="34" charset="-122"/>
                <a:ea typeface="微软雅黑" panose="020B0503020204020204" pitchFamily="34" charset="-122"/>
                <a:sym typeface="+mn-ea"/>
              </a:rPr>
              <a:t>采（二）</a:t>
            </a:r>
            <a:endParaRPr lang="zh-CN" altLang="en-US" sz="4000" b="1" dirty="0">
              <a:solidFill>
                <a:srgbClr val="C00000"/>
              </a:solidFill>
              <a:latin typeface="微软雅黑" panose="020B0503020204020204" pitchFamily="34" charset="-122"/>
              <a:ea typeface="微软雅黑" panose="020B0503020204020204" pitchFamily="34" charset="-122"/>
              <a:cs typeface="+mn-ea"/>
              <a:sym typeface="+mn-ea"/>
            </a:endParaRPr>
          </a:p>
        </p:txBody>
      </p:sp>
      <p:pic>
        <p:nvPicPr>
          <p:cNvPr id="2" name="Picture 5" descr="横山镇女职工摄影比赛最佳组织奖"/>
          <p:cNvPicPr>
            <a:picLocks noChangeAspect="1"/>
          </p:cNvPicPr>
          <p:nvPr/>
        </p:nvPicPr>
        <p:blipFill>
          <a:blip r:embed="rId5" cstate="print"/>
          <a:srcRect/>
          <a:stretch>
            <a:fillRect/>
          </a:stretch>
        </p:blipFill>
        <p:spPr>
          <a:xfrm>
            <a:off x="4988560" y="2607945"/>
            <a:ext cx="3626485" cy="2556510"/>
          </a:xfrm>
          <a:prstGeom prst="roundRect">
            <a:avLst/>
          </a:prstGeom>
          <a:noFill/>
          <a:ln w="9525">
            <a:noFill/>
          </a:ln>
        </p:spPr>
      </p:pic>
      <p:pic>
        <p:nvPicPr>
          <p:cNvPr id="3" name="Picture 7" descr="横山镇女职工摄影比赛二等奖"/>
          <p:cNvPicPr>
            <a:picLocks noChangeAspect="1"/>
          </p:cNvPicPr>
          <p:nvPr/>
        </p:nvPicPr>
        <p:blipFill>
          <a:blip r:embed="rId6" cstate="print"/>
          <a:srcRect/>
          <a:stretch>
            <a:fillRect/>
          </a:stretch>
        </p:blipFill>
        <p:spPr>
          <a:xfrm>
            <a:off x="1574165" y="1383030"/>
            <a:ext cx="2983865" cy="2149475"/>
          </a:xfrm>
          <a:prstGeom prst="roundRect">
            <a:avLst/>
          </a:prstGeom>
          <a:noFill/>
          <a:ln w="9525">
            <a:noFill/>
          </a:ln>
        </p:spPr>
      </p:pic>
      <p:pic>
        <p:nvPicPr>
          <p:cNvPr id="8201" name="Picture 12" descr="ZPH`%6P0WRO}`Y0$O9L@SE3"/>
          <p:cNvPicPr>
            <a:picLocks noChangeAspect="1"/>
          </p:cNvPicPr>
          <p:nvPr/>
        </p:nvPicPr>
        <p:blipFill>
          <a:blip r:embed="rId7" cstate="print"/>
          <a:srcRect/>
          <a:stretch>
            <a:fillRect/>
          </a:stretch>
        </p:blipFill>
        <p:spPr>
          <a:xfrm>
            <a:off x="8909685" y="2650490"/>
            <a:ext cx="2383790" cy="2471420"/>
          </a:xfrm>
          <a:prstGeom prst="roundRect">
            <a:avLst/>
          </a:prstGeom>
          <a:noFill/>
          <a:ln w="9525">
            <a:noFill/>
          </a:ln>
        </p:spPr>
      </p:pic>
      <p:sp>
        <p:nvSpPr>
          <p:cNvPr id="19464" name="文本框 3"/>
          <p:cNvSpPr txBox="1">
            <a:spLocks noChangeArrowheads="1"/>
          </p:cNvSpPr>
          <p:nvPr/>
        </p:nvSpPr>
        <p:spPr bwMode="auto">
          <a:xfrm>
            <a:off x="5946775" y="5407025"/>
            <a:ext cx="5407025" cy="396875"/>
          </a:xfrm>
          <a:prstGeom prst="rect">
            <a:avLst/>
          </a:prstGeom>
          <a:noFill/>
          <a:ln w="9525">
            <a:noFill/>
            <a:miter lim="800000"/>
            <a:headEnd/>
            <a:tailEnd/>
          </a:ln>
        </p:spPr>
        <p:txBody>
          <a:bodyPr>
            <a:spAutoFit/>
          </a:bodyPr>
          <a:lstStyle/>
          <a:p>
            <a:pPr algn="ctr" eaLnBrk="0" hangingPunct="0"/>
            <a:r>
              <a:rPr lang="en-US" altLang="zh-CN" sz="2000">
                <a:latin typeface="黑体" pitchFamily="49" charset="-122"/>
                <a:ea typeface="黑体" pitchFamily="49" charset="-122"/>
                <a:sym typeface="+mn-ea"/>
              </a:rPr>
              <a:t> “</a:t>
            </a:r>
            <a:r>
              <a:rPr lang="zh-CN" altLang="en-US" sz="2000">
                <a:latin typeface="黑体" pitchFamily="49" charset="-122"/>
                <a:ea typeface="黑体" pitchFamily="49" charset="-122"/>
                <a:sym typeface="+mn-ea"/>
              </a:rPr>
              <a:t>最美巾帼，魅力横山”摄影比赛最佳组织奖</a:t>
            </a:r>
          </a:p>
        </p:txBody>
      </p:sp>
      <p:sp>
        <p:nvSpPr>
          <p:cNvPr id="19465" name="文本框 4"/>
          <p:cNvSpPr txBox="1">
            <a:spLocks noChangeArrowheads="1"/>
          </p:cNvSpPr>
          <p:nvPr/>
        </p:nvSpPr>
        <p:spPr bwMode="auto">
          <a:xfrm>
            <a:off x="1704975" y="3656013"/>
            <a:ext cx="2722563" cy="700087"/>
          </a:xfrm>
          <a:prstGeom prst="rect">
            <a:avLst/>
          </a:prstGeom>
          <a:noFill/>
          <a:ln w="9525">
            <a:noFill/>
            <a:miter lim="800000"/>
            <a:headEnd/>
            <a:tailEnd/>
          </a:ln>
        </p:spPr>
        <p:txBody>
          <a:bodyPr wrap="none">
            <a:spAutoFit/>
          </a:bodyPr>
          <a:lstStyle/>
          <a:p>
            <a:pPr algn="ctr" eaLnBrk="0" hangingPunct="0"/>
            <a:r>
              <a:rPr lang="en-US" altLang="zh-CN" sz="2000">
                <a:latin typeface="黑体" pitchFamily="49" charset="-122"/>
                <a:ea typeface="黑体" pitchFamily="49" charset="-122"/>
                <a:sym typeface="+mn-ea"/>
              </a:rPr>
              <a:t>梁瑞韵老师获二等奖，</a:t>
            </a:r>
          </a:p>
          <a:p>
            <a:pPr algn="ctr" eaLnBrk="0" hangingPunct="0"/>
            <a:r>
              <a:rPr lang="en-US" altLang="zh-CN" sz="2000">
                <a:latin typeface="黑体" pitchFamily="49" charset="-122"/>
                <a:ea typeface="黑体" pitchFamily="49" charset="-122"/>
                <a:sym typeface="+mn-ea"/>
              </a:rPr>
              <a:t>金敏老师获三等奖。</a:t>
            </a:r>
          </a:p>
        </p:txBody>
      </p:sp>
      <p:pic>
        <p:nvPicPr>
          <p:cNvPr id="11" name="Picture 1" descr="QQ图片2016120508450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12" name="组合 17"/>
          <p:cNvGrpSpPr/>
          <p:nvPr/>
        </p:nvGrpSpPr>
        <p:grpSpPr bwMode="auto">
          <a:xfrm>
            <a:off x="304488" y="255243"/>
            <a:ext cx="1406866" cy="1674225"/>
            <a:chOff x="-209759" y="-106435"/>
            <a:chExt cx="1164097" cy="1253948"/>
          </a:xfrm>
        </p:grpSpPr>
        <p:grpSp>
          <p:nvGrpSpPr>
            <p:cNvPr id="13" name="组合 18"/>
            <p:cNvGrpSpPr/>
            <p:nvPr/>
          </p:nvGrpSpPr>
          <p:grpSpPr bwMode="auto">
            <a:xfrm>
              <a:off x="252115" y="568677"/>
              <a:ext cx="593515" cy="578836"/>
              <a:chOff x="0" y="0"/>
              <a:chExt cx="593515" cy="578836"/>
            </a:xfrm>
          </p:grpSpPr>
          <p:pic>
            <p:nvPicPr>
              <p:cNvPr id="17" name="Picture 7" descr="C:\Users\x201i\Desktop\水墨圆.png"/>
              <p:cNvPicPr>
                <a:picLocks noChangeAspect="1" noChangeArrowheads="1"/>
              </p:cNvPicPr>
              <p:nvPr/>
            </p:nvPicPr>
            <p:blipFill>
              <a:blip r:embed="rId9" cstate="print"/>
              <a:srcRect/>
              <a:stretch>
                <a:fillRect/>
              </a:stretch>
            </p:blipFill>
            <p:spPr bwMode="auto">
              <a:xfrm>
                <a:off x="0" y="0"/>
                <a:ext cx="593515" cy="578836"/>
              </a:xfrm>
              <a:prstGeom prst="rect">
                <a:avLst/>
              </a:prstGeom>
              <a:noFill/>
              <a:ln w="9525">
                <a:noFill/>
                <a:miter lim="800000"/>
                <a:headEnd/>
                <a:tailEnd/>
              </a:ln>
            </p:spPr>
          </p:pic>
          <p:pic>
            <p:nvPicPr>
              <p:cNvPr id="18" name="矩形 23"/>
              <p:cNvPicPr>
                <a:picLocks noChangeArrowheads="1"/>
              </p:cNvPicPr>
              <p:nvPr/>
            </p:nvPicPr>
            <p:blipFill>
              <a:blip r:embed="rId10" cstate="print"/>
              <a:srcRect/>
              <a:stretch>
                <a:fillRect/>
              </a:stretch>
            </p:blipFill>
            <p:spPr bwMode="auto">
              <a:xfrm>
                <a:off x="-118772" y="35474"/>
                <a:ext cx="743388" cy="608490"/>
              </a:xfrm>
              <a:prstGeom prst="rect">
                <a:avLst/>
              </a:prstGeom>
              <a:noFill/>
              <a:ln w="9525">
                <a:noFill/>
                <a:miter lim="800000"/>
                <a:headEnd/>
                <a:tailEnd/>
              </a:ln>
            </p:spPr>
          </p:pic>
        </p:grpSp>
        <p:grpSp>
          <p:nvGrpSpPr>
            <p:cNvPr id="14" name="组合 19"/>
            <p:cNvGrpSpPr/>
            <p:nvPr/>
          </p:nvGrpSpPr>
          <p:grpSpPr bwMode="auto">
            <a:xfrm>
              <a:off x="-209759" y="-106435"/>
              <a:ext cx="1164097" cy="1180748"/>
              <a:chOff x="-209759" y="-106435"/>
              <a:chExt cx="1164097" cy="1180748"/>
            </a:xfrm>
          </p:grpSpPr>
          <p:pic>
            <p:nvPicPr>
              <p:cNvPr id="15" name="矩形 20"/>
              <p:cNvPicPr>
                <a:picLocks noChangeArrowheads="1"/>
              </p:cNvPicPr>
              <p:nvPr/>
            </p:nvPicPr>
            <p:blipFill>
              <a:blip r:embed="rId11" cstate="print"/>
              <a:srcRect/>
              <a:stretch>
                <a:fillRect/>
              </a:stretch>
            </p:blipFill>
            <p:spPr bwMode="auto">
              <a:xfrm>
                <a:off x="-209759" y="-106435"/>
                <a:ext cx="955785" cy="910693"/>
              </a:xfrm>
              <a:prstGeom prst="rect">
                <a:avLst/>
              </a:prstGeom>
              <a:noFill/>
              <a:ln w="9525">
                <a:noFill/>
                <a:miter lim="800000"/>
                <a:headEnd/>
                <a:tailEnd/>
              </a:ln>
            </p:spPr>
          </p:pic>
          <p:pic>
            <p:nvPicPr>
              <p:cNvPr id="16" name="矩形 21"/>
              <p:cNvPicPr>
                <a:picLocks noChangeArrowheads="1"/>
              </p:cNvPicPr>
              <p:nvPr/>
            </p:nvPicPr>
            <p:blipFill>
              <a:blip r:embed="rId12" cstate="print"/>
              <a:srcRect/>
              <a:stretch>
                <a:fillRect/>
              </a:stretch>
            </p:blipFill>
            <p:spPr bwMode="auto">
              <a:xfrm>
                <a:off x="63819" y="101840"/>
                <a:ext cx="890519" cy="972473"/>
              </a:xfrm>
              <a:prstGeom prst="rect">
                <a:avLst/>
              </a:prstGeom>
              <a:noFill/>
              <a:ln w="9525">
                <a:noFill/>
                <a:miter lim="800000"/>
                <a:headEnd/>
                <a:tailEnd/>
              </a:ln>
            </p:spPr>
          </p:pic>
        </p:grpSp>
      </p:grpSp>
    </p:spTree>
  </p:cSld>
  <p:clrMapOvr>
    <a:masterClrMapping/>
  </p:clrMapOvr>
  <p:transition spd="slow">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组合 8"/>
          <p:cNvGrpSpPr/>
          <p:nvPr/>
        </p:nvGrpSpPr>
        <p:grpSpPr bwMode="auto">
          <a:xfrm>
            <a:off x="4462069" y="1471410"/>
            <a:ext cx="3232054" cy="3158787"/>
            <a:chOff x="3131708" y="1925084"/>
            <a:chExt cx="2882187" cy="2872142"/>
          </a:xfrm>
          <a:effectLst>
            <a:reflection blurRad="6350" stA="52000" endA="300" endPos="35000" dir="5400000" sy="-100000" algn="bl" rotWithShape="0"/>
          </a:effectLst>
        </p:grpSpPr>
        <p:sp>
          <p:nvSpPr>
            <p:cNvPr id="10" name="新月形 9"/>
            <p:cNvSpPr/>
            <p:nvPr/>
          </p:nvSpPr>
          <p:spPr>
            <a:xfrm rot="20751297">
              <a:off x="3131708" y="2126690"/>
              <a:ext cx="1331655" cy="2663311"/>
            </a:xfrm>
            <a:prstGeom prst="moon">
              <a:avLst>
                <a:gd name="adj" fmla="val 15190"/>
              </a:avLst>
            </a:prstGeom>
            <a:solidFill>
              <a:schemeClr val="tx1">
                <a:lumMod val="85000"/>
                <a:lumOff val="15000"/>
              </a:schemeClr>
            </a:solidFill>
            <a:ln w="3175" cap="flat" cmpd="sng" algn="ctr">
              <a:solidFill>
                <a:sysClr val="window" lastClr="FFFFFF"/>
              </a:solidFill>
              <a:prstDash val="solid"/>
            </a:ln>
            <a:effectLst/>
          </p:spPr>
          <p:txBody>
            <a:bodyPr anchor="ctr"/>
            <a:lstStyle/>
            <a:p>
              <a:pPr algn="ctr" fontAlgn="auto">
                <a:spcBef>
                  <a:spcPts val="0"/>
                </a:spcBef>
                <a:spcAft>
                  <a:spcPts val="0"/>
                </a:spcAft>
                <a:defRPr/>
              </a:pPr>
              <a:endParaRPr lang="zh-CN" altLang="en-US" sz="2400" kern="0">
                <a:solidFill>
                  <a:prstClr val="white"/>
                </a:solidFill>
                <a:latin typeface="+mn-lt"/>
                <a:ea typeface="+mn-ea"/>
                <a:cs typeface="+mn-ea"/>
                <a:sym typeface="+mn-lt"/>
              </a:endParaRPr>
            </a:p>
          </p:txBody>
        </p:sp>
        <p:sp>
          <p:nvSpPr>
            <p:cNvPr id="11" name="新月形 10"/>
            <p:cNvSpPr/>
            <p:nvPr/>
          </p:nvSpPr>
          <p:spPr>
            <a:xfrm rot="4551297">
              <a:off x="3813700" y="1259257"/>
              <a:ext cx="1331655" cy="2663310"/>
            </a:xfrm>
            <a:prstGeom prst="moon">
              <a:avLst>
                <a:gd name="adj" fmla="val 15190"/>
              </a:avLst>
            </a:prstGeom>
            <a:solidFill>
              <a:schemeClr val="bg1">
                <a:lumMod val="65000"/>
              </a:schemeClr>
            </a:solidFill>
            <a:ln w="3175" cap="flat" cmpd="sng" algn="ctr">
              <a:solidFill>
                <a:sysClr val="window" lastClr="FFFFFF"/>
              </a:solidFill>
              <a:prstDash val="solid"/>
            </a:ln>
            <a:effectLst/>
          </p:spPr>
          <p:txBody>
            <a:bodyPr anchor="ctr"/>
            <a:lstStyle/>
            <a:p>
              <a:pPr algn="ctr" fontAlgn="auto">
                <a:spcBef>
                  <a:spcPts val="0"/>
                </a:spcBef>
                <a:spcAft>
                  <a:spcPts val="0"/>
                </a:spcAft>
                <a:defRPr/>
              </a:pPr>
              <a:endParaRPr lang="zh-CN" altLang="en-US" sz="2400" kern="0">
                <a:solidFill>
                  <a:prstClr val="white"/>
                </a:solidFill>
                <a:latin typeface="+mn-lt"/>
                <a:ea typeface="+mn-ea"/>
                <a:cs typeface="+mn-ea"/>
                <a:sym typeface="+mn-lt"/>
              </a:endParaRPr>
            </a:p>
          </p:txBody>
        </p:sp>
        <p:sp>
          <p:nvSpPr>
            <p:cNvPr id="12" name="新月形 11"/>
            <p:cNvSpPr/>
            <p:nvPr/>
          </p:nvSpPr>
          <p:spPr>
            <a:xfrm rot="9951297">
              <a:off x="4682240" y="1941956"/>
              <a:ext cx="1331655" cy="2663311"/>
            </a:xfrm>
            <a:prstGeom prst="moon">
              <a:avLst>
                <a:gd name="adj" fmla="val 15190"/>
              </a:avLst>
            </a:prstGeom>
            <a:solidFill>
              <a:schemeClr val="tx1">
                <a:lumMod val="85000"/>
                <a:lumOff val="15000"/>
              </a:schemeClr>
            </a:solidFill>
            <a:ln w="3175" cap="flat" cmpd="sng" algn="ctr">
              <a:solidFill>
                <a:sysClr val="window" lastClr="FFFFFF"/>
              </a:solidFill>
              <a:prstDash val="solid"/>
            </a:ln>
            <a:effectLst/>
          </p:spPr>
          <p:txBody>
            <a:bodyPr anchor="ctr"/>
            <a:lstStyle/>
            <a:p>
              <a:pPr algn="ctr" fontAlgn="auto">
                <a:spcBef>
                  <a:spcPts val="0"/>
                </a:spcBef>
                <a:spcAft>
                  <a:spcPts val="0"/>
                </a:spcAft>
                <a:defRPr/>
              </a:pPr>
              <a:endParaRPr lang="zh-CN" altLang="en-US" sz="2400" kern="0">
                <a:solidFill>
                  <a:prstClr val="white"/>
                </a:solidFill>
                <a:latin typeface="+mn-lt"/>
                <a:ea typeface="+mn-ea"/>
                <a:cs typeface="+mn-ea"/>
                <a:sym typeface="+mn-lt"/>
              </a:endParaRPr>
            </a:p>
          </p:txBody>
        </p:sp>
        <p:sp>
          <p:nvSpPr>
            <p:cNvPr id="13" name="新月形 12"/>
            <p:cNvSpPr/>
            <p:nvPr/>
          </p:nvSpPr>
          <p:spPr>
            <a:xfrm rot="15351297">
              <a:off x="4011669" y="2799744"/>
              <a:ext cx="1331655" cy="2663310"/>
            </a:xfrm>
            <a:prstGeom prst="moon">
              <a:avLst>
                <a:gd name="adj" fmla="val 15190"/>
              </a:avLst>
            </a:prstGeom>
            <a:solidFill>
              <a:schemeClr val="bg1">
                <a:lumMod val="65000"/>
              </a:schemeClr>
            </a:solidFill>
            <a:ln w="3175" cap="flat" cmpd="sng" algn="ctr">
              <a:solidFill>
                <a:sysClr val="window" lastClr="FFFFFF"/>
              </a:solidFill>
              <a:prstDash val="solid"/>
            </a:ln>
            <a:effectLst/>
          </p:spPr>
          <p:txBody>
            <a:bodyPr anchor="ctr"/>
            <a:lstStyle/>
            <a:p>
              <a:pPr algn="ctr" fontAlgn="auto">
                <a:spcBef>
                  <a:spcPts val="0"/>
                </a:spcBef>
                <a:spcAft>
                  <a:spcPts val="0"/>
                </a:spcAft>
                <a:defRPr/>
              </a:pPr>
              <a:endParaRPr lang="zh-CN" altLang="en-US" sz="2400" kern="0">
                <a:solidFill>
                  <a:prstClr val="white"/>
                </a:solidFill>
                <a:latin typeface="+mn-lt"/>
                <a:ea typeface="+mn-ea"/>
                <a:cs typeface="+mn-ea"/>
                <a:sym typeface="+mn-lt"/>
              </a:endParaRPr>
            </a:p>
          </p:txBody>
        </p:sp>
      </p:grpSp>
      <p:sp>
        <p:nvSpPr>
          <p:cNvPr id="14" name="TextBox 11"/>
          <p:cNvSpPr txBox="1">
            <a:spLocks noChangeArrowheads="1"/>
          </p:cNvSpPr>
          <p:nvPr/>
        </p:nvSpPr>
        <p:spPr bwMode="auto">
          <a:xfrm flipH="1">
            <a:off x="4657725" y="1798638"/>
            <a:ext cx="2836863" cy="1920875"/>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endParaRPr lang="zh-CN" altLang="en-US" sz="4000" dirty="0">
              <a:solidFill>
                <a:srgbClr val="C00000"/>
              </a:solidFill>
              <a:latin typeface="黑体" panose="02010600030101010101" pitchFamily="49" charset="-122"/>
              <a:ea typeface="黑体" panose="02010600030101010101" pitchFamily="49" charset="-122"/>
              <a:sym typeface="+mn-ea"/>
            </a:endParaRPr>
          </a:p>
          <a:p>
            <a:pPr algn="ctr" eaLnBrk="1" fontAlgn="auto" hangingPunct="1">
              <a:spcBef>
                <a:spcPts val="0"/>
              </a:spcBef>
              <a:spcAft>
                <a:spcPts val="0"/>
              </a:spcAft>
              <a:defRPr/>
            </a:pPr>
            <a:r>
              <a:rPr lang="zh-CN" altLang="en-US" sz="4000" b="1" kern="0" dirty="0">
                <a:solidFill>
                  <a:srgbClr val="C00000"/>
                </a:solidFill>
                <a:latin typeface="黑体" panose="02010600030101010101" pitchFamily="49" charset="-122"/>
                <a:ea typeface="黑体" panose="02010600030101010101" pitchFamily="49" charset="-122"/>
                <a:cs typeface="+mn-ea"/>
                <a:sym typeface="+mn-lt"/>
              </a:rPr>
              <a:t>参与活动</a:t>
            </a:r>
          </a:p>
          <a:p>
            <a:pPr algn="ctr" eaLnBrk="1" fontAlgn="auto" hangingPunct="1">
              <a:spcBef>
                <a:spcPts val="0"/>
              </a:spcBef>
              <a:spcAft>
                <a:spcPts val="0"/>
              </a:spcAft>
              <a:defRPr/>
            </a:pPr>
            <a:r>
              <a:rPr lang="zh-CN" altLang="en-US" sz="4000" b="1" kern="0" dirty="0">
                <a:solidFill>
                  <a:srgbClr val="C00000"/>
                </a:solidFill>
                <a:latin typeface="黑体" panose="02010600030101010101" pitchFamily="49" charset="-122"/>
                <a:ea typeface="黑体" panose="02010600030101010101" pitchFamily="49" charset="-122"/>
                <a:cs typeface="+mn-ea"/>
                <a:sym typeface="+mn-lt"/>
              </a:rPr>
              <a:t>及荣誉    </a:t>
            </a:r>
          </a:p>
        </p:txBody>
      </p:sp>
      <p:cxnSp>
        <p:nvCxnSpPr>
          <p:cNvPr id="15" name="直接连接符 34"/>
          <p:cNvCxnSpPr>
            <a:cxnSpLocks noChangeShapeType="1"/>
          </p:cNvCxnSpPr>
          <p:nvPr/>
        </p:nvCxnSpPr>
        <p:spPr bwMode="auto">
          <a:xfrm flipH="1" flipV="1">
            <a:off x="2744788" y="2590800"/>
            <a:ext cx="1828800" cy="6350"/>
          </a:xfrm>
          <a:prstGeom prst="line">
            <a:avLst/>
          </a:prstGeom>
          <a:noFill/>
          <a:ln w="12700" algn="ctr">
            <a:solidFill>
              <a:schemeClr val="tx1">
                <a:lumMod val="85000"/>
                <a:lumOff val="15000"/>
              </a:schemeClr>
            </a:solidFill>
            <a:prstDash val="sysDot"/>
            <a:round/>
            <a:headEnd type="oval" w="med" len="med"/>
            <a:tailEnd type="oval" w="med" len="med"/>
          </a:ln>
          <a:extLst/>
        </p:spPr>
      </p:cxnSp>
      <p:cxnSp>
        <p:nvCxnSpPr>
          <p:cNvPr id="16" name="直接连接符 35"/>
          <p:cNvCxnSpPr>
            <a:cxnSpLocks noChangeShapeType="1"/>
          </p:cNvCxnSpPr>
          <p:nvPr/>
        </p:nvCxnSpPr>
        <p:spPr bwMode="auto">
          <a:xfrm flipH="1">
            <a:off x="2114550" y="4132263"/>
            <a:ext cx="2967038" cy="0"/>
          </a:xfrm>
          <a:prstGeom prst="line">
            <a:avLst/>
          </a:prstGeom>
          <a:noFill/>
          <a:ln w="12700" algn="ctr">
            <a:solidFill>
              <a:schemeClr val="bg1">
                <a:lumMod val="75000"/>
              </a:schemeClr>
            </a:solidFill>
            <a:prstDash val="sysDot"/>
            <a:round/>
            <a:headEnd type="oval" w="med" len="med"/>
            <a:tailEnd type="oval" w="med" len="med"/>
          </a:ln>
          <a:extLst/>
        </p:spPr>
      </p:cxnSp>
      <p:cxnSp>
        <p:nvCxnSpPr>
          <p:cNvPr id="17" name="直接连接符 36"/>
          <p:cNvCxnSpPr>
            <a:cxnSpLocks noChangeShapeType="1"/>
          </p:cNvCxnSpPr>
          <p:nvPr/>
        </p:nvCxnSpPr>
        <p:spPr bwMode="auto">
          <a:xfrm flipH="1">
            <a:off x="7297738" y="2508250"/>
            <a:ext cx="3184525" cy="0"/>
          </a:xfrm>
          <a:prstGeom prst="line">
            <a:avLst/>
          </a:prstGeom>
          <a:noFill/>
          <a:ln w="12700" algn="ctr">
            <a:solidFill>
              <a:schemeClr val="bg1">
                <a:lumMod val="75000"/>
              </a:schemeClr>
            </a:solidFill>
            <a:prstDash val="sysDot"/>
            <a:round/>
            <a:headEnd type="oval" w="med" len="med"/>
            <a:tailEnd type="oval" w="med" len="med"/>
          </a:ln>
          <a:extLst/>
        </p:spPr>
      </p:cxnSp>
      <p:cxnSp>
        <p:nvCxnSpPr>
          <p:cNvPr id="18" name="直接连接符 37"/>
          <p:cNvCxnSpPr>
            <a:cxnSpLocks noChangeShapeType="1"/>
          </p:cNvCxnSpPr>
          <p:nvPr/>
        </p:nvCxnSpPr>
        <p:spPr bwMode="auto">
          <a:xfrm flipH="1">
            <a:off x="7466013" y="4227513"/>
            <a:ext cx="2759075" cy="0"/>
          </a:xfrm>
          <a:prstGeom prst="line">
            <a:avLst/>
          </a:prstGeom>
          <a:noFill/>
          <a:ln w="12700" algn="ctr">
            <a:solidFill>
              <a:schemeClr val="tx1">
                <a:lumMod val="85000"/>
                <a:lumOff val="15000"/>
              </a:schemeClr>
            </a:solidFill>
            <a:prstDash val="sysDot"/>
            <a:round/>
            <a:headEnd type="oval" w="med" len="med"/>
            <a:tailEnd type="oval" w="med" len="med"/>
          </a:ln>
          <a:extLst/>
        </p:spPr>
      </p:cxnSp>
      <p:sp>
        <p:nvSpPr>
          <p:cNvPr id="21" name="TextBox 13"/>
          <p:cNvSpPr txBox="1">
            <a:spLocks noChangeArrowheads="1"/>
          </p:cNvSpPr>
          <p:nvPr/>
        </p:nvSpPr>
        <p:spPr bwMode="auto">
          <a:xfrm>
            <a:off x="1487488" y="3816350"/>
            <a:ext cx="3170237" cy="244475"/>
          </a:xfrm>
          <a:prstGeom prst="rect">
            <a:avLst/>
          </a:prstGeom>
          <a:noFill/>
          <a:ln>
            <a:noFill/>
          </a:ln>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20000"/>
              </a:spcBef>
              <a:defRPr/>
            </a:pPr>
            <a:r>
              <a:rPr lang="en-US" altLang="zh-CN" sz="1600" b="1" dirty="0">
                <a:solidFill>
                  <a:srgbClr val="FF0000"/>
                </a:solidFill>
                <a:latin typeface="Arial" panose="020B0604020202020204" pitchFamily="34" charset="0"/>
                <a:sym typeface="微软雅黑" panose="020B0503020204020204" pitchFamily="34" charset="-122"/>
              </a:rPr>
              <a:t>2016</a:t>
            </a:r>
            <a:r>
              <a:rPr lang="zh-CN" altLang="en-US" sz="1600" b="1" dirty="0">
                <a:solidFill>
                  <a:srgbClr val="FF0000"/>
                </a:solidFill>
                <a:latin typeface="Arial" panose="020B0604020202020204" pitchFamily="34" charset="0"/>
                <a:sym typeface="微软雅黑" panose="020B0503020204020204" pitchFamily="34" charset="-122"/>
              </a:rPr>
              <a:t>年区教师经典诵读二等奖</a:t>
            </a:r>
            <a:endParaRPr lang="en-US" altLang="zh-CN" sz="1600" b="1" dirty="0">
              <a:solidFill>
                <a:srgbClr val="000000"/>
              </a:solidFill>
              <a:latin typeface="+mn-lt"/>
              <a:ea typeface="+mn-ea"/>
              <a:cs typeface="+mn-ea"/>
              <a:sym typeface="+mn-lt"/>
            </a:endParaRPr>
          </a:p>
        </p:txBody>
      </p:sp>
      <p:sp>
        <p:nvSpPr>
          <p:cNvPr id="23" name="TextBox 13"/>
          <p:cNvSpPr txBox="1">
            <a:spLocks noChangeArrowheads="1"/>
          </p:cNvSpPr>
          <p:nvPr/>
        </p:nvSpPr>
        <p:spPr bwMode="auto">
          <a:xfrm>
            <a:off x="8128000" y="2546350"/>
            <a:ext cx="3052763" cy="487363"/>
          </a:xfrm>
          <a:prstGeom prst="rect">
            <a:avLst/>
          </a:prstGeom>
          <a:noFill/>
          <a:ln w="9525">
            <a:noFill/>
            <a:miter lim="800000"/>
            <a:headEnd/>
            <a:tailEnd/>
          </a:ln>
        </p:spPr>
        <p:txBody>
          <a:bodyPr lIns="0" tIns="0" rIns="0" bIns="0">
            <a:spAutoFit/>
          </a:bodyPr>
          <a:lstStyle/>
          <a:p>
            <a:pPr algn="ctr" defTabSz="1216025">
              <a:spcBef>
                <a:spcPct val="20000"/>
              </a:spcBef>
            </a:pPr>
            <a:r>
              <a:rPr lang="en-US" altLang="zh-CN" sz="1600" b="1">
                <a:solidFill>
                  <a:srgbClr val="FF0000"/>
                </a:solidFill>
                <a:latin typeface="Arial" charset="0"/>
                <a:sym typeface="+mn-ea"/>
              </a:rPr>
              <a:t>2017年区教育系统“廉政微课堂”获三等奖</a:t>
            </a:r>
          </a:p>
        </p:txBody>
      </p:sp>
      <p:sp>
        <p:nvSpPr>
          <p:cNvPr id="24" name="TextBox 13"/>
          <p:cNvSpPr txBox="1">
            <a:spLocks noChangeArrowheads="1"/>
          </p:cNvSpPr>
          <p:nvPr/>
        </p:nvSpPr>
        <p:spPr bwMode="auto">
          <a:xfrm>
            <a:off x="8169275" y="3068638"/>
            <a:ext cx="2900363" cy="561975"/>
          </a:xfrm>
          <a:prstGeom prst="rect">
            <a:avLst/>
          </a:prstGeom>
          <a:noFill/>
          <a:ln>
            <a:noFill/>
          </a:ln>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20000"/>
              </a:spcBef>
              <a:defRPr/>
            </a:pPr>
            <a:r>
              <a:rPr lang="zh-CN" sz="1200" dirty="0">
                <a:solidFill>
                  <a:srgbClr val="000000"/>
                </a:solidFill>
                <a:latin typeface="+mn-lt"/>
                <a:ea typeface="+mn-ea"/>
                <a:cs typeface="+mn-ea"/>
                <a:sym typeface="+mn-lt"/>
              </a:rPr>
              <a:t>我校自编自导自演的轻喜情景剧，弘扬廉洁文化，树立清风正气，增强领导和教师团队的廉洁意识和抗腐能力。</a:t>
            </a:r>
          </a:p>
        </p:txBody>
      </p:sp>
      <p:pic>
        <p:nvPicPr>
          <p:cNvPr id="9237" name="Picture 23" descr="EZ$)BSU00N@52KZL]~UVADR"/>
          <p:cNvPicPr>
            <a:picLocks noChangeAspect="1"/>
          </p:cNvPicPr>
          <p:nvPr/>
        </p:nvPicPr>
        <p:blipFill>
          <a:blip r:embed="rId2" cstate="print"/>
          <a:stretch>
            <a:fillRect/>
          </a:stretch>
        </p:blipFill>
        <p:spPr>
          <a:xfrm>
            <a:off x="6974235" y="413490"/>
            <a:ext cx="3174365" cy="2081530"/>
          </a:xfrm>
          <a:prstGeom prst="roundRect">
            <a:avLst/>
          </a:prstGeom>
          <a:noFill/>
          <a:ln w="9525">
            <a:noFill/>
          </a:ln>
        </p:spPr>
      </p:pic>
      <p:pic>
        <p:nvPicPr>
          <p:cNvPr id="10245" name="Picture 7" descr="53)XSVBRN0H}2%IDRKOP{65"/>
          <p:cNvPicPr>
            <a:picLocks noChangeAspect="1"/>
          </p:cNvPicPr>
          <p:nvPr/>
        </p:nvPicPr>
        <p:blipFill>
          <a:blip r:embed="rId3" cstate="print"/>
          <a:srcRect/>
          <a:stretch>
            <a:fillRect/>
          </a:stretch>
        </p:blipFill>
        <p:spPr>
          <a:xfrm>
            <a:off x="708660" y="4228465"/>
            <a:ext cx="3209925" cy="2037080"/>
          </a:xfrm>
          <a:prstGeom prst="roundRect">
            <a:avLst/>
          </a:prstGeom>
          <a:noFill/>
          <a:ln w="9525">
            <a:noFill/>
          </a:ln>
        </p:spPr>
      </p:pic>
      <p:sp>
        <p:nvSpPr>
          <p:cNvPr id="20492" name="文本框 1"/>
          <p:cNvSpPr txBox="1">
            <a:spLocks noChangeArrowheads="1"/>
          </p:cNvSpPr>
          <p:nvPr/>
        </p:nvSpPr>
        <p:spPr bwMode="auto">
          <a:xfrm>
            <a:off x="-38100" y="1073150"/>
            <a:ext cx="3252788" cy="534988"/>
          </a:xfrm>
          <a:prstGeom prst="rect">
            <a:avLst/>
          </a:prstGeom>
          <a:noFill/>
          <a:ln w="9525">
            <a:noFill/>
            <a:miter lim="800000"/>
            <a:headEnd/>
            <a:tailEnd/>
          </a:ln>
        </p:spPr>
        <p:txBody>
          <a:bodyPr lIns="0" tIns="0" rIns="0" bIns="0">
            <a:spAutoFit/>
          </a:bodyPr>
          <a:lstStyle/>
          <a:p>
            <a:pPr algn="ctr" defTabSz="1216025">
              <a:spcBef>
                <a:spcPct val="20000"/>
              </a:spcBef>
            </a:pPr>
            <a:r>
              <a:rPr lang="en-US" altLang="zh-CN" sz="1600" b="1">
                <a:solidFill>
                  <a:srgbClr val="FF0000"/>
                </a:solidFill>
                <a:latin typeface="Arial" charset="0"/>
                <a:sym typeface="+mn-ea"/>
              </a:rPr>
              <a:t>2017年9月学校工会组织开展</a:t>
            </a:r>
          </a:p>
          <a:p>
            <a:pPr algn="ctr" defTabSz="1216025">
              <a:spcBef>
                <a:spcPct val="20000"/>
              </a:spcBef>
            </a:pPr>
            <a:r>
              <a:rPr lang="en-US" altLang="zh-CN" sz="1600" b="1">
                <a:solidFill>
                  <a:srgbClr val="FF0000"/>
                </a:solidFill>
                <a:latin typeface="Arial" charset="0"/>
                <a:sym typeface="+mn-ea"/>
              </a:rPr>
              <a:t>慈善一日捐活动</a:t>
            </a:r>
          </a:p>
        </p:txBody>
      </p:sp>
      <p:pic>
        <p:nvPicPr>
          <p:cNvPr id="11267" name="Picture 5" descr="TX(]Q`8I(_ZLG3Q_`@R8355"/>
          <p:cNvPicPr>
            <a:picLocks noChangeAspect="1"/>
          </p:cNvPicPr>
          <p:nvPr/>
        </p:nvPicPr>
        <p:blipFill>
          <a:blip r:embed="rId4" cstate="print">
            <a:lum bright="6000"/>
          </a:blip>
          <a:srcRect/>
          <a:stretch>
            <a:fillRect/>
          </a:stretch>
        </p:blipFill>
        <p:spPr>
          <a:xfrm>
            <a:off x="320040" y="1736090"/>
            <a:ext cx="2362200" cy="1860550"/>
          </a:xfrm>
          <a:prstGeom prst="roundRect">
            <a:avLst/>
          </a:prstGeom>
          <a:noFill/>
          <a:ln w="9525">
            <a:noFill/>
          </a:ln>
        </p:spPr>
      </p:pic>
      <p:sp>
        <p:nvSpPr>
          <p:cNvPr id="20494" name="文本框 2"/>
          <p:cNvSpPr txBox="1">
            <a:spLocks noChangeArrowheads="1"/>
          </p:cNvSpPr>
          <p:nvPr/>
        </p:nvSpPr>
        <p:spPr bwMode="auto">
          <a:xfrm>
            <a:off x="8029575" y="3876675"/>
            <a:ext cx="3433763" cy="242888"/>
          </a:xfrm>
          <a:prstGeom prst="rect">
            <a:avLst/>
          </a:prstGeom>
          <a:noFill/>
          <a:ln w="9525">
            <a:noFill/>
            <a:miter lim="800000"/>
            <a:headEnd/>
            <a:tailEnd/>
          </a:ln>
        </p:spPr>
        <p:txBody>
          <a:bodyPr lIns="0" tIns="0" rIns="0" bIns="0">
            <a:spAutoFit/>
          </a:bodyPr>
          <a:lstStyle/>
          <a:p>
            <a:pPr algn="ctr" defTabSz="1216025">
              <a:spcBef>
                <a:spcPct val="20000"/>
              </a:spcBef>
            </a:pPr>
            <a:r>
              <a:rPr lang="en-US" altLang="zh-CN" sz="1600" b="1">
                <a:solidFill>
                  <a:srgbClr val="FF0000"/>
                </a:solidFill>
                <a:latin typeface="Arial" charset="0"/>
                <a:sym typeface="+mn-ea"/>
              </a:rPr>
              <a:t>2017年区语文基本功竞赛二等奖</a:t>
            </a:r>
          </a:p>
        </p:txBody>
      </p:sp>
      <p:pic>
        <p:nvPicPr>
          <p:cNvPr id="13317" name="Picture 7" descr="TR0VJQLGIN98~61C3OOQ`JW"/>
          <p:cNvPicPr>
            <a:picLocks noChangeAspect="1"/>
          </p:cNvPicPr>
          <p:nvPr/>
        </p:nvPicPr>
        <p:blipFill>
          <a:blip r:embed="rId5" cstate="print">
            <a:lum bright="6000"/>
          </a:blip>
          <a:srcRect/>
          <a:stretch>
            <a:fillRect/>
          </a:stretch>
        </p:blipFill>
        <p:spPr>
          <a:xfrm>
            <a:off x="4980305" y="4780280"/>
            <a:ext cx="2232025" cy="1748790"/>
          </a:xfrm>
          <a:prstGeom prst="roundRect">
            <a:avLst/>
          </a:prstGeom>
          <a:noFill/>
          <a:ln w="9525">
            <a:noFill/>
          </a:ln>
        </p:spPr>
      </p:pic>
      <p:sp>
        <p:nvSpPr>
          <p:cNvPr id="20496" name="文本框 3"/>
          <p:cNvSpPr txBox="1">
            <a:spLocks noChangeArrowheads="1"/>
          </p:cNvSpPr>
          <p:nvPr/>
        </p:nvSpPr>
        <p:spPr bwMode="auto">
          <a:xfrm>
            <a:off x="5570538" y="6219825"/>
            <a:ext cx="1325562" cy="365125"/>
          </a:xfrm>
          <a:prstGeom prst="rect">
            <a:avLst/>
          </a:prstGeom>
          <a:noFill/>
          <a:ln w="9525">
            <a:noFill/>
            <a:miter lim="800000"/>
            <a:headEnd/>
            <a:tailEnd/>
          </a:ln>
        </p:spPr>
        <p:txBody>
          <a:bodyPr wrap="none">
            <a:spAutoFit/>
          </a:bodyPr>
          <a:lstStyle/>
          <a:p>
            <a:pPr eaLnBrk="0" hangingPunct="0"/>
            <a:r>
              <a:rPr lang="zh-CN" altLang="en-US">
                <a:latin typeface="黑体" pitchFamily="49" charset="-122"/>
                <a:ea typeface="黑体" pitchFamily="49" charset="-122"/>
                <a:sym typeface="+mn-ea"/>
              </a:rPr>
              <a:t>周湘君老师</a:t>
            </a:r>
          </a:p>
        </p:txBody>
      </p:sp>
      <p:pic>
        <p:nvPicPr>
          <p:cNvPr id="12291" name="Picture 5" descr="[C6PB`$25)[WI{KYI~0}I$9"/>
          <p:cNvPicPr>
            <a:picLocks noChangeAspect="1"/>
          </p:cNvPicPr>
          <p:nvPr/>
        </p:nvPicPr>
        <p:blipFill>
          <a:blip r:embed="rId6" cstate="print"/>
          <a:srcRect/>
          <a:stretch>
            <a:fillRect/>
          </a:stretch>
        </p:blipFill>
        <p:spPr>
          <a:xfrm flipH="1">
            <a:off x="8767445" y="4268470"/>
            <a:ext cx="2301875" cy="1958975"/>
          </a:xfrm>
          <a:prstGeom prst="roundRect">
            <a:avLst/>
          </a:prstGeom>
          <a:noFill/>
          <a:ln w="9525">
            <a:noFill/>
          </a:ln>
        </p:spPr>
      </p:pic>
      <p:sp>
        <p:nvSpPr>
          <p:cNvPr id="20498" name="文本框 6"/>
          <p:cNvSpPr txBox="1">
            <a:spLocks noChangeArrowheads="1"/>
          </p:cNvSpPr>
          <p:nvPr/>
        </p:nvSpPr>
        <p:spPr bwMode="auto">
          <a:xfrm>
            <a:off x="4127500" y="6584950"/>
            <a:ext cx="4297363" cy="244475"/>
          </a:xfrm>
          <a:prstGeom prst="rect">
            <a:avLst/>
          </a:prstGeom>
          <a:noFill/>
          <a:ln w="9525">
            <a:noFill/>
            <a:miter lim="800000"/>
            <a:headEnd/>
            <a:tailEnd/>
          </a:ln>
        </p:spPr>
        <p:txBody>
          <a:bodyPr lIns="0" tIns="0" rIns="0" bIns="0">
            <a:spAutoFit/>
          </a:bodyPr>
          <a:lstStyle/>
          <a:p>
            <a:pPr algn="ctr" defTabSz="1216025">
              <a:spcBef>
                <a:spcPct val="20000"/>
              </a:spcBef>
            </a:pPr>
            <a:r>
              <a:rPr lang="en-US" altLang="zh-CN" sz="1600" b="1">
                <a:solidFill>
                  <a:srgbClr val="FF0000"/>
                </a:solidFill>
                <a:latin typeface="Arial" charset="0"/>
                <a:sym typeface="+mn-ea"/>
              </a:rPr>
              <a:t>区中小学班主任基本功竞赛中荣获二等奖</a:t>
            </a:r>
          </a:p>
        </p:txBody>
      </p:sp>
      <p:sp>
        <p:nvSpPr>
          <p:cNvPr id="20499" name="文本框 7"/>
          <p:cNvSpPr txBox="1">
            <a:spLocks noChangeArrowheads="1"/>
          </p:cNvSpPr>
          <p:nvPr/>
        </p:nvSpPr>
        <p:spPr bwMode="auto">
          <a:xfrm>
            <a:off x="9283700" y="6203950"/>
            <a:ext cx="1325563" cy="365125"/>
          </a:xfrm>
          <a:prstGeom prst="rect">
            <a:avLst/>
          </a:prstGeom>
          <a:noFill/>
          <a:ln w="9525">
            <a:noFill/>
            <a:miter lim="800000"/>
            <a:headEnd/>
            <a:tailEnd/>
          </a:ln>
        </p:spPr>
        <p:txBody>
          <a:bodyPr wrap="none">
            <a:spAutoFit/>
          </a:bodyPr>
          <a:lstStyle/>
          <a:p>
            <a:pPr eaLnBrk="0" hangingPunct="0"/>
            <a:r>
              <a:rPr lang="zh-CN" altLang="en-US">
                <a:latin typeface="黑体" pitchFamily="49" charset="-122"/>
                <a:ea typeface="黑体" pitchFamily="49" charset="-122"/>
                <a:sym typeface="+mn-ea"/>
              </a:rPr>
              <a:t>刘晓宇老师</a:t>
            </a:r>
          </a:p>
        </p:txBody>
      </p:sp>
      <p:grpSp>
        <p:nvGrpSpPr>
          <p:cNvPr id="25" name="组合 17"/>
          <p:cNvGrpSpPr/>
          <p:nvPr/>
        </p:nvGrpSpPr>
        <p:grpSpPr bwMode="auto">
          <a:xfrm>
            <a:off x="-151002" y="-239707"/>
            <a:ext cx="1406866" cy="1674225"/>
            <a:chOff x="-209759" y="-106435"/>
            <a:chExt cx="1164097" cy="1253948"/>
          </a:xfrm>
        </p:grpSpPr>
        <p:grpSp>
          <p:nvGrpSpPr>
            <p:cNvPr id="26" name="组合 18"/>
            <p:cNvGrpSpPr/>
            <p:nvPr/>
          </p:nvGrpSpPr>
          <p:grpSpPr bwMode="auto">
            <a:xfrm>
              <a:off x="252115" y="568677"/>
              <a:ext cx="593515" cy="578836"/>
              <a:chOff x="0" y="0"/>
              <a:chExt cx="593515" cy="578836"/>
            </a:xfrm>
          </p:grpSpPr>
          <p:pic>
            <p:nvPicPr>
              <p:cNvPr id="30" name="Picture 7" descr="C:\Users\x201i\Desktop\水墨圆.png"/>
              <p:cNvPicPr>
                <a:picLocks noChangeAspect="1" noChangeArrowheads="1"/>
              </p:cNvPicPr>
              <p:nvPr/>
            </p:nvPicPr>
            <p:blipFill>
              <a:blip r:embed="rId7" cstate="print"/>
              <a:srcRect/>
              <a:stretch>
                <a:fillRect/>
              </a:stretch>
            </p:blipFill>
            <p:spPr bwMode="auto">
              <a:xfrm>
                <a:off x="0" y="0"/>
                <a:ext cx="593515" cy="578836"/>
              </a:xfrm>
              <a:prstGeom prst="rect">
                <a:avLst/>
              </a:prstGeom>
              <a:noFill/>
              <a:ln w="9525">
                <a:noFill/>
                <a:miter lim="800000"/>
                <a:headEnd/>
                <a:tailEnd/>
              </a:ln>
            </p:spPr>
          </p:pic>
          <p:pic>
            <p:nvPicPr>
              <p:cNvPr id="31" name="矩形 23"/>
              <p:cNvPicPr>
                <a:picLocks noChangeArrowheads="1"/>
              </p:cNvPicPr>
              <p:nvPr/>
            </p:nvPicPr>
            <p:blipFill>
              <a:blip r:embed="rId8" cstate="print"/>
              <a:srcRect/>
              <a:stretch>
                <a:fillRect/>
              </a:stretch>
            </p:blipFill>
            <p:spPr bwMode="auto">
              <a:xfrm>
                <a:off x="-118772" y="35474"/>
                <a:ext cx="743388" cy="608490"/>
              </a:xfrm>
              <a:prstGeom prst="rect">
                <a:avLst/>
              </a:prstGeom>
              <a:noFill/>
              <a:ln w="9525">
                <a:noFill/>
                <a:miter lim="800000"/>
                <a:headEnd/>
                <a:tailEnd/>
              </a:ln>
            </p:spPr>
          </p:pic>
        </p:grpSp>
        <p:grpSp>
          <p:nvGrpSpPr>
            <p:cNvPr id="27" name="组合 19"/>
            <p:cNvGrpSpPr/>
            <p:nvPr/>
          </p:nvGrpSpPr>
          <p:grpSpPr bwMode="auto">
            <a:xfrm>
              <a:off x="-209759" y="-106435"/>
              <a:ext cx="1164097" cy="1180748"/>
              <a:chOff x="-209759" y="-106435"/>
              <a:chExt cx="1164097" cy="1180748"/>
            </a:xfrm>
          </p:grpSpPr>
          <p:pic>
            <p:nvPicPr>
              <p:cNvPr id="28" name="矩形 20"/>
              <p:cNvPicPr>
                <a:picLocks noChangeArrowheads="1"/>
              </p:cNvPicPr>
              <p:nvPr/>
            </p:nvPicPr>
            <p:blipFill>
              <a:blip r:embed="rId9" cstate="print"/>
              <a:srcRect/>
              <a:stretch>
                <a:fillRect/>
              </a:stretch>
            </p:blipFill>
            <p:spPr bwMode="auto">
              <a:xfrm>
                <a:off x="-209759" y="-106435"/>
                <a:ext cx="955785" cy="910693"/>
              </a:xfrm>
              <a:prstGeom prst="rect">
                <a:avLst/>
              </a:prstGeom>
              <a:noFill/>
              <a:ln w="9525">
                <a:noFill/>
                <a:miter lim="800000"/>
                <a:headEnd/>
                <a:tailEnd/>
              </a:ln>
            </p:spPr>
          </p:pic>
          <p:pic>
            <p:nvPicPr>
              <p:cNvPr id="29" name="矩形 21"/>
              <p:cNvPicPr>
                <a:picLocks noChangeArrowheads="1"/>
              </p:cNvPicPr>
              <p:nvPr/>
            </p:nvPicPr>
            <p:blipFill>
              <a:blip r:embed="rId10" cstate="print"/>
              <a:srcRect/>
              <a:stretch>
                <a:fillRect/>
              </a:stretch>
            </p:blipFill>
            <p:spPr bwMode="auto">
              <a:xfrm>
                <a:off x="63819" y="101840"/>
                <a:ext cx="890519" cy="972473"/>
              </a:xfrm>
              <a:prstGeom prst="rect">
                <a:avLst/>
              </a:prstGeom>
              <a:noFill/>
              <a:ln w="9525">
                <a:noFill/>
                <a:miter lim="800000"/>
                <a:headEnd/>
                <a:tailEnd/>
              </a:ln>
            </p:spPr>
          </p:pic>
        </p:grpSp>
      </p:grpSp>
      <p:pic>
        <p:nvPicPr>
          <p:cNvPr id="32" name="Picture 1" descr="QQ图片20161205084509"/>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bwMode="auto">
          <a:xfrm>
            <a:off x="4462069" y="1471410"/>
            <a:ext cx="3232054" cy="3158787"/>
            <a:chOff x="3131708" y="1925084"/>
            <a:chExt cx="2882187" cy="2872142"/>
          </a:xfrm>
          <a:effectLst>
            <a:reflection blurRad="6350" stA="52000" endA="300" endPos="35000" dir="5400000" sy="-100000" algn="bl" rotWithShape="0"/>
          </a:effectLst>
        </p:grpSpPr>
        <p:sp>
          <p:nvSpPr>
            <p:cNvPr id="10" name="新月形 9"/>
            <p:cNvSpPr/>
            <p:nvPr/>
          </p:nvSpPr>
          <p:spPr>
            <a:xfrm rot="20751297">
              <a:off x="3131708" y="2126690"/>
              <a:ext cx="1331655" cy="2663311"/>
            </a:xfrm>
            <a:prstGeom prst="moon">
              <a:avLst>
                <a:gd name="adj" fmla="val 15190"/>
              </a:avLst>
            </a:prstGeom>
            <a:solidFill>
              <a:schemeClr val="tx1">
                <a:lumMod val="85000"/>
                <a:lumOff val="15000"/>
              </a:schemeClr>
            </a:solidFill>
            <a:ln w="3175" cap="flat" cmpd="sng" algn="ctr">
              <a:solidFill>
                <a:sysClr val="window" lastClr="FFFFFF"/>
              </a:solidFill>
              <a:prstDash val="solid"/>
            </a:ln>
            <a:effectLst/>
          </p:spPr>
          <p:txBody>
            <a:bodyPr anchor="ctr"/>
            <a:lstStyle/>
            <a:p>
              <a:pPr algn="ctr" fontAlgn="auto">
                <a:spcBef>
                  <a:spcPts val="0"/>
                </a:spcBef>
                <a:spcAft>
                  <a:spcPts val="0"/>
                </a:spcAft>
                <a:defRPr/>
              </a:pPr>
              <a:endParaRPr lang="zh-CN" altLang="en-US" sz="2400" kern="0">
                <a:solidFill>
                  <a:prstClr val="white"/>
                </a:solidFill>
                <a:latin typeface="+mn-lt"/>
                <a:ea typeface="+mn-ea"/>
                <a:cs typeface="+mn-ea"/>
                <a:sym typeface="+mn-lt"/>
              </a:endParaRPr>
            </a:p>
          </p:txBody>
        </p:sp>
        <p:sp>
          <p:nvSpPr>
            <p:cNvPr id="11" name="新月形 10"/>
            <p:cNvSpPr/>
            <p:nvPr/>
          </p:nvSpPr>
          <p:spPr>
            <a:xfrm rot="4551297">
              <a:off x="3813700" y="1259257"/>
              <a:ext cx="1331655" cy="2663310"/>
            </a:xfrm>
            <a:prstGeom prst="moon">
              <a:avLst>
                <a:gd name="adj" fmla="val 15190"/>
              </a:avLst>
            </a:prstGeom>
            <a:solidFill>
              <a:schemeClr val="bg1">
                <a:lumMod val="65000"/>
              </a:schemeClr>
            </a:solidFill>
            <a:ln w="3175" cap="flat" cmpd="sng" algn="ctr">
              <a:solidFill>
                <a:sysClr val="window" lastClr="FFFFFF"/>
              </a:solidFill>
              <a:prstDash val="solid"/>
            </a:ln>
            <a:effectLst/>
          </p:spPr>
          <p:txBody>
            <a:bodyPr anchor="ctr"/>
            <a:lstStyle/>
            <a:p>
              <a:pPr algn="ctr" fontAlgn="auto">
                <a:spcBef>
                  <a:spcPts val="0"/>
                </a:spcBef>
                <a:spcAft>
                  <a:spcPts val="0"/>
                </a:spcAft>
                <a:defRPr/>
              </a:pPr>
              <a:endParaRPr lang="zh-CN" altLang="en-US" sz="2400" kern="0">
                <a:solidFill>
                  <a:prstClr val="white"/>
                </a:solidFill>
                <a:latin typeface="+mn-lt"/>
                <a:ea typeface="+mn-ea"/>
                <a:cs typeface="+mn-ea"/>
                <a:sym typeface="+mn-lt"/>
              </a:endParaRPr>
            </a:p>
          </p:txBody>
        </p:sp>
        <p:sp>
          <p:nvSpPr>
            <p:cNvPr id="12" name="新月形 11"/>
            <p:cNvSpPr/>
            <p:nvPr/>
          </p:nvSpPr>
          <p:spPr>
            <a:xfrm rot="9951297">
              <a:off x="4682240" y="1941956"/>
              <a:ext cx="1331655" cy="2663311"/>
            </a:xfrm>
            <a:prstGeom prst="moon">
              <a:avLst>
                <a:gd name="adj" fmla="val 15190"/>
              </a:avLst>
            </a:prstGeom>
            <a:solidFill>
              <a:schemeClr val="tx1">
                <a:lumMod val="85000"/>
                <a:lumOff val="15000"/>
              </a:schemeClr>
            </a:solidFill>
            <a:ln w="3175" cap="flat" cmpd="sng" algn="ctr">
              <a:solidFill>
                <a:sysClr val="window" lastClr="FFFFFF"/>
              </a:solidFill>
              <a:prstDash val="solid"/>
            </a:ln>
            <a:effectLst/>
          </p:spPr>
          <p:txBody>
            <a:bodyPr anchor="ctr"/>
            <a:lstStyle/>
            <a:p>
              <a:pPr algn="ctr" fontAlgn="auto">
                <a:spcBef>
                  <a:spcPts val="0"/>
                </a:spcBef>
                <a:spcAft>
                  <a:spcPts val="0"/>
                </a:spcAft>
                <a:defRPr/>
              </a:pPr>
              <a:endParaRPr lang="zh-CN" altLang="en-US" sz="2400" kern="0">
                <a:solidFill>
                  <a:prstClr val="white"/>
                </a:solidFill>
                <a:latin typeface="+mn-lt"/>
                <a:ea typeface="+mn-ea"/>
                <a:cs typeface="+mn-ea"/>
                <a:sym typeface="+mn-lt"/>
              </a:endParaRPr>
            </a:p>
          </p:txBody>
        </p:sp>
        <p:sp>
          <p:nvSpPr>
            <p:cNvPr id="13" name="新月形 12"/>
            <p:cNvSpPr/>
            <p:nvPr/>
          </p:nvSpPr>
          <p:spPr>
            <a:xfrm rot="15351297">
              <a:off x="4011669" y="2799744"/>
              <a:ext cx="1331655" cy="2663310"/>
            </a:xfrm>
            <a:prstGeom prst="moon">
              <a:avLst>
                <a:gd name="adj" fmla="val 15190"/>
              </a:avLst>
            </a:prstGeom>
            <a:solidFill>
              <a:schemeClr val="bg1">
                <a:lumMod val="65000"/>
              </a:schemeClr>
            </a:solidFill>
            <a:ln w="3175" cap="flat" cmpd="sng" algn="ctr">
              <a:solidFill>
                <a:sysClr val="window" lastClr="FFFFFF"/>
              </a:solidFill>
              <a:prstDash val="solid"/>
            </a:ln>
            <a:effectLst/>
          </p:spPr>
          <p:txBody>
            <a:bodyPr anchor="ctr"/>
            <a:lstStyle/>
            <a:p>
              <a:pPr algn="ctr" fontAlgn="auto">
                <a:spcBef>
                  <a:spcPts val="0"/>
                </a:spcBef>
                <a:spcAft>
                  <a:spcPts val="0"/>
                </a:spcAft>
                <a:defRPr/>
              </a:pPr>
              <a:endParaRPr lang="zh-CN" altLang="en-US" sz="2400" kern="0">
                <a:solidFill>
                  <a:prstClr val="white"/>
                </a:solidFill>
                <a:latin typeface="+mn-lt"/>
                <a:ea typeface="+mn-ea"/>
                <a:cs typeface="+mn-ea"/>
                <a:sym typeface="+mn-lt"/>
              </a:endParaRPr>
            </a:p>
          </p:txBody>
        </p:sp>
      </p:grpSp>
      <p:sp>
        <p:nvSpPr>
          <p:cNvPr id="14" name="TextBox 11"/>
          <p:cNvSpPr txBox="1">
            <a:spLocks noChangeArrowheads="1"/>
          </p:cNvSpPr>
          <p:nvPr/>
        </p:nvSpPr>
        <p:spPr bwMode="auto">
          <a:xfrm flipH="1">
            <a:off x="4657725" y="1798638"/>
            <a:ext cx="2836863" cy="1920875"/>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endParaRPr lang="zh-CN" altLang="en-US" sz="4000" dirty="0">
              <a:solidFill>
                <a:srgbClr val="C00000"/>
              </a:solidFill>
              <a:latin typeface="黑体" panose="02010600030101010101" pitchFamily="49" charset="-122"/>
              <a:ea typeface="黑体" panose="02010600030101010101" pitchFamily="49" charset="-122"/>
              <a:sym typeface="+mn-ea"/>
            </a:endParaRPr>
          </a:p>
          <a:p>
            <a:pPr algn="ctr" eaLnBrk="1" fontAlgn="auto" hangingPunct="1">
              <a:spcBef>
                <a:spcPts val="0"/>
              </a:spcBef>
              <a:spcAft>
                <a:spcPts val="0"/>
              </a:spcAft>
              <a:defRPr/>
            </a:pPr>
            <a:r>
              <a:rPr lang="zh-CN" altLang="en-US" sz="4000" b="1" kern="0" dirty="0">
                <a:solidFill>
                  <a:srgbClr val="C00000"/>
                </a:solidFill>
                <a:latin typeface="黑体" panose="02010600030101010101" pitchFamily="49" charset="-122"/>
                <a:ea typeface="黑体" panose="02010600030101010101" pitchFamily="49" charset="-122"/>
                <a:cs typeface="+mn-ea"/>
                <a:sym typeface="+mn-lt"/>
              </a:rPr>
              <a:t>参与活动</a:t>
            </a:r>
          </a:p>
          <a:p>
            <a:pPr algn="ctr" eaLnBrk="1" fontAlgn="auto" hangingPunct="1">
              <a:spcBef>
                <a:spcPts val="0"/>
              </a:spcBef>
              <a:spcAft>
                <a:spcPts val="0"/>
              </a:spcAft>
              <a:defRPr/>
            </a:pPr>
            <a:r>
              <a:rPr lang="zh-CN" altLang="en-US" sz="4000" b="1" kern="0" dirty="0">
                <a:solidFill>
                  <a:srgbClr val="C00000"/>
                </a:solidFill>
                <a:latin typeface="黑体" panose="02010600030101010101" pitchFamily="49" charset="-122"/>
                <a:ea typeface="黑体" panose="02010600030101010101" pitchFamily="49" charset="-122"/>
                <a:cs typeface="+mn-ea"/>
                <a:sym typeface="+mn-lt"/>
              </a:rPr>
              <a:t>及荣誉    </a:t>
            </a:r>
          </a:p>
        </p:txBody>
      </p:sp>
      <p:cxnSp>
        <p:nvCxnSpPr>
          <p:cNvPr id="16" name="直接连接符 35"/>
          <p:cNvCxnSpPr>
            <a:cxnSpLocks noChangeShapeType="1"/>
          </p:cNvCxnSpPr>
          <p:nvPr/>
        </p:nvCxnSpPr>
        <p:spPr bwMode="auto">
          <a:xfrm flipH="1">
            <a:off x="2379663" y="4398963"/>
            <a:ext cx="2967037" cy="0"/>
          </a:xfrm>
          <a:prstGeom prst="line">
            <a:avLst/>
          </a:prstGeom>
          <a:noFill/>
          <a:ln w="12700" algn="ctr">
            <a:solidFill>
              <a:schemeClr val="bg1">
                <a:lumMod val="75000"/>
              </a:schemeClr>
            </a:solidFill>
            <a:prstDash val="sysDot"/>
            <a:round/>
            <a:headEnd type="oval" w="med" len="med"/>
            <a:tailEnd type="oval" w="med" len="med"/>
          </a:ln>
          <a:extLst/>
        </p:spPr>
      </p:cxnSp>
      <p:cxnSp>
        <p:nvCxnSpPr>
          <p:cNvPr id="17" name="直接连接符 36"/>
          <p:cNvCxnSpPr>
            <a:cxnSpLocks noChangeShapeType="1"/>
          </p:cNvCxnSpPr>
          <p:nvPr/>
        </p:nvCxnSpPr>
        <p:spPr bwMode="auto">
          <a:xfrm flipH="1">
            <a:off x="7381875" y="2508250"/>
            <a:ext cx="3184525" cy="0"/>
          </a:xfrm>
          <a:prstGeom prst="line">
            <a:avLst/>
          </a:prstGeom>
          <a:noFill/>
          <a:ln w="12700" algn="ctr">
            <a:solidFill>
              <a:schemeClr val="bg1">
                <a:lumMod val="75000"/>
              </a:schemeClr>
            </a:solidFill>
            <a:prstDash val="sysDot"/>
            <a:round/>
            <a:headEnd type="oval" w="med" len="med"/>
            <a:tailEnd type="oval" w="med" len="med"/>
          </a:ln>
          <a:extLst/>
        </p:spPr>
      </p:cxnSp>
      <p:cxnSp>
        <p:nvCxnSpPr>
          <p:cNvPr id="18" name="直接连接符 37"/>
          <p:cNvCxnSpPr>
            <a:cxnSpLocks noChangeShapeType="1"/>
          </p:cNvCxnSpPr>
          <p:nvPr/>
        </p:nvCxnSpPr>
        <p:spPr bwMode="auto">
          <a:xfrm flipH="1">
            <a:off x="7466013" y="4227513"/>
            <a:ext cx="2759075" cy="0"/>
          </a:xfrm>
          <a:prstGeom prst="line">
            <a:avLst/>
          </a:prstGeom>
          <a:noFill/>
          <a:ln w="12700" algn="ctr">
            <a:solidFill>
              <a:schemeClr val="tx1">
                <a:lumMod val="85000"/>
                <a:lumOff val="15000"/>
              </a:schemeClr>
            </a:solidFill>
            <a:prstDash val="sysDot"/>
            <a:round/>
            <a:headEnd type="oval" w="med" len="med"/>
            <a:tailEnd type="oval" w="med" len="med"/>
          </a:ln>
          <a:extLst/>
        </p:spPr>
      </p:cxnSp>
      <p:sp>
        <p:nvSpPr>
          <p:cNvPr id="21" name="TextBox 13"/>
          <p:cNvSpPr txBox="1">
            <a:spLocks noChangeArrowheads="1"/>
          </p:cNvSpPr>
          <p:nvPr/>
        </p:nvSpPr>
        <p:spPr bwMode="auto">
          <a:xfrm>
            <a:off x="1787525" y="3935413"/>
            <a:ext cx="3170238" cy="242887"/>
          </a:xfrm>
          <a:prstGeom prst="rect">
            <a:avLst/>
          </a:prstGeom>
          <a:noFill/>
          <a:ln>
            <a:noFill/>
          </a:ln>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20000"/>
              </a:spcBef>
              <a:defRPr/>
            </a:pPr>
            <a:r>
              <a:rPr lang="en-US" altLang="zh-CN" sz="1600" b="1" dirty="0">
                <a:solidFill>
                  <a:srgbClr val="FF0000"/>
                </a:solidFill>
                <a:latin typeface="Arial" panose="020B0604020202020204" pitchFamily="34" charset="0"/>
                <a:sym typeface="+mn-ea"/>
              </a:rPr>
              <a:t>2016</a:t>
            </a:r>
            <a:r>
              <a:rPr lang="zh-CN" altLang="en-US" sz="1600" b="1" dirty="0">
                <a:solidFill>
                  <a:srgbClr val="FF0000"/>
                </a:solidFill>
                <a:latin typeface="Arial" panose="020B0604020202020204" pitchFamily="34" charset="0"/>
                <a:sym typeface="+mn-ea"/>
              </a:rPr>
              <a:t>年校篮球队荣获区第四名</a:t>
            </a:r>
            <a:endParaRPr lang="en-US" altLang="zh-CN" sz="1600" b="1" dirty="0">
              <a:solidFill>
                <a:srgbClr val="000000"/>
              </a:solidFill>
              <a:latin typeface="+mn-lt"/>
              <a:ea typeface="+mn-ea"/>
              <a:cs typeface="+mn-ea"/>
              <a:sym typeface="+mn-lt"/>
            </a:endParaRPr>
          </a:p>
        </p:txBody>
      </p:sp>
      <p:sp>
        <p:nvSpPr>
          <p:cNvPr id="23" name="TextBox 13"/>
          <p:cNvSpPr txBox="1">
            <a:spLocks noChangeArrowheads="1"/>
          </p:cNvSpPr>
          <p:nvPr/>
        </p:nvSpPr>
        <p:spPr bwMode="auto">
          <a:xfrm>
            <a:off x="7691772" y="2798020"/>
            <a:ext cx="3052763" cy="534988"/>
          </a:xfrm>
          <a:prstGeom prst="rect">
            <a:avLst/>
          </a:prstGeom>
          <a:noFill/>
          <a:ln w="9525">
            <a:noFill/>
            <a:miter lim="800000"/>
            <a:headEnd/>
            <a:tailEnd/>
          </a:ln>
        </p:spPr>
        <p:txBody>
          <a:bodyPr lIns="0" tIns="0" rIns="0" bIns="0">
            <a:spAutoFit/>
          </a:bodyPr>
          <a:lstStyle/>
          <a:p>
            <a:pPr algn="ctr" defTabSz="1216025">
              <a:spcBef>
                <a:spcPct val="20000"/>
              </a:spcBef>
            </a:pPr>
            <a:r>
              <a:rPr lang="en-US" altLang="zh-CN" sz="1600" b="1" dirty="0">
                <a:solidFill>
                  <a:srgbClr val="FF0000"/>
                </a:solidFill>
                <a:latin typeface="Arial" charset="0"/>
                <a:sym typeface="+mn-ea"/>
              </a:rPr>
              <a:t>2017年武进区中小学生声乐比赛</a:t>
            </a:r>
          </a:p>
          <a:p>
            <a:pPr algn="ctr" defTabSz="1216025">
              <a:spcBef>
                <a:spcPct val="20000"/>
              </a:spcBef>
            </a:pPr>
            <a:r>
              <a:rPr lang="en-US" altLang="zh-CN" sz="1600" b="1" dirty="0" err="1">
                <a:solidFill>
                  <a:srgbClr val="FF0000"/>
                </a:solidFill>
                <a:latin typeface="Arial" charset="0"/>
                <a:sym typeface="+mn-ea"/>
              </a:rPr>
              <a:t>获一等奖</a:t>
            </a:r>
            <a:endParaRPr lang="en-US" altLang="zh-CN" sz="1600" b="1" dirty="0">
              <a:solidFill>
                <a:srgbClr val="FF0000"/>
              </a:solidFill>
              <a:latin typeface="Arial" charset="0"/>
              <a:sym typeface="+mn-ea"/>
            </a:endParaRPr>
          </a:p>
        </p:txBody>
      </p:sp>
      <p:sp>
        <p:nvSpPr>
          <p:cNvPr id="24" name="TextBox 13"/>
          <p:cNvSpPr txBox="1">
            <a:spLocks noChangeArrowheads="1"/>
          </p:cNvSpPr>
          <p:nvPr/>
        </p:nvSpPr>
        <p:spPr bwMode="auto">
          <a:xfrm>
            <a:off x="8901113" y="3240088"/>
            <a:ext cx="1562100" cy="366712"/>
          </a:xfrm>
          <a:prstGeom prst="rect">
            <a:avLst/>
          </a:prstGeom>
          <a:noFill/>
          <a:ln w="9525">
            <a:noFill/>
            <a:miter lim="800000"/>
            <a:headEnd/>
            <a:tailEnd/>
          </a:ln>
        </p:spPr>
        <p:txBody>
          <a:bodyPr wrap="none">
            <a:spAutoFit/>
          </a:bodyPr>
          <a:lstStyle/>
          <a:p>
            <a:pPr defTabSz="1216025" eaLnBrk="0" hangingPunct="0"/>
            <a:r>
              <a:rPr lang="zh-CN" altLang="en-US" b="1">
                <a:latin typeface="Arial" charset="0"/>
                <a:sym typeface="+mn-ea"/>
              </a:rPr>
              <a:t>金敏老师指导</a:t>
            </a:r>
          </a:p>
        </p:txBody>
      </p:sp>
      <p:sp>
        <p:nvSpPr>
          <p:cNvPr id="21513" name="文本框 1"/>
          <p:cNvSpPr txBox="1">
            <a:spLocks noChangeArrowheads="1"/>
          </p:cNvSpPr>
          <p:nvPr/>
        </p:nvSpPr>
        <p:spPr bwMode="auto">
          <a:xfrm>
            <a:off x="892175" y="841375"/>
            <a:ext cx="3254375" cy="244475"/>
          </a:xfrm>
          <a:prstGeom prst="rect">
            <a:avLst/>
          </a:prstGeom>
          <a:noFill/>
          <a:ln w="9525">
            <a:noFill/>
            <a:miter lim="800000"/>
            <a:headEnd/>
            <a:tailEnd/>
          </a:ln>
        </p:spPr>
        <p:txBody>
          <a:bodyPr lIns="0" tIns="0" rIns="0" bIns="0">
            <a:spAutoFit/>
          </a:bodyPr>
          <a:lstStyle/>
          <a:p>
            <a:pPr algn="ctr" defTabSz="1216025">
              <a:spcBef>
                <a:spcPct val="20000"/>
              </a:spcBef>
            </a:pPr>
            <a:r>
              <a:rPr lang="en-US" altLang="zh-CN" sz="1600" b="1">
                <a:solidFill>
                  <a:srgbClr val="FF0000"/>
                </a:solidFill>
                <a:latin typeface="Arial" charset="0"/>
                <a:sym typeface="+mn-ea"/>
              </a:rPr>
              <a:t>2017</a:t>
            </a:r>
            <a:r>
              <a:rPr lang="zh-CN" altLang="en-US" sz="1600" b="1">
                <a:solidFill>
                  <a:srgbClr val="FF0000"/>
                </a:solidFill>
                <a:latin typeface="Arial" charset="0"/>
                <a:sym typeface="+mn-ea"/>
              </a:rPr>
              <a:t>年校男子篮球荣获区第四名</a:t>
            </a:r>
            <a:endParaRPr lang="en-US" altLang="zh-CN" sz="1600" b="1">
              <a:solidFill>
                <a:srgbClr val="FF0000"/>
              </a:solidFill>
              <a:latin typeface="Arial" charset="0"/>
              <a:sym typeface="+mn-ea"/>
            </a:endParaRPr>
          </a:p>
        </p:txBody>
      </p:sp>
      <p:sp>
        <p:nvSpPr>
          <p:cNvPr id="21514" name="文本框 2"/>
          <p:cNvSpPr txBox="1">
            <a:spLocks noChangeArrowheads="1"/>
          </p:cNvSpPr>
          <p:nvPr/>
        </p:nvSpPr>
        <p:spPr bwMode="auto">
          <a:xfrm>
            <a:off x="7823200" y="3816350"/>
            <a:ext cx="3433763" cy="244475"/>
          </a:xfrm>
          <a:prstGeom prst="rect">
            <a:avLst/>
          </a:prstGeom>
          <a:noFill/>
          <a:ln w="9525">
            <a:noFill/>
            <a:miter lim="800000"/>
            <a:headEnd/>
            <a:tailEnd/>
          </a:ln>
        </p:spPr>
        <p:txBody>
          <a:bodyPr lIns="0" tIns="0" rIns="0" bIns="0">
            <a:spAutoFit/>
          </a:bodyPr>
          <a:lstStyle/>
          <a:p>
            <a:pPr algn="ctr" defTabSz="1216025">
              <a:spcBef>
                <a:spcPct val="20000"/>
              </a:spcBef>
            </a:pPr>
            <a:r>
              <a:rPr lang="en-US" altLang="zh-CN" sz="1600" b="1" dirty="0" smtClean="0">
                <a:solidFill>
                  <a:srgbClr val="FF0000"/>
                </a:solidFill>
                <a:latin typeface="Arial" charset="0"/>
                <a:sym typeface="+mn-ea"/>
              </a:rPr>
              <a:t>2016年荣获区二等奖</a:t>
            </a:r>
            <a:endParaRPr lang="en-US" altLang="zh-CN" sz="1600" b="1" dirty="0">
              <a:solidFill>
                <a:srgbClr val="FF0000"/>
              </a:solidFill>
              <a:latin typeface="Arial" charset="0"/>
              <a:sym typeface="+mn-ea"/>
            </a:endParaRPr>
          </a:p>
        </p:txBody>
      </p:sp>
      <p:pic>
        <p:nvPicPr>
          <p:cNvPr id="15364" name="Picture 4" descr="$$@`55M$%YN635DWHOL8N`I"/>
          <p:cNvPicPr>
            <a:picLocks noChangeAspect="1"/>
          </p:cNvPicPr>
          <p:nvPr/>
        </p:nvPicPr>
        <p:blipFill>
          <a:blip r:embed="rId2" cstate="print"/>
          <a:stretch>
            <a:fillRect/>
          </a:stretch>
        </p:blipFill>
        <p:spPr bwMode="auto">
          <a:xfrm>
            <a:off x="7503608" y="446347"/>
            <a:ext cx="3244850" cy="2296795"/>
          </a:xfrm>
          <a:prstGeom prst="roundRect">
            <a:avLst/>
          </a:prstGeom>
          <a:noFill/>
          <a:ln>
            <a:noFill/>
          </a:ln>
          <a:extLst/>
        </p:spPr>
      </p:pic>
      <p:pic>
        <p:nvPicPr>
          <p:cNvPr id="15365" name="Picture 5" descr="CST2`9W(IQ33{A2$ES{2}UX"/>
          <p:cNvPicPr>
            <a:picLocks noChangeAspect="1"/>
          </p:cNvPicPr>
          <p:nvPr/>
        </p:nvPicPr>
        <p:blipFill>
          <a:blip r:embed="rId3" cstate="print">
            <a:lum bright="6000"/>
          </a:blip>
          <a:srcRect/>
          <a:stretch>
            <a:fillRect/>
          </a:stretch>
        </p:blipFill>
        <p:spPr>
          <a:xfrm>
            <a:off x="8073390" y="4265295"/>
            <a:ext cx="3237230" cy="2353310"/>
          </a:xfrm>
          <a:prstGeom prst="roundRect">
            <a:avLst/>
          </a:prstGeom>
          <a:noFill/>
          <a:ln w="9525">
            <a:noFill/>
          </a:ln>
        </p:spPr>
      </p:pic>
      <p:pic>
        <p:nvPicPr>
          <p:cNvPr id="16390" name="Picture 8" descr="}KQJ}[Y54_WNBC1F9L}(OR7"/>
          <p:cNvPicPr>
            <a:picLocks noChangeAspect="1"/>
          </p:cNvPicPr>
          <p:nvPr/>
        </p:nvPicPr>
        <p:blipFill>
          <a:blip r:embed="rId4" cstate="print">
            <a:lum bright="12000"/>
          </a:blip>
          <a:srcRect/>
          <a:stretch>
            <a:fillRect/>
          </a:stretch>
        </p:blipFill>
        <p:spPr>
          <a:xfrm>
            <a:off x="1310640" y="4351655"/>
            <a:ext cx="3035935" cy="2186940"/>
          </a:xfrm>
          <a:prstGeom prst="roundRect">
            <a:avLst/>
          </a:prstGeom>
          <a:noFill/>
          <a:ln w="9525">
            <a:noFill/>
          </a:ln>
        </p:spPr>
      </p:pic>
      <p:sp>
        <p:nvSpPr>
          <p:cNvPr id="21518" name="文本框 4"/>
          <p:cNvSpPr txBox="1">
            <a:spLocks noChangeArrowheads="1"/>
          </p:cNvSpPr>
          <p:nvPr/>
        </p:nvSpPr>
        <p:spPr bwMode="auto">
          <a:xfrm>
            <a:off x="1487488" y="2771775"/>
            <a:ext cx="1792287" cy="365125"/>
          </a:xfrm>
          <a:prstGeom prst="rect">
            <a:avLst/>
          </a:prstGeom>
          <a:noFill/>
          <a:ln w="9525">
            <a:noFill/>
            <a:miter lim="800000"/>
            <a:headEnd/>
            <a:tailEnd/>
          </a:ln>
        </p:spPr>
        <p:txBody>
          <a:bodyPr wrap="none">
            <a:spAutoFit/>
          </a:bodyPr>
          <a:lstStyle/>
          <a:p>
            <a:pPr eaLnBrk="0" hangingPunct="0"/>
            <a:r>
              <a:rPr lang="zh-CN" altLang="en-US" b="1">
                <a:latin typeface="Arial" charset="0"/>
                <a:sym typeface="+mn-ea"/>
              </a:rPr>
              <a:t>陈学春老师指导</a:t>
            </a:r>
            <a:endParaRPr lang="en-US" altLang="zh-CN" b="1">
              <a:latin typeface="Arial" charset="0"/>
              <a:sym typeface="+mn-ea"/>
            </a:endParaRPr>
          </a:p>
        </p:txBody>
      </p:sp>
      <p:pic>
        <p:nvPicPr>
          <p:cNvPr id="16388" name="Picture 6" descr="0YTZE[5C`%}RQ(9HM0U_TIP"/>
          <p:cNvPicPr>
            <a:picLocks noChangeAspect="1"/>
          </p:cNvPicPr>
          <p:nvPr/>
        </p:nvPicPr>
        <p:blipFill>
          <a:blip r:embed="rId5" cstate="print">
            <a:lum bright="6000"/>
          </a:blip>
          <a:srcRect/>
          <a:stretch>
            <a:fillRect/>
          </a:stretch>
        </p:blipFill>
        <p:spPr>
          <a:xfrm>
            <a:off x="639445" y="1128395"/>
            <a:ext cx="3486785" cy="2306320"/>
          </a:xfrm>
          <a:prstGeom prst="roundRect">
            <a:avLst/>
          </a:prstGeom>
          <a:noFill/>
          <a:ln w="9525">
            <a:noFill/>
          </a:ln>
        </p:spPr>
      </p:pic>
      <p:cxnSp>
        <p:nvCxnSpPr>
          <p:cNvPr id="6" name="直接连接符 36"/>
          <p:cNvCxnSpPr>
            <a:cxnSpLocks noChangeShapeType="1"/>
          </p:cNvCxnSpPr>
          <p:nvPr/>
        </p:nvCxnSpPr>
        <p:spPr bwMode="auto">
          <a:xfrm flipH="1">
            <a:off x="1570038" y="3540125"/>
            <a:ext cx="3184525" cy="0"/>
          </a:xfrm>
          <a:prstGeom prst="line">
            <a:avLst/>
          </a:prstGeom>
          <a:noFill/>
          <a:ln w="12700" algn="ctr">
            <a:solidFill>
              <a:schemeClr val="bg1">
                <a:lumMod val="75000"/>
              </a:schemeClr>
            </a:solidFill>
            <a:prstDash val="sysDot"/>
            <a:round/>
            <a:headEnd type="oval" w="med" len="med"/>
            <a:tailEnd type="oval" w="med" len="med"/>
          </a:ln>
          <a:extLst/>
        </p:spPr>
      </p:cxnSp>
      <p:sp>
        <p:nvSpPr>
          <p:cNvPr id="22" name="TextBox 13"/>
          <p:cNvSpPr txBox="1">
            <a:spLocks noChangeArrowheads="1"/>
          </p:cNvSpPr>
          <p:nvPr/>
        </p:nvSpPr>
        <p:spPr bwMode="auto">
          <a:xfrm>
            <a:off x="1533525" y="3563938"/>
            <a:ext cx="1811338" cy="369887"/>
          </a:xfrm>
          <a:prstGeom prst="rect">
            <a:avLst/>
          </a:prstGeom>
          <a:noFill/>
          <a:ln w="9525">
            <a:noFill/>
            <a:miter lim="800000"/>
            <a:headEnd/>
            <a:tailEnd/>
          </a:ln>
        </p:spPr>
        <p:txBody>
          <a:bodyPr wrap="none">
            <a:spAutoFit/>
          </a:bodyPr>
          <a:lstStyle/>
          <a:p>
            <a:pPr defTabSz="1216025" eaLnBrk="0" hangingPunct="0"/>
            <a:r>
              <a:rPr lang="zh-CN" altLang="en-US" b="1">
                <a:latin typeface="Arial" charset="0"/>
                <a:sym typeface="+mn-ea"/>
              </a:rPr>
              <a:t>陈学春老师指导</a:t>
            </a:r>
          </a:p>
        </p:txBody>
      </p:sp>
      <p:pic>
        <p:nvPicPr>
          <p:cNvPr id="25" name="Picture 1" descr="QQ图片2016120508450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26" name="组合 17"/>
          <p:cNvGrpSpPr/>
          <p:nvPr/>
        </p:nvGrpSpPr>
        <p:grpSpPr bwMode="auto">
          <a:xfrm>
            <a:off x="-151002" y="-239707"/>
            <a:ext cx="1406866" cy="1674225"/>
            <a:chOff x="-209759" y="-106435"/>
            <a:chExt cx="1164097" cy="1253948"/>
          </a:xfrm>
        </p:grpSpPr>
        <p:grpSp>
          <p:nvGrpSpPr>
            <p:cNvPr id="27" name="组合 18"/>
            <p:cNvGrpSpPr/>
            <p:nvPr/>
          </p:nvGrpSpPr>
          <p:grpSpPr bwMode="auto">
            <a:xfrm>
              <a:off x="252115" y="568677"/>
              <a:ext cx="593515" cy="578836"/>
              <a:chOff x="0" y="0"/>
              <a:chExt cx="593515" cy="578836"/>
            </a:xfrm>
          </p:grpSpPr>
          <p:pic>
            <p:nvPicPr>
              <p:cNvPr id="31" name="Picture 7" descr="C:\Users\x201i\Desktop\水墨圆.png"/>
              <p:cNvPicPr>
                <a:picLocks noChangeAspect="1" noChangeArrowheads="1"/>
              </p:cNvPicPr>
              <p:nvPr/>
            </p:nvPicPr>
            <p:blipFill>
              <a:blip r:embed="rId7" cstate="print"/>
              <a:srcRect/>
              <a:stretch>
                <a:fillRect/>
              </a:stretch>
            </p:blipFill>
            <p:spPr bwMode="auto">
              <a:xfrm>
                <a:off x="0" y="0"/>
                <a:ext cx="593515" cy="578836"/>
              </a:xfrm>
              <a:prstGeom prst="rect">
                <a:avLst/>
              </a:prstGeom>
              <a:noFill/>
              <a:ln w="9525">
                <a:noFill/>
                <a:miter lim="800000"/>
                <a:headEnd/>
                <a:tailEnd/>
              </a:ln>
            </p:spPr>
          </p:pic>
          <p:pic>
            <p:nvPicPr>
              <p:cNvPr id="32" name="矩形 23"/>
              <p:cNvPicPr>
                <a:picLocks noChangeArrowheads="1"/>
              </p:cNvPicPr>
              <p:nvPr/>
            </p:nvPicPr>
            <p:blipFill>
              <a:blip r:embed="rId8" cstate="print"/>
              <a:srcRect/>
              <a:stretch>
                <a:fillRect/>
              </a:stretch>
            </p:blipFill>
            <p:spPr bwMode="auto">
              <a:xfrm>
                <a:off x="-118772" y="35474"/>
                <a:ext cx="743388" cy="608490"/>
              </a:xfrm>
              <a:prstGeom prst="rect">
                <a:avLst/>
              </a:prstGeom>
              <a:noFill/>
              <a:ln w="9525">
                <a:noFill/>
                <a:miter lim="800000"/>
                <a:headEnd/>
                <a:tailEnd/>
              </a:ln>
            </p:spPr>
          </p:pic>
        </p:grpSp>
        <p:grpSp>
          <p:nvGrpSpPr>
            <p:cNvPr id="28" name="组合 19"/>
            <p:cNvGrpSpPr/>
            <p:nvPr/>
          </p:nvGrpSpPr>
          <p:grpSpPr bwMode="auto">
            <a:xfrm>
              <a:off x="-209759" y="-106435"/>
              <a:ext cx="1164097" cy="1180748"/>
              <a:chOff x="-209759" y="-106435"/>
              <a:chExt cx="1164097" cy="1180748"/>
            </a:xfrm>
          </p:grpSpPr>
          <p:pic>
            <p:nvPicPr>
              <p:cNvPr id="29" name="矩形 20"/>
              <p:cNvPicPr>
                <a:picLocks noChangeArrowheads="1"/>
              </p:cNvPicPr>
              <p:nvPr/>
            </p:nvPicPr>
            <p:blipFill>
              <a:blip r:embed="rId9" cstate="print"/>
              <a:srcRect/>
              <a:stretch>
                <a:fillRect/>
              </a:stretch>
            </p:blipFill>
            <p:spPr bwMode="auto">
              <a:xfrm>
                <a:off x="-209759" y="-106435"/>
                <a:ext cx="955785" cy="910693"/>
              </a:xfrm>
              <a:prstGeom prst="rect">
                <a:avLst/>
              </a:prstGeom>
              <a:noFill/>
              <a:ln w="9525">
                <a:noFill/>
                <a:miter lim="800000"/>
                <a:headEnd/>
                <a:tailEnd/>
              </a:ln>
            </p:spPr>
          </p:pic>
          <p:pic>
            <p:nvPicPr>
              <p:cNvPr id="30" name="矩形 21"/>
              <p:cNvPicPr>
                <a:picLocks noChangeArrowheads="1"/>
              </p:cNvPicPr>
              <p:nvPr/>
            </p:nvPicPr>
            <p:blipFill>
              <a:blip r:embed="rId10" cstate="print"/>
              <a:srcRect/>
              <a:stretch>
                <a:fillRect/>
              </a:stretch>
            </p:blipFill>
            <p:spPr bwMode="auto">
              <a:xfrm>
                <a:off x="63819" y="101840"/>
                <a:ext cx="890519" cy="972473"/>
              </a:xfrm>
              <a:prstGeom prst="rect">
                <a:avLst/>
              </a:prstGeom>
              <a:noFill/>
              <a:ln w="9525">
                <a:noFill/>
                <a:miter lim="800000"/>
                <a:headEnd/>
                <a:tailEnd/>
              </a:ln>
            </p:spPr>
          </p:pic>
        </p:grpSp>
      </p:gr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2"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152400" y="214313"/>
            <a:ext cx="4586288" cy="852487"/>
            <a:chOff x="193779" y="40265"/>
            <a:chExt cx="5527167" cy="1028426"/>
          </a:xfrm>
        </p:grpSpPr>
        <p:pic>
          <p:nvPicPr>
            <p:cNvPr id="22545" name="Picture 9" descr="F:\ppt素材\图标\我收集的图标\字体\3.png"/>
            <p:cNvPicPr>
              <a:picLocks noChangeAspect="1" noChangeArrowheads="1"/>
            </p:cNvPicPr>
            <p:nvPr/>
          </p:nvPicPr>
          <p:blipFill>
            <a:blip r:embed="rId2" cstate="print"/>
            <a:srcRect/>
            <a:stretch>
              <a:fillRect/>
            </a:stretch>
          </p:blipFill>
          <p:spPr bwMode="auto">
            <a:xfrm rot="5400000">
              <a:off x="2675800" y="-1976455"/>
              <a:ext cx="764882" cy="5325410"/>
            </a:xfrm>
            <a:prstGeom prst="rect">
              <a:avLst/>
            </a:prstGeom>
            <a:noFill/>
            <a:ln w="9525">
              <a:noFill/>
              <a:miter lim="800000"/>
              <a:headEnd/>
              <a:tailEnd/>
            </a:ln>
          </p:spPr>
        </p:pic>
        <p:pic>
          <p:nvPicPr>
            <p:cNvPr id="22546" name="Picture 6" descr="F:\超棒ppt模板\中国风\中国风物件\maobi.png"/>
            <p:cNvPicPr>
              <a:picLocks noChangeAspect="1" noChangeArrowheads="1"/>
            </p:cNvPicPr>
            <p:nvPr/>
          </p:nvPicPr>
          <p:blipFill>
            <a:blip r:embed="rId3" cstate="print"/>
            <a:srcRect/>
            <a:stretch>
              <a:fillRect/>
            </a:stretch>
          </p:blipFill>
          <p:spPr bwMode="auto">
            <a:xfrm>
              <a:off x="193779" y="40265"/>
              <a:ext cx="985348" cy="985348"/>
            </a:xfrm>
            <a:prstGeom prst="rect">
              <a:avLst/>
            </a:prstGeom>
            <a:noFill/>
            <a:ln w="9525">
              <a:noFill/>
              <a:miter lim="800000"/>
              <a:headEnd/>
              <a:tailEnd/>
            </a:ln>
          </p:spPr>
        </p:pic>
      </p:grpSp>
      <p:sp>
        <p:nvSpPr>
          <p:cNvPr id="22530" name="文本框 1"/>
          <p:cNvSpPr txBox="1">
            <a:spLocks noChangeArrowheads="1"/>
          </p:cNvSpPr>
          <p:nvPr/>
        </p:nvSpPr>
        <p:spPr bwMode="auto">
          <a:xfrm>
            <a:off x="628650" y="609600"/>
            <a:ext cx="3195638" cy="365125"/>
          </a:xfrm>
          <a:prstGeom prst="rect">
            <a:avLst/>
          </a:prstGeom>
          <a:noFill/>
          <a:ln w="9525">
            <a:noFill/>
            <a:miter lim="800000"/>
            <a:headEnd/>
            <a:tailEnd/>
          </a:ln>
        </p:spPr>
        <p:txBody>
          <a:bodyPr wrap="none">
            <a:spAutoFit/>
          </a:bodyPr>
          <a:lstStyle/>
          <a:p>
            <a:pPr eaLnBrk="0" hangingPunct="0"/>
            <a:r>
              <a:rPr lang="zh-CN" altLang="en-US" b="1">
                <a:solidFill>
                  <a:srgbClr val="FF0000"/>
                </a:solidFill>
                <a:latin typeface="Arial" charset="0"/>
                <a:sym typeface="Arial" charset="0"/>
              </a:rPr>
              <a:t>第</a:t>
            </a:r>
            <a:r>
              <a:rPr lang="en-US" altLang="zh-CN" b="1">
                <a:solidFill>
                  <a:srgbClr val="FF0000"/>
                </a:solidFill>
                <a:latin typeface="Arial" charset="0"/>
                <a:sym typeface="Arial" charset="0"/>
              </a:rPr>
              <a:t>28</a:t>
            </a:r>
            <a:r>
              <a:rPr lang="zh-CN" altLang="en-US" b="1">
                <a:solidFill>
                  <a:srgbClr val="FF0000"/>
                </a:solidFill>
                <a:latin typeface="Arial" charset="0"/>
                <a:sym typeface="Arial" charset="0"/>
              </a:rPr>
              <a:t>届省“金钥匙”科技竞赛</a:t>
            </a:r>
            <a:endParaRPr lang="zh-CN" altLang="en-US"/>
          </a:p>
        </p:txBody>
      </p:sp>
      <p:pic>
        <p:nvPicPr>
          <p:cNvPr id="22531" name="Picture 5" descr="FS}DW_LXA){TDXXPKPZ92%H"/>
          <p:cNvPicPr>
            <a:picLocks noChangeAspect="1"/>
          </p:cNvPicPr>
          <p:nvPr/>
        </p:nvPicPr>
        <p:blipFill>
          <a:blip r:embed="rId4" cstate="print"/>
          <a:srcRect/>
          <a:stretch>
            <a:fillRect/>
          </a:stretch>
        </p:blipFill>
        <p:spPr bwMode="auto">
          <a:xfrm>
            <a:off x="4102100" y="246063"/>
            <a:ext cx="2398713" cy="1798637"/>
          </a:xfrm>
          <a:prstGeom prst="rect">
            <a:avLst/>
          </a:prstGeom>
          <a:noFill/>
          <a:ln w="9525">
            <a:noFill/>
            <a:miter lim="800000"/>
            <a:headEnd/>
            <a:tailEnd/>
          </a:ln>
        </p:spPr>
      </p:pic>
      <p:pic>
        <p:nvPicPr>
          <p:cNvPr id="22532" name="Picture 6" descr="PF`H{_4A$457PJ)BRINRXSA"/>
          <p:cNvPicPr>
            <a:picLocks noChangeAspect="1"/>
          </p:cNvPicPr>
          <p:nvPr/>
        </p:nvPicPr>
        <p:blipFill>
          <a:blip r:embed="rId5" cstate="print"/>
          <a:srcRect/>
          <a:stretch>
            <a:fillRect/>
          </a:stretch>
        </p:blipFill>
        <p:spPr bwMode="auto">
          <a:xfrm>
            <a:off x="7177088" y="257175"/>
            <a:ext cx="2400300" cy="1781175"/>
          </a:xfrm>
          <a:prstGeom prst="rect">
            <a:avLst/>
          </a:prstGeom>
          <a:noFill/>
          <a:ln w="9525">
            <a:noFill/>
            <a:miter lim="800000"/>
            <a:headEnd/>
            <a:tailEnd/>
          </a:ln>
        </p:spPr>
      </p:pic>
      <p:pic>
        <p:nvPicPr>
          <p:cNvPr id="22533" name="Picture 7" descr="HXDD`[N8S8(C]6]A5LS8~34"/>
          <p:cNvPicPr>
            <a:picLocks noChangeAspect="1"/>
          </p:cNvPicPr>
          <p:nvPr/>
        </p:nvPicPr>
        <p:blipFill>
          <a:blip r:embed="rId6" cstate="print"/>
          <a:srcRect/>
          <a:stretch>
            <a:fillRect/>
          </a:stretch>
        </p:blipFill>
        <p:spPr bwMode="auto">
          <a:xfrm>
            <a:off x="3159125" y="4611688"/>
            <a:ext cx="2368550" cy="1817687"/>
          </a:xfrm>
          <a:prstGeom prst="rect">
            <a:avLst/>
          </a:prstGeom>
          <a:noFill/>
          <a:ln w="9525">
            <a:noFill/>
            <a:miter lim="800000"/>
            <a:headEnd/>
            <a:tailEnd/>
          </a:ln>
        </p:spPr>
      </p:pic>
      <p:pic>
        <p:nvPicPr>
          <p:cNvPr id="22534" name="Picture 8" descr="ME4XVHTE7W~847U@A@4%UHH"/>
          <p:cNvPicPr>
            <a:picLocks noChangeAspect="1"/>
          </p:cNvPicPr>
          <p:nvPr/>
        </p:nvPicPr>
        <p:blipFill>
          <a:blip r:embed="rId7" cstate="print"/>
          <a:srcRect/>
          <a:stretch>
            <a:fillRect/>
          </a:stretch>
        </p:blipFill>
        <p:spPr bwMode="auto">
          <a:xfrm>
            <a:off x="9075738" y="2363788"/>
            <a:ext cx="2368550" cy="1866900"/>
          </a:xfrm>
          <a:prstGeom prst="rect">
            <a:avLst/>
          </a:prstGeom>
          <a:noFill/>
          <a:ln w="9525">
            <a:noFill/>
            <a:miter lim="800000"/>
            <a:headEnd/>
            <a:tailEnd/>
          </a:ln>
        </p:spPr>
      </p:pic>
      <p:pic>
        <p:nvPicPr>
          <p:cNvPr id="22535" name="Picture 9" descr="`1H[NSKHK@9L~KTCA~PJSE1"/>
          <p:cNvPicPr>
            <a:picLocks noChangeAspect="1"/>
          </p:cNvPicPr>
          <p:nvPr/>
        </p:nvPicPr>
        <p:blipFill>
          <a:blip r:embed="rId8" cstate="print"/>
          <a:srcRect/>
          <a:stretch>
            <a:fillRect/>
          </a:stretch>
        </p:blipFill>
        <p:spPr bwMode="auto">
          <a:xfrm>
            <a:off x="1509713" y="2365375"/>
            <a:ext cx="2362200" cy="1866900"/>
          </a:xfrm>
          <a:prstGeom prst="rect">
            <a:avLst/>
          </a:prstGeom>
          <a:noFill/>
          <a:ln w="9525">
            <a:noFill/>
            <a:miter lim="800000"/>
            <a:headEnd/>
            <a:tailEnd/>
          </a:ln>
        </p:spPr>
      </p:pic>
      <p:pic>
        <p:nvPicPr>
          <p:cNvPr id="22536" name="Picture 10" descr="$6U9)I{3_K]K11HAUV1PE08"/>
          <p:cNvPicPr>
            <a:picLocks noChangeAspect="1"/>
          </p:cNvPicPr>
          <p:nvPr/>
        </p:nvPicPr>
        <p:blipFill>
          <a:blip r:embed="rId9" cstate="print"/>
          <a:srcRect/>
          <a:stretch>
            <a:fillRect/>
          </a:stretch>
        </p:blipFill>
        <p:spPr bwMode="auto">
          <a:xfrm>
            <a:off x="7767638" y="4562475"/>
            <a:ext cx="2368550" cy="1866900"/>
          </a:xfrm>
          <a:prstGeom prst="rect">
            <a:avLst/>
          </a:prstGeom>
          <a:noFill/>
          <a:ln w="9525">
            <a:noFill/>
            <a:miter lim="800000"/>
            <a:headEnd/>
            <a:tailEnd/>
          </a:ln>
        </p:spPr>
      </p:pic>
      <p:pic>
        <p:nvPicPr>
          <p:cNvPr id="22537" name="Picture 14" descr="QP$(Z~RS4B~`9KJHAI~{6YJ"/>
          <p:cNvPicPr>
            <a:picLocks noChangeAspect="1"/>
          </p:cNvPicPr>
          <p:nvPr/>
        </p:nvPicPr>
        <p:blipFill>
          <a:blip r:embed="rId10" cstate="print"/>
          <a:srcRect/>
          <a:stretch>
            <a:fillRect/>
          </a:stretch>
        </p:blipFill>
        <p:spPr bwMode="auto">
          <a:xfrm>
            <a:off x="5038725" y="2700338"/>
            <a:ext cx="2971800" cy="1865312"/>
          </a:xfrm>
          <a:prstGeom prst="rect">
            <a:avLst/>
          </a:prstGeom>
          <a:noFill/>
          <a:ln w="9525">
            <a:noFill/>
            <a:miter lim="800000"/>
            <a:headEnd/>
            <a:tailEnd/>
          </a:ln>
        </p:spPr>
      </p:pic>
      <p:sp>
        <p:nvSpPr>
          <p:cNvPr id="22538" name="文本框 2"/>
          <p:cNvSpPr txBox="1">
            <a:spLocks noChangeArrowheads="1"/>
          </p:cNvSpPr>
          <p:nvPr/>
        </p:nvSpPr>
        <p:spPr bwMode="auto">
          <a:xfrm>
            <a:off x="7254875" y="2024063"/>
            <a:ext cx="2244725" cy="365125"/>
          </a:xfrm>
          <a:prstGeom prst="rect">
            <a:avLst/>
          </a:prstGeom>
          <a:noFill/>
          <a:ln w="9525">
            <a:noFill/>
            <a:miter lim="800000"/>
            <a:headEnd/>
            <a:tailEnd/>
          </a:ln>
        </p:spPr>
        <p:txBody>
          <a:bodyPr wrap="none">
            <a:spAutoFit/>
          </a:bodyPr>
          <a:lstStyle/>
          <a:p>
            <a:pPr eaLnBrk="0" hangingPunct="0"/>
            <a:r>
              <a:rPr lang="zh-CN" altLang="en-US">
                <a:latin typeface="Arial" charset="0"/>
                <a:sym typeface="+mn-ea"/>
              </a:rPr>
              <a:t>杨瑶同学获得</a:t>
            </a:r>
            <a:r>
              <a:rPr lang="zh-CN" altLang="en-US" b="1">
                <a:solidFill>
                  <a:srgbClr val="C00000"/>
                </a:solidFill>
                <a:latin typeface="Arial" charset="0"/>
                <a:sym typeface="+mn-ea"/>
              </a:rPr>
              <a:t>一等奖</a:t>
            </a:r>
            <a:endParaRPr lang="zh-CN" altLang="en-US"/>
          </a:p>
        </p:txBody>
      </p:sp>
      <p:sp>
        <p:nvSpPr>
          <p:cNvPr id="22539" name="文本框 3"/>
          <p:cNvSpPr txBox="1">
            <a:spLocks noChangeArrowheads="1"/>
          </p:cNvSpPr>
          <p:nvPr/>
        </p:nvSpPr>
        <p:spPr bwMode="auto">
          <a:xfrm>
            <a:off x="7813675" y="6429375"/>
            <a:ext cx="2241550" cy="366713"/>
          </a:xfrm>
          <a:prstGeom prst="rect">
            <a:avLst/>
          </a:prstGeom>
          <a:noFill/>
          <a:ln w="9525">
            <a:noFill/>
            <a:miter lim="800000"/>
            <a:headEnd/>
            <a:tailEnd/>
          </a:ln>
        </p:spPr>
        <p:txBody>
          <a:bodyPr wrap="none">
            <a:spAutoFit/>
          </a:bodyPr>
          <a:lstStyle/>
          <a:p>
            <a:pPr eaLnBrk="0" hangingPunct="0"/>
            <a:r>
              <a:rPr lang="zh-CN" altLang="en-US">
                <a:latin typeface="Arial" charset="0"/>
                <a:sym typeface="+mn-ea"/>
              </a:rPr>
              <a:t>任晓波同学获二等奖</a:t>
            </a:r>
            <a:endParaRPr lang="zh-CN" altLang="en-US"/>
          </a:p>
        </p:txBody>
      </p:sp>
      <p:sp>
        <p:nvSpPr>
          <p:cNvPr id="22540" name="文本框 5"/>
          <p:cNvSpPr txBox="1">
            <a:spLocks noChangeArrowheads="1"/>
          </p:cNvSpPr>
          <p:nvPr/>
        </p:nvSpPr>
        <p:spPr bwMode="auto">
          <a:xfrm>
            <a:off x="5527675" y="4637088"/>
            <a:ext cx="2239963" cy="365125"/>
          </a:xfrm>
          <a:prstGeom prst="rect">
            <a:avLst/>
          </a:prstGeom>
          <a:noFill/>
          <a:ln w="9525">
            <a:noFill/>
            <a:miter lim="800000"/>
            <a:headEnd/>
            <a:tailEnd/>
          </a:ln>
        </p:spPr>
        <p:txBody>
          <a:bodyPr wrap="none">
            <a:spAutoFit/>
          </a:bodyPr>
          <a:lstStyle/>
          <a:p>
            <a:pPr eaLnBrk="0" hangingPunct="0"/>
            <a:r>
              <a:rPr lang="zh-CN" altLang="en-US">
                <a:latin typeface="Arial" charset="0"/>
                <a:sym typeface="+mn-ea"/>
              </a:rPr>
              <a:t>范程洋同学获三等奖</a:t>
            </a:r>
            <a:endParaRPr lang="zh-CN" altLang="en-US"/>
          </a:p>
        </p:txBody>
      </p:sp>
      <p:sp>
        <p:nvSpPr>
          <p:cNvPr id="22541" name="文本框 6"/>
          <p:cNvSpPr txBox="1">
            <a:spLocks noChangeArrowheads="1"/>
          </p:cNvSpPr>
          <p:nvPr/>
        </p:nvSpPr>
        <p:spPr bwMode="auto">
          <a:xfrm>
            <a:off x="9026525" y="4232275"/>
            <a:ext cx="2468563" cy="365125"/>
          </a:xfrm>
          <a:prstGeom prst="rect">
            <a:avLst/>
          </a:prstGeom>
          <a:noFill/>
          <a:ln w="9525">
            <a:noFill/>
            <a:miter lim="800000"/>
            <a:headEnd/>
            <a:tailEnd/>
          </a:ln>
        </p:spPr>
        <p:txBody>
          <a:bodyPr wrap="none">
            <a:spAutoFit/>
          </a:bodyPr>
          <a:lstStyle/>
          <a:p>
            <a:pPr eaLnBrk="0" hangingPunct="0"/>
            <a:r>
              <a:rPr lang="zh-CN" altLang="en-US">
                <a:latin typeface="Arial" charset="0"/>
                <a:sym typeface="+mn-ea"/>
              </a:rPr>
              <a:t>张延浩同学获得二等奖</a:t>
            </a:r>
            <a:endParaRPr lang="zh-CN" altLang="en-US"/>
          </a:p>
        </p:txBody>
      </p:sp>
      <p:sp>
        <p:nvSpPr>
          <p:cNvPr id="22542" name="文本框 7"/>
          <p:cNvSpPr txBox="1">
            <a:spLocks noChangeArrowheads="1"/>
          </p:cNvSpPr>
          <p:nvPr/>
        </p:nvSpPr>
        <p:spPr bwMode="auto">
          <a:xfrm>
            <a:off x="1684338" y="4197350"/>
            <a:ext cx="2011362" cy="365125"/>
          </a:xfrm>
          <a:prstGeom prst="rect">
            <a:avLst/>
          </a:prstGeom>
          <a:noFill/>
          <a:ln w="9525">
            <a:noFill/>
            <a:miter lim="800000"/>
            <a:headEnd/>
            <a:tailEnd/>
          </a:ln>
        </p:spPr>
        <p:txBody>
          <a:bodyPr wrap="none">
            <a:spAutoFit/>
          </a:bodyPr>
          <a:lstStyle/>
          <a:p>
            <a:pPr eaLnBrk="0" hangingPunct="0"/>
            <a:r>
              <a:rPr lang="zh-CN" altLang="en-US">
                <a:latin typeface="Arial" charset="0"/>
                <a:sym typeface="+mn-ea"/>
              </a:rPr>
              <a:t>刘斌同学获二等奖</a:t>
            </a:r>
            <a:endParaRPr lang="zh-CN" altLang="en-US"/>
          </a:p>
        </p:txBody>
      </p:sp>
      <p:sp>
        <p:nvSpPr>
          <p:cNvPr id="22543" name="文本框 8"/>
          <p:cNvSpPr txBox="1">
            <a:spLocks noChangeArrowheads="1"/>
          </p:cNvSpPr>
          <p:nvPr/>
        </p:nvSpPr>
        <p:spPr bwMode="auto">
          <a:xfrm>
            <a:off x="3098800" y="6429375"/>
            <a:ext cx="2468563" cy="366713"/>
          </a:xfrm>
          <a:prstGeom prst="rect">
            <a:avLst/>
          </a:prstGeom>
          <a:noFill/>
          <a:ln w="9525">
            <a:noFill/>
            <a:miter lim="800000"/>
            <a:headEnd/>
            <a:tailEnd/>
          </a:ln>
        </p:spPr>
        <p:txBody>
          <a:bodyPr wrap="none">
            <a:spAutoFit/>
          </a:bodyPr>
          <a:lstStyle/>
          <a:p>
            <a:pPr eaLnBrk="0" hangingPunct="0"/>
            <a:r>
              <a:rPr lang="zh-CN" altLang="en-US">
                <a:latin typeface="Arial" charset="0"/>
                <a:sym typeface="+mn-ea"/>
              </a:rPr>
              <a:t>王含彬同学获得二等奖</a:t>
            </a:r>
          </a:p>
        </p:txBody>
      </p:sp>
      <p:sp>
        <p:nvSpPr>
          <p:cNvPr id="22544" name="文本框 9"/>
          <p:cNvSpPr txBox="1">
            <a:spLocks noChangeArrowheads="1"/>
          </p:cNvSpPr>
          <p:nvPr/>
        </p:nvSpPr>
        <p:spPr bwMode="auto">
          <a:xfrm>
            <a:off x="4067175" y="2065338"/>
            <a:ext cx="2468563" cy="639762"/>
          </a:xfrm>
          <a:prstGeom prst="rect">
            <a:avLst/>
          </a:prstGeom>
          <a:noFill/>
          <a:ln w="9525">
            <a:noFill/>
            <a:miter lim="800000"/>
            <a:headEnd/>
            <a:tailEnd/>
          </a:ln>
        </p:spPr>
        <p:txBody>
          <a:bodyPr wrap="none">
            <a:spAutoFit/>
          </a:bodyPr>
          <a:lstStyle/>
          <a:p>
            <a:pPr algn="ctr" eaLnBrk="0" hangingPunct="0"/>
            <a:r>
              <a:rPr lang="zh-CN" altLang="en-US">
                <a:latin typeface="Arial" charset="0"/>
                <a:sym typeface="+mn-ea"/>
              </a:rPr>
              <a:t>张泉明老师</a:t>
            </a:r>
          </a:p>
          <a:p>
            <a:pPr algn="ctr" eaLnBrk="0" hangingPunct="0"/>
            <a:r>
              <a:rPr lang="zh-CN" altLang="en-US">
                <a:latin typeface="Arial" charset="0"/>
                <a:sym typeface="+mn-ea"/>
              </a:rPr>
              <a:t>优秀青少年科技辅导员</a:t>
            </a:r>
            <a:endParaRPr lang="zh-CN" altLang="en-US"/>
          </a:p>
        </p:txBody>
      </p:sp>
      <p:pic>
        <p:nvPicPr>
          <p:cNvPr id="20" name="Picture 1" descr="QQ图片20161205084509"/>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21" name="组合 17"/>
          <p:cNvGrpSpPr/>
          <p:nvPr/>
        </p:nvGrpSpPr>
        <p:grpSpPr bwMode="auto">
          <a:xfrm>
            <a:off x="-151002" y="-239707"/>
            <a:ext cx="1406866" cy="1674225"/>
            <a:chOff x="-209759" y="-106435"/>
            <a:chExt cx="1164097" cy="1253948"/>
          </a:xfrm>
        </p:grpSpPr>
        <p:grpSp>
          <p:nvGrpSpPr>
            <p:cNvPr id="22" name="组合 18"/>
            <p:cNvGrpSpPr/>
            <p:nvPr/>
          </p:nvGrpSpPr>
          <p:grpSpPr bwMode="auto">
            <a:xfrm>
              <a:off x="252115" y="568677"/>
              <a:ext cx="593515" cy="578836"/>
              <a:chOff x="0" y="0"/>
              <a:chExt cx="593515" cy="578836"/>
            </a:xfrm>
          </p:grpSpPr>
          <p:pic>
            <p:nvPicPr>
              <p:cNvPr id="26" name="Picture 7" descr="C:\Users\x201i\Desktop\水墨圆.png"/>
              <p:cNvPicPr>
                <a:picLocks noChangeAspect="1" noChangeArrowheads="1"/>
              </p:cNvPicPr>
              <p:nvPr/>
            </p:nvPicPr>
            <p:blipFill>
              <a:blip r:embed="rId12" cstate="print"/>
              <a:srcRect/>
              <a:stretch>
                <a:fillRect/>
              </a:stretch>
            </p:blipFill>
            <p:spPr bwMode="auto">
              <a:xfrm>
                <a:off x="0" y="0"/>
                <a:ext cx="593515" cy="578836"/>
              </a:xfrm>
              <a:prstGeom prst="rect">
                <a:avLst/>
              </a:prstGeom>
              <a:noFill/>
              <a:ln w="9525">
                <a:noFill/>
                <a:miter lim="800000"/>
                <a:headEnd/>
                <a:tailEnd/>
              </a:ln>
            </p:spPr>
          </p:pic>
          <p:pic>
            <p:nvPicPr>
              <p:cNvPr id="27" name="矩形 23"/>
              <p:cNvPicPr>
                <a:picLocks noChangeArrowheads="1"/>
              </p:cNvPicPr>
              <p:nvPr/>
            </p:nvPicPr>
            <p:blipFill>
              <a:blip r:embed="rId13" cstate="print"/>
              <a:srcRect/>
              <a:stretch>
                <a:fillRect/>
              </a:stretch>
            </p:blipFill>
            <p:spPr bwMode="auto">
              <a:xfrm>
                <a:off x="-118772" y="35474"/>
                <a:ext cx="743388" cy="608490"/>
              </a:xfrm>
              <a:prstGeom prst="rect">
                <a:avLst/>
              </a:prstGeom>
              <a:noFill/>
              <a:ln w="9525">
                <a:noFill/>
                <a:miter lim="800000"/>
                <a:headEnd/>
                <a:tailEnd/>
              </a:ln>
            </p:spPr>
          </p:pic>
        </p:grpSp>
        <p:grpSp>
          <p:nvGrpSpPr>
            <p:cNvPr id="23" name="组合 19"/>
            <p:cNvGrpSpPr/>
            <p:nvPr/>
          </p:nvGrpSpPr>
          <p:grpSpPr bwMode="auto">
            <a:xfrm>
              <a:off x="-209759" y="-106435"/>
              <a:ext cx="1164097" cy="1180748"/>
              <a:chOff x="-209759" y="-106435"/>
              <a:chExt cx="1164097" cy="1180748"/>
            </a:xfrm>
          </p:grpSpPr>
          <p:pic>
            <p:nvPicPr>
              <p:cNvPr id="24" name="矩形 20"/>
              <p:cNvPicPr>
                <a:picLocks noChangeArrowheads="1"/>
              </p:cNvPicPr>
              <p:nvPr/>
            </p:nvPicPr>
            <p:blipFill>
              <a:blip r:embed="rId14" cstate="print"/>
              <a:srcRect/>
              <a:stretch>
                <a:fillRect/>
              </a:stretch>
            </p:blipFill>
            <p:spPr bwMode="auto">
              <a:xfrm>
                <a:off x="-209759" y="-106435"/>
                <a:ext cx="955785" cy="910693"/>
              </a:xfrm>
              <a:prstGeom prst="rect">
                <a:avLst/>
              </a:prstGeom>
              <a:noFill/>
              <a:ln w="9525">
                <a:noFill/>
                <a:miter lim="800000"/>
                <a:headEnd/>
                <a:tailEnd/>
              </a:ln>
            </p:spPr>
          </p:pic>
          <p:pic>
            <p:nvPicPr>
              <p:cNvPr id="25" name="矩形 21"/>
              <p:cNvPicPr>
                <a:picLocks noChangeArrowheads="1"/>
              </p:cNvPicPr>
              <p:nvPr/>
            </p:nvPicPr>
            <p:blipFill>
              <a:blip r:embed="rId15" cstate="print"/>
              <a:srcRect/>
              <a:stretch>
                <a:fillRect/>
              </a:stretch>
            </p:blipFill>
            <p:spPr bwMode="auto">
              <a:xfrm>
                <a:off x="63819" y="101840"/>
                <a:ext cx="890519" cy="972473"/>
              </a:xfrm>
              <a:prstGeom prst="rect">
                <a:avLst/>
              </a:prstGeom>
              <a:noFill/>
              <a:ln w="9525">
                <a:noFill/>
                <a:miter lim="800000"/>
                <a:headEnd/>
                <a:tailEnd/>
              </a:ln>
            </p:spPr>
          </p:pic>
        </p:grpSp>
      </p:gr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152399" y="214313"/>
            <a:ext cx="9671109" cy="860556"/>
            <a:chOff x="193779" y="40265"/>
            <a:chExt cx="5484352" cy="1038551"/>
          </a:xfrm>
        </p:grpSpPr>
        <p:pic>
          <p:nvPicPr>
            <p:cNvPr id="23567" name="Picture 9" descr="F:\ppt素材\图标\我收集的图标\字体\3.png"/>
            <p:cNvPicPr>
              <a:picLocks noChangeAspect="1" noChangeArrowheads="1"/>
            </p:cNvPicPr>
            <p:nvPr/>
          </p:nvPicPr>
          <p:blipFill>
            <a:blip r:embed="rId2" cstate="print"/>
            <a:srcRect/>
            <a:stretch>
              <a:fillRect/>
            </a:stretch>
          </p:blipFill>
          <p:spPr bwMode="auto">
            <a:xfrm rot="5400000">
              <a:off x="2632984" y="-1966330"/>
              <a:ext cx="764883" cy="5325410"/>
            </a:xfrm>
            <a:prstGeom prst="rect">
              <a:avLst/>
            </a:prstGeom>
            <a:noFill/>
            <a:ln w="9525">
              <a:noFill/>
              <a:miter lim="800000"/>
              <a:headEnd/>
              <a:tailEnd/>
            </a:ln>
          </p:spPr>
        </p:pic>
        <p:pic>
          <p:nvPicPr>
            <p:cNvPr id="23568" name="Picture 6" descr="F:\超棒ppt模板\中国风\中国风物件\maobi.png"/>
            <p:cNvPicPr>
              <a:picLocks noChangeAspect="1" noChangeArrowheads="1"/>
            </p:cNvPicPr>
            <p:nvPr/>
          </p:nvPicPr>
          <p:blipFill>
            <a:blip r:embed="rId3" cstate="print"/>
            <a:srcRect/>
            <a:stretch>
              <a:fillRect/>
            </a:stretch>
          </p:blipFill>
          <p:spPr bwMode="auto">
            <a:xfrm>
              <a:off x="193779" y="40265"/>
              <a:ext cx="985348" cy="985348"/>
            </a:xfrm>
            <a:prstGeom prst="rect">
              <a:avLst/>
            </a:prstGeom>
            <a:noFill/>
            <a:ln w="9525">
              <a:noFill/>
              <a:miter lim="800000"/>
              <a:headEnd/>
              <a:tailEnd/>
            </a:ln>
          </p:spPr>
        </p:pic>
        <p:sp>
          <p:nvSpPr>
            <p:cNvPr id="23569" name="TextBox 2"/>
            <p:cNvSpPr txBox="1">
              <a:spLocks noChangeArrowheads="1"/>
            </p:cNvSpPr>
            <p:nvPr/>
          </p:nvSpPr>
          <p:spPr bwMode="auto">
            <a:xfrm>
              <a:off x="1045525" y="296897"/>
              <a:ext cx="3690888" cy="445724"/>
            </a:xfrm>
            <a:prstGeom prst="rect">
              <a:avLst/>
            </a:prstGeom>
            <a:noFill/>
            <a:ln w="9525">
              <a:noFill/>
              <a:miter lim="800000"/>
              <a:headEnd/>
              <a:tailEnd/>
            </a:ln>
          </p:spPr>
          <p:txBody>
            <a:bodyPr wrap="none">
              <a:spAutoFit/>
            </a:bodyPr>
            <a:lstStyle/>
            <a:p>
              <a:pPr eaLnBrk="0" hangingPunct="0"/>
              <a:r>
                <a:rPr lang="zh-CN" altLang="en-US" b="1" dirty="0" smtClean="0">
                  <a:solidFill>
                    <a:srgbClr val="FF0000"/>
                  </a:solidFill>
                  <a:latin typeface="Arial" charset="0"/>
                  <a:sym typeface="+mn-ea"/>
                </a:rPr>
                <a:t>　　　　　　　　2017</a:t>
              </a:r>
              <a:r>
                <a:rPr lang="zh-CN" altLang="en-US" b="1" dirty="0">
                  <a:solidFill>
                    <a:srgbClr val="FF0000"/>
                  </a:solidFill>
                  <a:latin typeface="Arial" charset="0"/>
                  <a:sym typeface="+mn-ea"/>
                </a:rPr>
                <a:t>年常州市第五届青少</a:t>
              </a:r>
              <a:r>
                <a:rPr lang="zh-CN" altLang="en-US" b="1" dirty="0" smtClean="0">
                  <a:solidFill>
                    <a:srgbClr val="FF0000"/>
                  </a:solidFill>
                  <a:latin typeface="Arial" charset="0"/>
                  <a:sym typeface="+mn-ea"/>
                </a:rPr>
                <a:t>年建</a:t>
              </a:r>
              <a:r>
                <a:rPr lang="zh-CN" altLang="en-US" b="1" dirty="0">
                  <a:solidFill>
                    <a:srgbClr val="FF0000"/>
                  </a:solidFill>
                  <a:latin typeface="Arial" charset="0"/>
                  <a:sym typeface="+mn-ea"/>
                </a:rPr>
                <a:t>模竞赛二等奖</a:t>
              </a:r>
            </a:p>
          </p:txBody>
        </p:sp>
      </p:grpSp>
      <p:pic>
        <p:nvPicPr>
          <p:cNvPr id="2" name="Picture 4" descr="NY5`ID6I865E9XQX{{N3F4M"/>
          <p:cNvPicPr>
            <a:picLocks noChangeAspect="1"/>
          </p:cNvPicPr>
          <p:nvPr/>
        </p:nvPicPr>
        <p:blipFill>
          <a:blip r:embed="rId4" cstate="print">
            <a:lum bright="12000"/>
          </a:blip>
          <a:srcRect/>
          <a:stretch>
            <a:fillRect/>
          </a:stretch>
        </p:blipFill>
        <p:spPr>
          <a:xfrm>
            <a:off x="4144963" y="2360613"/>
            <a:ext cx="3746500" cy="2503487"/>
          </a:xfrm>
          <a:prstGeom prst="rect">
            <a:avLst/>
          </a:prstGeom>
          <a:noFill/>
          <a:ln w="9525">
            <a:noFill/>
          </a:ln>
          <a:effectLst>
            <a:outerShdw blurRad="228600" dist="50800" dir="5400000" algn="ctr" rotWithShape="0">
              <a:srgbClr val="C00000">
                <a:alpha val="100000"/>
              </a:srgbClr>
            </a:outerShdw>
          </a:effectLst>
        </p:spPr>
      </p:pic>
      <p:pic>
        <p:nvPicPr>
          <p:cNvPr id="23555" name="Picture 6" descr="4SVT5`L~4XYS$[PZG6PV1JA"/>
          <p:cNvPicPr>
            <a:picLocks noChangeAspect="1"/>
          </p:cNvPicPr>
          <p:nvPr/>
        </p:nvPicPr>
        <p:blipFill>
          <a:blip r:embed="rId5" cstate="print"/>
          <a:srcRect/>
          <a:stretch>
            <a:fillRect/>
          </a:stretch>
        </p:blipFill>
        <p:spPr bwMode="auto">
          <a:xfrm>
            <a:off x="617538" y="1581150"/>
            <a:ext cx="3063875" cy="2074863"/>
          </a:xfrm>
          <a:prstGeom prst="rect">
            <a:avLst/>
          </a:prstGeom>
          <a:noFill/>
          <a:ln w="9525">
            <a:noFill/>
            <a:miter lim="800000"/>
            <a:headEnd/>
            <a:tailEnd/>
          </a:ln>
        </p:spPr>
      </p:pic>
      <p:pic>
        <p:nvPicPr>
          <p:cNvPr id="23556" name="Picture 7" descr="YJ5N%Y01SFMFOWVJ[WUH)NJ"/>
          <p:cNvPicPr>
            <a:picLocks noChangeAspect="1"/>
          </p:cNvPicPr>
          <p:nvPr/>
        </p:nvPicPr>
        <p:blipFill>
          <a:blip r:embed="rId6" cstate="print"/>
          <a:srcRect/>
          <a:stretch>
            <a:fillRect/>
          </a:stretch>
        </p:blipFill>
        <p:spPr bwMode="auto">
          <a:xfrm>
            <a:off x="314325" y="4591050"/>
            <a:ext cx="3070225" cy="2008188"/>
          </a:xfrm>
          <a:prstGeom prst="rect">
            <a:avLst/>
          </a:prstGeom>
          <a:noFill/>
          <a:ln w="9525">
            <a:noFill/>
            <a:miter lim="800000"/>
            <a:headEnd/>
            <a:tailEnd/>
          </a:ln>
        </p:spPr>
      </p:pic>
      <p:pic>
        <p:nvPicPr>
          <p:cNvPr id="23557" name="Picture 8" descr="9NWV1[][38O2PQ@L5@ZXY62"/>
          <p:cNvPicPr>
            <a:picLocks noChangeAspect="1"/>
          </p:cNvPicPr>
          <p:nvPr/>
        </p:nvPicPr>
        <p:blipFill>
          <a:blip r:embed="rId7" cstate="print"/>
          <a:srcRect/>
          <a:stretch>
            <a:fillRect/>
          </a:stretch>
        </p:blipFill>
        <p:spPr bwMode="auto">
          <a:xfrm>
            <a:off x="8108950" y="4649788"/>
            <a:ext cx="3063875" cy="2141537"/>
          </a:xfrm>
          <a:prstGeom prst="rect">
            <a:avLst/>
          </a:prstGeom>
          <a:noFill/>
          <a:ln w="9525">
            <a:noFill/>
            <a:miter lim="800000"/>
            <a:headEnd/>
            <a:tailEnd/>
          </a:ln>
        </p:spPr>
      </p:pic>
      <p:pic>
        <p:nvPicPr>
          <p:cNvPr id="23558" name="Picture 9" descr="I`0T{W5RI4(43G}Q_`%~5S0"/>
          <p:cNvPicPr>
            <a:picLocks noChangeAspect="1"/>
          </p:cNvPicPr>
          <p:nvPr/>
        </p:nvPicPr>
        <p:blipFill>
          <a:blip r:embed="rId8" cstate="print"/>
          <a:srcRect/>
          <a:stretch>
            <a:fillRect/>
          </a:stretch>
        </p:blipFill>
        <p:spPr bwMode="auto">
          <a:xfrm>
            <a:off x="8078409" y="880044"/>
            <a:ext cx="3048000" cy="2055812"/>
          </a:xfrm>
          <a:prstGeom prst="rect">
            <a:avLst/>
          </a:prstGeom>
          <a:noFill/>
          <a:ln w="9525">
            <a:noFill/>
            <a:miter lim="800000"/>
            <a:headEnd/>
            <a:tailEnd/>
          </a:ln>
        </p:spPr>
      </p:pic>
      <p:pic>
        <p:nvPicPr>
          <p:cNvPr id="27" name="Picture 2" descr="E:\PPT\PPT中国风元素\水墨具体图案\图片1.png"/>
          <p:cNvPicPr>
            <a:picLocks noChangeAspect="1" noChangeArrowheads="1"/>
          </p:cNvPicPr>
          <p:nvPr/>
        </p:nvPicPr>
        <p:blipFill>
          <a:blip r:embed="rId9" cstate="print"/>
          <a:srcRect/>
          <a:stretch>
            <a:fillRect/>
          </a:stretch>
        </p:blipFill>
        <p:spPr bwMode="auto">
          <a:xfrm rot="6204366">
            <a:off x="3182938" y="4664075"/>
            <a:ext cx="1008062" cy="928688"/>
          </a:xfrm>
          <a:prstGeom prst="rect">
            <a:avLst/>
          </a:prstGeom>
          <a:noFill/>
          <a:ln w="9525">
            <a:noFill/>
            <a:miter lim="800000"/>
            <a:headEnd/>
            <a:tailEnd/>
          </a:ln>
        </p:spPr>
      </p:pic>
      <p:pic>
        <p:nvPicPr>
          <p:cNvPr id="28" name="Picture 2" descr="E:\PPT\PPT中国风元素\水墨具体图案\图片1.png"/>
          <p:cNvPicPr>
            <a:picLocks noChangeAspect="1" noChangeArrowheads="1"/>
          </p:cNvPicPr>
          <p:nvPr/>
        </p:nvPicPr>
        <p:blipFill>
          <a:blip r:embed="rId10" cstate="print"/>
          <a:srcRect/>
          <a:stretch>
            <a:fillRect/>
          </a:stretch>
        </p:blipFill>
        <p:spPr bwMode="auto">
          <a:xfrm rot="5866363">
            <a:off x="7393781" y="4683920"/>
            <a:ext cx="962025" cy="887412"/>
          </a:xfrm>
          <a:prstGeom prst="rect">
            <a:avLst/>
          </a:prstGeom>
          <a:noFill/>
          <a:ln w="9525">
            <a:noFill/>
            <a:miter lim="800000"/>
            <a:headEnd/>
            <a:tailEnd/>
          </a:ln>
        </p:spPr>
      </p:pic>
      <p:pic>
        <p:nvPicPr>
          <p:cNvPr id="29" name="Picture 2" descr="E:\PPT\PPT中国风元素\水墨具体图案\图片1.png"/>
          <p:cNvPicPr>
            <a:picLocks noChangeAspect="1" noChangeArrowheads="1"/>
          </p:cNvPicPr>
          <p:nvPr/>
        </p:nvPicPr>
        <p:blipFill>
          <a:blip r:embed="rId10" cstate="print"/>
          <a:srcRect/>
          <a:stretch>
            <a:fillRect/>
          </a:stretch>
        </p:blipFill>
        <p:spPr bwMode="auto">
          <a:xfrm rot="4921035">
            <a:off x="7587457" y="1788319"/>
            <a:ext cx="965200" cy="890587"/>
          </a:xfrm>
          <a:prstGeom prst="rect">
            <a:avLst/>
          </a:prstGeom>
          <a:noFill/>
          <a:ln w="9525">
            <a:noFill/>
            <a:miter lim="800000"/>
            <a:headEnd/>
            <a:tailEnd/>
          </a:ln>
        </p:spPr>
      </p:pic>
      <p:pic>
        <p:nvPicPr>
          <p:cNvPr id="8" name="Picture 2" descr="E:\PPT\PPT中国风元素\水墨具体图案\图片1.png"/>
          <p:cNvPicPr>
            <a:picLocks noChangeAspect="1" noChangeArrowheads="1"/>
          </p:cNvPicPr>
          <p:nvPr/>
        </p:nvPicPr>
        <p:blipFill>
          <a:blip r:embed="rId9" cstate="print"/>
          <a:srcRect/>
          <a:stretch>
            <a:fillRect/>
          </a:stretch>
        </p:blipFill>
        <p:spPr bwMode="auto">
          <a:xfrm rot="6204366">
            <a:off x="3448050" y="1827213"/>
            <a:ext cx="1008063" cy="928687"/>
          </a:xfrm>
          <a:prstGeom prst="rect">
            <a:avLst/>
          </a:prstGeom>
          <a:noFill/>
          <a:ln w="9525">
            <a:noFill/>
            <a:miter lim="800000"/>
            <a:headEnd/>
            <a:tailEnd/>
          </a:ln>
        </p:spPr>
      </p:pic>
      <p:sp>
        <p:nvSpPr>
          <p:cNvPr id="23563" name="文本框 8"/>
          <p:cNvSpPr txBox="1">
            <a:spLocks noChangeArrowheads="1"/>
          </p:cNvSpPr>
          <p:nvPr/>
        </p:nvSpPr>
        <p:spPr bwMode="auto">
          <a:xfrm>
            <a:off x="8931275" y="3016250"/>
            <a:ext cx="2241550" cy="639763"/>
          </a:xfrm>
          <a:prstGeom prst="rect">
            <a:avLst/>
          </a:prstGeom>
          <a:noFill/>
          <a:ln w="9525">
            <a:noFill/>
            <a:miter lim="800000"/>
            <a:headEnd/>
            <a:tailEnd/>
          </a:ln>
        </p:spPr>
        <p:txBody>
          <a:bodyPr wrap="none">
            <a:spAutoFit/>
          </a:bodyPr>
          <a:lstStyle/>
          <a:p>
            <a:pPr algn="ctr" eaLnBrk="0" hangingPunct="0"/>
            <a:r>
              <a:rPr lang="zh-CN" altLang="en-US">
                <a:solidFill>
                  <a:srgbClr val="C00000"/>
                </a:solidFill>
                <a:latin typeface="黑体" pitchFamily="49" charset="-122"/>
                <a:ea typeface="黑体" pitchFamily="49" charset="-122"/>
                <a:sym typeface="+mn-ea"/>
              </a:rPr>
              <a:t>王锦涛、刘鑫珂同学</a:t>
            </a:r>
          </a:p>
          <a:p>
            <a:pPr algn="ctr" eaLnBrk="0" hangingPunct="0"/>
            <a:r>
              <a:rPr lang="zh-CN" altLang="en-US">
                <a:solidFill>
                  <a:srgbClr val="C00000"/>
                </a:solidFill>
                <a:latin typeface="黑体" pitchFamily="49" charset="-122"/>
                <a:ea typeface="黑体" pitchFamily="49" charset="-122"/>
                <a:sym typeface="+mn-ea"/>
              </a:rPr>
              <a:t>获二等奖；</a:t>
            </a:r>
          </a:p>
        </p:txBody>
      </p:sp>
      <p:sp>
        <p:nvSpPr>
          <p:cNvPr id="23564" name="文本框 9"/>
          <p:cNvSpPr txBox="1">
            <a:spLocks noChangeArrowheads="1"/>
          </p:cNvSpPr>
          <p:nvPr/>
        </p:nvSpPr>
        <p:spPr bwMode="auto">
          <a:xfrm>
            <a:off x="858838" y="3890963"/>
            <a:ext cx="2468562" cy="639762"/>
          </a:xfrm>
          <a:prstGeom prst="rect">
            <a:avLst/>
          </a:prstGeom>
          <a:noFill/>
          <a:ln w="9525">
            <a:noFill/>
            <a:miter lim="800000"/>
            <a:headEnd/>
            <a:tailEnd/>
          </a:ln>
        </p:spPr>
        <p:txBody>
          <a:bodyPr wrap="none">
            <a:spAutoFit/>
          </a:bodyPr>
          <a:lstStyle/>
          <a:p>
            <a:pPr algn="ctr" eaLnBrk="0" hangingPunct="0"/>
            <a:r>
              <a:rPr lang="zh-CN" altLang="en-US">
                <a:solidFill>
                  <a:srgbClr val="C00000"/>
                </a:solidFill>
                <a:latin typeface="黑体" pitchFamily="49" charset="-122"/>
                <a:ea typeface="黑体" pitchFamily="49" charset="-122"/>
                <a:sym typeface="+mn-ea"/>
              </a:rPr>
              <a:t>刘益铭、宋凯旋等同学</a:t>
            </a:r>
          </a:p>
          <a:p>
            <a:pPr algn="ctr" eaLnBrk="0" hangingPunct="0"/>
            <a:r>
              <a:rPr lang="zh-CN" altLang="en-US">
                <a:solidFill>
                  <a:srgbClr val="C00000"/>
                </a:solidFill>
                <a:latin typeface="黑体" pitchFamily="49" charset="-122"/>
                <a:ea typeface="黑体" pitchFamily="49" charset="-122"/>
                <a:sym typeface="+mn-ea"/>
              </a:rPr>
              <a:t>获三等奖</a:t>
            </a:r>
          </a:p>
        </p:txBody>
      </p:sp>
      <p:sp>
        <p:nvSpPr>
          <p:cNvPr id="23565" name="文本框 10"/>
          <p:cNvSpPr txBox="1">
            <a:spLocks noChangeArrowheads="1"/>
          </p:cNvSpPr>
          <p:nvPr/>
        </p:nvSpPr>
        <p:spPr bwMode="auto">
          <a:xfrm>
            <a:off x="8931275" y="3016250"/>
            <a:ext cx="2241550" cy="639763"/>
          </a:xfrm>
          <a:prstGeom prst="rect">
            <a:avLst/>
          </a:prstGeom>
          <a:noFill/>
          <a:ln w="9525">
            <a:noFill/>
            <a:miter lim="800000"/>
            <a:headEnd/>
            <a:tailEnd/>
          </a:ln>
        </p:spPr>
        <p:txBody>
          <a:bodyPr wrap="none">
            <a:spAutoFit/>
          </a:bodyPr>
          <a:lstStyle/>
          <a:p>
            <a:pPr algn="ctr" eaLnBrk="0" hangingPunct="0"/>
            <a:r>
              <a:rPr lang="zh-CN" altLang="en-US">
                <a:latin typeface="黑体" pitchFamily="49" charset="-122"/>
                <a:ea typeface="黑体" pitchFamily="49" charset="-122"/>
                <a:sym typeface="+mn-ea"/>
              </a:rPr>
              <a:t>王锦涛、刘鑫珂同学</a:t>
            </a:r>
          </a:p>
          <a:p>
            <a:pPr algn="ctr" eaLnBrk="0" hangingPunct="0"/>
            <a:r>
              <a:rPr lang="zh-CN" altLang="en-US">
                <a:latin typeface="黑体" pitchFamily="49" charset="-122"/>
                <a:ea typeface="黑体" pitchFamily="49" charset="-122"/>
                <a:sym typeface="+mn-ea"/>
              </a:rPr>
              <a:t>获二等奖；</a:t>
            </a:r>
          </a:p>
        </p:txBody>
      </p:sp>
      <p:sp>
        <p:nvSpPr>
          <p:cNvPr id="23566" name="文本框 11"/>
          <p:cNvSpPr txBox="1">
            <a:spLocks noChangeArrowheads="1"/>
          </p:cNvSpPr>
          <p:nvPr/>
        </p:nvSpPr>
        <p:spPr bwMode="auto">
          <a:xfrm>
            <a:off x="858838" y="3890963"/>
            <a:ext cx="2468562" cy="639762"/>
          </a:xfrm>
          <a:prstGeom prst="rect">
            <a:avLst/>
          </a:prstGeom>
          <a:noFill/>
          <a:ln w="9525">
            <a:noFill/>
            <a:miter lim="800000"/>
            <a:headEnd/>
            <a:tailEnd/>
          </a:ln>
        </p:spPr>
        <p:txBody>
          <a:bodyPr wrap="none">
            <a:spAutoFit/>
          </a:bodyPr>
          <a:lstStyle/>
          <a:p>
            <a:pPr algn="ctr" eaLnBrk="0" hangingPunct="0"/>
            <a:r>
              <a:rPr lang="zh-CN" altLang="en-US">
                <a:latin typeface="黑体" pitchFamily="49" charset="-122"/>
                <a:ea typeface="黑体" pitchFamily="49" charset="-122"/>
                <a:sym typeface="+mn-ea"/>
              </a:rPr>
              <a:t>刘益铭、宋凯旋等同学</a:t>
            </a:r>
          </a:p>
          <a:p>
            <a:pPr algn="ctr" eaLnBrk="0" hangingPunct="0"/>
            <a:r>
              <a:rPr lang="zh-CN" altLang="en-US">
                <a:latin typeface="黑体" pitchFamily="49" charset="-122"/>
                <a:ea typeface="黑体" pitchFamily="49" charset="-122"/>
                <a:sym typeface="+mn-ea"/>
              </a:rPr>
              <a:t>获三等奖</a:t>
            </a:r>
          </a:p>
        </p:txBody>
      </p:sp>
      <p:pic>
        <p:nvPicPr>
          <p:cNvPr id="19" name="Picture 1" descr="QQ图片20161205084509"/>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20" name="组合 17"/>
          <p:cNvGrpSpPr/>
          <p:nvPr/>
        </p:nvGrpSpPr>
        <p:grpSpPr bwMode="auto">
          <a:xfrm>
            <a:off x="-151002" y="-239707"/>
            <a:ext cx="1406866" cy="1674225"/>
            <a:chOff x="-209759" y="-106435"/>
            <a:chExt cx="1164097" cy="1253948"/>
          </a:xfrm>
        </p:grpSpPr>
        <p:grpSp>
          <p:nvGrpSpPr>
            <p:cNvPr id="21" name="组合 18"/>
            <p:cNvGrpSpPr/>
            <p:nvPr/>
          </p:nvGrpSpPr>
          <p:grpSpPr bwMode="auto">
            <a:xfrm>
              <a:off x="252115" y="568677"/>
              <a:ext cx="593515" cy="578836"/>
              <a:chOff x="0" y="0"/>
              <a:chExt cx="593515" cy="578836"/>
            </a:xfrm>
          </p:grpSpPr>
          <p:pic>
            <p:nvPicPr>
              <p:cNvPr id="25" name="Picture 7" descr="C:\Users\x201i\Desktop\水墨圆.png"/>
              <p:cNvPicPr>
                <a:picLocks noChangeAspect="1" noChangeArrowheads="1"/>
              </p:cNvPicPr>
              <p:nvPr/>
            </p:nvPicPr>
            <p:blipFill>
              <a:blip r:embed="rId12" cstate="print"/>
              <a:srcRect/>
              <a:stretch>
                <a:fillRect/>
              </a:stretch>
            </p:blipFill>
            <p:spPr bwMode="auto">
              <a:xfrm>
                <a:off x="0" y="0"/>
                <a:ext cx="593515" cy="578836"/>
              </a:xfrm>
              <a:prstGeom prst="rect">
                <a:avLst/>
              </a:prstGeom>
              <a:noFill/>
              <a:ln w="9525">
                <a:noFill/>
                <a:miter lim="800000"/>
                <a:headEnd/>
                <a:tailEnd/>
              </a:ln>
            </p:spPr>
          </p:pic>
          <p:pic>
            <p:nvPicPr>
              <p:cNvPr id="26" name="矩形 23"/>
              <p:cNvPicPr>
                <a:picLocks noChangeArrowheads="1"/>
              </p:cNvPicPr>
              <p:nvPr/>
            </p:nvPicPr>
            <p:blipFill>
              <a:blip r:embed="rId13" cstate="print"/>
              <a:srcRect/>
              <a:stretch>
                <a:fillRect/>
              </a:stretch>
            </p:blipFill>
            <p:spPr bwMode="auto">
              <a:xfrm>
                <a:off x="-118772" y="35474"/>
                <a:ext cx="743388" cy="608490"/>
              </a:xfrm>
              <a:prstGeom prst="rect">
                <a:avLst/>
              </a:prstGeom>
              <a:noFill/>
              <a:ln w="9525">
                <a:noFill/>
                <a:miter lim="800000"/>
                <a:headEnd/>
                <a:tailEnd/>
              </a:ln>
            </p:spPr>
          </p:pic>
        </p:grpSp>
        <p:grpSp>
          <p:nvGrpSpPr>
            <p:cNvPr id="22" name="组合 19"/>
            <p:cNvGrpSpPr/>
            <p:nvPr/>
          </p:nvGrpSpPr>
          <p:grpSpPr bwMode="auto">
            <a:xfrm>
              <a:off x="-209759" y="-106435"/>
              <a:ext cx="1164097" cy="1180748"/>
              <a:chOff x="-209759" y="-106435"/>
              <a:chExt cx="1164097" cy="1180748"/>
            </a:xfrm>
          </p:grpSpPr>
          <p:pic>
            <p:nvPicPr>
              <p:cNvPr id="23" name="矩形 20"/>
              <p:cNvPicPr>
                <a:picLocks noChangeArrowheads="1"/>
              </p:cNvPicPr>
              <p:nvPr/>
            </p:nvPicPr>
            <p:blipFill>
              <a:blip r:embed="rId14" cstate="print"/>
              <a:srcRect/>
              <a:stretch>
                <a:fillRect/>
              </a:stretch>
            </p:blipFill>
            <p:spPr bwMode="auto">
              <a:xfrm>
                <a:off x="-209759" y="-106435"/>
                <a:ext cx="955785" cy="910693"/>
              </a:xfrm>
              <a:prstGeom prst="rect">
                <a:avLst/>
              </a:prstGeom>
              <a:noFill/>
              <a:ln w="9525">
                <a:noFill/>
                <a:miter lim="800000"/>
                <a:headEnd/>
                <a:tailEnd/>
              </a:ln>
            </p:spPr>
          </p:pic>
          <p:pic>
            <p:nvPicPr>
              <p:cNvPr id="24" name="矩形 21"/>
              <p:cNvPicPr>
                <a:picLocks noChangeArrowheads="1"/>
              </p:cNvPicPr>
              <p:nvPr/>
            </p:nvPicPr>
            <p:blipFill>
              <a:blip r:embed="rId15" cstate="print"/>
              <a:srcRect/>
              <a:stretch>
                <a:fillRect/>
              </a:stretch>
            </p:blipFill>
            <p:spPr bwMode="auto">
              <a:xfrm>
                <a:off x="63819" y="101840"/>
                <a:ext cx="890519" cy="972473"/>
              </a:xfrm>
              <a:prstGeom prst="rect">
                <a:avLst/>
              </a:prstGeom>
              <a:noFill/>
              <a:ln w="9525">
                <a:noFill/>
                <a:miter lim="800000"/>
                <a:headEnd/>
                <a:tailEnd/>
              </a:ln>
            </p:spPr>
          </p:pic>
        </p:grpSp>
      </p:gr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heel(1)">
                                      <p:cBhvr>
                                        <p:cTn id="11" dur="500"/>
                                        <p:tgtEl>
                                          <p:spTgt spid="27"/>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heel(1)">
                                      <p:cBhvr>
                                        <p:cTn id="15" dur="500"/>
                                        <p:tgtEl>
                                          <p:spTgt spid="28"/>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500"/>
                                        <p:tgtEl>
                                          <p:spTgt spid="29"/>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66I)78_N9$A%R~576I08TYT"/>
          <p:cNvPicPr>
            <a:picLocks noChangeAspect="1"/>
          </p:cNvPicPr>
          <p:nvPr/>
        </p:nvPicPr>
        <p:blipFill>
          <a:blip r:embed="rId2" cstate="print">
            <a:lum bright="17999" contrast="6000"/>
          </a:blip>
          <a:stretch>
            <a:fillRect/>
          </a:stretch>
        </p:blipFill>
        <p:spPr bwMode="auto">
          <a:xfrm>
            <a:off x="1226820" y="1202055"/>
            <a:ext cx="4419600" cy="3110230"/>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grpSp>
        <p:nvGrpSpPr>
          <p:cNvPr id="5" name="组合 4"/>
          <p:cNvGrpSpPr>
            <a:grpSpLocks/>
          </p:cNvGrpSpPr>
          <p:nvPr/>
        </p:nvGrpSpPr>
        <p:grpSpPr bwMode="auto">
          <a:xfrm>
            <a:off x="152400" y="214313"/>
            <a:ext cx="8093978" cy="852166"/>
            <a:chOff x="193779" y="40265"/>
            <a:chExt cx="5527167" cy="1028426"/>
          </a:xfrm>
        </p:grpSpPr>
        <p:pic>
          <p:nvPicPr>
            <p:cNvPr id="24582" name="Picture 9" descr="F:\ppt素材\图标\我收集的图标\字体\3.png"/>
            <p:cNvPicPr>
              <a:picLocks noChangeAspect="1" noChangeArrowheads="1"/>
            </p:cNvPicPr>
            <p:nvPr/>
          </p:nvPicPr>
          <p:blipFill>
            <a:blip r:embed="rId4" cstate="print"/>
            <a:srcRect/>
            <a:stretch>
              <a:fillRect/>
            </a:stretch>
          </p:blipFill>
          <p:spPr bwMode="auto">
            <a:xfrm rot="5400000">
              <a:off x="2675800" y="-1976455"/>
              <a:ext cx="764882" cy="5325410"/>
            </a:xfrm>
            <a:prstGeom prst="rect">
              <a:avLst/>
            </a:prstGeom>
            <a:noFill/>
            <a:ln w="9525">
              <a:noFill/>
              <a:miter lim="800000"/>
              <a:headEnd/>
              <a:tailEnd/>
            </a:ln>
          </p:spPr>
        </p:pic>
        <p:pic>
          <p:nvPicPr>
            <p:cNvPr id="24583" name="Picture 6" descr="F:\超棒ppt模板\中国风\中国风物件\maobi.png"/>
            <p:cNvPicPr>
              <a:picLocks noChangeAspect="1" noChangeArrowheads="1"/>
            </p:cNvPicPr>
            <p:nvPr/>
          </p:nvPicPr>
          <p:blipFill>
            <a:blip r:embed="rId5" cstate="print"/>
            <a:srcRect/>
            <a:stretch>
              <a:fillRect/>
            </a:stretch>
          </p:blipFill>
          <p:spPr bwMode="auto">
            <a:xfrm>
              <a:off x="193779" y="40265"/>
              <a:ext cx="985348" cy="985348"/>
            </a:xfrm>
            <a:prstGeom prst="rect">
              <a:avLst/>
            </a:prstGeom>
            <a:noFill/>
            <a:ln w="9525">
              <a:noFill/>
              <a:miter lim="800000"/>
              <a:headEnd/>
              <a:tailEnd/>
            </a:ln>
          </p:spPr>
        </p:pic>
        <p:sp>
          <p:nvSpPr>
            <p:cNvPr id="24584" name="TextBox 2"/>
            <p:cNvSpPr txBox="1">
              <a:spLocks noChangeArrowheads="1"/>
            </p:cNvSpPr>
            <p:nvPr/>
          </p:nvSpPr>
          <p:spPr bwMode="auto">
            <a:xfrm>
              <a:off x="1045524" y="296897"/>
              <a:ext cx="4646778" cy="445724"/>
            </a:xfrm>
            <a:prstGeom prst="rect">
              <a:avLst/>
            </a:prstGeom>
            <a:noFill/>
            <a:ln w="9525">
              <a:noFill/>
              <a:miter lim="800000"/>
              <a:headEnd/>
              <a:tailEnd/>
            </a:ln>
          </p:spPr>
          <p:txBody>
            <a:bodyPr wrap="square">
              <a:spAutoFit/>
            </a:bodyPr>
            <a:lstStyle/>
            <a:p>
              <a:pPr eaLnBrk="0" hangingPunct="0"/>
              <a:r>
                <a:rPr lang="zh-CN" altLang="en-US" b="1" dirty="0" smtClean="0">
                  <a:solidFill>
                    <a:srgbClr val="FF0000"/>
                  </a:solidFill>
                  <a:latin typeface="Arial" charset="0"/>
                  <a:sym typeface="+mn-ea"/>
                </a:rPr>
                <a:t>　　　　　　　　　　2016</a:t>
              </a:r>
              <a:r>
                <a:rPr lang="zh-CN" altLang="en-US" b="1" dirty="0">
                  <a:solidFill>
                    <a:srgbClr val="FF0000"/>
                  </a:solidFill>
                  <a:latin typeface="Arial" charset="0"/>
                  <a:sym typeface="+mn-ea"/>
                </a:rPr>
                <a:t>工会工作考核一等奖</a:t>
              </a:r>
              <a:r>
                <a:rPr lang="zh-CN" altLang="en-US" b="1" dirty="0" smtClean="0">
                  <a:solidFill>
                    <a:srgbClr val="FF0000"/>
                  </a:solidFill>
                  <a:latin typeface="Arial" charset="0"/>
                  <a:sym typeface="+mn-ea"/>
                </a:rPr>
                <a:t>,师</a:t>
              </a:r>
              <a:r>
                <a:rPr lang="zh-CN" altLang="en-US" b="1" dirty="0">
                  <a:solidFill>
                    <a:srgbClr val="FF0000"/>
                  </a:solidFill>
                  <a:latin typeface="Arial" charset="0"/>
                  <a:sym typeface="+mn-ea"/>
                </a:rPr>
                <a:t>德先进学校</a:t>
              </a:r>
            </a:p>
          </p:txBody>
        </p:sp>
      </p:grpSp>
      <p:pic>
        <p:nvPicPr>
          <p:cNvPr id="18439" name="Picture 9" descr="HY1_ZNJY$5M_23E~KZU]Q3V"/>
          <p:cNvPicPr>
            <a:picLocks noChangeAspect="1"/>
          </p:cNvPicPr>
          <p:nvPr/>
        </p:nvPicPr>
        <p:blipFill>
          <a:blip r:embed="rId6" cstate="print"/>
          <a:srcRect/>
          <a:stretch>
            <a:fillRect/>
          </a:stretch>
        </p:blipFill>
        <p:spPr>
          <a:xfrm>
            <a:off x="6219190" y="1584325"/>
            <a:ext cx="5187315" cy="4594225"/>
          </a:xfrm>
          <a:prstGeom prst="roundRect">
            <a:avLst/>
          </a:prstGeom>
          <a:noFill/>
          <a:ln w="9525">
            <a:noFill/>
          </a:ln>
        </p:spPr>
      </p:pic>
      <p:pic>
        <p:nvPicPr>
          <p:cNvPr id="24580" name="Picture 8" descr="}3_IO`7HWMD}[ASQA3{8$BI"/>
          <p:cNvPicPr>
            <a:picLocks noChangeAspect="1"/>
          </p:cNvPicPr>
          <p:nvPr/>
        </p:nvPicPr>
        <p:blipFill>
          <a:blip r:embed="rId7" cstate="print"/>
          <a:srcRect/>
          <a:stretch>
            <a:fillRect/>
          </a:stretch>
        </p:blipFill>
        <p:spPr bwMode="auto">
          <a:xfrm>
            <a:off x="1227138" y="4411663"/>
            <a:ext cx="4419600" cy="2309812"/>
          </a:xfrm>
          <a:prstGeom prst="rect">
            <a:avLst/>
          </a:prstGeom>
          <a:noFill/>
          <a:ln w="9525">
            <a:noFill/>
            <a:miter lim="800000"/>
            <a:headEnd/>
            <a:tailEnd/>
          </a:ln>
        </p:spPr>
      </p:pic>
      <p:sp>
        <p:nvSpPr>
          <p:cNvPr id="4" name="椭圆 3"/>
          <p:cNvSpPr/>
          <p:nvPr/>
        </p:nvSpPr>
        <p:spPr>
          <a:xfrm>
            <a:off x="3987800" y="6264275"/>
            <a:ext cx="1471613" cy="212725"/>
          </a:xfrm>
          <a:prstGeom prst="ellipse">
            <a:avLst/>
          </a:prstGeom>
          <a:noFill/>
          <a:ln>
            <a:solidFill>
              <a:srgbClr val="FF0000"/>
            </a:solidFill>
          </a:ln>
          <a:effectLst>
            <a:outerShdw blurRad="50800" dist="50800" dir="5400000" algn="ctr" rotWithShape="0">
              <a:srgbClr val="000000">
                <a:alpha val="82000"/>
              </a:srgbClr>
            </a:outerShdw>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nvGrpSpPr>
          <p:cNvPr id="10" name="组合 17"/>
          <p:cNvGrpSpPr/>
          <p:nvPr/>
        </p:nvGrpSpPr>
        <p:grpSpPr bwMode="auto">
          <a:xfrm>
            <a:off x="-151002" y="-239707"/>
            <a:ext cx="1406866" cy="1674225"/>
            <a:chOff x="-209759" y="-106435"/>
            <a:chExt cx="1164097" cy="1253948"/>
          </a:xfrm>
        </p:grpSpPr>
        <p:grpSp>
          <p:nvGrpSpPr>
            <p:cNvPr id="11" name="组合 18"/>
            <p:cNvGrpSpPr/>
            <p:nvPr/>
          </p:nvGrpSpPr>
          <p:grpSpPr bwMode="auto">
            <a:xfrm>
              <a:off x="252115" y="568677"/>
              <a:ext cx="593515" cy="578836"/>
              <a:chOff x="0" y="0"/>
              <a:chExt cx="593515" cy="578836"/>
            </a:xfrm>
          </p:grpSpPr>
          <p:pic>
            <p:nvPicPr>
              <p:cNvPr id="15" name="Picture 7" descr="C:\Users\x201i\Desktop\水墨圆.png"/>
              <p:cNvPicPr>
                <a:picLocks noChangeAspect="1" noChangeArrowheads="1"/>
              </p:cNvPicPr>
              <p:nvPr/>
            </p:nvPicPr>
            <p:blipFill>
              <a:blip r:embed="rId8" cstate="print"/>
              <a:srcRect/>
              <a:stretch>
                <a:fillRect/>
              </a:stretch>
            </p:blipFill>
            <p:spPr bwMode="auto">
              <a:xfrm>
                <a:off x="0" y="0"/>
                <a:ext cx="593515" cy="578836"/>
              </a:xfrm>
              <a:prstGeom prst="rect">
                <a:avLst/>
              </a:prstGeom>
              <a:noFill/>
              <a:ln w="9525">
                <a:noFill/>
                <a:miter lim="800000"/>
                <a:headEnd/>
                <a:tailEnd/>
              </a:ln>
            </p:spPr>
          </p:pic>
          <p:pic>
            <p:nvPicPr>
              <p:cNvPr id="16" name="矩形 23"/>
              <p:cNvPicPr>
                <a:picLocks noChangeArrowheads="1"/>
              </p:cNvPicPr>
              <p:nvPr/>
            </p:nvPicPr>
            <p:blipFill>
              <a:blip r:embed="rId9" cstate="print"/>
              <a:srcRect/>
              <a:stretch>
                <a:fillRect/>
              </a:stretch>
            </p:blipFill>
            <p:spPr bwMode="auto">
              <a:xfrm>
                <a:off x="-118772" y="35474"/>
                <a:ext cx="743388" cy="608490"/>
              </a:xfrm>
              <a:prstGeom prst="rect">
                <a:avLst/>
              </a:prstGeom>
              <a:noFill/>
              <a:ln w="9525">
                <a:noFill/>
                <a:miter lim="800000"/>
                <a:headEnd/>
                <a:tailEnd/>
              </a:ln>
            </p:spPr>
          </p:pic>
        </p:grpSp>
        <p:grpSp>
          <p:nvGrpSpPr>
            <p:cNvPr id="12" name="组合 19"/>
            <p:cNvGrpSpPr/>
            <p:nvPr/>
          </p:nvGrpSpPr>
          <p:grpSpPr bwMode="auto">
            <a:xfrm>
              <a:off x="-209759" y="-106435"/>
              <a:ext cx="1164097" cy="1180748"/>
              <a:chOff x="-209759" y="-106435"/>
              <a:chExt cx="1164097" cy="1180748"/>
            </a:xfrm>
          </p:grpSpPr>
          <p:pic>
            <p:nvPicPr>
              <p:cNvPr id="13" name="矩形 20"/>
              <p:cNvPicPr>
                <a:picLocks noChangeArrowheads="1"/>
              </p:cNvPicPr>
              <p:nvPr/>
            </p:nvPicPr>
            <p:blipFill>
              <a:blip r:embed="rId10" cstate="print"/>
              <a:srcRect/>
              <a:stretch>
                <a:fillRect/>
              </a:stretch>
            </p:blipFill>
            <p:spPr bwMode="auto">
              <a:xfrm>
                <a:off x="-209759" y="-106435"/>
                <a:ext cx="955785" cy="910693"/>
              </a:xfrm>
              <a:prstGeom prst="rect">
                <a:avLst/>
              </a:prstGeom>
              <a:noFill/>
              <a:ln w="9525">
                <a:noFill/>
                <a:miter lim="800000"/>
                <a:headEnd/>
                <a:tailEnd/>
              </a:ln>
            </p:spPr>
          </p:pic>
          <p:pic>
            <p:nvPicPr>
              <p:cNvPr id="14" name="矩形 21"/>
              <p:cNvPicPr>
                <a:picLocks noChangeArrowheads="1"/>
              </p:cNvPicPr>
              <p:nvPr/>
            </p:nvPicPr>
            <p:blipFill>
              <a:blip r:embed="rId11" cstate="print"/>
              <a:srcRect/>
              <a:stretch>
                <a:fillRect/>
              </a:stretch>
            </p:blipFill>
            <p:spPr bwMode="auto">
              <a:xfrm>
                <a:off x="63819" y="101840"/>
                <a:ext cx="890519" cy="972473"/>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11" descr="%$6T@4CY8}{{L3RG`WKLHKV"/>
          <p:cNvPicPr>
            <a:picLocks noChangeAspect="1"/>
          </p:cNvPicPr>
          <p:nvPr/>
        </p:nvPicPr>
        <p:blipFill>
          <a:blip r:embed="rId2" cstate="print">
            <a:lum bright="24000"/>
          </a:blip>
          <a:stretch>
            <a:fillRect/>
          </a:stretch>
        </p:blipFill>
        <p:spPr bwMode="auto">
          <a:xfrm>
            <a:off x="6736715" y="3811270"/>
            <a:ext cx="4362450" cy="2792095"/>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grpSp>
        <p:nvGrpSpPr>
          <p:cNvPr id="27650" name="组合 15"/>
          <p:cNvGrpSpPr>
            <a:grpSpLocks/>
          </p:cNvGrpSpPr>
          <p:nvPr/>
        </p:nvGrpSpPr>
        <p:grpSpPr bwMode="auto">
          <a:xfrm>
            <a:off x="715963" y="292100"/>
            <a:ext cx="5540469" cy="1066800"/>
            <a:chOff x="1191028" y="3485723"/>
            <a:chExt cx="5539656" cy="1065858"/>
          </a:xfrm>
        </p:grpSpPr>
        <p:pic>
          <p:nvPicPr>
            <p:cNvPr id="27655" name="图片 16"/>
            <p:cNvPicPr>
              <a:picLocks noChangeAspect="1"/>
            </p:cNvPicPr>
            <p:nvPr/>
          </p:nvPicPr>
          <p:blipFill>
            <a:blip r:embed="rId4" cstate="print"/>
            <a:srcRect/>
            <a:stretch>
              <a:fillRect/>
            </a:stretch>
          </p:blipFill>
          <p:spPr bwMode="auto">
            <a:xfrm>
              <a:off x="1191028" y="3485723"/>
              <a:ext cx="3877973" cy="1065858"/>
            </a:xfrm>
            <a:prstGeom prst="rect">
              <a:avLst/>
            </a:prstGeom>
            <a:noFill/>
            <a:ln w="9525">
              <a:noFill/>
              <a:miter lim="800000"/>
              <a:headEnd/>
              <a:tailEnd/>
            </a:ln>
          </p:spPr>
        </p:pic>
        <p:sp>
          <p:nvSpPr>
            <p:cNvPr id="27656" name="矩形 17"/>
            <p:cNvSpPr>
              <a:spLocks noChangeArrowheads="1"/>
            </p:cNvSpPr>
            <p:nvPr/>
          </p:nvSpPr>
          <p:spPr bwMode="auto">
            <a:xfrm>
              <a:off x="1433217" y="3790346"/>
              <a:ext cx="5297467" cy="369006"/>
            </a:xfrm>
            <a:prstGeom prst="rect">
              <a:avLst/>
            </a:prstGeom>
            <a:noFill/>
            <a:ln w="9525">
              <a:noFill/>
              <a:miter lim="800000"/>
              <a:headEnd/>
              <a:tailEnd/>
            </a:ln>
          </p:spPr>
          <p:txBody>
            <a:bodyPr wrap="none">
              <a:spAutoFit/>
            </a:bodyPr>
            <a:lstStyle/>
            <a:p>
              <a:r>
                <a:rPr lang="zh-CN" altLang="en-US" b="1" dirty="0" smtClean="0">
                  <a:solidFill>
                    <a:srgbClr val="FF0000"/>
                  </a:solidFill>
                  <a:latin typeface="Arial" charset="0"/>
                  <a:sym typeface="+mn-ea"/>
                </a:rPr>
                <a:t>　　　　动</a:t>
              </a:r>
              <a:r>
                <a:rPr lang="zh-CN" altLang="en-US" b="1" dirty="0">
                  <a:solidFill>
                    <a:srgbClr val="FF0000"/>
                  </a:solidFill>
                  <a:latin typeface="Arial" charset="0"/>
                  <a:sym typeface="+mn-ea"/>
                </a:rPr>
                <a:t>员教职工投身教学科研，提高教学质量</a:t>
              </a:r>
            </a:p>
          </p:txBody>
        </p:sp>
      </p:grpSp>
      <p:pic>
        <p:nvPicPr>
          <p:cNvPr id="4" name="Picture 19" descr="N3J`35~2TD)29RQ5P@Q1WO8"/>
          <p:cNvPicPr>
            <a:picLocks noChangeAspect="1"/>
          </p:cNvPicPr>
          <p:nvPr/>
        </p:nvPicPr>
        <p:blipFill>
          <a:blip r:embed="rId5" cstate="print">
            <a:lum bright="24000"/>
          </a:blip>
          <a:stretch>
            <a:fillRect/>
          </a:stretch>
        </p:blipFill>
        <p:spPr bwMode="auto">
          <a:xfrm>
            <a:off x="561975" y="1189355"/>
            <a:ext cx="4187190" cy="2804795"/>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pic>
        <p:nvPicPr>
          <p:cNvPr id="22535" name="Picture 15" descr="$5~B6[IYQVD7)8JW}M8LGOD"/>
          <p:cNvPicPr>
            <a:picLocks noChangeAspect="1"/>
          </p:cNvPicPr>
          <p:nvPr/>
        </p:nvPicPr>
        <p:blipFill>
          <a:blip r:embed="rId6" cstate="print">
            <a:lum bright="24000"/>
          </a:blip>
          <a:stretch>
            <a:fillRect/>
          </a:stretch>
        </p:blipFill>
        <p:spPr bwMode="auto">
          <a:xfrm>
            <a:off x="892810" y="4392295"/>
            <a:ext cx="3524885" cy="2211070"/>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pic>
        <p:nvPicPr>
          <p:cNvPr id="22537" name="Picture 18" descr="`VS}8KL`7P%$$]~8J%P%9_L"/>
          <p:cNvPicPr>
            <a:picLocks noChangeAspect="1"/>
          </p:cNvPicPr>
          <p:nvPr/>
        </p:nvPicPr>
        <p:blipFill>
          <a:blip r:embed="rId7" cstate="print">
            <a:lum bright="24000"/>
          </a:blip>
          <a:stretch>
            <a:fillRect/>
          </a:stretch>
        </p:blipFill>
        <p:spPr bwMode="auto">
          <a:xfrm>
            <a:off x="6736715" y="962660"/>
            <a:ext cx="3524885" cy="2210435"/>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pic>
        <p:nvPicPr>
          <p:cNvPr id="24579" name="Picture 6" descr="@G(N1@A9_3(BRGB9Y$~FUWE"/>
          <p:cNvPicPr>
            <a:picLocks noChangeAspect="1"/>
          </p:cNvPicPr>
          <p:nvPr/>
        </p:nvPicPr>
        <p:blipFill>
          <a:blip r:embed="rId8" cstate="print">
            <a:lum bright="24000"/>
          </a:blip>
          <a:stretch>
            <a:fillRect/>
          </a:stretch>
        </p:blipFill>
        <p:spPr bwMode="auto">
          <a:xfrm>
            <a:off x="3800475" y="2475230"/>
            <a:ext cx="3740150" cy="2654300"/>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组合 18"/>
          <p:cNvGrpSpPr>
            <a:grpSpLocks/>
          </p:cNvGrpSpPr>
          <p:nvPr/>
        </p:nvGrpSpPr>
        <p:grpSpPr bwMode="auto">
          <a:xfrm>
            <a:off x="452438" y="193675"/>
            <a:ext cx="5308019" cy="1065213"/>
            <a:chOff x="1191028" y="3485723"/>
            <a:chExt cx="5307576" cy="1065858"/>
          </a:xfrm>
        </p:grpSpPr>
        <p:pic>
          <p:nvPicPr>
            <p:cNvPr id="31752" name="图片 19"/>
            <p:cNvPicPr>
              <a:picLocks noChangeAspect="1"/>
            </p:cNvPicPr>
            <p:nvPr/>
          </p:nvPicPr>
          <p:blipFill>
            <a:blip r:embed="rId2" cstate="print"/>
            <a:srcRect/>
            <a:stretch>
              <a:fillRect/>
            </a:stretch>
          </p:blipFill>
          <p:spPr bwMode="auto">
            <a:xfrm>
              <a:off x="1191028" y="3485723"/>
              <a:ext cx="3877973" cy="1065858"/>
            </a:xfrm>
            <a:prstGeom prst="rect">
              <a:avLst/>
            </a:prstGeom>
            <a:noFill/>
            <a:ln w="9525">
              <a:noFill/>
              <a:miter lim="800000"/>
              <a:headEnd/>
              <a:tailEnd/>
            </a:ln>
          </p:spPr>
        </p:pic>
        <p:sp>
          <p:nvSpPr>
            <p:cNvPr id="31753" name="矩形 20"/>
            <p:cNvSpPr>
              <a:spLocks noChangeArrowheads="1"/>
            </p:cNvSpPr>
            <p:nvPr/>
          </p:nvSpPr>
          <p:spPr bwMode="auto">
            <a:xfrm>
              <a:off x="1433217" y="3794794"/>
              <a:ext cx="5065387" cy="369556"/>
            </a:xfrm>
            <a:prstGeom prst="rect">
              <a:avLst/>
            </a:prstGeom>
            <a:noFill/>
            <a:ln w="9525">
              <a:noFill/>
              <a:miter lim="800000"/>
              <a:headEnd/>
              <a:tailEnd/>
            </a:ln>
          </p:spPr>
          <p:txBody>
            <a:bodyPr wrap="none">
              <a:spAutoFit/>
            </a:bodyPr>
            <a:lstStyle/>
            <a:p>
              <a:r>
                <a:rPr lang="zh-CN" altLang="en-US" b="1" dirty="0" smtClean="0">
                  <a:solidFill>
                    <a:srgbClr val="FF0000"/>
                  </a:solidFill>
                  <a:latin typeface="Arial" charset="0"/>
                  <a:sym typeface="+mn-ea"/>
                </a:rPr>
                <a:t>　　　　办</a:t>
              </a:r>
              <a:r>
                <a:rPr lang="zh-CN" altLang="en-US" b="1" dirty="0">
                  <a:solidFill>
                    <a:srgbClr val="FF0000"/>
                  </a:solidFill>
                  <a:latin typeface="Arial" charset="0"/>
                  <a:sym typeface="+mn-ea"/>
                </a:rPr>
                <a:t>实事办好事，维护教职工的合法权益</a:t>
              </a:r>
            </a:p>
          </p:txBody>
        </p:sp>
      </p:grpSp>
      <p:pic>
        <p:nvPicPr>
          <p:cNvPr id="30724" name="Picture 6"/>
          <p:cNvPicPr>
            <a:picLocks noChangeAspect="1"/>
          </p:cNvPicPr>
          <p:nvPr/>
        </p:nvPicPr>
        <p:blipFill>
          <a:blip r:embed="rId3" cstate="print">
            <a:lum bright="24000"/>
          </a:blip>
          <a:stretch>
            <a:fillRect/>
          </a:stretch>
        </p:blipFill>
        <p:spPr bwMode="auto">
          <a:xfrm>
            <a:off x="6421755" y="713740"/>
            <a:ext cx="3392170" cy="2381885"/>
          </a:xfrm>
          <a:prstGeom prst="roundRect">
            <a:avLst/>
          </a:prstGeom>
          <a:blipFill dpi="0" rotWithShape="1">
            <a:blip r:embed="rId4" cstate="print"/>
            <a:srcRect/>
            <a:stretch>
              <a:fillRect/>
            </a:stretch>
          </a:blipFill>
          <a:ln w="19050">
            <a:solidFill>
              <a:srgbClr val="B01319"/>
            </a:solidFill>
            <a:round/>
          </a:ln>
          <a:effectLst>
            <a:outerShdw dist="125724" dir="2700000" algn="ctr" rotWithShape="0">
              <a:srgbClr val="808080"/>
            </a:outerShdw>
          </a:effectLst>
        </p:spPr>
      </p:pic>
      <p:pic>
        <p:nvPicPr>
          <p:cNvPr id="30725" name="Picture 9" descr="BHZM_H~LIOZ[2UJN[OLY$XB"/>
          <p:cNvPicPr>
            <a:picLocks noChangeAspect="1"/>
          </p:cNvPicPr>
          <p:nvPr/>
        </p:nvPicPr>
        <p:blipFill>
          <a:blip r:embed="rId5" cstate="print">
            <a:lum bright="24000"/>
          </a:blip>
          <a:stretch>
            <a:fillRect/>
          </a:stretch>
        </p:blipFill>
        <p:spPr bwMode="auto">
          <a:xfrm>
            <a:off x="2322195" y="876300"/>
            <a:ext cx="3288030" cy="2268220"/>
          </a:xfrm>
          <a:prstGeom prst="roundRect">
            <a:avLst/>
          </a:prstGeom>
          <a:blipFill dpi="0" rotWithShape="1">
            <a:blip r:embed="rId4" cstate="print"/>
            <a:srcRect/>
            <a:stretch>
              <a:fillRect/>
            </a:stretch>
          </a:blipFill>
          <a:ln w="19050">
            <a:solidFill>
              <a:srgbClr val="B01319"/>
            </a:solidFill>
            <a:round/>
          </a:ln>
          <a:effectLst>
            <a:outerShdw dist="125724" dir="2700000" algn="ctr" rotWithShape="0">
              <a:srgbClr val="808080"/>
            </a:outerShdw>
          </a:effectLst>
        </p:spPr>
      </p:pic>
      <p:pic>
        <p:nvPicPr>
          <p:cNvPr id="31746" name="Picture 7" descr="393OLKJFSO4Y5UVKXOWAFCW"/>
          <p:cNvPicPr>
            <a:picLocks noChangeAspect="1"/>
          </p:cNvPicPr>
          <p:nvPr/>
        </p:nvPicPr>
        <p:blipFill>
          <a:blip r:embed="rId6" cstate="print">
            <a:lum bright="24000"/>
          </a:blip>
          <a:stretch>
            <a:fillRect/>
          </a:stretch>
        </p:blipFill>
        <p:spPr bwMode="auto">
          <a:xfrm>
            <a:off x="1840230" y="3801745"/>
            <a:ext cx="3769995" cy="2369820"/>
          </a:xfrm>
          <a:prstGeom prst="roundRect">
            <a:avLst/>
          </a:prstGeom>
          <a:blipFill dpi="0" rotWithShape="1">
            <a:blip r:embed="rId4" cstate="print"/>
            <a:srcRect/>
            <a:stretch>
              <a:fillRect/>
            </a:stretch>
          </a:blipFill>
          <a:ln w="19050">
            <a:solidFill>
              <a:srgbClr val="B01319"/>
            </a:solidFill>
            <a:round/>
          </a:ln>
          <a:effectLst>
            <a:outerShdw dist="125724" dir="2700000" algn="ctr" rotWithShape="0">
              <a:srgbClr val="808080"/>
            </a:outerShdw>
          </a:effectLst>
        </p:spPr>
      </p:pic>
      <p:pic>
        <p:nvPicPr>
          <p:cNvPr id="31747" name="Picture 8" descr="`5Z7D3QNDDSQ29MH_8T@)OC"/>
          <p:cNvPicPr>
            <a:picLocks noChangeAspect="1"/>
          </p:cNvPicPr>
          <p:nvPr/>
        </p:nvPicPr>
        <p:blipFill>
          <a:blip r:embed="rId7" cstate="print">
            <a:lum bright="24000"/>
          </a:blip>
          <a:stretch>
            <a:fillRect/>
          </a:stretch>
        </p:blipFill>
        <p:spPr bwMode="auto">
          <a:xfrm>
            <a:off x="6421755" y="3696335"/>
            <a:ext cx="4485005" cy="2475230"/>
          </a:xfrm>
          <a:prstGeom prst="roundRect">
            <a:avLst/>
          </a:prstGeom>
          <a:blipFill dpi="0" rotWithShape="1">
            <a:blip r:embed="rId4" cstate="print"/>
            <a:srcRect/>
            <a:stretch>
              <a:fillRect/>
            </a:stretch>
          </a:blipFill>
          <a:ln w="19050">
            <a:solidFill>
              <a:srgbClr val="B01319"/>
            </a:solidFill>
            <a:round/>
          </a:ln>
          <a:effectLst>
            <a:outerShdw dist="125724" dir="2700000" algn="ctr" rotWithShape="0">
              <a:srgbClr val="808080"/>
            </a:outerShdw>
          </a:effectLst>
        </p:spPr>
      </p:pic>
      <p:sp>
        <p:nvSpPr>
          <p:cNvPr id="31750" name="文本框 3"/>
          <p:cNvSpPr txBox="1">
            <a:spLocks noChangeArrowheads="1"/>
          </p:cNvSpPr>
          <p:nvPr/>
        </p:nvSpPr>
        <p:spPr bwMode="auto">
          <a:xfrm>
            <a:off x="4318000" y="3292475"/>
            <a:ext cx="3384550" cy="366713"/>
          </a:xfrm>
          <a:prstGeom prst="rect">
            <a:avLst/>
          </a:prstGeom>
          <a:noFill/>
          <a:ln w="9525">
            <a:noFill/>
            <a:miter lim="800000"/>
            <a:headEnd/>
            <a:tailEnd/>
          </a:ln>
        </p:spPr>
        <p:txBody>
          <a:bodyPr wrap="none">
            <a:spAutoFit/>
          </a:bodyPr>
          <a:lstStyle/>
          <a:p>
            <a:pPr>
              <a:spcBef>
                <a:spcPct val="50000"/>
              </a:spcBef>
            </a:pPr>
            <a:r>
              <a:rPr lang="zh-CN" altLang="en-US">
                <a:solidFill>
                  <a:srgbClr val="FF0000"/>
                </a:solidFill>
                <a:latin typeface="Arial" charset="0"/>
                <a:sym typeface="+mn-ea"/>
              </a:rPr>
              <a:t>心系退休老教师</a:t>
            </a:r>
            <a:r>
              <a:rPr lang="en-US" altLang="zh-CN">
                <a:solidFill>
                  <a:srgbClr val="FF0000"/>
                </a:solidFill>
                <a:latin typeface="Arial" charset="0"/>
                <a:sym typeface="+mn-ea"/>
              </a:rPr>
              <a:t>——</a:t>
            </a:r>
            <a:r>
              <a:rPr lang="zh-CN" altLang="en-US">
                <a:solidFill>
                  <a:srgbClr val="FF0000"/>
                </a:solidFill>
                <a:latin typeface="Arial" charset="0"/>
                <a:sym typeface="+mn-ea"/>
              </a:rPr>
              <a:t>送温暖活动</a:t>
            </a:r>
            <a:endParaRPr lang="zh-CN" altLang="en-US"/>
          </a:p>
        </p:txBody>
      </p:sp>
      <p:sp>
        <p:nvSpPr>
          <p:cNvPr id="31751" name="文本框 4"/>
          <p:cNvSpPr txBox="1">
            <a:spLocks noChangeArrowheads="1"/>
          </p:cNvSpPr>
          <p:nvPr/>
        </p:nvSpPr>
        <p:spPr bwMode="auto">
          <a:xfrm>
            <a:off x="4737100" y="6334125"/>
            <a:ext cx="2239963" cy="384175"/>
          </a:xfrm>
          <a:prstGeom prst="rect">
            <a:avLst/>
          </a:prstGeom>
          <a:noFill/>
          <a:ln w="9525">
            <a:noFill/>
            <a:miter lim="800000"/>
            <a:headEnd/>
            <a:tailEnd/>
          </a:ln>
        </p:spPr>
        <p:txBody>
          <a:bodyPr wrap="none">
            <a:spAutoFit/>
          </a:bodyPr>
          <a:lstStyle/>
          <a:p>
            <a:pPr eaLnBrk="0" hangingPunct="0"/>
            <a:r>
              <a:rPr lang="zh-CN" altLang="en-US">
                <a:solidFill>
                  <a:srgbClr val="FF0000"/>
                </a:solidFill>
                <a:latin typeface="Arial" charset="0"/>
                <a:ea typeface="华文行楷"/>
                <a:cs typeface="华文行楷"/>
                <a:sym typeface="+mn-ea"/>
              </a:rPr>
              <a:t>敬老节</a:t>
            </a:r>
            <a:r>
              <a:rPr lang="en-US" altLang="zh-CN">
                <a:solidFill>
                  <a:srgbClr val="FF0000"/>
                </a:solidFill>
                <a:latin typeface="Arial" charset="0"/>
                <a:ea typeface="华文行楷"/>
                <a:cs typeface="华文行楷"/>
                <a:sym typeface="+mn-ea"/>
              </a:rPr>
              <a:t>——</a:t>
            </a:r>
            <a:r>
              <a:rPr lang="zh-CN" altLang="en-US">
                <a:solidFill>
                  <a:srgbClr val="FF0000"/>
                </a:solidFill>
                <a:latin typeface="Arial" charset="0"/>
                <a:ea typeface="华文行楷"/>
                <a:cs typeface="华文行楷"/>
                <a:sym typeface="+mn-ea"/>
              </a:rPr>
              <a:t>庆祝活动</a:t>
            </a:r>
            <a:endParaRPr lang="zh-CN" altLang="en-US"/>
          </a:p>
        </p:txBody>
      </p:sp>
      <p:pic>
        <p:nvPicPr>
          <p:cNvPr id="11" name="Picture 1" descr="QQ图片2016120508450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组合 18"/>
          <p:cNvGrpSpPr>
            <a:grpSpLocks/>
          </p:cNvGrpSpPr>
          <p:nvPr/>
        </p:nvGrpSpPr>
        <p:grpSpPr bwMode="auto">
          <a:xfrm>
            <a:off x="552450" y="261938"/>
            <a:ext cx="6334911" cy="1065212"/>
            <a:chOff x="1191028" y="3485723"/>
            <a:chExt cx="3877973" cy="1065858"/>
          </a:xfrm>
        </p:grpSpPr>
        <p:pic>
          <p:nvPicPr>
            <p:cNvPr id="33800" name="图片 19"/>
            <p:cNvPicPr>
              <a:picLocks noChangeAspect="1"/>
            </p:cNvPicPr>
            <p:nvPr/>
          </p:nvPicPr>
          <p:blipFill>
            <a:blip r:embed="rId2" cstate="print"/>
            <a:srcRect/>
            <a:stretch>
              <a:fillRect/>
            </a:stretch>
          </p:blipFill>
          <p:spPr bwMode="auto">
            <a:xfrm>
              <a:off x="1191028" y="3485723"/>
              <a:ext cx="3877973" cy="1065858"/>
            </a:xfrm>
            <a:prstGeom prst="rect">
              <a:avLst/>
            </a:prstGeom>
            <a:noFill/>
            <a:ln w="9525">
              <a:noFill/>
              <a:miter lim="800000"/>
              <a:headEnd/>
              <a:tailEnd/>
            </a:ln>
          </p:spPr>
        </p:pic>
        <p:sp>
          <p:nvSpPr>
            <p:cNvPr id="33801" name="矩形 20"/>
            <p:cNvSpPr>
              <a:spLocks noChangeArrowheads="1"/>
            </p:cNvSpPr>
            <p:nvPr/>
          </p:nvSpPr>
          <p:spPr bwMode="auto">
            <a:xfrm>
              <a:off x="1433217" y="3790346"/>
              <a:ext cx="3598596" cy="708315"/>
            </a:xfrm>
            <a:prstGeom prst="rect">
              <a:avLst/>
            </a:prstGeom>
            <a:noFill/>
            <a:ln w="9525">
              <a:noFill/>
              <a:miter lim="800000"/>
              <a:headEnd/>
              <a:tailEnd/>
            </a:ln>
          </p:spPr>
          <p:txBody>
            <a:bodyPr wrap="none">
              <a:spAutoFit/>
            </a:bodyPr>
            <a:lstStyle/>
            <a:p>
              <a:r>
                <a:rPr lang="zh-CN" altLang="en-US" b="1" dirty="0" smtClean="0">
                  <a:solidFill>
                    <a:srgbClr val="FF0000"/>
                  </a:solidFill>
                  <a:latin typeface="Verdana" pitchFamily="34" charset="0"/>
                  <a:sym typeface="+mn-ea"/>
                </a:rPr>
                <a:t>　　　　　　　　　</a:t>
              </a:r>
              <a:r>
                <a:rPr lang="zh-CN" altLang="en-US" sz="4000" b="1" dirty="0" smtClean="0">
                  <a:solidFill>
                    <a:srgbClr val="FF0000"/>
                  </a:solidFill>
                  <a:latin typeface="Verdana" pitchFamily="34" charset="0"/>
                  <a:sym typeface="+mn-ea"/>
                </a:rPr>
                <a:t>上级领导的关心</a:t>
              </a:r>
              <a:endParaRPr lang="zh-CN" altLang="en-US" sz="4000" b="1" dirty="0">
                <a:solidFill>
                  <a:srgbClr val="FF0000"/>
                </a:solidFill>
                <a:latin typeface="Arial" charset="0"/>
                <a:sym typeface="+mn-ea"/>
              </a:endParaRPr>
            </a:p>
          </p:txBody>
        </p:sp>
      </p:grpSp>
      <p:pic>
        <p:nvPicPr>
          <p:cNvPr id="100413" name="Picture 61"/>
          <p:cNvPicPr preferRelativeResize="0"/>
          <p:nvPr/>
        </p:nvPicPr>
        <p:blipFill>
          <a:blip r:embed="rId3" cstate="print">
            <a:lum bright="24000"/>
          </a:blip>
          <a:stretch>
            <a:fillRect/>
          </a:stretch>
        </p:blipFill>
        <p:spPr bwMode="auto">
          <a:xfrm>
            <a:off x="8092440" y="1130300"/>
            <a:ext cx="2823210" cy="2211070"/>
          </a:xfrm>
          <a:prstGeom prst="roundRect">
            <a:avLst/>
          </a:prstGeom>
          <a:blipFill dpi="0" rotWithShape="1">
            <a:blip r:embed="rId4" cstate="print"/>
            <a:srcRect/>
            <a:stretch>
              <a:fillRect/>
            </a:stretch>
          </a:blipFill>
          <a:ln w="19050">
            <a:solidFill>
              <a:srgbClr val="B01319"/>
            </a:solidFill>
            <a:round/>
          </a:ln>
          <a:effectLst>
            <a:outerShdw dist="125724" dir="2700000" algn="ctr" rotWithShape="0">
              <a:srgbClr val="808080"/>
            </a:outerShdw>
          </a:effectLst>
        </p:spPr>
      </p:pic>
      <p:pic>
        <p:nvPicPr>
          <p:cNvPr id="100414" name="Picture 62"/>
          <p:cNvPicPr preferRelativeResize="0"/>
          <p:nvPr/>
        </p:nvPicPr>
        <p:blipFill>
          <a:blip r:embed="rId5" cstate="print">
            <a:lum bright="24000"/>
          </a:blip>
          <a:stretch>
            <a:fillRect/>
          </a:stretch>
        </p:blipFill>
        <p:spPr bwMode="auto">
          <a:xfrm>
            <a:off x="8092440" y="4092575"/>
            <a:ext cx="2823210" cy="2211070"/>
          </a:xfrm>
          <a:prstGeom prst="roundRect">
            <a:avLst/>
          </a:prstGeom>
          <a:blipFill dpi="0" rotWithShape="1">
            <a:blip r:embed="rId4" cstate="print"/>
            <a:srcRect/>
            <a:stretch>
              <a:fillRect/>
            </a:stretch>
          </a:blipFill>
          <a:ln w="19050">
            <a:solidFill>
              <a:srgbClr val="B01319"/>
            </a:solidFill>
            <a:round/>
          </a:ln>
          <a:effectLst>
            <a:outerShdw dist="125724" dir="2700000" algn="ctr" rotWithShape="0">
              <a:srgbClr val="808080"/>
            </a:outerShdw>
          </a:effectLst>
        </p:spPr>
      </p:pic>
      <p:pic>
        <p:nvPicPr>
          <p:cNvPr id="100415" name="Picture 63"/>
          <p:cNvPicPr preferRelativeResize="0"/>
          <p:nvPr/>
        </p:nvPicPr>
        <p:blipFill>
          <a:blip r:embed="rId6" cstate="print">
            <a:lum bright="24000"/>
          </a:blip>
          <a:stretch>
            <a:fillRect/>
          </a:stretch>
        </p:blipFill>
        <p:spPr bwMode="auto">
          <a:xfrm>
            <a:off x="1638935" y="1461770"/>
            <a:ext cx="2611755" cy="2045335"/>
          </a:xfrm>
          <a:prstGeom prst="roundRect">
            <a:avLst/>
          </a:prstGeom>
          <a:blipFill dpi="0" rotWithShape="1">
            <a:blip r:embed="rId4" cstate="print"/>
            <a:srcRect/>
            <a:stretch>
              <a:fillRect/>
            </a:stretch>
          </a:blipFill>
          <a:ln w="19050">
            <a:solidFill>
              <a:srgbClr val="B01319"/>
            </a:solidFill>
            <a:round/>
          </a:ln>
          <a:effectLst>
            <a:outerShdw dist="125724" dir="2700000" algn="ctr" rotWithShape="0">
              <a:srgbClr val="808080"/>
            </a:outerShdw>
          </a:effectLst>
        </p:spPr>
      </p:pic>
      <p:pic>
        <p:nvPicPr>
          <p:cNvPr id="100416" name="Picture 64"/>
          <p:cNvPicPr preferRelativeResize="0"/>
          <p:nvPr/>
        </p:nvPicPr>
        <p:blipFill>
          <a:blip r:embed="rId7" cstate="print">
            <a:lum bright="24000"/>
          </a:blip>
          <a:stretch>
            <a:fillRect/>
          </a:stretch>
        </p:blipFill>
        <p:spPr bwMode="auto">
          <a:xfrm>
            <a:off x="4680585" y="2239010"/>
            <a:ext cx="2966720" cy="2324100"/>
          </a:xfrm>
          <a:prstGeom prst="roundRect">
            <a:avLst/>
          </a:prstGeom>
          <a:blipFill dpi="0" rotWithShape="1">
            <a:blip r:embed="rId4" cstate="print"/>
            <a:srcRect/>
            <a:stretch>
              <a:fillRect/>
            </a:stretch>
          </a:blipFill>
          <a:ln w="19050">
            <a:solidFill>
              <a:srgbClr val="B01319"/>
            </a:solidFill>
            <a:round/>
          </a:ln>
          <a:effectLst>
            <a:outerShdw dist="125724" dir="2700000" algn="ctr" rotWithShape="0">
              <a:srgbClr val="808080"/>
            </a:outerShdw>
          </a:effectLst>
        </p:spPr>
      </p:pic>
      <p:pic>
        <p:nvPicPr>
          <p:cNvPr id="100417" name="Picture 65"/>
          <p:cNvPicPr preferRelativeResize="0"/>
          <p:nvPr/>
        </p:nvPicPr>
        <p:blipFill>
          <a:blip r:embed="rId8" cstate="print">
            <a:lum bright="24000"/>
          </a:blip>
          <a:stretch>
            <a:fillRect/>
          </a:stretch>
        </p:blipFill>
        <p:spPr bwMode="auto">
          <a:xfrm>
            <a:off x="1638935" y="4258310"/>
            <a:ext cx="2611755" cy="2045335"/>
          </a:xfrm>
          <a:prstGeom prst="roundRect">
            <a:avLst/>
          </a:prstGeom>
          <a:blipFill dpi="0" rotWithShape="1">
            <a:blip r:embed="rId4" cstate="print"/>
            <a:srcRect/>
            <a:stretch>
              <a:fillRect/>
            </a:stretch>
          </a:blipFill>
          <a:ln w="19050">
            <a:solidFill>
              <a:srgbClr val="B01319"/>
            </a:solidFill>
            <a:round/>
          </a:ln>
          <a:effectLst>
            <a:outerShdw dist="125724" dir="2700000" algn="ctr" rotWithShape="0">
              <a:srgbClr val="808080"/>
            </a:outerShdw>
          </a:effectLst>
        </p:spPr>
      </p:pic>
      <p:sp>
        <p:nvSpPr>
          <p:cNvPr id="33799" name="文本框 4"/>
          <p:cNvSpPr txBox="1">
            <a:spLocks noChangeArrowheads="1"/>
          </p:cNvSpPr>
          <p:nvPr/>
        </p:nvSpPr>
        <p:spPr bwMode="auto">
          <a:xfrm>
            <a:off x="5073650" y="4816475"/>
            <a:ext cx="2251075" cy="365125"/>
          </a:xfrm>
          <a:prstGeom prst="rect">
            <a:avLst/>
          </a:prstGeom>
          <a:noFill/>
          <a:ln w="9525">
            <a:noFill/>
            <a:miter lim="800000"/>
            <a:headEnd/>
            <a:tailEnd/>
          </a:ln>
        </p:spPr>
        <p:txBody>
          <a:bodyPr wrap="none">
            <a:spAutoFit/>
          </a:bodyPr>
          <a:lstStyle/>
          <a:p>
            <a:pPr>
              <a:spcBef>
                <a:spcPct val="50000"/>
              </a:spcBef>
            </a:pPr>
            <a:r>
              <a:rPr lang="zh-CN" altLang="en-US" b="1">
                <a:latin typeface="Arial" charset="0"/>
                <a:ea typeface="楷体_GB2312"/>
                <a:cs typeface="楷体_GB2312"/>
                <a:sym typeface="+mn-ea"/>
              </a:rPr>
              <a:t>区、局、镇领导视察</a:t>
            </a:r>
          </a:p>
        </p:txBody>
      </p:sp>
      <p:pic>
        <p:nvPicPr>
          <p:cNvPr id="11" name="Picture 1" descr="QQ图片20161205084509"/>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12" name="组合 17"/>
          <p:cNvGrpSpPr/>
          <p:nvPr/>
        </p:nvGrpSpPr>
        <p:grpSpPr bwMode="auto">
          <a:xfrm>
            <a:off x="-151002" y="-239707"/>
            <a:ext cx="1406866" cy="1674225"/>
            <a:chOff x="-209759" y="-106435"/>
            <a:chExt cx="1164097" cy="1253948"/>
          </a:xfrm>
        </p:grpSpPr>
        <p:grpSp>
          <p:nvGrpSpPr>
            <p:cNvPr id="13" name="组合 18"/>
            <p:cNvGrpSpPr/>
            <p:nvPr/>
          </p:nvGrpSpPr>
          <p:grpSpPr bwMode="auto">
            <a:xfrm>
              <a:off x="252115" y="568677"/>
              <a:ext cx="593515" cy="578836"/>
              <a:chOff x="0" y="0"/>
              <a:chExt cx="593515" cy="578836"/>
            </a:xfrm>
          </p:grpSpPr>
          <p:pic>
            <p:nvPicPr>
              <p:cNvPr id="17" name="Picture 7" descr="C:\Users\x201i\Desktop\水墨圆.png"/>
              <p:cNvPicPr>
                <a:picLocks noChangeAspect="1" noChangeArrowheads="1"/>
              </p:cNvPicPr>
              <p:nvPr/>
            </p:nvPicPr>
            <p:blipFill>
              <a:blip r:embed="rId10" cstate="print"/>
              <a:srcRect/>
              <a:stretch>
                <a:fillRect/>
              </a:stretch>
            </p:blipFill>
            <p:spPr bwMode="auto">
              <a:xfrm>
                <a:off x="0" y="0"/>
                <a:ext cx="593515" cy="578836"/>
              </a:xfrm>
              <a:prstGeom prst="rect">
                <a:avLst/>
              </a:prstGeom>
              <a:noFill/>
              <a:ln w="9525">
                <a:noFill/>
                <a:miter lim="800000"/>
                <a:headEnd/>
                <a:tailEnd/>
              </a:ln>
            </p:spPr>
          </p:pic>
          <p:pic>
            <p:nvPicPr>
              <p:cNvPr id="18" name="矩形 23"/>
              <p:cNvPicPr>
                <a:picLocks noChangeArrowheads="1"/>
              </p:cNvPicPr>
              <p:nvPr/>
            </p:nvPicPr>
            <p:blipFill>
              <a:blip r:embed="rId11" cstate="print"/>
              <a:srcRect/>
              <a:stretch>
                <a:fillRect/>
              </a:stretch>
            </p:blipFill>
            <p:spPr bwMode="auto">
              <a:xfrm>
                <a:off x="-118772" y="35474"/>
                <a:ext cx="743388" cy="608490"/>
              </a:xfrm>
              <a:prstGeom prst="rect">
                <a:avLst/>
              </a:prstGeom>
              <a:noFill/>
              <a:ln w="9525">
                <a:noFill/>
                <a:miter lim="800000"/>
                <a:headEnd/>
                <a:tailEnd/>
              </a:ln>
            </p:spPr>
          </p:pic>
        </p:grpSp>
        <p:grpSp>
          <p:nvGrpSpPr>
            <p:cNvPr id="14" name="组合 19"/>
            <p:cNvGrpSpPr/>
            <p:nvPr/>
          </p:nvGrpSpPr>
          <p:grpSpPr bwMode="auto">
            <a:xfrm>
              <a:off x="-209759" y="-106435"/>
              <a:ext cx="1164097" cy="1180748"/>
              <a:chOff x="-209759" y="-106435"/>
              <a:chExt cx="1164097" cy="1180748"/>
            </a:xfrm>
          </p:grpSpPr>
          <p:pic>
            <p:nvPicPr>
              <p:cNvPr id="15" name="矩形 20"/>
              <p:cNvPicPr>
                <a:picLocks noChangeArrowheads="1"/>
              </p:cNvPicPr>
              <p:nvPr/>
            </p:nvPicPr>
            <p:blipFill>
              <a:blip r:embed="rId12" cstate="print"/>
              <a:srcRect/>
              <a:stretch>
                <a:fillRect/>
              </a:stretch>
            </p:blipFill>
            <p:spPr bwMode="auto">
              <a:xfrm>
                <a:off x="-209759" y="-106435"/>
                <a:ext cx="955785" cy="910693"/>
              </a:xfrm>
              <a:prstGeom prst="rect">
                <a:avLst/>
              </a:prstGeom>
              <a:noFill/>
              <a:ln w="9525">
                <a:noFill/>
                <a:miter lim="800000"/>
                <a:headEnd/>
                <a:tailEnd/>
              </a:ln>
            </p:spPr>
          </p:pic>
          <p:pic>
            <p:nvPicPr>
              <p:cNvPr id="16" name="矩形 21"/>
              <p:cNvPicPr>
                <a:picLocks noChangeArrowheads="1"/>
              </p:cNvPicPr>
              <p:nvPr/>
            </p:nvPicPr>
            <p:blipFill>
              <a:blip r:embed="rId13" cstate="print"/>
              <a:srcRect/>
              <a:stretch>
                <a:fillRect/>
              </a:stretch>
            </p:blipFill>
            <p:spPr bwMode="auto">
              <a:xfrm>
                <a:off x="63819" y="101840"/>
                <a:ext cx="890519" cy="972473"/>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413"/>
                                        </p:tgtEl>
                                        <p:attrNameLst>
                                          <p:attrName>style.visibility</p:attrName>
                                        </p:attrNameLst>
                                      </p:cBhvr>
                                      <p:to>
                                        <p:strVal val="visible"/>
                                      </p:to>
                                    </p:set>
                                    <p:animEffect transition="in" filter="fade">
                                      <p:cBhvr>
                                        <p:cTn id="7" dur="2000"/>
                                        <p:tgtEl>
                                          <p:spTgt spid="100413"/>
                                        </p:tgtEl>
                                      </p:cBhvr>
                                    </p:animEffect>
                                  </p:childTnLst>
                                </p:cTn>
                              </p:par>
                              <p:par>
                                <p:cTn id="8" presetID="10" presetClass="entr" presetSubtype="0" fill="hold" nodeType="withEffect">
                                  <p:stCondLst>
                                    <p:cond delay="0"/>
                                  </p:stCondLst>
                                  <p:childTnLst>
                                    <p:set>
                                      <p:cBhvr>
                                        <p:cTn id="9" dur="1" fill="hold">
                                          <p:stCondLst>
                                            <p:cond delay="0"/>
                                          </p:stCondLst>
                                        </p:cTn>
                                        <p:tgtEl>
                                          <p:spTgt spid="100414"/>
                                        </p:tgtEl>
                                        <p:attrNameLst>
                                          <p:attrName>style.visibility</p:attrName>
                                        </p:attrNameLst>
                                      </p:cBhvr>
                                      <p:to>
                                        <p:strVal val="visible"/>
                                      </p:to>
                                    </p:set>
                                    <p:animEffect transition="in" filter="fade">
                                      <p:cBhvr>
                                        <p:cTn id="10" dur="2000"/>
                                        <p:tgtEl>
                                          <p:spTgt spid="100414"/>
                                        </p:tgtEl>
                                      </p:cBhvr>
                                    </p:animEffect>
                                  </p:childTnLst>
                                </p:cTn>
                              </p:par>
                              <p:par>
                                <p:cTn id="11" presetID="10" presetClass="entr" presetSubtype="0" fill="hold" nodeType="withEffect">
                                  <p:stCondLst>
                                    <p:cond delay="0"/>
                                  </p:stCondLst>
                                  <p:childTnLst>
                                    <p:set>
                                      <p:cBhvr>
                                        <p:cTn id="12" dur="1" fill="hold">
                                          <p:stCondLst>
                                            <p:cond delay="0"/>
                                          </p:stCondLst>
                                        </p:cTn>
                                        <p:tgtEl>
                                          <p:spTgt spid="100415"/>
                                        </p:tgtEl>
                                        <p:attrNameLst>
                                          <p:attrName>style.visibility</p:attrName>
                                        </p:attrNameLst>
                                      </p:cBhvr>
                                      <p:to>
                                        <p:strVal val="visible"/>
                                      </p:to>
                                    </p:set>
                                    <p:animEffect transition="in" filter="fade">
                                      <p:cBhvr>
                                        <p:cTn id="13" dur="2000"/>
                                        <p:tgtEl>
                                          <p:spTgt spid="100415"/>
                                        </p:tgtEl>
                                      </p:cBhvr>
                                    </p:animEffect>
                                  </p:childTnLst>
                                </p:cTn>
                              </p:par>
                              <p:par>
                                <p:cTn id="14" presetID="10" presetClass="entr" presetSubtype="0" fill="hold" nodeType="withEffect">
                                  <p:stCondLst>
                                    <p:cond delay="0"/>
                                  </p:stCondLst>
                                  <p:childTnLst>
                                    <p:set>
                                      <p:cBhvr>
                                        <p:cTn id="15" dur="1" fill="hold">
                                          <p:stCondLst>
                                            <p:cond delay="0"/>
                                          </p:stCondLst>
                                        </p:cTn>
                                        <p:tgtEl>
                                          <p:spTgt spid="100416"/>
                                        </p:tgtEl>
                                        <p:attrNameLst>
                                          <p:attrName>style.visibility</p:attrName>
                                        </p:attrNameLst>
                                      </p:cBhvr>
                                      <p:to>
                                        <p:strVal val="visible"/>
                                      </p:to>
                                    </p:set>
                                    <p:animEffect transition="in" filter="fade">
                                      <p:cBhvr>
                                        <p:cTn id="16" dur="2000"/>
                                        <p:tgtEl>
                                          <p:spTgt spid="100416"/>
                                        </p:tgtEl>
                                      </p:cBhvr>
                                    </p:animEffect>
                                  </p:childTnLst>
                                </p:cTn>
                              </p:par>
                              <p:par>
                                <p:cTn id="17" presetID="10" presetClass="entr" presetSubtype="0" fill="hold" nodeType="withEffect">
                                  <p:stCondLst>
                                    <p:cond delay="0"/>
                                  </p:stCondLst>
                                  <p:childTnLst>
                                    <p:set>
                                      <p:cBhvr>
                                        <p:cTn id="18" dur="1" fill="hold">
                                          <p:stCondLst>
                                            <p:cond delay="0"/>
                                          </p:stCondLst>
                                        </p:cTn>
                                        <p:tgtEl>
                                          <p:spTgt spid="100417"/>
                                        </p:tgtEl>
                                        <p:attrNameLst>
                                          <p:attrName>style.visibility</p:attrName>
                                        </p:attrNameLst>
                                      </p:cBhvr>
                                      <p:to>
                                        <p:strVal val="visible"/>
                                      </p:to>
                                    </p:set>
                                    <p:animEffect transition="in" filter="fade">
                                      <p:cBhvr>
                                        <p:cTn id="19" dur="2000"/>
                                        <p:tgtEl>
                                          <p:spTgt spid="100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9ZSUEGPIT{_%XTHA~3O7EYA"/>
          <p:cNvPicPr>
            <a:picLocks noChangeAspect="1"/>
          </p:cNvPicPr>
          <p:nvPr/>
        </p:nvPicPr>
        <p:blipFill>
          <a:blip r:embed="rId2" cstate="print">
            <a:lum bright="24000"/>
          </a:blip>
          <a:stretch>
            <a:fillRect/>
          </a:stretch>
        </p:blipFill>
        <p:spPr bwMode="auto">
          <a:xfrm>
            <a:off x="1027442" y="656765"/>
            <a:ext cx="3524885" cy="2371725"/>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sp>
        <p:nvSpPr>
          <p:cNvPr id="34818" name="文本框 3"/>
          <p:cNvSpPr txBox="1">
            <a:spLocks noChangeArrowheads="1"/>
          </p:cNvSpPr>
          <p:nvPr/>
        </p:nvSpPr>
        <p:spPr bwMode="auto">
          <a:xfrm>
            <a:off x="1584325" y="3108325"/>
            <a:ext cx="2241550" cy="365125"/>
          </a:xfrm>
          <a:prstGeom prst="rect">
            <a:avLst/>
          </a:prstGeom>
          <a:noFill/>
          <a:ln w="9525">
            <a:noFill/>
            <a:miter lim="800000"/>
            <a:headEnd/>
            <a:tailEnd/>
          </a:ln>
        </p:spPr>
        <p:txBody>
          <a:bodyPr wrap="none">
            <a:spAutoFit/>
          </a:bodyPr>
          <a:lstStyle/>
          <a:p>
            <a:pPr eaLnBrk="0" hangingPunct="0"/>
            <a:r>
              <a:rPr lang="zh-CN" altLang="en-US">
                <a:solidFill>
                  <a:srgbClr val="FF0000"/>
                </a:solidFill>
                <a:latin typeface="Arial" charset="0"/>
                <a:sym typeface="+mn-ea"/>
              </a:rPr>
              <a:t>党、政、工联席会议</a:t>
            </a:r>
            <a:endParaRPr lang="zh-CN" altLang="en-US"/>
          </a:p>
        </p:txBody>
      </p:sp>
      <p:pic>
        <p:nvPicPr>
          <p:cNvPr id="40962" name="Picture 4" descr="NJ%2%2Z%H}AH%@5N6D(F64E"/>
          <p:cNvPicPr>
            <a:picLocks noChangeAspect="1"/>
          </p:cNvPicPr>
          <p:nvPr/>
        </p:nvPicPr>
        <p:blipFill>
          <a:blip r:embed="rId4" cstate="print">
            <a:lum bright="24000"/>
          </a:blip>
          <a:stretch>
            <a:fillRect/>
          </a:stretch>
        </p:blipFill>
        <p:spPr bwMode="auto">
          <a:xfrm>
            <a:off x="8002270" y="725805"/>
            <a:ext cx="3227705" cy="2092960"/>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sp>
        <p:nvSpPr>
          <p:cNvPr id="34820" name="文本框 4"/>
          <p:cNvSpPr txBox="1">
            <a:spLocks noChangeArrowheads="1"/>
          </p:cNvSpPr>
          <p:nvPr/>
        </p:nvSpPr>
        <p:spPr bwMode="auto">
          <a:xfrm>
            <a:off x="8610600" y="2979738"/>
            <a:ext cx="2011363" cy="366712"/>
          </a:xfrm>
          <a:prstGeom prst="rect">
            <a:avLst/>
          </a:prstGeom>
          <a:noFill/>
          <a:ln w="9525">
            <a:noFill/>
            <a:miter lim="800000"/>
            <a:headEnd/>
            <a:tailEnd/>
          </a:ln>
        </p:spPr>
        <p:txBody>
          <a:bodyPr wrap="none">
            <a:spAutoFit/>
          </a:bodyPr>
          <a:lstStyle/>
          <a:p>
            <a:pPr eaLnBrk="0" hangingPunct="0"/>
            <a:r>
              <a:rPr lang="zh-CN" altLang="en-US">
                <a:solidFill>
                  <a:srgbClr val="FF0000"/>
                </a:solidFill>
                <a:latin typeface="Arial" charset="0"/>
                <a:sym typeface="+mn-ea"/>
              </a:rPr>
              <a:t>民主评议校长活动</a:t>
            </a:r>
            <a:endParaRPr lang="zh-CN" altLang="en-US"/>
          </a:p>
        </p:txBody>
      </p:sp>
      <p:pic>
        <p:nvPicPr>
          <p:cNvPr id="45058" name="Picture 4" descr="@CRE1_]K~2OH5_@6IO[0BGF"/>
          <p:cNvPicPr>
            <a:picLocks noChangeAspect="1"/>
          </p:cNvPicPr>
          <p:nvPr/>
        </p:nvPicPr>
        <p:blipFill>
          <a:blip r:embed="rId5" cstate="print">
            <a:lum bright="24000"/>
          </a:blip>
          <a:stretch>
            <a:fillRect/>
          </a:stretch>
        </p:blipFill>
        <p:spPr bwMode="auto">
          <a:xfrm>
            <a:off x="391160" y="3670300"/>
            <a:ext cx="3436620" cy="2331720"/>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sp>
        <p:nvSpPr>
          <p:cNvPr id="34822" name="文本框 5"/>
          <p:cNvSpPr txBox="1">
            <a:spLocks noChangeArrowheads="1"/>
          </p:cNvSpPr>
          <p:nvPr/>
        </p:nvSpPr>
        <p:spPr bwMode="auto">
          <a:xfrm>
            <a:off x="1693863" y="6289675"/>
            <a:ext cx="1554162" cy="366713"/>
          </a:xfrm>
          <a:prstGeom prst="rect">
            <a:avLst/>
          </a:prstGeom>
          <a:noFill/>
          <a:ln w="9525">
            <a:noFill/>
            <a:miter lim="800000"/>
            <a:headEnd/>
            <a:tailEnd/>
          </a:ln>
        </p:spPr>
        <p:txBody>
          <a:bodyPr wrap="none">
            <a:spAutoFit/>
          </a:bodyPr>
          <a:lstStyle/>
          <a:p>
            <a:pPr eaLnBrk="0" hangingPunct="0"/>
            <a:r>
              <a:rPr lang="zh-CN" altLang="en-US">
                <a:solidFill>
                  <a:srgbClr val="FF0000"/>
                </a:solidFill>
                <a:latin typeface="Arial" charset="0"/>
                <a:sym typeface="+mn-ea"/>
              </a:rPr>
              <a:t>支助贫困活动</a:t>
            </a:r>
            <a:endParaRPr lang="en-US" altLang="zh-CN">
              <a:solidFill>
                <a:srgbClr val="FF0000"/>
              </a:solidFill>
              <a:latin typeface="Arial" charset="0"/>
              <a:sym typeface="+mn-ea"/>
            </a:endParaRPr>
          </a:p>
        </p:txBody>
      </p:sp>
      <p:pic>
        <p:nvPicPr>
          <p:cNvPr id="46082" name="Picture 4"/>
          <p:cNvPicPr>
            <a:picLocks noChangeAspect="1"/>
          </p:cNvPicPr>
          <p:nvPr/>
        </p:nvPicPr>
        <p:blipFill>
          <a:blip r:embed="rId6" cstate="print">
            <a:lum bright="24000"/>
          </a:blip>
          <a:stretch>
            <a:fillRect/>
          </a:stretch>
        </p:blipFill>
        <p:spPr bwMode="auto">
          <a:xfrm>
            <a:off x="8270240" y="3670300"/>
            <a:ext cx="3436620" cy="2430780"/>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sp>
        <p:nvSpPr>
          <p:cNvPr id="34824" name="文本框 6"/>
          <p:cNvSpPr txBox="1">
            <a:spLocks noChangeArrowheads="1"/>
          </p:cNvSpPr>
          <p:nvPr/>
        </p:nvSpPr>
        <p:spPr bwMode="auto">
          <a:xfrm>
            <a:off x="8483600" y="6289675"/>
            <a:ext cx="2265363" cy="366713"/>
          </a:xfrm>
          <a:prstGeom prst="rect">
            <a:avLst/>
          </a:prstGeom>
          <a:noFill/>
          <a:ln w="9525">
            <a:noFill/>
            <a:miter lim="800000"/>
            <a:headEnd/>
            <a:tailEnd/>
          </a:ln>
        </p:spPr>
        <p:txBody>
          <a:bodyPr wrap="none">
            <a:spAutoFit/>
          </a:bodyPr>
          <a:lstStyle/>
          <a:p>
            <a:pPr eaLnBrk="0" hangingPunct="0"/>
            <a:r>
              <a:rPr lang="zh-CN" altLang="en-US">
                <a:solidFill>
                  <a:srgbClr val="FF0000"/>
                </a:solidFill>
                <a:latin typeface="Arial" charset="0"/>
                <a:sym typeface="+mn-ea"/>
              </a:rPr>
              <a:t>从教农村教育</a:t>
            </a:r>
            <a:r>
              <a:rPr lang="en-US" altLang="zh-CN">
                <a:solidFill>
                  <a:srgbClr val="FF0000"/>
                </a:solidFill>
                <a:latin typeface="Arial" charset="0"/>
                <a:sym typeface="+mn-ea"/>
              </a:rPr>
              <a:t>30</a:t>
            </a:r>
            <a:r>
              <a:rPr lang="zh-CN" altLang="en-US">
                <a:solidFill>
                  <a:srgbClr val="FF0000"/>
                </a:solidFill>
                <a:latin typeface="Arial" charset="0"/>
                <a:sym typeface="+mn-ea"/>
              </a:rPr>
              <a:t>周年</a:t>
            </a:r>
            <a:endParaRPr lang="zh-CN" altLang="en-US"/>
          </a:p>
        </p:txBody>
      </p:sp>
      <p:pic>
        <p:nvPicPr>
          <p:cNvPr id="47106" name="Picture 4" descr="LSNJJXUMOA`[K5$(LYCL7ZN"/>
          <p:cNvPicPr>
            <a:picLocks noChangeAspect="1"/>
          </p:cNvPicPr>
          <p:nvPr/>
        </p:nvPicPr>
        <p:blipFill>
          <a:blip r:embed="rId7" cstate="print">
            <a:lum bright="24000"/>
          </a:blip>
          <a:stretch>
            <a:fillRect/>
          </a:stretch>
        </p:blipFill>
        <p:spPr bwMode="auto">
          <a:xfrm>
            <a:off x="4194979" y="3108296"/>
            <a:ext cx="3904615" cy="2442845"/>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sp>
        <p:nvSpPr>
          <p:cNvPr id="34826" name="文本框 7"/>
          <p:cNvSpPr txBox="1">
            <a:spLocks noChangeArrowheads="1"/>
          </p:cNvSpPr>
          <p:nvPr/>
        </p:nvSpPr>
        <p:spPr bwMode="auto">
          <a:xfrm>
            <a:off x="4976813" y="5588000"/>
            <a:ext cx="2239962" cy="365125"/>
          </a:xfrm>
          <a:prstGeom prst="rect">
            <a:avLst/>
          </a:prstGeom>
          <a:noFill/>
          <a:ln w="9525">
            <a:noFill/>
            <a:miter lim="800000"/>
            <a:headEnd/>
            <a:tailEnd/>
          </a:ln>
        </p:spPr>
        <p:txBody>
          <a:bodyPr wrap="none">
            <a:spAutoFit/>
          </a:bodyPr>
          <a:lstStyle/>
          <a:p>
            <a:pPr eaLnBrk="0" hangingPunct="0"/>
            <a:r>
              <a:rPr lang="zh-CN" altLang="en-US">
                <a:solidFill>
                  <a:srgbClr val="FF0000"/>
                </a:solidFill>
                <a:latin typeface="Arial" charset="0"/>
                <a:sym typeface="+mn-ea"/>
              </a:rPr>
              <a:t>退休金婚夫妇送祝福</a:t>
            </a:r>
            <a:endParaRPr lang="zh-CN" altLang="en-US"/>
          </a:p>
        </p:txBody>
      </p:sp>
      <p:pic>
        <p:nvPicPr>
          <p:cNvPr id="48130" name="Picture 4" descr="DFRQCBV7Q}6AA(M9SM22%K8"/>
          <p:cNvPicPr>
            <a:picLocks noChangeAspect="1"/>
          </p:cNvPicPr>
          <p:nvPr/>
        </p:nvPicPr>
        <p:blipFill>
          <a:blip r:embed="rId8" cstate="print">
            <a:lum bright="24000"/>
          </a:blip>
          <a:stretch>
            <a:fillRect/>
          </a:stretch>
        </p:blipFill>
        <p:spPr bwMode="auto">
          <a:xfrm>
            <a:off x="4794885" y="451089"/>
            <a:ext cx="2863850" cy="2079625"/>
          </a:xfrm>
          <a:prstGeom prst="roundRect">
            <a:avLst/>
          </a:prstGeom>
          <a:blipFill dpi="0" rotWithShape="1">
            <a:blip r:embed="rId3" cstate="print"/>
            <a:srcRect/>
            <a:stretch>
              <a:fillRect/>
            </a:stretch>
          </a:blipFill>
          <a:ln w="19050">
            <a:solidFill>
              <a:srgbClr val="B01319"/>
            </a:solidFill>
            <a:round/>
          </a:ln>
          <a:effectLst>
            <a:outerShdw dist="125724" dir="2700000" algn="ctr" rotWithShape="0">
              <a:srgbClr val="808080"/>
            </a:outerShdw>
          </a:effectLst>
        </p:spPr>
      </p:pic>
      <p:sp>
        <p:nvSpPr>
          <p:cNvPr id="34828" name="文本框 8"/>
          <p:cNvSpPr txBox="1">
            <a:spLocks noChangeArrowheads="1"/>
          </p:cNvSpPr>
          <p:nvPr/>
        </p:nvSpPr>
        <p:spPr bwMode="auto">
          <a:xfrm>
            <a:off x="5548313" y="2555875"/>
            <a:ext cx="1096962" cy="365125"/>
          </a:xfrm>
          <a:prstGeom prst="rect">
            <a:avLst/>
          </a:prstGeom>
          <a:noFill/>
          <a:ln w="9525">
            <a:noFill/>
            <a:miter lim="800000"/>
            <a:headEnd/>
            <a:tailEnd/>
          </a:ln>
        </p:spPr>
        <p:txBody>
          <a:bodyPr wrap="none">
            <a:spAutoFit/>
          </a:bodyPr>
          <a:lstStyle/>
          <a:p>
            <a:pPr eaLnBrk="0" hangingPunct="0"/>
            <a:r>
              <a:rPr lang="zh-CN" altLang="en-US">
                <a:solidFill>
                  <a:srgbClr val="FF0000"/>
                </a:solidFill>
                <a:latin typeface="Arial" charset="0"/>
                <a:sym typeface="+mn-ea"/>
              </a:rPr>
              <a:t>家校护学</a:t>
            </a:r>
            <a:endParaRPr lang="zh-CN" altLang="en-US"/>
          </a:p>
        </p:txBody>
      </p:sp>
      <p:pic>
        <p:nvPicPr>
          <p:cNvPr id="14" name="Picture 1" descr="QQ图片20161205084509"/>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9923400" y="-141991"/>
            <a:ext cx="2545391" cy="2239861"/>
          </a:xfrm>
          <a:prstGeom prst="rect">
            <a:avLst/>
          </a:prstGeom>
          <a:noFill/>
        </p:spPr>
      </p:pic>
      <p:grpSp>
        <p:nvGrpSpPr>
          <p:cNvPr id="15" name="组合 17"/>
          <p:cNvGrpSpPr/>
          <p:nvPr/>
        </p:nvGrpSpPr>
        <p:grpSpPr bwMode="auto">
          <a:xfrm>
            <a:off x="-151002" y="-239707"/>
            <a:ext cx="1406866" cy="1674225"/>
            <a:chOff x="-209759" y="-106435"/>
            <a:chExt cx="1164097" cy="1253948"/>
          </a:xfrm>
        </p:grpSpPr>
        <p:grpSp>
          <p:nvGrpSpPr>
            <p:cNvPr id="16" name="组合 18"/>
            <p:cNvGrpSpPr/>
            <p:nvPr/>
          </p:nvGrpSpPr>
          <p:grpSpPr bwMode="auto">
            <a:xfrm>
              <a:off x="252115" y="568677"/>
              <a:ext cx="593515" cy="578836"/>
              <a:chOff x="0" y="0"/>
              <a:chExt cx="593515" cy="578836"/>
            </a:xfrm>
          </p:grpSpPr>
          <p:pic>
            <p:nvPicPr>
              <p:cNvPr id="20" name="Picture 7" descr="C:\Users\x201i\Desktop\水墨圆.png"/>
              <p:cNvPicPr>
                <a:picLocks noChangeAspect="1" noChangeArrowheads="1"/>
              </p:cNvPicPr>
              <p:nvPr/>
            </p:nvPicPr>
            <p:blipFill>
              <a:blip r:embed="rId10" cstate="print"/>
              <a:srcRect/>
              <a:stretch>
                <a:fillRect/>
              </a:stretch>
            </p:blipFill>
            <p:spPr bwMode="auto">
              <a:xfrm>
                <a:off x="0" y="0"/>
                <a:ext cx="593515" cy="578836"/>
              </a:xfrm>
              <a:prstGeom prst="rect">
                <a:avLst/>
              </a:prstGeom>
              <a:noFill/>
              <a:ln w="9525">
                <a:noFill/>
                <a:miter lim="800000"/>
                <a:headEnd/>
                <a:tailEnd/>
              </a:ln>
            </p:spPr>
          </p:pic>
          <p:pic>
            <p:nvPicPr>
              <p:cNvPr id="21" name="矩形 23"/>
              <p:cNvPicPr>
                <a:picLocks noChangeArrowheads="1"/>
              </p:cNvPicPr>
              <p:nvPr/>
            </p:nvPicPr>
            <p:blipFill>
              <a:blip r:embed="rId11" cstate="print"/>
              <a:srcRect/>
              <a:stretch>
                <a:fillRect/>
              </a:stretch>
            </p:blipFill>
            <p:spPr bwMode="auto">
              <a:xfrm>
                <a:off x="-118772" y="35474"/>
                <a:ext cx="743388" cy="608490"/>
              </a:xfrm>
              <a:prstGeom prst="rect">
                <a:avLst/>
              </a:prstGeom>
              <a:noFill/>
              <a:ln w="9525">
                <a:noFill/>
                <a:miter lim="800000"/>
                <a:headEnd/>
                <a:tailEnd/>
              </a:ln>
            </p:spPr>
          </p:pic>
        </p:grpSp>
        <p:grpSp>
          <p:nvGrpSpPr>
            <p:cNvPr id="17" name="组合 19"/>
            <p:cNvGrpSpPr/>
            <p:nvPr/>
          </p:nvGrpSpPr>
          <p:grpSpPr bwMode="auto">
            <a:xfrm>
              <a:off x="-209759" y="-106435"/>
              <a:ext cx="1164097" cy="1180748"/>
              <a:chOff x="-209759" y="-106435"/>
              <a:chExt cx="1164097" cy="1180748"/>
            </a:xfrm>
          </p:grpSpPr>
          <p:pic>
            <p:nvPicPr>
              <p:cNvPr id="18" name="矩形 20"/>
              <p:cNvPicPr>
                <a:picLocks noChangeArrowheads="1"/>
              </p:cNvPicPr>
              <p:nvPr/>
            </p:nvPicPr>
            <p:blipFill>
              <a:blip r:embed="rId12" cstate="print"/>
              <a:srcRect/>
              <a:stretch>
                <a:fillRect/>
              </a:stretch>
            </p:blipFill>
            <p:spPr bwMode="auto">
              <a:xfrm>
                <a:off x="-209759" y="-106435"/>
                <a:ext cx="955785" cy="910693"/>
              </a:xfrm>
              <a:prstGeom prst="rect">
                <a:avLst/>
              </a:prstGeom>
              <a:noFill/>
              <a:ln w="9525">
                <a:noFill/>
                <a:miter lim="800000"/>
                <a:headEnd/>
                <a:tailEnd/>
              </a:ln>
            </p:spPr>
          </p:pic>
          <p:pic>
            <p:nvPicPr>
              <p:cNvPr id="19" name="矩形 21"/>
              <p:cNvPicPr>
                <a:picLocks noChangeArrowheads="1"/>
              </p:cNvPicPr>
              <p:nvPr/>
            </p:nvPicPr>
            <p:blipFill>
              <a:blip r:embed="rId13" cstate="print"/>
              <a:srcRect/>
              <a:stretch>
                <a:fillRect/>
              </a:stretch>
            </p:blipFill>
            <p:spPr bwMode="auto">
              <a:xfrm>
                <a:off x="63819" y="101840"/>
                <a:ext cx="890519" cy="972473"/>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nSpc>
                <a:spcPct val="150000"/>
              </a:lnSpc>
            </a:pPr>
            <a:r>
              <a:rPr lang="zh-CN" altLang="en-US" u="sng" dirty="0" smtClean="0">
                <a:solidFill>
                  <a:srgbClr val="C00000"/>
                </a:solidFill>
                <a:latin typeface="方正隶书简体" panose="02010601030101010101" charset="-122"/>
                <a:ea typeface="方正隶书简体" panose="02010601030101010101" charset="-122"/>
              </a:rPr>
              <a:t>一、落实</a:t>
            </a:r>
            <a:r>
              <a:rPr lang="en-US" altLang="zh-CN" u="sng" dirty="0" smtClean="0">
                <a:solidFill>
                  <a:srgbClr val="C00000"/>
                </a:solidFill>
                <a:latin typeface="方正隶书简体" panose="02010601030101010101" charset="-122"/>
                <a:ea typeface="方正隶书简体" panose="02010601030101010101" charset="-122"/>
              </a:rPr>
              <a:t>“</a:t>
            </a:r>
            <a:r>
              <a:rPr lang="zh-CN" altLang="en-US" u="sng" dirty="0" smtClean="0">
                <a:solidFill>
                  <a:srgbClr val="C00000"/>
                </a:solidFill>
                <a:latin typeface="方正隶书简体" panose="02010601030101010101" charset="-122"/>
                <a:ea typeface="方正隶书简体" panose="02010601030101010101" charset="-122"/>
              </a:rPr>
              <a:t>和谐校园，健康快乐</a:t>
            </a:r>
            <a:r>
              <a:rPr lang="en-US" altLang="zh-CN" u="sng" dirty="0" smtClean="0">
                <a:solidFill>
                  <a:srgbClr val="C00000"/>
                </a:solidFill>
                <a:latin typeface="方正隶书简体" panose="02010601030101010101" charset="-122"/>
                <a:ea typeface="方正隶书简体" panose="02010601030101010101" charset="-122"/>
              </a:rPr>
              <a:t>”</a:t>
            </a:r>
            <a:r>
              <a:rPr lang="zh-CN" altLang="en-US" u="sng" dirty="0" smtClean="0">
                <a:solidFill>
                  <a:srgbClr val="C00000"/>
                </a:solidFill>
                <a:latin typeface="方正隶书简体" panose="02010601030101010101" charset="-122"/>
                <a:ea typeface="方正隶书简体" panose="02010601030101010101" charset="-122"/>
              </a:rPr>
              <a:t>创建目标，确立</a:t>
            </a:r>
            <a:r>
              <a:rPr lang="en-US" altLang="zh-CN" u="sng" dirty="0" smtClean="0">
                <a:solidFill>
                  <a:srgbClr val="C00000"/>
                </a:solidFill>
                <a:latin typeface="方正隶书简体" panose="02010601030101010101" charset="-122"/>
                <a:ea typeface="方正隶书简体" panose="02010601030101010101" charset="-122"/>
              </a:rPr>
              <a:t>“</a:t>
            </a:r>
            <a:r>
              <a:rPr lang="zh-CN" altLang="en-US" u="sng" dirty="0" smtClean="0">
                <a:solidFill>
                  <a:srgbClr val="C00000"/>
                </a:solidFill>
                <a:latin typeface="方正隶书简体" panose="02010601030101010101" charset="-122"/>
                <a:ea typeface="方正隶书简体" panose="02010601030101010101" charset="-122"/>
              </a:rPr>
              <a:t>健康第一</a:t>
            </a:r>
            <a:r>
              <a:rPr lang="en-US" altLang="zh-CN" u="sng" dirty="0" smtClean="0">
                <a:solidFill>
                  <a:srgbClr val="C00000"/>
                </a:solidFill>
                <a:latin typeface="方正隶书简体" panose="02010601030101010101" charset="-122"/>
                <a:ea typeface="方正隶书简体" panose="02010601030101010101" charset="-122"/>
              </a:rPr>
              <a:t>”</a:t>
            </a:r>
            <a:r>
              <a:rPr lang="zh-CN" altLang="en-US" u="sng" dirty="0" smtClean="0">
                <a:solidFill>
                  <a:srgbClr val="C00000"/>
                </a:solidFill>
                <a:latin typeface="方正隶书简体" panose="02010601030101010101" charset="-122"/>
                <a:ea typeface="方正隶书简体" panose="02010601030101010101" charset="-122"/>
              </a:rPr>
              <a:t>的观念。</a:t>
            </a:r>
            <a:endParaRPr lang="en-US" altLang="zh-CN" u="sng" dirty="0" smtClean="0">
              <a:solidFill>
                <a:srgbClr val="C00000"/>
              </a:solidFill>
              <a:latin typeface="方正隶书简体" panose="02010601030101010101" charset="-122"/>
              <a:ea typeface="方正隶书简体" panose="02010601030101010101" charset="-122"/>
            </a:endParaRPr>
          </a:p>
          <a:p>
            <a:pPr>
              <a:lnSpc>
                <a:spcPct val="150000"/>
              </a:lnSpc>
            </a:pPr>
            <a:r>
              <a:rPr lang="zh-CN" altLang="en-US" u="sng" dirty="0" smtClean="0">
                <a:solidFill>
                  <a:srgbClr val="C00000"/>
                </a:solidFill>
                <a:latin typeface="方正隶书简体" panose="02010601030101010101" charset="-122"/>
                <a:ea typeface="方正隶书简体" panose="02010601030101010101" charset="-122"/>
              </a:rPr>
              <a:t>二、制定健康促进工作规范，推动</a:t>
            </a:r>
            <a:r>
              <a:rPr lang="en-US" altLang="zh-CN" u="sng" dirty="0" smtClean="0">
                <a:solidFill>
                  <a:srgbClr val="C00000"/>
                </a:solidFill>
                <a:latin typeface="方正隶书简体" panose="02010601030101010101" charset="-122"/>
                <a:ea typeface="方正隶书简体" panose="02010601030101010101" charset="-122"/>
              </a:rPr>
              <a:t>“</a:t>
            </a:r>
            <a:r>
              <a:rPr lang="zh-CN" altLang="en-US" u="sng" dirty="0" smtClean="0">
                <a:solidFill>
                  <a:srgbClr val="C00000"/>
                </a:solidFill>
                <a:latin typeface="方正隶书简体" panose="02010601030101010101" charset="-122"/>
                <a:ea typeface="方正隶书简体" panose="02010601030101010101" charset="-122"/>
              </a:rPr>
              <a:t>卫生条例</a:t>
            </a:r>
            <a:r>
              <a:rPr lang="en-US" altLang="zh-CN" u="sng" dirty="0" smtClean="0">
                <a:solidFill>
                  <a:srgbClr val="C00000"/>
                </a:solidFill>
                <a:latin typeface="方正隶书简体" panose="02010601030101010101" charset="-122"/>
                <a:ea typeface="方正隶书简体" panose="02010601030101010101" charset="-122"/>
              </a:rPr>
              <a:t>”</a:t>
            </a:r>
            <a:r>
              <a:rPr lang="zh-CN" altLang="en-US" u="sng" dirty="0" smtClean="0">
                <a:solidFill>
                  <a:srgbClr val="C00000"/>
                </a:solidFill>
                <a:latin typeface="方正隶书简体" panose="02010601030101010101" charset="-122"/>
                <a:ea typeface="方正隶书简体" panose="02010601030101010101" charset="-122"/>
              </a:rPr>
              <a:t>的贯彻实施。</a:t>
            </a:r>
            <a:endParaRPr lang="en-US" altLang="zh-CN" u="sng" dirty="0" smtClean="0">
              <a:solidFill>
                <a:srgbClr val="C00000"/>
              </a:solidFill>
              <a:latin typeface="方正隶书简体" panose="02010601030101010101" charset="-122"/>
              <a:ea typeface="方正隶书简体" panose="02010601030101010101" charset="-122"/>
            </a:endParaRPr>
          </a:p>
          <a:p>
            <a:pPr>
              <a:lnSpc>
                <a:spcPct val="150000"/>
              </a:lnSpc>
            </a:pPr>
            <a:r>
              <a:rPr lang="zh-CN" altLang="en-US" u="sng" dirty="0" smtClean="0">
                <a:solidFill>
                  <a:srgbClr val="C00000"/>
                </a:solidFill>
                <a:latin typeface="方正隶书简体" panose="02010601030101010101" charset="-122"/>
                <a:ea typeface="方正隶书简体" panose="02010601030101010101" charset="-122"/>
              </a:rPr>
              <a:t>三、加强教育教学常规管理，强化全体员工的健康教育责任。</a:t>
            </a:r>
            <a:endParaRPr lang="en-US" altLang="zh-CN" u="sng" dirty="0" smtClean="0">
              <a:solidFill>
                <a:srgbClr val="C00000"/>
              </a:solidFill>
              <a:latin typeface="方正隶书简体" panose="02010601030101010101" charset="-122"/>
              <a:ea typeface="方正隶书简体" panose="02010601030101010101" charset="-122"/>
            </a:endParaRPr>
          </a:p>
          <a:p>
            <a:pPr>
              <a:lnSpc>
                <a:spcPct val="150000"/>
              </a:lnSpc>
            </a:pPr>
            <a:r>
              <a:rPr lang="zh-CN" altLang="en-US" u="sng" dirty="0" smtClean="0">
                <a:solidFill>
                  <a:srgbClr val="C00000"/>
                </a:solidFill>
                <a:latin typeface="方正隶书简体" panose="02010601030101010101" charset="-122"/>
                <a:ea typeface="方正隶书简体" panose="02010601030101010101" charset="-122"/>
              </a:rPr>
              <a:t>四、改善学校物质环境，发展全体学生的健康技能。</a:t>
            </a:r>
            <a:endParaRPr lang="en-US" altLang="zh-CN" u="sng" dirty="0" smtClean="0">
              <a:solidFill>
                <a:srgbClr val="C00000"/>
              </a:solidFill>
              <a:latin typeface="方正隶书简体" panose="02010601030101010101" charset="-122"/>
              <a:ea typeface="方正隶书简体" panose="02010601030101010101" charset="-122"/>
            </a:endParaRPr>
          </a:p>
          <a:p>
            <a:pPr>
              <a:lnSpc>
                <a:spcPct val="150000"/>
              </a:lnSpc>
            </a:pPr>
            <a:r>
              <a:rPr lang="zh-CN" altLang="en-US" u="sng" dirty="0" smtClean="0">
                <a:solidFill>
                  <a:srgbClr val="C00000"/>
                </a:solidFill>
                <a:latin typeface="方正隶书简体" panose="02010601030101010101" charset="-122"/>
                <a:ea typeface="方正隶书简体" panose="02010601030101010101" charset="-122"/>
              </a:rPr>
              <a:t>五、打造和乐文化、营造和谐氛围，建立良好的学校人际关系。</a:t>
            </a:r>
          </a:p>
          <a:p>
            <a:r>
              <a:rPr lang="zh-CN" altLang="en-US" dirty="0" smtClean="0">
                <a:solidFill>
                  <a:srgbClr val="FF0000"/>
                </a:solidFill>
                <a:ea typeface="黑体" panose="02010609060101010101" pitchFamily="2" charset="-122"/>
              </a:rPr>
              <a:t>我们从五个方面整体架构，打造学校特色，促进内涵发展</a:t>
            </a:r>
            <a:r>
              <a:rPr lang="zh-CN" altLang="en-US" dirty="0" smtClean="0">
                <a:ea typeface="黑体" panose="02010609060101010101" pitchFamily="2" charset="-122"/>
              </a:rPr>
              <a:t>。</a:t>
            </a:r>
          </a:p>
          <a:p>
            <a:endParaRPr lang="zh-CN" altLang="en-US" dirty="0"/>
          </a:p>
        </p:txBody>
      </p:sp>
      <p:grpSp>
        <p:nvGrpSpPr>
          <p:cNvPr id="4" name="组合 17"/>
          <p:cNvGrpSpPr>
            <a:grpSpLocks noGrp="1"/>
          </p:cNvGrpSpPr>
          <p:nvPr/>
        </p:nvGrpSpPr>
        <p:grpSpPr bwMode="auto">
          <a:xfrm>
            <a:off x="284526" y="365126"/>
            <a:ext cx="1460383" cy="1279116"/>
            <a:chOff x="0" y="0"/>
            <a:chExt cx="845630" cy="1147513"/>
          </a:xfrm>
        </p:grpSpPr>
        <p:grpSp>
          <p:nvGrpSpPr>
            <p:cNvPr id="5" name="组合 18"/>
            <p:cNvGrpSpPr/>
            <p:nvPr/>
          </p:nvGrpSpPr>
          <p:grpSpPr bwMode="auto">
            <a:xfrm>
              <a:off x="252115" y="568677"/>
              <a:ext cx="593515" cy="578836"/>
              <a:chOff x="0" y="0"/>
              <a:chExt cx="593515" cy="578836"/>
            </a:xfrm>
          </p:grpSpPr>
          <p:pic>
            <p:nvPicPr>
              <p:cNvPr id="9" name="Picture 7" descr="C:\Users\x201i\Desktop\水墨圆.png"/>
              <p:cNvPicPr>
                <a:picLocks noChangeAspect="1" noChangeArrowheads="1"/>
              </p:cNvPicPr>
              <p:nvPr/>
            </p:nvPicPr>
            <p:blipFill>
              <a:blip r:embed="rId2" cstate="print"/>
              <a:srcRect/>
              <a:stretch>
                <a:fillRect/>
              </a:stretch>
            </p:blipFill>
            <p:spPr bwMode="auto">
              <a:xfrm>
                <a:off x="0" y="0"/>
                <a:ext cx="593515" cy="578836"/>
              </a:xfrm>
              <a:prstGeom prst="rect">
                <a:avLst/>
              </a:prstGeom>
              <a:noFill/>
              <a:ln w="9525">
                <a:noFill/>
                <a:miter lim="800000"/>
                <a:headEnd/>
                <a:tailEnd/>
              </a:ln>
            </p:spPr>
          </p:pic>
          <p:pic>
            <p:nvPicPr>
              <p:cNvPr id="10" name="矩形 23"/>
              <p:cNvPicPr>
                <a:picLocks noChangeArrowheads="1"/>
              </p:cNvPicPr>
              <p:nvPr/>
            </p:nvPicPr>
            <p:blipFill>
              <a:blip r:embed="rId3" cstate="print"/>
              <a:srcRect/>
              <a:stretch>
                <a:fillRect/>
              </a:stretch>
            </p:blipFill>
            <p:spPr bwMode="auto">
              <a:xfrm>
                <a:off x="-118772" y="35474"/>
                <a:ext cx="743388" cy="608490"/>
              </a:xfrm>
              <a:prstGeom prst="rect">
                <a:avLst/>
              </a:prstGeom>
              <a:noFill/>
              <a:ln w="9525">
                <a:noFill/>
                <a:miter lim="800000"/>
                <a:headEnd/>
                <a:tailEnd/>
              </a:ln>
            </p:spPr>
          </p:pic>
        </p:grpSp>
        <p:grpSp>
          <p:nvGrpSpPr>
            <p:cNvPr id="6" name="组合 19"/>
            <p:cNvGrpSpPr/>
            <p:nvPr/>
          </p:nvGrpSpPr>
          <p:grpSpPr bwMode="auto">
            <a:xfrm>
              <a:off x="0" y="0"/>
              <a:ext cx="749158" cy="761622"/>
              <a:chOff x="0" y="0"/>
              <a:chExt cx="749158" cy="761622"/>
            </a:xfrm>
          </p:grpSpPr>
          <p:pic>
            <p:nvPicPr>
              <p:cNvPr id="7" name="矩形 20"/>
              <p:cNvPicPr>
                <a:picLocks noChangeArrowheads="1"/>
              </p:cNvPicPr>
              <p:nvPr/>
            </p:nvPicPr>
            <p:blipFill>
              <a:blip r:embed="rId4" cstate="print"/>
              <a:srcRect/>
              <a:stretch>
                <a:fillRect/>
              </a:stretch>
            </p:blipFill>
            <p:spPr bwMode="auto">
              <a:xfrm>
                <a:off x="-209759" y="-106435"/>
                <a:ext cx="955785" cy="910693"/>
              </a:xfrm>
              <a:prstGeom prst="rect">
                <a:avLst/>
              </a:prstGeom>
              <a:noFill/>
              <a:ln w="9525">
                <a:noFill/>
                <a:miter lim="800000"/>
                <a:headEnd/>
                <a:tailEnd/>
              </a:ln>
            </p:spPr>
          </p:pic>
          <p:pic>
            <p:nvPicPr>
              <p:cNvPr id="8" name="矩形 21"/>
              <p:cNvPicPr>
                <a:picLocks noChangeArrowheads="1"/>
              </p:cNvPicPr>
              <p:nvPr/>
            </p:nvPicPr>
            <p:blipFill>
              <a:blip r:embed="rId5" cstate="print"/>
              <a:srcRect/>
              <a:stretch>
                <a:fillRect/>
              </a:stretch>
            </p:blipFill>
            <p:spPr bwMode="auto">
              <a:xfrm>
                <a:off x="2638" y="101840"/>
                <a:ext cx="951700" cy="906609"/>
              </a:xfrm>
              <a:prstGeom prst="rect">
                <a:avLst/>
              </a:prstGeom>
              <a:noFill/>
              <a:ln w="9525">
                <a:noFill/>
                <a:miter lim="800000"/>
                <a:headEnd/>
                <a:tailEnd/>
              </a:ln>
            </p:spPr>
          </p:pic>
        </p:grpSp>
      </p:grpSp>
      <p:pic>
        <p:nvPicPr>
          <p:cNvPr id="11" name="Picture 1" descr="QQ图片2016120508450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513815" y="-117447"/>
            <a:ext cx="2971800" cy="2460625"/>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78" name="Group 38"/>
          <p:cNvGrpSpPr>
            <a:grpSpLocks/>
          </p:cNvGrpSpPr>
          <p:nvPr/>
        </p:nvGrpSpPr>
        <p:grpSpPr bwMode="auto">
          <a:xfrm>
            <a:off x="1477963" y="1744663"/>
            <a:ext cx="3009900" cy="4594225"/>
            <a:chOff x="931" y="1099"/>
            <a:chExt cx="1896" cy="2894"/>
          </a:xfrm>
        </p:grpSpPr>
        <p:grpSp>
          <p:nvGrpSpPr>
            <p:cNvPr id="35862" name="Group 12"/>
            <p:cNvGrpSpPr>
              <a:grpSpLocks/>
            </p:cNvGrpSpPr>
            <p:nvPr/>
          </p:nvGrpSpPr>
          <p:grpSpPr bwMode="auto">
            <a:xfrm>
              <a:off x="1038" y="1099"/>
              <a:ext cx="1680" cy="1681"/>
              <a:chOff x="0" y="0"/>
              <a:chExt cx="2059137" cy="2059137"/>
            </a:xfrm>
          </p:grpSpPr>
          <p:sp>
            <p:nvSpPr>
              <p:cNvPr id="35865" name="椭圆 4"/>
              <p:cNvSpPr>
                <a:spLocks noChangeArrowheads="1"/>
              </p:cNvSpPr>
              <p:nvPr/>
            </p:nvSpPr>
            <p:spPr bwMode="auto">
              <a:xfrm>
                <a:off x="0" y="0"/>
                <a:ext cx="2059137" cy="2059137"/>
              </a:xfrm>
              <a:prstGeom prst="ellipse">
                <a:avLst/>
              </a:prstGeom>
              <a:solidFill>
                <a:srgbClr val="FFFFFF"/>
              </a:solidFill>
              <a:ln w="38100">
                <a:solidFill>
                  <a:srgbClr val="B01319"/>
                </a:solidFill>
                <a:miter lim="800000"/>
                <a:headEnd/>
                <a:tailEnd/>
              </a:ln>
            </p:spPr>
            <p:txBody>
              <a:bodyPr anchor="ctr"/>
              <a:lstStyle/>
              <a:p>
                <a:pPr algn="ctr" defTabSz="912813" eaLnBrk="0" hangingPunct="0">
                  <a:buFont typeface="Arial" charset="0"/>
                  <a:buNone/>
                </a:pPr>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35866" name="椭圆 13" descr="微信图片_20171220115928"/>
              <p:cNvSpPr>
                <a:spLocks noChangeArrowheads="1"/>
              </p:cNvSpPr>
              <p:nvPr/>
            </p:nvSpPr>
            <p:spPr bwMode="auto">
              <a:xfrm>
                <a:off x="83135" y="83135"/>
                <a:ext cx="1892867" cy="1892867"/>
              </a:xfrm>
              <a:prstGeom prst="ellipse">
                <a:avLst/>
              </a:prstGeom>
              <a:blipFill dpi="0" rotWithShape="1">
                <a:blip r:embed="rId2" cstate="print"/>
                <a:srcRect/>
                <a:stretch>
                  <a:fillRect/>
                </a:stretch>
              </a:blipFill>
              <a:ln w="12700">
                <a:solidFill>
                  <a:srgbClr val="B01319"/>
                </a:solidFill>
                <a:miter lim="800000"/>
                <a:headEnd/>
                <a:tailEnd/>
              </a:ln>
            </p:spPr>
            <p:txBody>
              <a:bodyPr anchor="ctr"/>
              <a:lstStyle/>
              <a:p>
                <a:pPr algn="ctr" defTabSz="912813" eaLnBrk="0" hangingPunct="0">
                  <a:buFont typeface="Arial" charset="0"/>
                  <a:buNone/>
                </a:pPr>
                <a:endParaRPr lang="zh-CN" altLang="zh-CN" sz="2400">
                  <a:solidFill>
                    <a:srgbClr val="FFFFFF"/>
                  </a:solidFill>
                  <a:latin typeface="微软雅黑" pitchFamily="34" charset="-122"/>
                  <a:ea typeface="微软雅黑" pitchFamily="34" charset="-122"/>
                  <a:sym typeface="微软雅黑" pitchFamily="34" charset="-122"/>
                </a:endParaRPr>
              </a:p>
            </p:txBody>
          </p:sp>
        </p:grpSp>
        <p:sp>
          <p:nvSpPr>
            <p:cNvPr id="27" name="矩形 50"/>
            <p:cNvSpPr>
              <a:spLocks noChangeArrowheads="1"/>
            </p:cNvSpPr>
            <p:nvPr/>
          </p:nvSpPr>
          <p:spPr bwMode="auto">
            <a:xfrm>
              <a:off x="931" y="2848"/>
              <a:ext cx="1896" cy="593"/>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eaLnBrk="0" hangingPunct="0">
                <a:spcBef>
                  <a:spcPct val="0"/>
                </a:spcBef>
                <a:buFont typeface="Arial" panose="020B0604020202020204" pitchFamily="34" charset="0"/>
                <a:buNone/>
                <a:defRPr/>
              </a:pPr>
              <a:r>
                <a:rPr lang="zh-CN" altLang="en-US" sz="1860" smtClean="0">
                  <a:latin typeface="楷体_GB2312" panose="02010609030101010101" pitchFamily="49" charset="-122"/>
                  <a:ea typeface="楷体_GB2312" panose="02010609030101010101" pitchFamily="49" charset="-122"/>
                  <a:sym typeface="+mn-ea"/>
                </a:rPr>
                <a:t>王国伟 校长</a:t>
              </a:r>
            </a:p>
            <a:p>
              <a:pPr algn="ctr" defTabSz="913765" eaLnBrk="0" hangingPunct="0">
                <a:spcBef>
                  <a:spcPct val="0"/>
                </a:spcBef>
                <a:buFont typeface="Arial" panose="020B0604020202020204" pitchFamily="34" charset="0"/>
                <a:buNone/>
                <a:defRPr/>
              </a:pPr>
              <a:r>
                <a:rPr lang="en-US" altLang="zh-CN" sz="1860" smtClean="0">
                  <a:latin typeface="楷体_GB2312" panose="02010609030101010101" pitchFamily="49" charset="-122"/>
                  <a:ea typeface="楷体_GB2312" panose="02010609030101010101" pitchFamily="49" charset="-122"/>
                  <a:sym typeface="+mn-ea"/>
                </a:rPr>
                <a:t>44</a:t>
              </a:r>
              <a:r>
                <a:rPr lang="zh-CN" altLang="en-US" sz="1860" smtClean="0">
                  <a:latin typeface="楷体_GB2312" panose="02010609030101010101" pitchFamily="49" charset="-122"/>
                  <a:ea typeface="楷体_GB2312" panose="02010609030101010101" pitchFamily="49" charset="-122"/>
                  <a:sym typeface="+mn-ea"/>
                </a:rPr>
                <a:t>岁 本科</a:t>
              </a:r>
            </a:p>
            <a:p>
              <a:pPr algn="ctr" defTabSz="913765" eaLnBrk="0" hangingPunct="0">
                <a:spcBef>
                  <a:spcPct val="0"/>
                </a:spcBef>
                <a:buFont typeface="Arial" panose="020B0604020202020204" pitchFamily="34" charset="0"/>
                <a:buNone/>
                <a:defRPr/>
              </a:pPr>
              <a:endParaRPr lang="zh-CN" altLang="en-US" sz="1865" b="1" dirty="0">
                <a:solidFill>
                  <a:prstClr val="black">
                    <a:lumMod val="65000"/>
                    <a:lumOff val="35000"/>
                  </a:prstClr>
                </a:solidFill>
              </a:endParaRPr>
            </a:p>
          </p:txBody>
        </p:sp>
        <p:sp>
          <p:nvSpPr>
            <p:cNvPr id="35864" name="矩形 17"/>
            <p:cNvSpPr>
              <a:spLocks noChangeArrowheads="1"/>
            </p:cNvSpPr>
            <p:nvPr/>
          </p:nvSpPr>
          <p:spPr bwMode="auto">
            <a:xfrm>
              <a:off x="1094" y="3268"/>
              <a:ext cx="1569" cy="725"/>
            </a:xfrm>
            <a:prstGeom prst="rect">
              <a:avLst/>
            </a:prstGeom>
            <a:noFill/>
            <a:ln w="9525">
              <a:noFill/>
              <a:miter lim="800000"/>
              <a:headEnd/>
              <a:tailEnd/>
            </a:ln>
          </p:spPr>
          <p:txBody>
            <a:bodyPr>
              <a:spAutoFit/>
            </a:bodyPr>
            <a:lstStyle/>
            <a:p>
              <a:pPr algn="ctr">
                <a:spcBef>
                  <a:spcPct val="20000"/>
                </a:spcBef>
              </a:pPr>
              <a:r>
                <a:rPr lang="zh-CN" altLang="en-US" sz="1200">
                  <a:latin typeface="楷体_GB2312"/>
                  <a:ea typeface="楷体_GB2312"/>
                  <a:cs typeface="楷体_GB2312"/>
                  <a:sym typeface="+mn-ea"/>
                </a:rPr>
                <a:t>中学数学</a:t>
              </a:r>
              <a:endParaRPr lang="zh-CN" altLang="en-US" sz="1200">
                <a:latin typeface="楷体_GB2312"/>
                <a:ea typeface="楷体_GB2312"/>
                <a:cs typeface="楷体_GB2312"/>
                <a:sym typeface="Calibri" pitchFamily="34" charset="0"/>
              </a:endParaRPr>
            </a:p>
            <a:p>
              <a:pPr algn="ctr">
                <a:spcBef>
                  <a:spcPct val="20000"/>
                </a:spcBef>
              </a:pPr>
              <a:r>
                <a:rPr lang="zh-CN" altLang="en-US" sz="1200">
                  <a:latin typeface="楷体_GB2312"/>
                  <a:ea typeface="楷体_GB2312"/>
                  <a:cs typeface="楷体_GB2312"/>
                  <a:sym typeface="+mn-ea"/>
                </a:rPr>
                <a:t>高级教师</a:t>
              </a:r>
            </a:p>
            <a:p>
              <a:pPr algn="ctr">
                <a:spcBef>
                  <a:spcPct val="20000"/>
                </a:spcBef>
              </a:pPr>
              <a:r>
                <a:rPr lang="zh-CN" altLang="en-US" sz="1200">
                  <a:latin typeface="楷体_GB2312"/>
                  <a:ea typeface="楷体_GB2312"/>
                  <a:cs typeface="楷体_GB2312"/>
                  <a:sym typeface="+mn-ea"/>
                </a:rPr>
                <a:t>武进区骨干教师</a:t>
              </a:r>
              <a:endParaRPr lang="zh-CN" altLang="en-US" sz="1200">
                <a:latin typeface="楷体_GB2312"/>
                <a:ea typeface="楷体_GB2312"/>
                <a:cs typeface="楷体_GB2312"/>
                <a:sym typeface="Calibri" pitchFamily="34" charset="0"/>
              </a:endParaRPr>
            </a:p>
            <a:p>
              <a:pPr algn="ctr">
                <a:spcBef>
                  <a:spcPct val="20000"/>
                </a:spcBef>
              </a:pPr>
              <a:endParaRPr lang="zh-CN" altLang="en-US" sz="1200">
                <a:latin typeface="楷体_GB2312"/>
                <a:ea typeface="楷体_GB2312"/>
                <a:cs typeface="楷体_GB2312"/>
                <a:sym typeface="Calibri" pitchFamily="34" charset="0"/>
              </a:endParaRPr>
            </a:p>
            <a:p>
              <a:pPr algn="ctr" eaLnBrk="0" hangingPunct="0">
                <a:lnSpc>
                  <a:spcPct val="120000"/>
                </a:lnSpc>
                <a:buFont typeface="Arial" charset="0"/>
                <a:buNone/>
              </a:pPr>
              <a:endParaRPr lang="zh-CN" altLang="en-US" sz="1200">
                <a:solidFill>
                  <a:srgbClr val="595959"/>
                </a:solidFill>
                <a:latin typeface="微软雅黑" pitchFamily="34" charset="-122"/>
                <a:ea typeface="微软雅黑" pitchFamily="34" charset="-122"/>
                <a:sym typeface="微软雅黑" pitchFamily="34" charset="-122"/>
              </a:endParaRPr>
            </a:p>
          </p:txBody>
        </p:sp>
      </p:grpSp>
      <p:pic>
        <p:nvPicPr>
          <p:cNvPr id="35842" name="Picture 9" descr="F:\ppt素材\图标\我收集的图标\字体\3.png"/>
          <p:cNvPicPr>
            <a:picLocks noChangeAspect="1" noChangeArrowheads="1"/>
          </p:cNvPicPr>
          <p:nvPr/>
        </p:nvPicPr>
        <p:blipFill>
          <a:blip r:embed="rId3" cstate="print"/>
          <a:srcRect/>
          <a:stretch>
            <a:fillRect/>
          </a:stretch>
        </p:blipFill>
        <p:spPr bwMode="auto">
          <a:xfrm>
            <a:off x="319088" y="433388"/>
            <a:ext cx="4419600" cy="633412"/>
          </a:xfrm>
          <a:prstGeom prst="rect">
            <a:avLst/>
          </a:prstGeom>
          <a:noFill/>
          <a:ln w="9525">
            <a:noFill/>
            <a:miter lim="800000"/>
            <a:headEnd/>
            <a:tailEnd/>
          </a:ln>
        </p:spPr>
      </p:pic>
      <p:pic>
        <p:nvPicPr>
          <p:cNvPr id="35843" name="Picture 6" descr="F:\超棒ppt模板\中国风\中国风物件\maobi.png"/>
          <p:cNvPicPr>
            <a:picLocks noChangeAspect="1" noChangeArrowheads="1"/>
          </p:cNvPicPr>
          <p:nvPr/>
        </p:nvPicPr>
        <p:blipFill>
          <a:blip r:embed="rId4" cstate="print"/>
          <a:srcRect/>
          <a:stretch>
            <a:fillRect/>
          </a:stretch>
        </p:blipFill>
        <p:spPr bwMode="auto">
          <a:xfrm>
            <a:off x="152400" y="214313"/>
            <a:ext cx="817563" cy="817562"/>
          </a:xfrm>
          <a:prstGeom prst="rect">
            <a:avLst/>
          </a:prstGeom>
          <a:noFill/>
          <a:ln w="9525">
            <a:noFill/>
            <a:miter lim="800000"/>
            <a:headEnd/>
            <a:tailEnd/>
          </a:ln>
        </p:spPr>
      </p:pic>
      <p:sp>
        <p:nvSpPr>
          <p:cNvPr id="5131" name="TextBox 2"/>
          <p:cNvSpPr txBox="1">
            <a:spLocks noChangeArrowheads="1"/>
          </p:cNvSpPr>
          <p:nvPr/>
        </p:nvSpPr>
        <p:spPr bwMode="auto">
          <a:xfrm>
            <a:off x="896938" y="287338"/>
            <a:ext cx="4170012" cy="707886"/>
          </a:xfrm>
          <a:prstGeom prst="rect">
            <a:avLst/>
          </a:prstGeom>
          <a:noFill/>
          <a:ln>
            <a:noFill/>
          </a:ln>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4000" dirty="0" smtClean="0">
                <a:solidFill>
                  <a:srgbClr val="C00000"/>
                </a:solidFill>
                <a:latin typeface="微软雅黑" panose="020B0503020204020204" pitchFamily="34" charset="-122"/>
                <a:ea typeface="微软雅黑" panose="020B0503020204020204" pitchFamily="34" charset="-122"/>
                <a:sym typeface="+mn-ea"/>
              </a:rPr>
              <a:t>　　　领</a:t>
            </a:r>
            <a:r>
              <a:rPr lang="zh-CN" altLang="en-US" sz="4000" dirty="0">
                <a:solidFill>
                  <a:srgbClr val="C00000"/>
                </a:solidFill>
                <a:latin typeface="微软雅黑" panose="020B0503020204020204" pitchFamily="34" charset="-122"/>
                <a:ea typeface="微软雅黑" panose="020B0503020204020204" pitchFamily="34" charset="-122"/>
                <a:sym typeface="+mn-ea"/>
              </a:rPr>
              <a:t>导班子</a:t>
            </a:r>
            <a:endParaRPr lang="zh-CN" altLang="en-US" sz="4000" b="1" dirty="0">
              <a:solidFill>
                <a:srgbClr val="C00000"/>
              </a:solidFill>
              <a:latin typeface="微软雅黑" panose="020B0503020204020204" pitchFamily="34" charset="-122"/>
              <a:ea typeface="微软雅黑" panose="020B0503020204020204" pitchFamily="34" charset="-122"/>
              <a:cs typeface="+mn-ea"/>
              <a:sym typeface="+mn-ea"/>
            </a:endParaRPr>
          </a:p>
        </p:txBody>
      </p:sp>
      <p:sp>
        <p:nvSpPr>
          <p:cNvPr id="35845" name="文本框 38"/>
          <p:cNvSpPr txBox="1">
            <a:spLocks noChangeArrowheads="1"/>
          </p:cNvSpPr>
          <p:nvPr/>
        </p:nvSpPr>
        <p:spPr bwMode="auto">
          <a:xfrm>
            <a:off x="4979988" y="287338"/>
            <a:ext cx="5383212" cy="1036637"/>
          </a:xfrm>
          <a:prstGeom prst="rect">
            <a:avLst/>
          </a:prstGeom>
          <a:noFill/>
          <a:ln w="9525">
            <a:noFill/>
            <a:miter lim="800000"/>
            <a:headEnd/>
            <a:tailEnd/>
          </a:ln>
        </p:spPr>
        <p:txBody>
          <a:bodyPr>
            <a:spAutoFit/>
          </a:bodyPr>
          <a:lstStyle/>
          <a:p>
            <a:pPr>
              <a:lnSpc>
                <a:spcPct val="115000"/>
              </a:lnSpc>
            </a:pPr>
            <a:r>
              <a:rPr lang="zh-CN" altLang="en-US" b="1">
                <a:solidFill>
                  <a:srgbClr val="C00000"/>
                </a:solidFill>
                <a:latin typeface="微软雅黑" pitchFamily="34" charset="-122"/>
                <a:ea typeface="微软雅黑" pitchFamily="34" charset="-122"/>
                <a:sym typeface="+mn-ea"/>
              </a:rPr>
              <a:t>把精力放在解决紧迫难题上，    </a:t>
            </a:r>
          </a:p>
          <a:p>
            <a:pPr>
              <a:lnSpc>
                <a:spcPct val="115000"/>
              </a:lnSpc>
            </a:pPr>
            <a:r>
              <a:rPr lang="zh-CN" altLang="en-US" b="1">
                <a:solidFill>
                  <a:srgbClr val="C00000"/>
                </a:solidFill>
                <a:latin typeface="微软雅黑" pitchFamily="34" charset="-122"/>
                <a:ea typeface="微软雅黑" pitchFamily="34" charset="-122"/>
                <a:sym typeface="+mn-ea"/>
              </a:rPr>
              <a:t>       把精力放在为师生干实事上，</a:t>
            </a:r>
          </a:p>
          <a:p>
            <a:pPr>
              <a:lnSpc>
                <a:spcPct val="115000"/>
              </a:lnSpc>
            </a:pPr>
            <a:r>
              <a:rPr lang="zh-CN" altLang="en-US" b="1">
                <a:solidFill>
                  <a:srgbClr val="C00000"/>
                </a:solidFill>
                <a:latin typeface="微软雅黑" pitchFamily="34" charset="-122"/>
                <a:ea typeface="微软雅黑" pitchFamily="34" charset="-122"/>
                <a:sym typeface="+mn-ea"/>
              </a:rPr>
              <a:t>              把精力放在谋求工作实效上。</a:t>
            </a:r>
          </a:p>
        </p:txBody>
      </p:sp>
      <p:grpSp>
        <p:nvGrpSpPr>
          <p:cNvPr id="35881" name="Group 41"/>
          <p:cNvGrpSpPr>
            <a:grpSpLocks/>
          </p:cNvGrpSpPr>
          <p:nvPr/>
        </p:nvGrpSpPr>
        <p:grpSpPr bwMode="auto">
          <a:xfrm>
            <a:off x="4591050" y="1744663"/>
            <a:ext cx="3009900" cy="4594225"/>
            <a:chOff x="2892" y="1099"/>
            <a:chExt cx="1896" cy="2894"/>
          </a:xfrm>
        </p:grpSpPr>
        <p:grpSp>
          <p:nvGrpSpPr>
            <p:cNvPr id="35854" name="Group 19"/>
            <p:cNvGrpSpPr>
              <a:grpSpLocks/>
            </p:cNvGrpSpPr>
            <p:nvPr/>
          </p:nvGrpSpPr>
          <p:grpSpPr bwMode="auto">
            <a:xfrm>
              <a:off x="3069" y="1099"/>
              <a:ext cx="1680" cy="1681"/>
              <a:chOff x="0" y="0"/>
              <a:chExt cx="2059137" cy="2059137"/>
            </a:xfrm>
          </p:grpSpPr>
          <p:sp>
            <p:nvSpPr>
              <p:cNvPr id="35860" name="椭圆 36"/>
              <p:cNvSpPr>
                <a:spLocks noChangeArrowheads="1"/>
              </p:cNvSpPr>
              <p:nvPr/>
            </p:nvSpPr>
            <p:spPr bwMode="auto">
              <a:xfrm>
                <a:off x="0" y="0"/>
                <a:ext cx="2059137" cy="2059137"/>
              </a:xfrm>
              <a:prstGeom prst="ellipse">
                <a:avLst/>
              </a:prstGeom>
              <a:solidFill>
                <a:srgbClr val="FFFFFF"/>
              </a:solidFill>
              <a:ln w="38100">
                <a:solidFill>
                  <a:srgbClr val="B01319"/>
                </a:solidFill>
                <a:miter lim="800000"/>
                <a:headEnd/>
                <a:tailEnd/>
              </a:ln>
            </p:spPr>
            <p:txBody>
              <a:bodyPr anchor="ctr"/>
              <a:lstStyle/>
              <a:p>
                <a:pPr algn="ctr" defTabSz="912813" eaLnBrk="0" hangingPunct="0">
                  <a:buFont typeface="Arial" charset="0"/>
                  <a:buNone/>
                </a:pPr>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35861" name="椭圆 37"/>
              <p:cNvSpPr>
                <a:spLocks noChangeArrowheads="1"/>
              </p:cNvSpPr>
              <p:nvPr/>
            </p:nvSpPr>
            <p:spPr bwMode="auto">
              <a:xfrm>
                <a:off x="83135" y="83135"/>
                <a:ext cx="1892867" cy="1892867"/>
              </a:xfrm>
              <a:prstGeom prst="ellipse">
                <a:avLst/>
              </a:prstGeom>
              <a:blipFill dpi="0" rotWithShape="1">
                <a:blip r:embed="rId5" cstate="print"/>
                <a:srcRect/>
                <a:stretch>
                  <a:fillRect/>
                </a:stretch>
              </a:blipFill>
              <a:ln w="12700">
                <a:solidFill>
                  <a:srgbClr val="B01319"/>
                </a:solidFill>
                <a:miter lim="800000"/>
                <a:headEnd/>
                <a:tailEnd/>
              </a:ln>
            </p:spPr>
            <p:txBody>
              <a:bodyPr anchor="ctr"/>
              <a:lstStyle/>
              <a:p>
                <a:pPr algn="ctr" defTabSz="912813" eaLnBrk="0" hangingPunct="0">
                  <a:buFont typeface="Arial" charset="0"/>
                  <a:buNone/>
                </a:pPr>
                <a:endParaRPr lang="zh-CN" altLang="zh-CN" sz="2400">
                  <a:solidFill>
                    <a:srgbClr val="FFFFFF"/>
                  </a:solidFill>
                  <a:latin typeface="微软雅黑" pitchFamily="34" charset="-122"/>
                  <a:ea typeface="微软雅黑" pitchFamily="34" charset="-122"/>
                  <a:sym typeface="微软雅黑" pitchFamily="34" charset="-122"/>
                </a:endParaRPr>
              </a:p>
            </p:txBody>
          </p:sp>
        </p:grpSp>
        <p:sp>
          <p:nvSpPr>
            <p:cNvPr id="35855" name="椭圆 36"/>
            <p:cNvSpPr>
              <a:spLocks noChangeArrowheads="1"/>
            </p:cNvSpPr>
            <p:nvPr/>
          </p:nvSpPr>
          <p:spPr bwMode="auto">
            <a:xfrm>
              <a:off x="3069" y="1099"/>
              <a:ext cx="1680" cy="1681"/>
            </a:xfrm>
            <a:prstGeom prst="ellipse">
              <a:avLst/>
            </a:prstGeom>
            <a:solidFill>
              <a:srgbClr val="FFFFFF"/>
            </a:solidFill>
            <a:ln w="38100">
              <a:solidFill>
                <a:srgbClr val="B01319"/>
              </a:solidFill>
              <a:miter lim="800000"/>
              <a:headEnd/>
              <a:tailEnd/>
            </a:ln>
          </p:spPr>
          <p:txBody>
            <a:bodyPr anchor="ctr"/>
            <a:lstStyle/>
            <a:p>
              <a:pPr algn="ctr" defTabSz="912813" eaLnBrk="0" hangingPunct="0">
                <a:buFont typeface="Arial" charset="0"/>
                <a:buNone/>
              </a:pPr>
              <a:endParaRPr lang="zh-CN" altLang="zh-CN" sz="2400">
                <a:solidFill>
                  <a:srgbClr val="FFFFFF"/>
                </a:solidFill>
                <a:latin typeface="微软雅黑" pitchFamily="34" charset="-122"/>
                <a:ea typeface="微软雅黑" pitchFamily="34" charset="-122"/>
                <a:sym typeface="微软雅黑" pitchFamily="34" charset="-122"/>
              </a:endParaRPr>
            </a:p>
          </p:txBody>
        </p:sp>
        <p:grpSp>
          <p:nvGrpSpPr>
            <p:cNvPr id="35856" name="Group 39"/>
            <p:cNvGrpSpPr>
              <a:grpSpLocks/>
            </p:cNvGrpSpPr>
            <p:nvPr/>
          </p:nvGrpSpPr>
          <p:grpSpPr bwMode="auto">
            <a:xfrm>
              <a:off x="2892" y="1167"/>
              <a:ext cx="1896" cy="2826"/>
              <a:chOff x="2892" y="1167"/>
              <a:chExt cx="1896" cy="2826"/>
            </a:xfrm>
          </p:grpSpPr>
          <p:sp>
            <p:nvSpPr>
              <p:cNvPr id="33" name="矩形 50"/>
              <p:cNvSpPr>
                <a:spLocks noChangeArrowheads="1"/>
              </p:cNvSpPr>
              <p:nvPr/>
            </p:nvSpPr>
            <p:spPr bwMode="auto">
              <a:xfrm>
                <a:off x="2892" y="2848"/>
                <a:ext cx="1896" cy="594"/>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eaLnBrk="0" hangingPunct="0">
                  <a:spcBef>
                    <a:spcPct val="0"/>
                  </a:spcBef>
                  <a:buFont typeface="Arial" panose="020B0604020202020204" pitchFamily="34" charset="0"/>
                  <a:buNone/>
                  <a:defRPr/>
                </a:pPr>
                <a:r>
                  <a:rPr lang="zh-CN" altLang="en-US" sz="1860" smtClean="0">
                    <a:latin typeface="楷体_GB2312" panose="02010609030101010101" pitchFamily="49" charset="-122"/>
                    <a:ea typeface="楷体_GB2312" panose="02010609030101010101" pitchFamily="49" charset="-122"/>
                    <a:sym typeface="+mn-ea"/>
                  </a:rPr>
                  <a:t>承  波 副校长</a:t>
                </a:r>
              </a:p>
              <a:p>
                <a:pPr algn="ctr" defTabSz="913765" eaLnBrk="0" hangingPunct="0">
                  <a:spcBef>
                    <a:spcPct val="0"/>
                  </a:spcBef>
                  <a:buFont typeface="Arial" panose="020B0604020202020204" pitchFamily="34" charset="0"/>
                  <a:buNone/>
                  <a:defRPr/>
                </a:pPr>
                <a:r>
                  <a:rPr lang="en-US" altLang="zh-CN" sz="1860" smtClean="0">
                    <a:latin typeface="楷体_GB2312" panose="02010609030101010101" pitchFamily="49" charset="-122"/>
                    <a:ea typeface="楷体_GB2312" panose="02010609030101010101" pitchFamily="49" charset="-122"/>
                    <a:sym typeface="+mn-ea"/>
                  </a:rPr>
                  <a:t>45</a:t>
                </a:r>
                <a:r>
                  <a:rPr lang="zh-CN" altLang="en-US" sz="1860" smtClean="0">
                    <a:latin typeface="楷体_GB2312" panose="02010609030101010101" pitchFamily="49" charset="-122"/>
                    <a:ea typeface="楷体_GB2312" panose="02010609030101010101" pitchFamily="49" charset="-122"/>
                    <a:sym typeface="+mn-ea"/>
                  </a:rPr>
                  <a:t>岁 本科</a:t>
                </a:r>
              </a:p>
              <a:p>
                <a:pPr algn="ctr" defTabSz="913765" eaLnBrk="0" hangingPunct="0">
                  <a:spcBef>
                    <a:spcPct val="0"/>
                  </a:spcBef>
                  <a:buFont typeface="Arial" panose="020B0604020202020204" pitchFamily="34" charset="0"/>
                  <a:buNone/>
                  <a:defRPr/>
                </a:pPr>
                <a:endParaRPr lang="zh-CN" altLang="en-US" sz="1865" b="1" dirty="0">
                  <a:solidFill>
                    <a:prstClr val="black">
                      <a:lumMod val="65000"/>
                      <a:lumOff val="35000"/>
                    </a:prstClr>
                  </a:solidFill>
                </a:endParaRPr>
              </a:p>
            </p:txBody>
          </p:sp>
          <p:sp>
            <p:nvSpPr>
              <p:cNvPr id="35858" name="矩形 17"/>
              <p:cNvSpPr>
                <a:spLocks noChangeArrowheads="1"/>
              </p:cNvSpPr>
              <p:nvPr/>
            </p:nvSpPr>
            <p:spPr bwMode="auto">
              <a:xfrm>
                <a:off x="3056" y="3268"/>
                <a:ext cx="1568" cy="725"/>
              </a:xfrm>
              <a:prstGeom prst="rect">
                <a:avLst/>
              </a:prstGeom>
              <a:noFill/>
              <a:ln w="9525">
                <a:noFill/>
                <a:miter lim="800000"/>
                <a:headEnd/>
                <a:tailEnd/>
              </a:ln>
            </p:spPr>
            <p:txBody>
              <a:bodyPr>
                <a:spAutoFit/>
              </a:bodyPr>
              <a:lstStyle/>
              <a:p>
                <a:pPr algn="ctr">
                  <a:spcBef>
                    <a:spcPct val="20000"/>
                  </a:spcBef>
                </a:pPr>
                <a:r>
                  <a:rPr lang="zh-CN" altLang="en-US" sz="1200">
                    <a:latin typeface="楷体_GB2312"/>
                    <a:ea typeface="楷体_GB2312"/>
                    <a:cs typeface="楷体_GB2312"/>
                    <a:sym typeface="+mn-ea"/>
                  </a:rPr>
                  <a:t>中学数学</a:t>
                </a:r>
                <a:endParaRPr lang="zh-CN" altLang="en-US" sz="1200">
                  <a:latin typeface="楷体_GB2312"/>
                  <a:ea typeface="楷体_GB2312"/>
                  <a:cs typeface="楷体_GB2312"/>
                  <a:sym typeface="Calibri" pitchFamily="34" charset="0"/>
                </a:endParaRPr>
              </a:p>
              <a:p>
                <a:pPr algn="ctr">
                  <a:spcBef>
                    <a:spcPct val="20000"/>
                  </a:spcBef>
                </a:pPr>
                <a:r>
                  <a:rPr lang="zh-CN" altLang="en-US" sz="1200">
                    <a:latin typeface="楷体_GB2312"/>
                    <a:ea typeface="楷体_GB2312"/>
                    <a:cs typeface="楷体_GB2312"/>
                    <a:sym typeface="+mn-ea"/>
                  </a:rPr>
                  <a:t>高级教师</a:t>
                </a:r>
              </a:p>
              <a:p>
                <a:pPr algn="ctr">
                  <a:spcBef>
                    <a:spcPct val="20000"/>
                  </a:spcBef>
                </a:pPr>
                <a:r>
                  <a:rPr lang="zh-CN" altLang="en-US" sz="1200">
                    <a:latin typeface="楷体_GB2312"/>
                    <a:ea typeface="楷体_GB2312"/>
                    <a:cs typeface="楷体_GB2312"/>
                    <a:sym typeface="+mn-ea"/>
                  </a:rPr>
                  <a:t>武进区骨干教师</a:t>
                </a:r>
                <a:endParaRPr lang="zh-CN" altLang="en-US" sz="1200">
                  <a:latin typeface="楷体_GB2312"/>
                  <a:ea typeface="楷体_GB2312"/>
                  <a:cs typeface="楷体_GB2312"/>
                  <a:sym typeface="Calibri" pitchFamily="34" charset="0"/>
                </a:endParaRPr>
              </a:p>
              <a:p>
                <a:pPr algn="ctr">
                  <a:spcBef>
                    <a:spcPct val="20000"/>
                  </a:spcBef>
                </a:pPr>
                <a:endParaRPr lang="zh-CN" altLang="en-US" sz="1200">
                  <a:latin typeface="楷体_GB2312"/>
                  <a:ea typeface="楷体_GB2312"/>
                  <a:cs typeface="楷体_GB2312"/>
                  <a:sym typeface="Calibri" pitchFamily="34" charset="0"/>
                </a:endParaRPr>
              </a:p>
              <a:p>
                <a:pPr algn="ctr" eaLnBrk="0" hangingPunct="0">
                  <a:lnSpc>
                    <a:spcPct val="120000"/>
                  </a:lnSpc>
                  <a:buFont typeface="Arial" charset="0"/>
                  <a:buNone/>
                </a:pPr>
                <a:endParaRPr lang="zh-CN" altLang="en-US" sz="1200">
                  <a:solidFill>
                    <a:srgbClr val="595959"/>
                  </a:solidFill>
                  <a:latin typeface="微软雅黑" pitchFamily="34" charset="-122"/>
                  <a:ea typeface="微软雅黑" pitchFamily="34" charset="-122"/>
                  <a:sym typeface="微软雅黑" pitchFamily="34" charset="-122"/>
                </a:endParaRPr>
              </a:p>
            </p:txBody>
          </p:sp>
          <p:sp>
            <p:nvSpPr>
              <p:cNvPr id="35859" name="椭圆 37" descr="QQ图片20171220120828"/>
              <p:cNvSpPr>
                <a:spLocks noChangeArrowheads="1"/>
              </p:cNvSpPr>
              <p:nvPr/>
            </p:nvSpPr>
            <p:spPr bwMode="auto">
              <a:xfrm>
                <a:off x="3137" y="1167"/>
                <a:ext cx="1544" cy="1545"/>
              </a:xfrm>
              <a:prstGeom prst="ellipse">
                <a:avLst/>
              </a:prstGeom>
              <a:blipFill dpi="0" rotWithShape="1">
                <a:blip r:embed="rId6" cstate="print"/>
                <a:srcRect/>
                <a:stretch>
                  <a:fillRect/>
                </a:stretch>
              </a:blipFill>
              <a:ln w="12700">
                <a:solidFill>
                  <a:srgbClr val="B01319"/>
                </a:solidFill>
                <a:miter lim="800000"/>
                <a:headEnd/>
                <a:tailEnd/>
              </a:ln>
            </p:spPr>
            <p:txBody>
              <a:bodyPr anchor="ctr"/>
              <a:lstStyle/>
              <a:p>
                <a:pPr algn="ctr" defTabSz="912813" eaLnBrk="0" hangingPunct="0">
                  <a:buFont typeface="Arial" charset="0"/>
                  <a:buNone/>
                </a:pPr>
                <a:endParaRPr lang="zh-CN" altLang="zh-CN" sz="2400">
                  <a:solidFill>
                    <a:srgbClr val="FFFFFF"/>
                  </a:solidFill>
                  <a:latin typeface="微软雅黑" pitchFamily="34" charset="-122"/>
                  <a:ea typeface="微软雅黑" pitchFamily="34" charset="-122"/>
                  <a:sym typeface="微软雅黑" pitchFamily="34" charset="-122"/>
                </a:endParaRPr>
              </a:p>
            </p:txBody>
          </p:sp>
        </p:grpSp>
      </p:grpSp>
      <p:grpSp>
        <p:nvGrpSpPr>
          <p:cNvPr id="35880" name="Group 40"/>
          <p:cNvGrpSpPr>
            <a:grpSpLocks/>
          </p:cNvGrpSpPr>
          <p:nvPr/>
        </p:nvGrpSpPr>
        <p:grpSpPr bwMode="auto">
          <a:xfrm>
            <a:off x="8050213" y="1744663"/>
            <a:ext cx="3009900" cy="4594225"/>
            <a:chOff x="5071" y="1099"/>
            <a:chExt cx="1896" cy="2894"/>
          </a:xfrm>
        </p:grpSpPr>
        <p:grpSp>
          <p:nvGrpSpPr>
            <p:cNvPr id="35848" name="Group 5"/>
            <p:cNvGrpSpPr>
              <a:grpSpLocks/>
            </p:cNvGrpSpPr>
            <p:nvPr/>
          </p:nvGrpSpPr>
          <p:grpSpPr bwMode="auto">
            <a:xfrm>
              <a:off x="5098" y="1099"/>
              <a:ext cx="1680" cy="1681"/>
              <a:chOff x="0" y="0"/>
              <a:chExt cx="2059137" cy="2059137"/>
            </a:xfrm>
          </p:grpSpPr>
          <p:sp>
            <p:nvSpPr>
              <p:cNvPr id="35852" name="椭圆 41"/>
              <p:cNvSpPr>
                <a:spLocks noChangeArrowheads="1"/>
              </p:cNvSpPr>
              <p:nvPr/>
            </p:nvSpPr>
            <p:spPr bwMode="auto">
              <a:xfrm>
                <a:off x="0" y="0"/>
                <a:ext cx="2059137" cy="2059137"/>
              </a:xfrm>
              <a:prstGeom prst="ellipse">
                <a:avLst/>
              </a:prstGeom>
              <a:solidFill>
                <a:srgbClr val="FFFFFF"/>
              </a:solidFill>
              <a:ln w="38100">
                <a:solidFill>
                  <a:srgbClr val="B01319"/>
                </a:solidFill>
                <a:miter lim="800000"/>
                <a:headEnd/>
                <a:tailEnd/>
              </a:ln>
            </p:spPr>
            <p:txBody>
              <a:bodyPr anchor="ctr"/>
              <a:lstStyle/>
              <a:p>
                <a:pPr algn="ctr" defTabSz="912813" eaLnBrk="0" hangingPunct="0">
                  <a:buFont typeface="Arial" charset="0"/>
                  <a:buNone/>
                </a:pPr>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35853" name="椭圆 42"/>
              <p:cNvSpPr>
                <a:spLocks noChangeArrowheads="1"/>
              </p:cNvSpPr>
              <p:nvPr/>
            </p:nvSpPr>
            <p:spPr bwMode="auto">
              <a:xfrm>
                <a:off x="83135" y="83135"/>
                <a:ext cx="1892867" cy="1892867"/>
              </a:xfrm>
              <a:prstGeom prst="ellipse">
                <a:avLst/>
              </a:prstGeom>
              <a:blipFill dpi="0" rotWithShape="1">
                <a:blip r:embed="rId7" cstate="print"/>
                <a:srcRect/>
                <a:stretch>
                  <a:fillRect/>
                </a:stretch>
              </a:blipFill>
              <a:ln w="12700">
                <a:solidFill>
                  <a:srgbClr val="B01319"/>
                </a:solidFill>
                <a:miter lim="800000"/>
                <a:headEnd/>
                <a:tailEnd/>
              </a:ln>
            </p:spPr>
            <p:txBody>
              <a:bodyPr anchor="ctr"/>
              <a:lstStyle/>
              <a:p>
                <a:pPr algn="ctr" defTabSz="912813" eaLnBrk="0" hangingPunct="0">
                  <a:buFont typeface="Arial" charset="0"/>
                  <a:buNone/>
                </a:pPr>
                <a:endParaRPr lang="zh-CN" altLang="zh-CN" sz="2400">
                  <a:solidFill>
                    <a:srgbClr val="FFFFFF"/>
                  </a:solidFill>
                  <a:latin typeface="微软雅黑" pitchFamily="34" charset="-122"/>
                  <a:ea typeface="微软雅黑" pitchFamily="34" charset="-122"/>
                  <a:sym typeface="微软雅黑" pitchFamily="34" charset="-122"/>
                </a:endParaRPr>
              </a:p>
            </p:txBody>
          </p:sp>
        </p:grpSp>
        <p:sp>
          <p:nvSpPr>
            <p:cNvPr id="37" name="矩形 50"/>
            <p:cNvSpPr>
              <a:spLocks noChangeArrowheads="1"/>
            </p:cNvSpPr>
            <p:nvPr/>
          </p:nvSpPr>
          <p:spPr bwMode="auto">
            <a:xfrm>
              <a:off x="5071" y="2848"/>
              <a:ext cx="1896" cy="594"/>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eaLnBrk="0" hangingPunct="0">
                <a:spcBef>
                  <a:spcPct val="0"/>
                </a:spcBef>
                <a:buFont typeface="Arial" panose="020B0604020202020204" pitchFamily="34" charset="0"/>
                <a:buNone/>
                <a:defRPr/>
              </a:pPr>
              <a:r>
                <a:rPr lang="zh-CN" altLang="en-US" sz="1860" smtClean="0">
                  <a:latin typeface="楷体_GB2312" panose="02010609030101010101" pitchFamily="49" charset="-122"/>
                  <a:ea typeface="楷体_GB2312" panose="02010609030101010101" pitchFamily="49" charset="-122"/>
                  <a:sym typeface="+mn-ea"/>
                </a:rPr>
                <a:t>严鑫 副校长</a:t>
              </a:r>
            </a:p>
            <a:p>
              <a:pPr algn="ctr" defTabSz="913765" eaLnBrk="0" hangingPunct="0">
                <a:spcBef>
                  <a:spcPct val="0"/>
                </a:spcBef>
                <a:buFont typeface="Arial" panose="020B0604020202020204" pitchFamily="34" charset="0"/>
                <a:buNone/>
                <a:defRPr/>
              </a:pPr>
              <a:r>
                <a:rPr lang="en-US" altLang="zh-CN" sz="1860" smtClean="0">
                  <a:latin typeface="楷体_GB2312" panose="02010609030101010101" pitchFamily="49" charset="-122"/>
                  <a:ea typeface="楷体_GB2312" panose="02010609030101010101" pitchFamily="49" charset="-122"/>
                  <a:sym typeface="+mn-ea"/>
                </a:rPr>
                <a:t>36</a:t>
              </a:r>
              <a:r>
                <a:rPr lang="zh-CN" altLang="en-US" sz="1860" smtClean="0">
                  <a:latin typeface="楷体_GB2312" panose="02010609030101010101" pitchFamily="49" charset="-122"/>
                  <a:ea typeface="楷体_GB2312" panose="02010609030101010101" pitchFamily="49" charset="-122"/>
                  <a:sym typeface="+mn-ea"/>
                </a:rPr>
                <a:t>岁 本科</a:t>
              </a:r>
            </a:p>
            <a:p>
              <a:pPr algn="ctr" defTabSz="913765" eaLnBrk="0" hangingPunct="0">
                <a:spcBef>
                  <a:spcPct val="0"/>
                </a:spcBef>
                <a:buFont typeface="Arial" panose="020B0604020202020204" pitchFamily="34" charset="0"/>
                <a:buNone/>
                <a:defRPr/>
              </a:pPr>
              <a:endParaRPr lang="zh-CN" altLang="en-US" sz="1865" b="1" dirty="0">
                <a:solidFill>
                  <a:prstClr val="black">
                    <a:lumMod val="65000"/>
                    <a:lumOff val="35000"/>
                  </a:prstClr>
                </a:solidFill>
              </a:endParaRPr>
            </a:p>
          </p:txBody>
        </p:sp>
        <p:sp>
          <p:nvSpPr>
            <p:cNvPr id="35850" name="矩形 17"/>
            <p:cNvSpPr>
              <a:spLocks noChangeArrowheads="1"/>
            </p:cNvSpPr>
            <p:nvPr/>
          </p:nvSpPr>
          <p:spPr bwMode="auto">
            <a:xfrm>
              <a:off x="5235" y="3268"/>
              <a:ext cx="1568" cy="725"/>
            </a:xfrm>
            <a:prstGeom prst="rect">
              <a:avLst/>
            </a:prstGeom>
            <a:noFill/>
            <a:ln w="9525">
              <a:noFill/>
              <a:miter lim="800000"/>
              <a:headEnd/>
              <a:tailEnd/>
            </a:ln>
          </p:spPr>
          <p:txBody>
            <a:bodyPr>
              <a:spAutoFit/>
            </a:bodyPr>
            <a:lstStyle/>
            <a:p>
              <a:pPr algn="ctr">
                <a:spcBef>
                  <a:spcPct val="20000"/>
                </a:spcBef>
              </a:pPr>
              <a:r>
                <a:rPr lang="zh-CN" altLang="en-US" sz="1200">
                  <a:latin typeface="楷体_GB2312"/>
                  <a:ea typeface="楷体_GB2312"/>
                  <a:cs typeface="楷体_GB2312"/>
                  <a:sym typeface="+mn-ea"/>
                </a:rPr>
                <a:t>中学数学</a:t>
              </a:r>
              <a:endParaRPr lang="zh-CN" altLang="en-US" sz="1200">
                <a:latin typeface="楷体_GB2312"/>
                <a:ea typeface="楷体_GB2312"/>
                <a:cs typeface="楷体_GB2312"/>
                <a:sym typeface="Calibri" pitchFamily="34" charset="0"/>
              </a:endParaRPr>
            </a:p>
            <a:p>
              <a:pPr algn="ctr">
                <a:spcBef>
                  <a:spcPct val="20000"/>
                </a:spcBef>
              </a:pPr>
              <a:r>
                <a:rPr lang="zh-CN" altLang="en-US" sz="1200">
                  <a:latin typeface="楷体_GB2312"/>
                  <a:ea typeface="楷体_GB2312"/>
                  <a:cs typeface="楷体_GB2312"/>
                  <a:sym typeface="+mn-ea"/>
                </a:rPr>
                <a:t>一级教师</a:t>
              </a:r>
            </a:p>
            <a:p>
              <a:pPr algn="ctr">
                <a:spcBef>
                  <a:spcPct val="20000"/>
                </a:spcBef>
              </a:pPr>
              <a:r>
                <a:rPr lang="zh-CN" altLang="en-US" sz="1200">
                  <a:latin typeface="楷体_GB2312"/>
                  <a:ea typeface="楷体_GB2312"/>
                  <a:cs typeface="楷体_GB2312"/>
                  <a:sym typeface="+mn-ea"/>
                </a:rPr>
                <a:t>武进区骨干教师</a:t>
              </a:r>
              <a:endParaRPr lang="zh-CN" altLang="en-US" sz="1200">
                <a:latin typeface="楷体_GB2312"/>
                <a:ea typeface="楷体_GB2312"/>
                <a:cs typeface="楷体_GB2312"/>
                <a:sym typeface="Calibri" pitchFamily="34" charset="0"/>
              </a:endParaRPr>
            </a:p>
            <a:p>
              <a:pPr algn="ctr">
                <a:spcBef>
                  <a:spcPct val="20000"/>
                </a:spcBef>
              </a:pPr>
              <a:endParaRPr lang="zh-CN" altLang="en-US" sz="1200">
                <a:latin typeface="楷体_GB2312"/>
                <a:ea typeface="楷体_GB2312"/>
                <a:cs typeface="楷体_GB2312"/>
                <a:sym typeface="Calibri" pitchFamily="34" charset="0"/>
              </a:endParaRPr>
            </a:p>
            <a:p>
              <a:pPr algn="ctr" eaLnBrk="0" hangingPunct="0">
                <a:lnSpc>
                  <a:spcPct val="120000"/>
                </a:lnSpc>
                <a:buFont typeface="Arial" charset="0"/>
                <a:buNone/>
              </a:pPr>
              <a:endParaRPr lang="zh-CN" altLang="en-US" sz="1200">
                <a:solidFill>
                  <a:srgbClr val="595959"/>
                </a:solidFill>
                <a:latin typeface="微软雅黑" pitchFamily="34" charset="-122"/>
                <a:ea typeface="微软雅黑" pitchFamily="34" charset="-122"/>
                <a:sym typeface="微软雅黑" pitchFamily="34" charset="-122"/>
              </a:endParaRPr>
            </a:p>
          </p:txBody>
        </p:sp>
        <p:pic>
          <p:nvPicPr>
            <p:cNvPr id="1026" name="Picture 2" descr="E:\严鑫遥观中学各项工作\图片\2015学校\IMG_20150901_073853 - 副本 - 副本.jpg"/>
            <p:cNvPicPr>
              <a:picLocks noChangeAspect="1" noChangeArrowheads="1"/>
            </p:cNvPicPr>
            <p:nvPr/>
          </p:nvPicPr>
          <p:blipFill>
            <a:blip r:embed="rId8" cstate="print"/>
            <a:srcRect l="23814" r="6191" b="10817"/>
            <a:stretch>
              <a:fillRect/>
            </a:stretch>
          </p:blipFill>
          <p:spPr bwMode="auto">
            <a:xfrm>
              <a:off x="5178" y="1179"/>
              <a:ext cx="1551" cy="15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28" name="Picture 1" descr="QQ图片20161205084509"/>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29" name="组合 17"/>
          <p:cNvGrpSpPr/>
          <p:nvPr/>
        </p:nvGrpSpPr>
        <p:grpSpPr bwMode="auto">
          <a:xfrm>
            <a:off x="-151002" y="-239707"/>
            <a:ext cx="1406866" cy="1674225"/>
            <a:chOff x="-209759" y="-106435"/>
            <a:chExt cx="1164097" cy="1253948"/>
          </a:xfrm>
        </p:grpSpPr>
        <p:grpSp>
          <p:nvGrpSpPr>
            <p:cNvPr id="30" name="组合 18"/>
            <p:cNvGrpSpPr/>
            <p:nvPr/>
          </p:nvGrpSpPr>
          <p:grpSpPr bwMode="auto">
            <a:xfrm>
              <a:off x="252115" y="568677"/>
              <a:ext cx="593515" cy="578836"/>
              <a:chOff x="0" y="0"/>
              <a:chExt cx="593515" cy="578836"/>
            </a:xfrm>
          </p:grpSpPr>
          <p:pic>
            <p:nvPicPr>
              <p:cNvPr id="35" name="Picture 7" descr="C:\Users\x201i\Desktop\水墨圆.png"/>
              <p:cNvPicPr>
                <a:picLocks noChangeAspect="1" noChangeArrowheads="1"/>
              </p:cNvPicPr>
              <p:nvPr/>
            </p:nvPicPr>
            <p:blipFill>
              <a:blip r:embed="rId10" cstate="print"/>
              <a:srcRect/>
              <a:stretch>
                <a:fillRect/>
              </a:stretch>
            </p:blipFill>
            <p:spPr bwMode="auto">
              <a:xfrm>
                <a:off x="0" y="0"/>
                <a:ext cx="593515" cy="578836"/>
              </a:xfrm>
              <a:prstGeom prst="rect">
                <a:avLst/>
              </a:prstGeom>
              <a:noFill/>
              <a:ln w="9525">
                <a:noFill/>
                <a:miter lim="800000"/>
                <a:headEnd/>
                <a:tailEnd/>
              </a:ln>
            </p:spPr>
          </p:pic>
          <p:pic>
            <p:nvPicPr>
              <p:cNvPr id="36" name="矩形 23"/>
              <p:cNvPicPr>
                <a:picLocks noChangeArrowheads="1"/>
              </p:cNvPicPr>
              <p:nvPr/>
            </p:nvPicPr>
            <p:blipFill>
              <a:blip r:embed="rId11" cstate="print"/>
              <a:srcRect/>
              <a:stretch>
                <a:fillRect/>
              </a:stretch>
            </p:blipFill>
            <p:spPr bwMode="auto">
              <a:xfrm>
                <a:off x="-118772" y="35474"/>
                <a:ext cx="743388" cy="608490"/>
              </a:xfrm>
              <a:prstGeom prst="rect">
                <a:avLst/>
              </a:prstGeom>
              <a:noFill/>
              <a:ln w="9525">
                <a:noFill/>
                <a:miter lim="800000"/>
                <a:headEnd/>
                <a:tailEnd/>
              </a:ln>
            </p:spPr>
          </p:pic>
        </p:grpSp>
        <p:grpSp>
          <p:nvGrpSpPr>
            <p:cNvPr id="31" name="组合 19"/>
            <p:cNvGrpSpPr/>
            <p:nvPr/>
          </p:nvGrpSpPr>
          <p:grpSpPr bwMode="auto">
            <a:xfrm>
              <a:off x="-209759" y="-106435"/>
              <a:ext cx="1164097" cy="1180748"/>
              <a:chOff x="-209759" y="-106435"/>
              <a:chExt cx="1164097" cy="1180748"/>
            </a:xfrm>
          </p:grpSpPr>
          <p:pic>
            <p:nvPicPr>
              <p:cNvPr id="32" name="矩形 20"/>
              <p:cNvPicPr>
                <a:picLocks noChangeArrowheads="1"/>
              </p:cNvPicPr>
              <p:nvPr/>
            </p:nvPicPr>
            <p:blipFill>
              <a:blip r:embed="rId12" cstate="print"/>
              <a:srcRect/>
              <a:stretch>
                <a:fillRect/>
              </a:stretch>
            </p:blipFill>
            <p:spPr bwMode="auto">
              <a:xfrm>
                <a:off x="-209759" y="-106435"/>
                <a:ext cx="955785" cy="910693"/>
              </a:xfrm>
              <a:prstGeom prst="rect">
                <a:avLst/>
              </a:prstGeom>
              <a:noFill/>
              <a:ln w="9525">
                <a:noFill/>
                <a:miter lim="800000"/>
                <a:headEnd/>
                <a:tailEnd/>
              </a:ln>
            </p:spPr>
          </p:pic>
          <p:pic>
            <p:nvPicPr>
              <p:cNvPr id="34" name="矩形 21"/>
              <p:cNvPicPr>
                <a:picLocks noChangeArrowheads="1"/>
              </p:cNvPicPr>
              <p:nvPr/>
            </p:nvPicPr>
            <p:blipFill>
              <a:blip r:embed="rId13" cstate="print"/>
              <a:srcRect/>
              <a:stretch>
                <a:fillRect/>
              </a:stretch>
            </p:blipFill>
            <p:spPr bwMode="auto">
              <a:xfrm>
                <a:off x="63819" y="101840"/>
                <a:ext cx="890519" cy="972473"/>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878"/>
                                        </p:tgtEl>
                                        <p:attrNameLst>
                                          <p:attrName>style.visibility</p:attrName>
                                        </p:attrNameLst>
                                      </p:cBhvr>
                                      <p:to>
                                        <p:strVal val="visible"/>
                                      </p:to>
                                    </p:set>
                                    <p:animEffect transition="in" filter="fade">
                                      <p:cBhvr>
                                        <p:cTn id="7" dur="2000"/>
                                        <p:tgtEl>
                                          <p:spTgt spid="3587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5881"/>
                                        </p:tgtEl>
                                        <p:attrNameLst>
                                          <p:attrName>style.visibility</p:attrName>
                                        </p:attrNameLst>
                                      </p:cBhvr>
                                      <p:to>
                                        <p:strVal val="visible"/>
                                      </p:to>
                                    </p:set>
                                    <p:animEffect transition="in" filter="fade">
                                      <p:cBhvr>
                                        <p:cTn id="11" dur="2000"/>
                                        <p:tgtEl>
                                          <p:spTgt spid="3588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5880"/>
                                        </p:tgtEl>
                                        <p:attrNameLst>
                                          <p:attrName>style.visibility</p:attrName>
                                        </p:attrNameLst>
                                      </p:cBhvr>
                                      <p:to>
                                        <p:strVal val="visible"/>
                                      </p:to>
                                    </p:set>
                                    <p:animEffect transition="in" filter="fade">
                                      <p:cBhvr>
                                        <p:cTn id="15" dur="2000"/>
                                        <p:tgtEl>
                                          <p:spTgt spid="35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ln w="22225">
                  <a:solidFill>
                    <a:schemeClr val="bg1"/>
                  </a:solidFill>
                  <a:prstDash val="solid"/>
                </a:ln>
                <a:solidFill>
                  <a:srgbClr val="002060"/>
                </a:solidFill>
                <a:latin typeface="方正隶二简体" panose="02010601030101010101" charset="-122"/>
                <a:ea typeface="方正隶二简体" panose="02010601030101010101" charset="-122"/>
              </a:rPr>
              <a:t>　　　　　　</a:t>
            </a:r>
            <a:r>
              <a:rPr lang="zh-CN" altLang="en-US" b="1" dirty="0" smtClean="0">
                <a:ln w="22225">
                  <a:solidFill>
                    <a:schemeClr val="bg1"/>
                  </a:solidFill>
                  <a:prstDash val="solid"/>
                </a:ln>
                <a:solidFill>
                  <a:srgbClr val="FF0000"/>
                </a:solidFill>
                <a:latin typeface="方正隶二简体" panose="02010601030101010101" charset="-122"/>
                <a:ea typeface="方正隶二简体" panose="02010601030101010101" charset="-122"/>
              </a:rPr>
              <a:t>　存在问题</a:t>
            </a:r>
            <a:br>
              <a:rPr lang="zh-CN" altLang="en-US" b="1" dirty="0" smtClean="0">
                <a:ln w="22225">
                  <a:solidFill>
                    <a:schemeClr val="bg1"/>
                  </a:solidFill>
                  <a:prstDash val="solid"/>
                </a:ln>
                <a:solidFill>
                  <a:srgbClr val="FF0000"/>
                </a:solidFill>
                <a:latin typeface="方正隶二简体" panose="02010601030101010101" charset="-122"/>
                <a:ea typeface="方正隶二简体" panose="02010601030101010101" charset="-122"/>
              </a:rPr>
            </a:br>
            <a:endParaRPr lang="zh-CN" altLang="en-US" dirty="0">
              <a:solidFill>
                <a:srgbClr val="FF0000"/>
              </a:solidFill>
            </a:endParaRPr>
          </a:p>
        </p:txBody>
      </p:sp>
      <p:sp>
        <p:nvSpPr>
          <p:cNvPr id="3" name="内容占位符 2"/>
          <p:cNvSpPr>
            <a:spLocks noGrp="1"/>
          </p:cNvSpPr>
          <p:nvPr>
            <p:ph idx="1"/>
          </p:nvPr>
        </p:nvSpPr>
        <p:spPr/>
        <p:txBody>
          <a:bodyPr/>
          <a:lstStyle/>
          <a:p>
            <a:r>
              <a:rPr lang="en-US" altLang="zh-CN" dirty="0" smtClean="0">
                <a:solidFill>
                  <a:srgbClr val="C00000"/>
                </a:solidFill>
                <a:latin typeface="微软雅黑" panose="020B0503020204020204" pitchFamily="34" charset="-122"/>
                <a:ea typeface="微软雅黑" panose="020B0503020204020204" pitchFamily="34" charset="-122"/>
                <a:cs typeface="宋体" panose="02010600030101010101" pitchFamily="2" charset="-122"/>
              </a:rPr>
              <a:t> </a:t>
            </a:r>
            <a:r>
              <a:rPr lang="zh-CN" altLang="en-US" sz="4000" dirty="0" smtClean="0">
                <a:solidFill>
                  <a:srgbClr val="C00000"/>
                </a:solidFill>
                <a:latin typeface="微软雅黑" panose="020B0503020204020204" pitchFamily="34" charset="-122"/>
                <a:ea typeface="微软雅黑" panose="020B0503020204020204" pitchFamily="34" charset="-122"/>
                <a:cs typeface="宋体" panose="02010600030101010101" pitchFamily="2" charset="-122"/>
              </a:rPr>
              <a:t>通过实践，我们认识到师生对常见疾病预防基本知识的知晓率是提高了， 但仍有相当部分的教职工、学生认为，健康教育是校医的事，如艾滋病离我还远，有麻痹轻视的思想。学校卫生工作人员(校医)还是很少机会定期进行业务知识培训、领证执业，一定程度上限制了健康教育的深入展开。</a:t>
            </a:r>
            <a:endParaRPr lang="zh-CN" altLang="en-US" sz="4000" dirty="0"/>
          </a:p>
        </p:txBody>
      </p:sp>
      <p:pic>
        <p:nvPicPr>
          <p:cNvPr id="4"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5" name="组合 17"/>
          <p:cNvGrpSpPr/>
          <p:nvPr/>
        </p:nvGrpSpPr>
        <p:grpSpPr bwMode="auto">
          <a:xfrm>
            <a:off x="-151002" y="-239707"/>
            <a:ext cx="1406866" cy="1674225"/>
            <a:chOff x="-209759" y="-106435"/>
            <a:chExt cx="1164097" cy="1253948"/>
          </a:xfrm>
        </p:grpSpPr>
        <p:grpSp>
          <p:nvGrpSpPr>
            <p:cNvPr id="6" name="组合 18"/>
            <p:cNvGrpSpPr/>
            <p:nvPr/>
          </p:nvGrpSpPr>
          <p:grpSpPr bwMode="auto">
            <a:xfrm>
              <a:off x="252115" y="568677"/>
              <a:ext cx="593515" cy="578836"/>
              <a:chOff x="0" y="0"/>
              <a:chExt cx="593515" cy="578836"/>
            </a:xfrm>
          </p:grpSpPr>
          <p:pic>
            <p:nvPicPr>
              <p:cNvPr id="10"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1"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7" name="组合 19"/>
            <p:cNvGrpSpPr/>
            <p:nvPr/>
          </p:nvGrpSpPr>
          <p:grpSpPr bwMode="auto">
            <a:xfrm>
              <a:off x="-209759" y="-106435"/>
              <a:ext cx="1164097" cy="1180748"/>
              <a:chOff x="-209759" y="-106435"/>
              <a:chExt cx="1164097" cy="1180748"/>
            </a:xfrm>
          </p:grpSpPr>
          <p:pic>
            <p:nvPicPr>
              <p:cNvPr id="8"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9" name="矩形 21"/>
              <p:cNvPicPr>
                <a:picLocks noChangeArrowheads="1"/>
              </p:cNvPicPr>
              <p:nvPr/>
            </p:nvPicPr>
            <p:blipFill>
              <a:blip r:embed="rId6" cstate="print"/>
              <a:srcRect/>
              <a:stretch>
                <a:fillRect/>
              </a:stretch>
            </p:blipFill>
            <p:spPr bwMode="auto">
              <a:xfrm>
                <a:off x="63819" y="101840"/>
                <a:ext cx="890519" cy="972473"/>
              </a:xfrm>
              <a:prstGeom prst="rect">
                <a:avLst/>
              </a:prstGeom>
              <a:noFill/>
              <a:ln w="9525">
                <a:noFill/>
                <a:miter lim="800000"/>
                <a:headEnd/>
                <a:tailEnd/>
              </a:ln>
            </p:spPr>
          </p:pic>
        </p:gr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31333" y="1879134"/>
            <a:ext cx="10422467" cy="4297829"/>
          </a:xfrm>
        </p:spPr>
        <p:txBody>
          <a:bodyPr/>
          <a:lstStyle/>
          <a:p>
            <a:pPr>
              <a:buNone/>
            </a:pPr>
            <a:r>
              <a:rPr lang="zh-CN" altLang="en-US" sz="4000" dirty="0" smtClean="0">
                <a:solidFill>
                  <a:srgbClr val="C00000"/>
                </a:solidFill>
                <a:latin typeface="微软雅黑" panose="020B0503020204020204" pitchFamily="34" charset="-122"/>
                <a:ea typeface="微软雅黑" panose="020B0503020204020204" pitchFamily="34" charset="-122"/>
                <a:cs typeface="宋体" panose="02010600030101010101" pitchFamily="2" charset="-122"/>
              </a:rPr>
              <a:t>我们明白，人人都享有健康的权力，人人也都负有维护自身和他人健康的责任。作为学校理所当然要肩负起健康促进的责任，应该提高每个学生的健康水平，为提高全民族的健康素质作出应有的成绩！我们将一如既往，不断地总结经验，找出不足，以更大的热情，百倍的努力，为实现健康促进的目标做好我们的工作</a:t>
            </a:r>
            <a:r>
              <a:rPr lang="zh-CN" altLang="en-US" dirty="0" smtClean="0">
                <a:solidFill>
                  <a:srgbClr val="C0000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dirty="0"/>
          </a:p>
        </p:txBody>
      </p:sp>
      <p:pic>
        <p:nvPicPr>
          <p:cNvPr id="11" name="Picture 1" descr="QQ图片2016120508450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sp>
        <p:nvSpPr>
          <p:cNvPr id="12" name="TextBox 11"/>
          <p:cNvSpPr txBox="1"/>
          <p:nvPr/>
        </p:nvSpPr>
        <p:spPr>
          <a:xfrm>
            <a:off x="2709644" y="612396"/>
            <a:ext cx="6241409" cy="1015663"/>
          </a:xfrm>
          <a:prstGeom prst="rect">
            <a:avLst/>
          </a:prstGeom>
          <a:noFill/>
        </p:spPr>
        <p:txBody>
          <a:bodyPr wrap="square" rtlCol="0">
            <a:spAutoFit/>
          </a:bodyPr>
          <a:lstStyle/>
          <a:p>
            <a:r>
              <a:rPr lang="zh-CN" altLang="en-US" sz="6000" dirty="0" smtClean="0">
                <a:solidFill>
                  <a:srgbClr val="FF0000"/>
                </a:solidFill>
              </a:rPr>
              <a:t>　　愿景展望</a:t>
            </a:r>
            <a:endParaRPr lang="zh-CN" altLang="en-US" sz="6000" dirty="0">
              <a:solidFill>
                <a:srgbClr val="FF0000"/>
              </a:solidFill>
            </a:endParaRPr>
          </a:p>
        </p:txBody>
      </p:sp>
      <p:grpSp>
        <p:nvGrpSpPr>
          <p:cNvPr id="13" name="组合 17"/>
          <p:cNvGrpSpPr/>
          <p:nvPr/>
        </p:nvGrpSpPr>
        <p:grpSpPr bwMode="auto">
          <a:xfrm>
            <a:off x="0" y="0"/>
            <a:ext cx="1406866" cy="1674225"/>
            <a:chOff x="-209759" y="-106435"/>
            <a:chExt cx="1164097" cy="1253948"/>
          </a:xfrm>
        </p:grpSpPr>
        <p:grpSp>
          <p:nvGrpSpPr>
            <p:cNvPr id="14" name="组合 18"/>
            <p:cNvGrpSpPr/>
            <p:nvPr/>
          </p:nvGrpSpPr>
          <p:grpSpPr bwMode="auto">
            <a:xfrm>
              <a:off x="252115" y="568677"/>
              <a:ext cx="593515" cy="578836"/>
              <a:chOff x="0" y="0"/>
              <a:chExt cx="593515" cy="578836"/>
            </a:xfrm>
          </p:grpSpPr>
          <p:pic>
            <p:nvPicPr>
              <p:cNvPr id="18" name="Picture 7" descr="C:\Users\x201i\Desktop\水墨圆.png"/>
              <p:cNvPicPr>
                <a:picLocks noChangeAspect="1" noChangeArrowheads="1"/>
              </p:cNvPicPr>
              <p:nvPr/>
            </p:nvPicPr>
            <p:blipFill>
              <a:blip r:embed="rId3" cstate="print"/>
              <a:srcRect/>
              <a:stretch>
                <a:fillRect/>
              </a:stretch>
            </p:blipFill>
            <p:spPr bwMode="auto">
              <a:xfrm>
                <a:off x="0" y="0"/>
                <a:ext cx="593515" cy="578836"/>
              </a:xfrm>
              <a:prstGeom prst="rect">
                <a:avLst/>
              </a:prstGeom>
              <a:noFill/>
              <a:ln w="9525">
                <a:noFill/>
                <a:miter lim="800000"/>
                <a:headEnd/>
                <a:tailEnd/>
              </a:ln>
            </p:spPr>
          </p:pic>
          <p:pic>
            <p:nvPicPr>
              <p:cNvPr id="19" name="矩形 23"/>
              <p:cNvPicPr>
                <a:picLocks noChangeArrowheads="1"/>
              </p:cNvPicPr>
              <p:nvPr/>
            </p:nvPicPr>
            <p:blipFill>
              <a:blip r:embed="rId4" cstate="print"/>
              <a:srcRect/>
              <a:stretch>
                <a:fillRect/>
              </a:stretch>
            </p:blipFill>
            <p:spPr bwMode="auto">
              <a:xfrm>
                <a:off x="-118772" y="35474"/>
                <a:ext cx="743388" cy="608490"/>
              </a:xfrm>
              <a:prstGeom prst="rect">
                <a:avLst/>
              </a:prstGeom>
              <a:noFill/>
              <a:ln w="9525">
                <a:noFill/>
                <a:miter lim="800000"/>
                <a:headEnd/>
                <a:tailEnd/>
              </a:ln>
            </p:spPr>
          </p:pic>
        </p:grpSp>
        <p:grpSp>
          <p:nvGrpSpPr>
            <p:cNvPr id="15" name="组合 19"/>
            <p:cNvGrpSpPr/>
            <p:nvPr/>
          </p:nvGrpSpPr>
          <p:grpSpPr bwMode="auto">
            <a:xfrm>
              <a:off x="-209759" y="-106435"/>
              <a:ext cx="1164097" cy="1180748"/>
              <a:chOff x="-209759" y="-106435"/>
              <a:chExt cx="1164097" cy="1180748"/>
            </a:xfrm>
          </p:grpSpPr>
          <p:pic>
            <p:nvPicPr>
              <p:cNvPr id="16" name="矩形 20"/>
              <p:cNvPicPr>
                <a:picLocks noChangeArrowheads="1"/>
              </p:cNvPicPr>
              <p:nvPr/>
            </p:nvPicPr>
            <p:blipFill>
              <a:blip r:embed="rId5" cstate="print"/>
              <a:srcRect/>
              <a:stretch>
                <a:fillRect/>
              </a:stretch>
            </p:blipFill>
            <p:spPr bwMode="auto">
              <a:xfrm>
                <a:off x="-209759" y="-106435"/>
                <a:ext cx="955785" cy="910693"/>
              </a:xfrm>
              <a:prstGeom prst="rect">
                <a:avLst/>
              </a:prstGeom>
              <a:noFill/>
              <a:ln w="9525">
                <a:noFill/>
                <a:miter lim="800000"/>
                <a:headEnd/>
                <a:tailEnd/>
              </a:ln>
            </p:spPr>
          </p:pic>
          <p:pic>
            <p:nvPicPr>
              <p:cNvPr id="17" name="矩形 21"/>
              <p:cNvPicPr>
                <a:picLocks noChangeArrowheads="1"/>
              </p:cNvPicPr>
              <p:nvPr/>
            </p:nvPicPr>
            <p:blipFill>
              <a:blip r:embed="rId6" cstate="print"/>
              <a:srcRect/>
              <a:stretch>
                <a:fillRect/>
              </a:stretch>
            </p:blipFill>
            <p:spPr bwMode="auto">
              <a:xfrm>
                <a:off x="63819" y="101840"/>
                <a:ext cx="890519" cy="972473"/>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黑体" pitchFamily="49" charset="-122"/>
                <a:ea typeface="黑体" pitchFamily="49" charset="-122"/>
              </a:rPr>
              <a:t>　　　　　　　</a:t>
            </a:r>
            <a:r>
              <a:rPr lang="zh-CN" altLang="en-US" dirty="0" smtClean="0">
                <a:solidFill>
                  <a:srgbClr val="FF0000"/>
                </a:solidFill>
                <a:latin typeface="黑体" pitchFamily="49" charset="-122"/>
                <a:ea typeface="黑体" pitchFamily="49" charset="-122"/>
              </a:rPr>
              <a:t>结 束 语</a:t>
            </a:r>
            <a:r>
              <a:rPr lang="zh-CN" altLang="en-US" dirty="0" smtClean="0">
                <a:latin typeface="黑体" pitchFamily="49" charset="-122"/>
                <a:ea typeface="黑体" pitchFamily="49" charset="-122"/>
              </a:rPr>
              <a:t/>
            </a:r>
            <a:br>
              <a:rPr lang="zh-CN" altLang="en-US" dirty="0" smtClean="0">
                <a:latin typeface="黑体" pitchFamily="49" charset="-122"/>
                <a:ea typeface="黑体" pitchFamily="49" charset="-122"/>
              </a:rPr>
            </a:br>
            <a:endParaRPr lang="zh-CN" altLang="en-US" dirty="0"/>
          </a:p>
        </p:txBody>
      </p:sp>
      <p:sp>
        <p:nvSpPr>
          <p:cNvPr id="3" name="内容占位符 2"/>
          <p:cNvSpPr>
            <a:spLocks noGrp="1"/>
          </p:cNvSpPr>
          <p:nvPr>
            <p:ph idx="1"/>
          </p:nvPr>
        </p:nvSpPr>
        <p:spPr/>
        <p:txBody>
          <a:bodyPr/>
          <a:lstStyle/>
          <a:p>
            <a:pPr>
              <a:lnSpc>
                <a:spcPct val="120000"/>
              </a:lnSpc>
              <a:spcBef>
                <a:spcPct val="50000"/>
              </a:spcBef>
            </a:pPr>
            <a:r>
              <a:rPr lang="en-US" altLang="zh-CN" sz="3600" dirty="0" smtClean="0">
                <a:solidFill>
                  <a:srgbClr val="FF0000"/>
                </a:solidFill>
                <a:latin typeface="Tahoma" pitchFamily="34" charset="0"/>
                <a:ea typeface="楷体_GB2312" pitchFamily="49" charset="-122"/>
              </a:rPr>
              <a:t> </a:t>
            </a:r>
            <a:r>
              <a:rPr lang="zh-CN" altLang="en-US" sz="3600" dirty="0" smtClean="0">
                <a:solidFill>
                  <a:srgbClr val="FF0000"/>
                </a:solidFill>
                <a:latin typeface="Tahoma" pitchFamily="34" charset="0"/>
              </a:rPr>
              <a:t>我们深知，我校的教育方兴未艾，我们现在仍然在摸索中前进，但我们一定会把这次健康促进学校评估作为推进我校教育教学发展的动力，不断提升内涵，提高质量，促进学生全面发展，为把芙蓉初级中学办成一所充满活力、特色鲜明的农村优质初中而努力奋斗！</a:t>
            </a:r>
          </a:p>
          <a:p>
            <a:pPr algn="r">
              <a:lnSpc>
                <a:spcPct val="120000"/>
              </a:lnSpc>
              <a:spcBef>
                <a:spcPct val="50000"/>
              </a:spcBef>
            </a:pPr>
            <a:r>
              <a:rPr lang="en-US" altLang="zh-CN" sz="3600" dirty="0" smtClean="0">
                <a:solidFill>
                  <a:srgbClr val="FF0000"/>
                </a:solidFill>
                <a:latin typeface="宋体"/>
              </a:rPr>
              <a:t>——</a:t>
            </a:r>
            <a:r>
              <a:rPr lang="zh-CN" altLang="en-US" sz="3600" dirty="0" smtClean="0">
                <a:solidFill>
                  <a:srgbClr val="FF0000"/>
                </a:solidFill>
                <a:latin typeface="Tahoma" pitchFamily="34" charset="0"/>
              </a:rPr>
              <a:t>武进区芙蓉初级中学</a:t>
            </a:r>
            <a:endParaRPr lang="zh-CN" altLang="en-US" sz="3600" dirty="0">
              <a:solidFill>
                <a:srgbClr val="FF0000"/>
              </a:solidFill>
            </a:endParaRPr>
          </a:p>
        </p:txBody>
      </p:sp>
      <p:grpSp>
        <p:nvGrpSpPr>
          <p:cNvPr id="4" name="组合 17"/>
          <p:cNvGrpSpPr/>
          <p:nvPr/>
        </p:nvGrpSpPr>
        <p:grpSpPr bwMode="auto">
          <a:xfrm>
            <a:off x="-151002" y="-239707"/>
            <a:ext cx="1406866" cy="1674225"/>
            <a:chOff x="-209759" y="-106435"/>
            <a:chExt cx="1164097" cy="1253948"/>
          </a:xfrm>
        </p:grpSpPr>
        <p:grpSp>
          <p:nvGrpSpPr>
            <p:cNvPr id="5" name="组合 18"/>
            <p:cNvGrpSpPr/>
            <p:nvPr/>
          </p:nvGrpSpPr>
          <p:grpSpPr bwMode="auto">
            <a:xfrm>
              <a:off x="252115" y="568677"/>
              <a:ext cx="593515" cy="578836"/>
              <a:chOff x="0" y="0"/>
              <a:chExt cx="593515" cy="578836"/>
            </a:xfrm>
          </p:grpSpPr>
          <p:pic>
            <p:nvPicPr>
              <p:cNvPr id="9" name="Picture 7" descr="C:\Users\x201i\Desktop\水墨圆.png"/>
              <p:cNvPicPr>
                <a:picLocks noChangeAspect="1" noChangeArrowheads="1"/>
              </p:cNvPicPr>
              <p:nvPr/>
            </p:nvPicPr>
            <p:blipFill>
              <a:blip r:embed="rId2" cstate="print"/>
              <a:srcRect/>
              <a:stretch>
                <a:fillRect/>
              </a:stretch>
            </p:blipFill>
            <p:spPr bwMode="auto">
              <a:xfrm>
                <a:off x="0" y="0"/>
                <a:ext cx="593515" cy="578836"/>
              </a:xfrm>
              <a:prstGeom prst="rect">
                <a:avLst/>
              </a:prstGeom>
              <a:noFill/>
              <a:ln w="9525">
                <a:noFill/>
                <a:miter lim="800000"/>
                <a:headEnd/>
                <a:tailEnd/>
              </a:ln>
            </p:spPr>
          </p:pic>
          <p:pic>
            <p:nvPicPr>
              <p:cNvPr id="10" name="矩形 23"/>
              <p:cNvPicPr>
                <a:picLocks noChangeArrowheads="1"/>
              </p:cNvPicPr>
              <p:nvPr/>
            </p:nvPicPr>
            <p:blipFill>
              <a:blip r:embed="rId3" cstate="print"/>
              <a:srcRect/>
              <a:stretch>
                <a:fillRect/>
              </a:stretch>
            </p:blipFill>
            <p:spPr bwMode="auto">
              <a:xfrm>
                <a:off x="-118772" y="35474"/>
                <a:ext cx="743388" cy="608490"/>
              </a:xfrm>
              <a:prstGeom prst="rect">
                <a:avLst/>
              </a:prstGeom>
              <a:noFill/>
              <a:ln w="9525">
                <a:noFill/>
                <a:miter lim="800000"/>
                <a:headEnd/>
                <a:tailEnd/>
              </a:ln>
            </p:spPr>
          </p:pic>
        </p:grpSp>
        <p:grpSp>
          <p:nvGrpSpPr>
            <p:cNvPr id="6" name="组合 19"/>
            <p:cNvGrpSpPr/>
            <p:nvPr/>
          </p:nvGrpSpPr>
          <p:grpSpPr bwMode="auto">
            <a:xfrm>
              <a:off x="-209759" y="-106435"/>
              <a:ext cx="1164097" cy="1180748"/>
              <a:chOff x="-209759" y="-106435"/>
              <a:chExt cx="1164097" cy="1180748"/>
            </a:xfrm>
          </p:grpSpPr>
          <p:pic>
            <p:nvPicPr>
              <p:cNvPr id="7" name="矩形 20"/>
              <p:cNvPicPr>
                <a:picLocks noChangeArrowheads="1"/>
              </p:cNvPicPr>
              <p:nvPr/>
            </p:nvPicPr>
            <p:blipFill>
              <a:blip r:embed="rId4" cstate="print"/>
              <a:srcRect/>
              <a:stretch>
                <a:fillRect/>
              </a:stretch>
            </p:blipFill>
            <p:spPr bwMode="auto">
              <a:xfrm>
                <a:off x="-209759" y="-106435"/>
                <a:ext cx="955785" cy="910693"/>
              </a:xfrm>
              <a:prstGeom prst="rect">
                <a:avLst/>
              </a:prstGeom>
              <a:noFill/>
              <a:ln w="9525">
                <a:noFill/>
                <a:miter lim="800000"/>
                <a:headEnd/>
                <a:tailEnd/>
              </a:ln>
            </p:spPr>
          </p:pic>
          <p:pic>
            <p:nvPicPr>
              <p:cNvPr id="8" name="矩形 21"/>
              <p:cNvPicPr>
                <a:picLocks noChangeArrowheads="1"/>
              </p:cNvPicPr>
              <p:nvPr/>
            </p:nvPicPr>
            <p:blipFill>
              <a:blip r:embed="rId5" cstate="print"/>
              <a:srcRect/>
              <a:stretch>
                <a:fillRect/>
              </a:stretch>
            </p:blipFill>
            <p:spPr bwMode="auto">
              <a:xfrm>
                <a:off x="63819" y="101840"/>
                <a:ext cx="890519" cy="972473"/>
              </a:xfrm>
              <a:prstGeom prst="rect">
                <a:avLst/>
              </a:prstGeom>
              <a:noFill/>
              <a:ln w="9525">
                <a:noFill/>
                <a:miter lim="800000"/>
                <a:headEnd/>
                <a:tailEnd/>
              </a:ln>
            </p:spPr>
          </p:pic>
        </p:grpSp>
      </p:grpSp>
      <p:pic>
        <p:nvPicPr>
          <p:cNvPr id="11" name="Picture 1" descr="QQ图片2016120508450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图片 8"/>
          <p:cNvPicPr>
            <a:picLocks noChangeAspect="1"/>
          </p:cNvPicPr>
          <p:nvPr/>
        </p:nvPicPr>
        <p:blipFill>
          <a:blip r:embed="rId2" cstate="print"/>
          <a:srcRect/>
          <a:stretch>
            <a:fillRect/>
          </a:stretch>
        </p:blipFill>
        <p:spPr bwMode="auto">
          <a:xfrm>
            <a:off x="8304213" y="1179513"/>
            <a:ext cx="3887787" cy="5021262"/>
          </a:xfrm>
          <a:prstGeom prst="rect">
            <a:avLst/>
          </a:prstGeom>
          <a:noFill/>
          <a:ln w="9525">
            <a:noFill/>
            <a:miter lim="800000"/>
            <a:headEnd/>
            <a:tailEnd/>
          </a:ln>
        </p:spPr>
      </p:pic>
      <p:sp>
        <p:nvSpPr>
          <p:cNvPr id="8" name="矩形 7"/>
          <p:cNvSpPr/>
          <p:nvPr/>
        </p:nvSpPr>
        <p:spPr>
          <a:xfrm>
            <a:off x="466725" y="1392238"/>
            <a:ext cx="6942138" cy="383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eaLnBrk="0" hangingPunct="0">
              <a:defRPr/>
            </a:pPr>
            <a:r>
              <a:rPr lang="zh-CN" sz="8000" b="1" dirty="0" smtClean="0">
                <a:solidFill>
                  <a:srgbClr val="C00000"/>
                </a:solidFill>
                <a:effectLst>
                  <a:outerShdw blurRad="38100" dist="38100" dir="2700000" algn="tl">
                    <a:srgbClr val="000000">
                      <a:alpha val="43137"/>
                    </a:srgbClr>
                  </a:outerShdw>
                  <a:reflection blurRad="25400" stA="30000" endPos="30000" dist="50800" dir="5400000" sy="-100000" algn="bl" rotWithShape="0"/>
                </a:effectLst>
              </a:rPr>
              <a:t>严谨 求实 创新  </a:t>
            </a:r>
            <a:endParaRPr lang="zh-CN" sz="8000" b="1" dirty="0">
              <a:solidFill>
                <a:srgbClr val="C00000"/>
              </a:solidFill>
              <a:effectLst>
                <a:outerShdw blurRad="38100" dist="38100" dir="2700000" algn="tl">
                  <a:srgbClr val="000000">
                    <a:alpha val="43137"/>
                  </a:srgbClr>
                </a:outerShdw>
                <a:reflection blurRad="25400" stA="30000" endPos="30000" dist="50800" dir="5400000" sy="-100000" algn="bl" rotWithShape="0"/>
              </a:effectLst>
            </a:endParaRPr>
          </a:p>
          <a:p>
            <a:pPr eaLnBrk="0" hangingPunct="0">
              <a:defRPr/>
            </a:pPr>
            <a:endParaRPr lang="en-US" altLang="zh-CN" sz="8000" b="1" dirty="0">
              <a:solidFill>
                <a:schemeClr val="tx2"/>
              </a:solidFill>
              <a:effectLst>
                <a:outerShdw blurRad="38100" dist="38100" dir="2700000" algn="tl">
                  <a:srgbClr val="000000">
                    <a:alpha val="43137"/>
                  </a:srgbClr>
                </a:outerShdw>
                <a:reflection blurRad="25400" stA="30000" endPos="30000" dist="50800" dir="5400000" sy="-100000" algn="bl" rotWithShape="0"/>
              </a:effectLst>
            </a:endParaRPr>
          </a:p>
          <a:p>
            <a:pPr eaLnBrk="0" hangingPunct="0">
              <a:defRPr/>
            </a:pPr>
            <a:r>
              <a:rPr lang="en-US" altLang="zh-CN" sz="8000" b="1" dirty="0" smtClean="0">
                <a:solidFill>
                  <a:schemeClr val="tx2"/>
                </a:solidFill>
                <a:effectLst>
                  <a:outerShdw blurRad="38100" dist="38100" dir="2700000" algn="tl">
                    <a:srgbClr val="000000">
                      <a:alpha val="43137"/>
                    </a:srgbClr>
                  </a:outerShdw>
                  <a:reflection blurRad="25400" stA="30000" endPos="30000" dist="50800" dir="5400000" sy="-100000" algn="bl" rotWithShape="0"/>
                </a:effectLst>
              </a:rPr>
              <a:t>THANKS</a:t>
            </a:r>
            <a:r>
              <a:rPr lang="zh-CN" altLang="en-US" sz="8000" b="1" dirty="0" smtClean="0">
                <a:solidFill>
                  <a:schemeClr val="tx2"/>
                </a:solidFill>
                <a:effectLst>
                  <a:outerShdw blurRad="38100" dist="38100" dir="2700000" algn="tl">
                    <a:srgbClr val="000000">
                      <a:alpha val="43137"/>
                    </a:srgbClr>
                  </a:outerShdw>
                  <a:reflection blurRad="25400" stA="30000" endPos="30000" dist="50800" dir="5400000" sy="-100000" algn="bl" rotWithShape="0"/>
                </a:effectLst>
              </a:rPr>
              <a:t>！</a:t>
            </a:r>
            <a:endParaRPr lang="zh-CN" altLang="en-US" sz="8000" b="1" dirty="0">
              <a:solidFill>
                <a:schemeClr val="tx2"/>
              </a:solidFill>
              <a:effectLst>
                <a:outerShdw blurRad="38100" dist="38100" dir="2700000" algn="tl">
                  <a:srgbClr val="000000">
                    <a:alpha val="43137"/>
                  </a:srgbClr>
                </a:outerShdw>
                <a:reflection blurRad="25400" stA="30000" endPos="30000" dist="50800" dir="5400000" sy="-100000" algn="bl" rotWithShape="0"/>
              </a:effectLst>
            </a:endParaRPr>
          </a:p>
        </p:txBody>
      </p:sp>
      <p:sp>
        <p:nvSpPr>
          <p:cNvPr id="2" name="矩形 1"/>
          <p:cNvSpPr/>
          <p:nvPr/>
        </p:nvSpPr>
        <p:spPr>
          <a:xfrm>
            <a:off x="5289550" y="6389688"/>
            <a:ext cx="5988050" cy="366712"/>
          </a:xfrm>
          <a:prstGeom prst="rect">
            <a:avLst/>
          </a:prstGeom>
        </p:spPr>
        <p:txBody>
          <a:bodyPr>
            <a:spAutoFit/>
          </a:bodyPr>
          <a:lstStyle/>
          <a:p>
            <a:pPr eaLnBrk="0" hangingPunct="0">
              <a:defRPr/>
            </a:pPr>
            <a:r>
              <a:rPr lang="zh-CN" altLang="en-US" dirty="0">
                <a:solidFill>
                  <a:schemeClr val="bg2">
                    <a:lumMod val="25000"/>
                  </a:schemeClr>
                </a:solidFill>
                <a:latin typeface="黑体" panose="02010600030101010101" pitchFamily="49" charset="-122"/>
                <a:ea typeface="黑体" panose="02010600030101010101" pitchFamily="49" charset="-122"/>
              </a:rPr>
              <a:t>         </a:t>
            </a:r>
            <a:r>
              <a:rPr lang="zh-CN" altLang="en-US" dirty="0">
                <a:solidFill>
                  <a:srgbClr val="FF0000"/>
                </a:solidFill>
                <a:latin typeface="黑体" panose="02010600030101010101" pitchFamily="49" charset="-122"/>
                <a:ea typeface="黑体" panose="02010600030101010101" pitchFamily="49" charset="-122"/>
              </a:rPr>
              <a:t>时间：</a:t>
            </a:r>
            <a:r>
              <a:rPr lang="zh-CN" altLang="en-US" dirty="0" smtClean="0">
                <a:solidFill>
                  <a:srgbClr val="FF0000"/>
                </a:solidFill>
                <a:latin typeface="黑体" panose="02010600030101010101" pitchFamily="49" charset="-122"/>
                <a:ea typeface="黑体" panose="02010600030101010101" pitchFamily="49" charset="-122"/>
              </a:rPr>
              <a:t>201</a:t>
            </a:r>
            <a:r>
              <a:rPr lang="en-US" altLang="zh-CN" dirty="0" smtClean="0">
                <a:solidFill>
                  <a:srgbClr val="FF0000"/>
                </a:solidFill>
                <a:latin typeface="黑体" panose="02010600030101010101" pitchFamily="49" charset="-122"/>
                <a:ea typeface="黑体" panose="02010600030101010101" pitchFamily="49" charset="-122"/>
              </a:rPr>
              <a:t>8</a:t>
            </a:r>
            <a:r>
              <a:rPr lang="zh-CN" altLang="en-US" dirty="0" smtClean="0">
                <a:solidFill>
                  <a:srgbClr val="FF0000"/>
                </a:solidFill>
                <a:latin typeface="黑体" panose="02010600030101010101" pitchFamily="49" charset="-122"/>
                <a:ea typeface="黑体" panose="02010600030101010101" pitchFamily="49" charset="-122"/>
              </a:rPr>
              <a:t>年</a:t>
            </a:r>
            <a:r>
              <a:rPr lang="en-US" altLang="zh-CN" dirty="0" smtClean="0">
                <a:solidFill>
                  <a:srgbClr val="FF0000"/>
                </a:solidFill>
                <a:latin typeface="黑体" panose="02010600030101010101" pitchFamily="49" charset="-122"/>
                <a:ea typeface="黑体" panose="02010600030101010101" pitchFamily="49" charset="-122"/>
              </a:rPr>
              <a:t>11</a:t>
            </a:r>
            <a:r>
              <a:rPr lang="zh-CN" altLang="en-US" dirty="0" smtClean="0">
                <a:solidFill>
                  <a:srgbClr val="FF0000"/>
                </a:solidFill>
                <a:latin typeface="黑体" panose="02010600030101010101" pitchFamily="49" charset="-122"/>
                <a:ea typeface="黑体" panose="02010600030101010101" pitchFamily="49" charset="-122"/>
              </a:rPr>
              <a:t>月</a:t>
            </a:r>
            <a:r>
              <a:rPr lang="en-US" altLang="zh-CN" dirty="0" smtClean="0">
                <a:solidFill>
                  <a:srgbClr val="FF0000"/>
                </a:solidFill>
                <a:latin typeface="黑体" panose="02010600030101010101" pitchFamily="49" charset="-122"/>
                <a:ea typeface="黑体" panose="02010600030101010101" pitchFamily="49" charset="-122"/>
              </a:rPr>
              <a:t>7</a:t>
            </a:r>
            <a:r>
              <a:rPr lang="zh-CN" altLang="en-US" dirty="0" smtClean="0">
                <a:solidFill>
                  <a:srgbClr val="FF0000"/>
                </a:solidFill>
                <a:latin typeface="黑体" panose="02010600030101010101" pitchFamily="49" charset="-122"/>
                <a:ea typeface="黑体" panose="02010600030101010101" pitchFamily="49" charset="-122"/>
              </a:rPr>
              <a:t>日</a:t>
            </a:r>
            <a:endParaRPr lang="zh-CN" altLang="en-US" dirty="0">
              <a:solidFill>
                <a:srgbClr val="FF0000"/>
              </a:solidFill>
              <a:latin typeface="黑体" panose="02010600030101010101" pitchFamily="49" charset="-122"/>
              <a:ea typeface="黑体" panose="02010600030101010101" pitchFamily="49" charset="-122"/>
            </a:endParaRPr>
          </a:p>
        </p:txBody>
      </p:sp>
      <p:pic>
        <p:nvPicPr>
          <p:cNvPr id="5" name="Picture 1" descr="QQ图片2016120508450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40954" y="-125834"/>
            <a:ext cx="2545391" cy="2239861"/>
          </a:xfrm>
          <a:prstGeom prst="rect">
            <a:avLst/>
          </a:prstGeom>
          <a:noFill/>
        </p:spPr>
      </p:pic>
      <p:grpSp>
        <p:nvGrpSpPr>
          <p:cNvPr id="7" name="组合 17"/>
          <p:cNvGrpSpPr/>
          <p:nvPr/>
        </p:nvGrpSpPr>
        <p:grpSpPr bwMode="auto">
          <a:xfrm>
            <a:off x="0" y="0"/>
            <a:ext cx="1406866" cy="1674225"/>
            <a:chOff x="-209759" y="-106435"/>
            <a:chExt cx="1164097" cy="1253948"/>
          </a:xfrm>
        </p:grpSpPr>
        <p:grpSp>
          <p:nvGrpSpPr>
            <p:cNvPr id="9" name="组合 18"/>
            <p:cNvGrpSpPr/>
            <p:nvPr/>
          </p:nvGrpSpPr>
          <p:grpSpPr bwMode="auto">
            <a:xfrm>
              <a:off x="252115" y="568677"/>
              <a:ext cx="593515" cy="578836"/>
              <a:chOff x="0" y="0"/>
              <a:chExt cx="593515" cy="578836"/>
            </a:xfrm>
          </p:grpSpPr>
          <p:pic>
            <p:nvPicPr>
              <p:cNvPr id="13" name="Picture 7" descr="C:\Users\x201i\Desktop\水墨圆.png"/>
              <p:cNvPicPr>
                <a:picLocks noChangeAspect="1" noChangeArrowheads="1"/>
              </p:cNvPicPr>
              <p:nvPr/>
            </p:nvPicPr>
            <p:blipFill>
              <a:blip r:embed="rId4" cstate="print"/>
              <a:srcRect/>
              <a:stretch>
                <a:fillRect/>
              </a:stretch>
            </p:blipFill>
            <p:spPr bwMode="auto">
              <a:xfrm>
                <a:off x="0" y="0"/>
                <a:ext cx="593515" cy="578836"/>
              </a:xfrm>
              <a:prstGeom prst="rect">
                <a:avLst/>
              </a:prstGeom>
              <a:noFill/>
              <a:ln w="9525">
                <a:noFill/>
                <a:miter lim="800000"/>
                <a:headEnd/>
                <a:tailEnd/>
              </a:ln>
            </p:spPr>
          </p:pic>
          <p:pic>
            <p:nvPicPr>
              <p:cNvPr id="14" name="矩形 23"/>
              <p:cNvPicPr>
                <a:picLocks noChangeArrowheads="1"/>
              </p:cNvPicPr>
              <p:nvPr/>
            </p:nvPicPr>
            <p:blipFill>
              <a:blip r:embed="rId5" cstate="print"/>
              <a:srcRect/>
              <a:stretch>
                <a:fillRect/>
              </a:stretch>
            </p:blipFill>
            <p:spPr bwMode="auto">
              <a:xfrm>
                <a:off x="-118772" y="35474"/>
                <a:ext cx="743388" cy="608490"/>
              </a:xfrm>
              <a:prstGeom prst="rect">
                <a:avLst/>
              </a:prstGeom>
              <a:noFill/>
              <a:ln w="9525">
                <a:noFill/>
                <a:miter lim="800000"/>
                <a:headEnd/>
                <a:tailEnd/>
              </a:ln>
            </p:spPr>
          </p:pic>
        </p:grpSp>
        <p:grpSp>
          <p:nvGrpSpPr>
            <p:cNvPr id="10" name="组合 19"/>
            <p:cNvGrpSpPr/>
            <p:nvPr/>
          </p:nvGrpSpPr>
          <p:grpSpPr bwMode="auto">
            <a:xfrm>
              <a:off x="-209759" y="-106435"/>
              <a:ext cx="1164097" cy="1180748"/>
              <a:chOff x="-209759" y="-106435"/>
              <a:chExt cx="1164097" cy="1180748"/>
            </a:xfrm>
          </p:grpSpPr>
          <p:pic>
            <p:nvPicPr>
              <p:cNvPr id="11" name="矩形 20"/>
              <p:cNvPicPr>
                <a:picLocks noChangeArrowheads="1"/>
              </p:cNvPicPr>
              <p:nvPr/>
            </p:nvPicPr>
            <p:blipFill>
              <a:blip r:embed="rId6" cstate="print"/>
              <a:srcRect/>
              <a:stretch>
                <a:fillRect/>
              </a:stretch>
            </p:blipFill>
            <p:spPr bwMode="auto">
              <a:xfrm>
                <a:off x="-209759" y="-106435"/>
                <a:ext cx="955785" cy="910693"/>
              </a:xfrm>
              <a:prstGeom prst="rect">
                <a:avLst/>
              </a:prstGeom>
              <a:noFill/>
              <a:ln w="9525">
                <a:noFill/>
                <a:miter lim="800000"/>
                <a:headEnd/>
                <a:tailEnd/>
              </a:ln>
            </p:spPr>
          </p:pic>
          <p:pic>
            <p:nvPicPr>
              <p:cNvPr id="12" name="矩形 21"/>
              <p:cNvPicPr>
                <a:picLocks noChangeArrowheads="1"/>
              </p:cNvPicPr>
              <p:nvPr/>
            </p:nvPicPr>
            <p:blipFill>
              <a:blip r:embed="rId7" cstate="print"/>
              <a:srcRect/>
              <a:stretch>
                <a:fillRect/>
              </a:stretch>
            </p:blipFill>
            <p:spPr bwMode="auto">
              <a:xfrm>
                <a:off x="63819" y="101840"/>
                <a:ext cx="890519" cy="972473"/>
              </a:xfrm>
              <a:prstGeom prst="rect">
                <a:avLst/>
              </a:prstGeom>
              <a:noFill/>
              <a:ln w="9525">
                <a:noFill/>
                <a:miter lim="800000"/>
                <a:headEnd/>
                <a:tailEnd/>
              </a:ln>
            </p:spPr>
          </p:pic>
        </p:grpSp>
      </p:grpSp>
    </p:spTree>
  </p:cSld>
  <p:clrMapOvr>
    <a:masterClrMapping/>
  </p:clrMapOvr>
  <p:transition spd="slow">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32467" y="990600"/>
            <a:ext cx="9633280" cy="804333"/>
          </a:xfrm>
        </p:spPr>
        <p:txBody>
          <a:bodyPr/>
          <a:lstStyle/>
          <a:p>
            <a:r>
              <a:rPr lang="zh-CN" altLang="en-US" dirty="0" smtClean="0">
                <a:solidFill>
                  <a:srgbClr val="FF0000"/>
                </a:solidFill>
                <a:latin typeface="方正隶书简体" panose="02010601030101010101" charset="-122"/>
                <a:ea typeface="方正隶书简体" panose="02010601030101010101" charset="-122"/>
              </a:rPr>
              <a:t>一、落实“和谐校园，健康快乐”创建目标，确立“健康第一”的观念。</a:t>
            </a:r>
            <a:br>
              <a:rPr lang="zh-CN" altLang="en-US" dirty="0" smtClean="0">
                <a:solidFill>
                  <a:srgbClr val="FF0000"/>
                </a:solidFill>
                <a:latin typeface="方正隶书简体" panose="02010601030101010101" charset="-122"/>
                <a:ea typeface="方正隶书简体" panose="02010601030101010101" charset="-122"/>
              </a:rPr>
            </a:br>
            <a:endParaRPr lang="zh-CN" altLang="en-US" dirty="0">
              <a:solidFill>
                <a:srgbClr val="FF0000"/>
              </a:solidFill>
            </a:endParaRPr>
          </a:p>
        </p:txBody>
      </p:sp>
      <p:sp>
        <p:nvSpPr>
          <p:cNvPr id="3" name="内容占位符 2"/>
          <p:cNvSpPr>
            <a:spLocks noGrp="1"/>
          </p:cNvSpPr>
          <p:nvPr>
            <p:ph idx="1"/>
          </p:nvPr>
        </p:nvSpPr>
        <p:spPr>
          <a:xfrm>
            <a:off x="1329266" y="1825625"/>
            <a:ext cx="10075333" cy="2687108"/>
          </a:xfrm>
        </p:spPr>
        <p:txBody>
          <a:bodyPr/>
          <a:lstStyle/>
          <a:p>
            <a:pPr>
              <a:buNone/>
            </a:pPr>
            <a:r>
              <a:rPr lang="zh-CN" altLang="en-US" b="1" kern="100" dirty="0" smtClean="0">
                <a:solidFill>
                  <a:schemeClr val="tx1">
                    <a:lumMod val="95000"/>
                    <a:lumOff val="5000"/>
                  </a:schemeClr>
                </a:solidFill>
                <a:ea typeface="+mj-lt"/>
                <a:cs typeface="Times New Roman" panose="02020603050405020304" pitchFamily="18" charset="0"/>
              </a:rPr>
              <a:t>　　</a:t>
            </a:r>
            <a:endParaRPr lang="zh-CN" altLang="en-US" dirty="0"/>
          </a:p>
        </p:txBody>
      </p:sp>
      <p:grpSp>
        <p:nvGrpSpPr>
          <p:cNvPr id="4" name="组合 17"/>
          <p:cNvGrpSpPr/>
          <p:nvPr/>
        </p:nvGrpSpPr>
        <p:grpSpPr bwMode="auto">
          <a:xfrm>
            <a:off x="0" y="0"/>
            <a:ext cx="1530350" cy="1750483"/>
            <a:chOff x="0" y="0"/>
            <a:chExt cx="845630" cy="1147513"/>
          </a:xfrm>
        </p:grpSpPr>
        <p:grpSp>
          <p:nvGrpSpPr>
            <p:cNvPr id="5" name="组合 18"/>
            <p:cNvGrpSpPr/>
            <p:nvPr/>
          </p:nvGrpSpPr>
          <p:grpSpPr bwMode="auto">
            <a:xfrm>
              <a:off x="252115" y="568677"/>
              <a:ext cx="593515" cy="578836"/>
              <a:chOff x="0" y="0"/>
              <a:chExt cx="593515" cy="578836"/>
            </a:xfrm>
          </p:grpSpPr>
          <p:pic>
            <p:nvPicPr>
              <p:cNvPr id="9" name="Picture 7" descr="C:\Users\x201i\Desktop\水墨圆.png"/>
              <p:cNvPicPr>
                <a:picLocks noChangeAspect="1" noChangeArrowheads="1"/>
              </p:cNvPicPr>
              <p:nvPr/>
            </p:nvPicPr>
            <p:blipFill>
              <a:blip r:embed="rId2" cstate="print"/>
              <a:srcRect/>
              <a:stretch>
                <a:fillRect/>
              </a:stretch>
            </p:blipFill>
            <p:spPr bwMode="auto">
              <a:xfrm>
                <a:off x="0" y="0"/>
                <a:ext cx="593515" cy="578836"/>
              </a:xfrm>
              <a:prstGeom prst="rect">
                <a:avLst/>
              </a:prstGeom>
              <a:noFill/>
              <a:ln w="9525">
                <a:noFill/>
                <a:miter lim="800000"/>
                <a:headEnd/>
                <a:tailEnd/>
              </a:ln>
            </p:spPr>
          </p:pic>
          <p:pic>
            <p:nvPicPr>
              <p:cNvPr id="10" name="矩形 23"/>
              <p:cNvPicPr>
                <a:picLocks noChangeArrowheads="1"/>
              </p:cNvPicPr>
              <p:nvPr/>
            </p:nvPicPr>
            <p:blipFill>
              <a:blip r:embed="rId3" cstate="print"/>
              <a:srcRect/>
              <a:stretch>
                <a:fillRect/>
              </a:stretch>
            </p:blipFill>
            <p:spPr bwMode="auto">
              <a:xfrm>
                <a:off x="-118772" y="35474"/>
                <a:ext cx="743388" cy="608490"/>
              </a:xfrm>
              <a:prstGeom prst="rect">
                <a:avLst/>
              </a:prstGeom>
              <a:noFill/>
              <a:ln w="9525">
                <a:noFill/>
                <a:miter lim="800000"/>
                <a:headEnd/>
                <a:tailEnd/>
              </a:ln>
            </p:spPr>
          </p:pic>
        </p:grpSp>
        <p:grpSp>
          <p:nvGrpSpPr>
            <p:cNvPr id="6" name="组合 19"/>
            <p:cNvGrpSpPr/>
            <p:nvPr/>
          </p:nvGrpSpPr>
          <p:grpSpPr bwMode="auto">
            <a:xfrm>
              <a:off x="0" y="0"/>
              <a:ext cx="749158" cy="761622"/>
              <a:chOff x="0" y="0"/>
              <a:chExt cx="749158" cy="761622"/>
            </a:xfrm>
          </p:grpSpPr>
          <p:pic>
            <p:nvPicPr>
              <p:cNvPr id="7" name="矩形 20"/>
              <p:cNvPicPr>
                <a:picLocks noChangeArrowheads="1"/>
              </p:cNvPicPr>
              <p:nvPr/>
            </p:nvPicPr>
            <p:blipFill>
              <a:blip r:embed="rId4" cstate="print"/>
              <a:srcRect/>
              <a:stretch>
                <a:fillRect/>
              </a:stretch>
            </p:blipFill>
            <p:spPr bwMode="auto">
              <a:xfrm>
                <a:off x="-209759" y="-106435"/>
                <a:ext cx="955785" cy="910693"/>
              </a:xfrm>
              <a:prstGeom prst="rect">
                <a:avLst/>
              </a:prstGeom>
              <a:noFill/>
              <a:ln w="9525">
                <a:noFill/>
                <a:miter lim="800000"/>
                <a:headEnd/>
                <a:tailEnd/>
              </a:ln>
            </p:spPr>
          </p:pic>
          <p:pic>
            <p:nvPicPr>
              <p:cNvPr id="8" name="矩形 21"/>
              <p:cNvPicPr>
                <a:picLocks noChangeArrowheads="1"/>
              </p:cNvPicPr>
              <p:nvPr/>
            </p:nvPicPr>
            <p:blipFill>
              <a:blip r:embed="rId5" cstate="print"/>
              <a:srcRect/>
              <a:stretch>
                <a:fillRect/>
              </a:stretch>
            </p:blipFill>
            <p:spPr bwMode="auto">
              <a:xfrm>
                <a:off x="2638" y="101840"/>
                <a:ext cx="951700" cy="906609"/>
              </a:xfrm>
              <a:prstGeom prst="rect">
                <a:avLst/>
              </a:prstGeom>
              <a:noFill/>
              <a:ln w="9525">
                <a:noFill/>
                <a:miter lim="800000"/>
                <a:headEnd/>
                <a:tailEnd/>
              </a:ln>
            </p:spPr>
          </p:pic>
        </p:grpSp>
      </p:grpSp>
      <p:grpSp>
        <p:nvGrpSpPr>
          <p:cNvPr id="11" name="组合 10"/>
          <p:cNvGrpSpPr/>
          <p:nvPr/>
        </p:nvGrpSpPr>
        <p:grpSpPr bwMode="auto">
          <a:xfrm>
            <a:off x="2822575" y="2451100"/>
            <a:ext cx="1243013" cy="1274763"/>
            <a:chOff x="2823284" y="1593436"/>
            <a:chExt cx="1241823" cy="1274782"/>
          </a:xfrm>
        </p:grpSpPr>
        <p:sp>
          <p:nvSpPr>
            <p:cNvPr id="12" name="椭圆 11"/>
            <p:cNvSpPr/>
            <p:nvPr/>
          </p:nvSpPr>
          <p:spPr>
            <a:xfrm>
              <a:off x="2823284" y="1593436"/>
              <a:ext cx="1241823" cy="1274782"/>
            </a:xfrm>
            <a:prstGeom prst="ellipse">
              <a:avLst/>
            </a:prstGeom>
            <a:noFill/>
            <a:ln w="762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nvSpPr>
          <p:spPr>
            <a:xfrm>
              <a:off x="2972208" y="1739488"/>
              <a:ext cx="943975" cy="1014745"/>
            </a:xfrm>
            <a:prstGeom prst="rect">
              <a:avLst/>
            </a:prstGeom>
            <a:noFill/>
          </p:spPr>
          <p:txBody>
            <a:bodyPr wrap="none">
              <a:spAutoFit/>
            </a:bodyPr>
            <a:lstStyle/>
            <a:p>
              <a:pPr algn="ctr" fontAlgn="auto">
                <a:spcBef>
                  <a:spcPts val="0"/>
                </a:spcBef>
                <a:spcAft>
                  <a:spcPts val="0"/>
                </a:spcAft>
                <a:defRPr/>
              </a:pPr>
              <a:r>
                <a:rPr lang="zh-CN" altLang="en-US" sz="6000" dirty="0">
                  <a:ln w="0"/>
                  <a:solidFill>
                    <a:schemeClr val="accent1">
                      <a:lumMod val="75000"/>
                    </a:schemeClr>
                  </a:solidFill>
                  <a:effectLst>
                    <a:outerShdw blurRad="38100" dist="19050" dir="2700000" algn="tl" rotWithShape="0">
                      <a:schemeClr val="dk1">
                        <a:alpha val="40000"/>
                      </a:schemeClr>
                    </a:outerShdw>
                  </a:effectLst>
                  <a:latin typeface="+mj-lt"/>
                  <a:ea typeface="+mj-lt"/>
                </a:rPr>
                <a:t>康</a:t>
              </a:r>
            </a:p>
          </p:txBody>
        </p:sp>
      </p:grpSp>
      <p:sp>
        <p:nvSpPr>
          <p:cNvPr id="14" name="椭圆 13"/>
          <p:cNvSpPr/>
          <p:nvPr/>
        </p:nvSpPr>
        <p:spPr>
          <a:xfrm>
            <a:off x="6619875" y="2462213"/>
            <a:ext cx="1241425" cy="1274762"/>
          </a:xfrm>
          <a:prstGeom prst="ellipse">
            <a:avLst/>
          </a:prstGeom>
          <a:noFill/>
          <a:ln w="7620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p:nvSpPr>
        <p:spPr>
          <a:xfrm>
            <a:off x="6767989" y="2623820"/>
            <a:ext cx="944880" cy="1014730"/>
          </a:xfrm>
          <a:prstGeom prst="rect">
            <a:avLst/>
          </a:prstGeom>
          <a:noFill/>
        </p:spPr>
        <p:txBody>
          <a:bodyPr wrap="none">
            <a:spAutoFit/>
          </a:bodyPr>
          <a:lstStyle/>
          <a:p>
            <a:pPr algn="ctr" fontAlgn="auto">
              <a:spcBef>
                <a:spcPts val="0"/>
              </a:spcBef>
              <a:spcAft>
                <a:spcPts val="0"/>
              </a:spcAft>
              <a:defRPr/>
            </a:pPr>
            <a:r>
              <a:rPr lang="zh-CN" altLang="en-US" sz="6000" dirty="0">
                <a:ln w="0"/>
                <a:solidFill>
                  <a:srgbClr val="FF6600"/>
                </a:solidFill>
                <a:effectLst>
                  <a:outerShdw blurRad="38100" dist="19050" dir="2700000" algn="tl" rotWithShape="0">
                    <a:schemeClr val="dk1">
                      <a:alpha val="40000"/>
                    </a:schemeClr>
                  </a:outerShdw>
                </a:effectLst>
                <a:latin typeface="+mj-lt"/>
                <a:ea typeface="+mj-lt"/>
              </a:rPr>
              <a:t>乐</a:t>
            </a:r>
          </a:p>
        </p:txBody>
      </p:sp>
      <p:sp>
        <p:nvSpPr>
          <p:cNvPr id="16" name="矩形 15"/>
          <p:cNvSpPr/>
          <p:nvPr/>
        </p:nvSpPr>
        <p:spPr>
          <a:xfrm>
            <a:off x="4221201" y="2880267"/>
            <a:ext cx="1129731" cy="369332"/>
          </a:xfrm>
          <a:prstGeom prst="rect">
            <a:avLst/>
          </a:prstGeom>
        </p:spPr>
        <p:txBody>
          <a:bodyPr wrap="square">
            <a:spAutoFit/>
          </a:bodyPr>
          <a:lstStyle/>
          <a:p>
            <a:pPr fontAlgn="auto">
              <a:spcBef>
                <a:spcPts val="0"/>
              </a:spcBef>
              <a:spcAft>
                <a:spcPts val="0"/>
              </a:spcAft>
              <a:defRPr/>
            </a:pPr>
            <a:r>
              <a:rPr lang="zh-CN" altLang="en-US" b="1" kern="100" dirty="0" smtClean="0">
                <a:solidFill>
                  <a:srgbClr val="FF0000"/>
                </a:solidFill>
                <a:ea typeface="+mj-lt"/>
                <a:cs typeface="Times New Roman" panose="02020603050405020304" pitchFamily="18" charset="0"/>
              </a:rPr>
              <a:t>健康第一</a:t>
            </a:r>
            <a:endParaRPr lang="zh-CN" altLang="en-US" b="1" dirty="0">
              <a:solidFill>
                <a:srgbClr val="FF0000"/>
              </a:solidFill>
              <a:ea typeface="+mj-lt"/>
            </a:endParaRPr>
          </a:p>
        </p:txBody>
      </p:sp>
      <p:sp>
        <p:nvSpPr>
          <p:cNvPr id="17" name="矩形 16"/>
          <p:cNvSpPr/>
          <p:nvPr/>
        </p:nvSpPr>
        <p:spPr>
          <a:xfrm>
            <a:off x="728133" y="4639733"/>
            <a:ext cx="8424334" cy="369332"/>
          </a:xfrm>
          <a:prstGeom prst="rect">
            <a:avLst/>
          </a:prstGeom>
        </p:spPr>
        <p:txBody>
          <a:bodyPr wrap="square">
            <a:spAutoFit/>
          </a:bodyPr>
          <a:lstStyle/>
          <a:p>
            <a:r>
              <a:rPr lang="zh-CN" altLang="en-US" dirty="0" smtClean="0">
                <a:solidFill>
                  <a:srgbClr val="FF0000"/>
                </a:solidFill>
              </a:rPr>
              <a:t>一、倡导文化育人，建设行知文化。</a:t>
            </a:r>
            <a:r>
              <a:rPr lang="zh-CN" altLang="zh-CN" dirty="0" smtClean="0">
                <a:solidFill>
                  <a:srgbClr val="FF0000"/>
                </a:solidFill>
              </a:rPr>
              <a:t>我们</a:t>
            </a:r>
            <a:r>
              <a:rPr lang="zh-CN" altLang="en-US" dirty="0" smtClean="0">
                <a:solidFill>
                  <a:srgbClr val="FF0000"/>
                </a:solidFill>
              </a:rPr>
              <a:t>以</a:t>
            </a:r>
            <a:r>
              <a:rPr lang="zh-CN" altLang="zh-CN" dirty="0" smtClean="0">
                <a:solidFill>
                  <a:srgbClr val="FF0000"/>
                </a:solidFill>
              </a:rPr>
              <a:t>“</a:t>
            </a:r>
            <a:r>
              <a:rPr lang="zh-CN" altLang="en-US" dirty="0" smtClean="0">
                <a:solidFill>
                  <a:srgbClr val="FF0000"/>
                </a:solidFill>
              </a:rPr>
              <a:t>行知</a:t>
            </a:r>
            <a:r>
              <a:rPr lang="zh-CN" altLang="zh-CN" dirty="0" smtClean="0">
                <a:solidFill>
                  <a:srgbClr val="FF0000"/>
                </a:solidFill>
              </a:rPr>
              <a:t>”为</a:t>
            </a:r>
            <a:r>
              <a:rPr lang="zh-CN" altLang="en-US" dirty="0" smtClean="0">
                <a:solidFill>
                  <a:srgbClr val="FF0000"/>
                </a:solidFill>
              </a:rPr>
              <a:t>主</a:t>
            </a:r>
            <a:r>
              <a:rPr lang="zh-CN" altLang="zh-CN" dirty="0" smtClean="0">
                <a:solidFill>
                  <a:srgbClr val="FF0000"/>
                </a:solidFill>
              </a:rPr>
              <a:t>题，推进学校文化建设</a:t>
            </a:r>
            <a:r>
              <a:rPr lang="zh-CN" altLang="zh-CN" dirty="0" smtClean="0"/>
              <a:t>。</a:t>
            </a:r>
            <a:endParaRPr lang="zh-CN" altLang="en-US" dirty="0" smtClean="0"/>
          </a:p>
        </p:txBody>
      </p:sp>
      <p:sp>
        <p:nvSpPr>
          <p:cNvPr id="18" name="矩形 17"/>
          <p:cNvSpPr/>
          <p:nvPr/>
        </p:nvSpPr>
        <p:spPr>
          <a:xfrm>
            <a:off x="8098936" y="2931068"/>
            <a:ext cx="1107996" cy="369332"/>
          </a:xfrm>
          <a:prstGeom prst="rect">
            <a:avLst/>
          </a:prstGeom>
        </p:spPr>
        <p:txBody>
          <a:bodyPr wrap="none">
            <a:spAutoFit/>
          </a:bodyPr>
          <a:lstStyle/>
          <a:p>
            <a:pPr fontAlgn="auto">
              <a:spcBef>
                <a:spcPts val="0"/>
              </a:spcBef>
              <a:spcAft>
                <a:spcPts val="0"/>
              </a:spcAft>
              <a:defRPr/>
            </a:pPr>
            <a:r>
              <a:rPr lang="zh-CN" altLang="en-US" b="1" kern="100" dirty="0" smtClean="0">
                <a:solidFill>
                  <a:srgbClr val="FF0000"/>
                </a:solidFill>
                <a:ea typeface="+mj-lt"/>
                <a:cs typeface="Times New Roman" panose="02020603050405020304" pitchFamily="18" charset="0"/>
              </a:rPr>
              <a:t>快乐成长</a:t>
            </a:r>
            <a:endParaRPr lang="zh-CN" altLang="en-US" b="1" dirty="0">
              <a:solidFill>
                <a:srgbClr val="FF0000"/>
              </a:solidFill>
              <a:ea typeface="+mj-lt"/>
            </a:endParaRPr>
          </a:p>
        </p:txBody>
      </p:sp>
      <p:pic>
        <p:nvPicPr>
          <p:cNvPr id="19" name="Picture 1" descr="QQ图片2016120508450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513815" y="-117447"/>
            <a:ext cx="2971800" cy="24606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7"/>
          <p:cNvGrpSpPr>
            <a:grpSpLocks noGrp="1"/>
          </p:cNvGrpSpPr>
          <p:nvPr/>
        </p:nvGrpSpPr>
        <p:grpSpPr bwMode="auto">
          <a:xfrm>
            <a:off x="0" y="0"/>
            <a:ext cx="1635853" cy="1409350"/>
            <a:chOff x="0" y="0"/>
            <a:chExt cx="845630" cy="1147513"/>
          </a:xfrm>
        </p:grpSpPr>
        <p:grpSp>
          <p:nvGrpSpPr>
            <p:cNvPr id="5" name="组合 18"/>
            <p:cNvGrpSpPr/>
            <p:nvPr/>
          </p:nvGrpSpPr>
          <p:grpSpPr bwMode="auto">
            <a:xfrm>
              <a:off x="252115" y="568677"/>
              <a:ext cx="593515" cy="578836"/>
              <a:chOff x="0" y="0"/>
              <a:chExt cx="593515" cy="578836"/>
            </a:xfrm>
          </p:grpSpPr>
          <p:pic>
            <p:nvPicPr>
              <p:cNvPr id="9" name="Picture 7" descr="C:\Users\x201i\Desktop\水墨圆.png"/>
              <p:cNvPicPr>
                <a:picLocks noChangeAspect="1" noChangeArrowheads="1"/>
              </p:cNvPicPr>
              <p:nvPr/>
            </p:nvPicPr>
            <p:blipFill>
              <a:blip r:embed="rId2" cstate="print"/>
              <a:srcRect/>
              <a:stretch>
                <a:fillRect/>
              </a:stretch>
            </p:blipFill>
            <p:spPr bwMode="auto">
              <a:xfrm>
                <a:off x="0" y="0"/>
                <a:ext cx="593515" cy="578836"/>
              </a:xfrm>
              <a:prstGeom prst="rect">
                <a:avLst/>
              </a:prstGeom>
              <a:noFill/>
              <a:ln w="9525">
                <a:noFill/>
                <a:miter lim="800000"/>
                <a:headEnd/>
                <a:tailEnd/>
              </a:ln>
            </p:spPr>
          </p:pic>
          <p:pic>
            <p:nvPicPr>
              <p:cNvPr id="10" name="矩形 23"/>
              <p:cNvPicPr>
                <a:picLocks noChangeArrowheads="1"/>
              </p:cNvPicPr>
              <p:nvPr/>
            </p:nvPicPr>
            <p:blipFill>
              <a:blip r:embed="rId3" cstate="print"/>
              <a:srcRect/>
              <a:stretch>
                <a:fillRect/>
              </a:stretch>
            </p:blipFill>
            <p:spPr bwMode="auto">
              <a:xfrm>
                <a:off x="-118772" y="35474"/>
                <a:ext cx="743388" cy="608490"/>
              </a:xfrm>
              <a:prstGeom prst="rect">
                <a:avLst/>
              </a:prstGeom>
              <a:noFill/>
              <a:ln w="9525">
                <a:noFill/>
                <a:miter lim="800000"/>
                <a:headEnd/>
                <a:tailEnd/>
              </a:ln>
            </p:spPr>
          </p:pic>
        </p:grpSp>
        <p:grpSp>
          <p:nvGrpSpPr>
            <p:cNvPr id="6" name="组合 19"/>
            <p:cNvGrpSpPr/>
            <p:nvPr/>
          </p:nvGrpSpPr>
          <p:grpSpPr bwMode="auto">
            <a:xfrm>
              <a:off x="0" y="0"/>
              <a:ext cx="749158" cy="761622"/>
              <a:chOff x="0" y="0"/>
              <a:chExt cx="749158" cy="761622"/>
            </a:xfrm>
          </p:grpSpPr>
          <p:pic>
            <p:nvPicPr>
              <p:cNvPr id="7" name="矩形 20"/>
              <p:cNvPicPr>
                <a:picLocks noChangeArrowheads="1"/>
              </p:cNvPicPr>
              <p:nvPr/>
            </p:nvPicPr>
            <p:blipFill>
              <a:blip r:embed="rId4" cstate="print"/>
              <a:srcRect/>
              <a:stretch>
                <a:fillRect/>
              </a:stretch>
            </p:blipFill>
            <p:spPr bwMode="auto">
              <a:xfrm>
                <a:off x="-209759" y="-106435"/>
                <a:ext cx="955785" cy="910693"/>
              </a:xfrm>
              <a:prstGeom prst="rect">
                <a:avLst/>
              </a:prstGeom>
              <a:noFill/>
              <a:ln w="9525">
                <a:noFill/>
                <a:miter lim="800000"/>
                <a:headEnd/>
                <a:tailEnd/>
              </a:ln>
            </p:spPr>
          </p:pic>
          <p:pic>
            <p:nvPicPr>
              <p:cNvPr id="8" name="矩形 21"/>
              <p:cNvPicPr>
                <a:picLocks noChangeArrowheads="1"/>
              </p:cNvPicPr>
              <p:nvPr/>
            </p:nvPicPr>
            <p:blipFill>
              <a:blip r:embed="rId5" cstate="print"/>
              <a:srcRect/>
              <a:stretch>
                <a:fillRect/>
              </a:stretch>
            </p:blipFill>
            <p:spPr bwMode="auto">
              <a:xfrm>
                <a:off x="2638" y="101840"/>
                <a:ext cx="951700" cy="906609"/>
              </a:xfrm>
              <a:prstGeom prst="rect">
                <a:avLst/>
              </a:prstGeom>
              <a:noFill/>
              <a:ln w="9525">
                <a:noFill/>
                <a:miter lim="800000"/>
                <a:headEnd/>
                <a:tailEnd/>
              </a:ln>
            </p:spPr>
          </p:pic>
        </p:grpSp>
      </p:grpSp>
      <p:sp>
        <p:nvSpPr>
          <p:cNvPr id="11" name="矩形 10"/>
          <p:cNvSpPr/>
          <p:nvPr/>
        </p:nvSpPr>
        <p:spPr>
          <a:xfrm>
            <a:off x="2971800" y="457199"/>
            <a:ext cx="6485467" cy="646331"/>
          </a:xfrm>
          <a:prstGeom prst="rect">
            <a:avLst/>
          </a:prstGeom>
        </p:spPr>
        <p:txBody>
          <a:bodyPr wrap="square">
            <a:spAutoFit/>
          </a:bodyPr>
          <a:lstStyle/>
          <a:p>
            <a:r>
              <a:rPr lang="zh-CN" altLang="en-US" dirty="0" smtClean="0">
                <a:solidFill>
                  <a:srgbClr val="0D0D0D"/>
                </a:solidFill>
                <a:latin typeface="方正隶书简体" panose="02010601030101010101" charset="-122"/>
                <a:ea typeface="方正隶书简体" panose="02010601030101010101" charset="-122"/>
              </a:rPr>
              <a:t>　　　　　　</a:t>
            </a:r>
            <a:r>
              <a:rPr lang="zh-CN" altLang="en-US" sz="3600" dirty="0" smtClean="0">
                <a:solidFill>
                  <a:srgbClr val="FF0000"/>
                </a:solidFill>
                <a:latin typeface="方正隶书简体" panose="02010601030101010101" charset="-122"/>
                <a:ea typeface="方正隶书简体" panose="02010601030101010101" charset="-122"/>
              </a:rPr>
              <a:t>健全组织，提高认识。</a:t>
            </a:r>
            <a:endParaRPr lang="zh-CN" altLang="en-US" sz="3600" dirty="0">
              <a:solidFill>
                <a:srgbClr val="FF0000"/>
              </a:solidFill>
              <a:latin typeface="方正隶书简体" panose="02010601030101010101" charset="-122"/>
              <a:ea typeface="方正隶书简体" panose="02010601030101010101" charset="-122"/>
            </a:endParaRPr>
          </a:p>
        </p:txBody>
      </p:sp>
      <p:grpSp>
        <p:nvGrpSpPr>
          <p:cNvPr id="12" name="Group 40"/>
          <p:cNvGrpSpPr>
            <a:grpSpLocks noGrp="1" noChangeAspect="1"/>
          </p:cNvGrpSpPr>
          <p:nvPr/>
        </p:nvGrpSpPr>
        <p:grpSpPr>
          <a:xfrm>
            <a:off x="812800" y="1786467"/>
            <a:ext cx="10338491" cy="4478665"/>
            <a:chOff x="2457" y="2230"/>
            <a:chExt cx="7242" cy="4076"/>
          </a:xfrm>
        </p:grpSpPr>
        <p:sp>
          <p:nvSpPr>
            <p:cNvPr id="13" name="AutoShape 41"/>
            <p:cNvSpPr>
              <a:spLocks noChangeAspect="1"/>
            </p:cNvSpPr>
            <p:nvPr/>
          </p:nvSpPr>
          <p:spPr>
            <a:xfrm>
              <a:off x="2457" y="2230"/>
              <a:ext cx="7200" cy="4076"/>
            </a:xfrm>
            <a:prstGeom prst="rect">
              <a:avLst/>
            </a:prstGeom>
            <a:noFill/>
            <a:ln w="9525">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en-US" sz="1800" dirty="0">
                <a:solidFill>
                  <a:srgbClr val="003399"/>
                </a:solidFill>
                <a:latin typeface="Garamond" pitchFamily="18" charset="0"/>
                <a:ea typeface="宋体" panose="02010600030101010101" pitchFamily="2" charset="-122"/>
              </a:endParaRPr>
            </a:p>
          </p:txBody>
        </p:sp>
        <p:sp>
          <p:nvSpPr>
            <p:cNvPr id="14" name="Text Box 42"/>
            <p:cNvSpPr txBox="1">
              <a:spLocks noChangeArrowheads="1"/>
            </p:cNvSpPr>
            <p:nvPr/>
          </p:nvSpPr>
          <p:spPr bwMode="auto">
            <a:xfrm>
              <a:off x="5336" y="2366"/>
              <a:ext cx="1563" cy="406"/>
            </a:xfrm>
            <a:prstGeom prst="rect">
              <a:avLst/>
            </a:prstGeom>
            <a:solidFill>
              <a:srgbClr val="FFFFFF"/>
            </a:solidFill>
            <a:ln w="22225">
              <a:solidFill>
                <a:schemeClr val="accent6">
                  <a:lumMod val="60000"/>
                  <a:lumOff val="40000"/>
                </a:schemeClr>
              </a:solidFill>
              <a:miter lim="800000"/>
            </a:ln>
          </p:spPr>
          <p:txBody>
            <a:bodyPr/>
            <a:lstStyle>
              <a:lvl1pPr eaLnBrk="0" hangingPunct="0">
                <a:defRPr sz="4000" b="1">
                  <a:solidFill>
                    <a:schemeClr val="tx1"/>
                  </a:solidFill>
                  <a:latin typeface="Verdana" panose="020B0604030504040204" pitchFamily="34" charset="0"/>
                  <a:ea typeface="宋体" panose="02010600030101010101" pitchFamily="2" charset="-122"/>
                </a:defRPr>
              </a:lvl1pPr>
              <a:lvl2pPr marL="742950" indent="-285750" eaLnBrk="0" hangingPunct="0">
                <a:defRPr sz="4000" b="1">
                  <a:solidFill>
                    <a:schemeClr val="tx1"/>
                  </a:solidFill>
                  <a:latin typeface="Verdana" panose="020B0604030504040204" pitchFamily="34" charset="0"/>
                  <a:ea typeface="宋体" panose="02010600030101010101" pitchFamily="2" charset="-122"/>
                </a:defRPr>
              </a:lvl2pPr>
              <a:lvl3pPr marL="1143000" indent="-228600" eaLnBrk="0" hangingPunct="0">
                <a:defRPr sz="4000" b="1">
                  <a:solidFill>
                    <a:schemeClr val="tx1"/>
                  </a:solidFill>
                  <a:latin typeface="Verdana" panose="020B0604030504040204" pitchFamily="34" charset="0"/>
                  <a:ea typeface="宋体" panose="02010600030101010101" pitchFamily="2" charset="-122"/>
                </a:defRPr>
              </a:lvl3pPr>
              <a:lvl4pPr marL="1600200" indent="-228600" eaLnBrk="0" hangingPunct="0">
                <a:defRPr sz="4000" b="1">
                  <a:solidFill>
                    <a:schemeClr val="tx1"/>
                  </a:solidFill>
                  <a:latin typeface="Verdana" panose="020B0604030504040204" pitchFamily="34" charset="0"/>
                  <a:ea typeface="宋体" panose="02010600030101010101" pitchFamily="2" charset="-122"/>
                </a:defRPr>
              </a:lvl4pPr>
              <a:lvl5pPr marL="2057400" indent="-228600" eaLnBrk="0" hangingPunct="0">
                <a:defRPr sz="4000" b="1">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sz="4000" b="1">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sz="4000" b="1">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sz="4000" b="1">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sz="4000" b="1">
                  <a:solidFill>
                    <a:schemeClr val="tx1"/>
                  </a:solidFill>
                  <a:latin typeface="Verdana" panose="020B060403050404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smtClean="0">
                  <a:ln>
                    <a:noFill/>
                  </a:ln>
                  <a:solidFill>
                    <a:srgbClr val="003399"/>
                  </a:solidFill>
                  <a:effectLst/>
                  <a:uLnTx/>
                  <a:uFillTx/>
                  <a:latin typeface="Garamond" pitchFamily="18" charset="0"/>
                  <a:ea typeface="宋体" panose="02010600030101010101" pitchFamily="2" charset="-122"/>
                  <a:cs typeface="+mn-cs"/>
                </a:rPr>
                <a:t>组长（王国伟）</a:t>
              </a:r>
            </a:p>
          </p:txBody>
        </p:sp>
        <p:sp>
          <p:nvSpPr>
            <p:cNvPr id="15" name="Line 43"/>
            <p:cNvSpPr/>
            <p:nvPr/>
          </p:nvSpPr>
          <p:spPr>
            <a:xfrm>
              <a:off x="6119" y="2773"/>
              <a:ext cx="0" cy="408"/>
            </a:xfrm>
            <a:prstGeom prst="line">
              <a:avLst/>
            </a:prstGeom>
            <a:ln w="28575" cap="flat" cmpd="sng">
              <a:solidFill>
                <a:srgbClr val="FF0000"/>
              </a:solidFill>
              <a:prstDash val="solid"/>
              <a:headEnd type="none" w="med" len="med"/>
              <a:tailEnd type="triangle" w="med" len="med"/>
            </a:ln>
          </p:spPr>
        </p:sp>
        <p:sp>
          <p:nvSpPr>
            <p:cNvPr id="16" name="Rectangle 44"/>
            <p:cNvSpPr>
              <a:spLocks noChangeArrowheads="1"/>
            </p:cNvSpPr>
            <p:nvPr/>
          </p:nvSpPr>
          <p:spPr bwMode="auto">
            <a:xfrm>
              <a:off x="5023" y="3180"/>
              <a:ext cx="2191" cy="409"/>
            </a:xfrm>
            <a:prstGeom prst="rect">
              <a:avLst/>
            </a:prstGeom>
            <a:solidFill>
              <a:srgbClr val="FFFFFF"/>
            </a:solidFill>
            <a:ln w="22225">
              <a:solidFill>
                <a:schemeClr val="accent6">
                  <a:lumMod val="60000"/>
                  <a:lumOff val="40000"/>
                </a:schemeClr>
              </a:solidFill>
              <a:miter lim="800000"/>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3399"/>
                  </a:solidFill>
                  <a:effectLst/>
                  <a:uLnTx/>
                  <a:uFillTx/>
                  <a:latin typeface="Garamond" pitchFamily="18" charset="0"/>
                  <a:ea typeface="宋体" panose="02010600030101010101" pitchFamily="2" charset="-122"/>
                  <a:cs typeface="+mn-cs"/>
                </a:rPr>
                <a:t>副组</a:t>
              </a:r>
              <a:r>
                <a:rPr kumimoji="0" lang="zh-CN" altLang="en-US" sz="2400" b="1" i="0" u="none" strike="noStrike" kern="1200" cap="none" spc="0" normalizeH="0" baseline="0" noProof="0" dirty="0" smtClean="0">
                  <a:ln>
                    <a:noFill/>
                  </a:ln>
                  <a:solidFill>
                    <a:srgbClr val="003399"/>
                  </a:solidFill>
                  <a:effectLst/>
                  <a:uLnTx/>
                  <a:uFillTx/>
                  <a:latin typeface="Garamond" pitchFamily="18" charset="0"/>
                  <a:ea typeface="宋体" panose="02010600030101010101" pitchFamily="2" charset="-122"/>
                  <a:cs typeface="+mn-cs"/>
                </a:rPr>
                <a:t>长（承波）</a:t>
              </a:r>
              <a:endParaRPr kumimoji="0" lang="zh-CN" altLang="en-US" sz="2400" b="1" i="0" u="none" strike="noStrike" kern="1200" cap="none" spc="0" normalizeH="0" baseline="0" noProof="0" dirty="0">
                <a:ln>
                  <a:noFill/>
                </a:ln>
                <a:solidFill>
                  <a:srgbClr val="003399"/>
                </a:solidFill>
                <a:effectLst/>
                <a:uLnTx/>
                <a:uFillTx/>
                <a:latin typeface="Garamond" pitchFamily="18" charset="0"/>
                <a:ea typeface="宋体" panose="02010600030101010101" pitchFamily="2" charset="-122"/>
                <a:cs typeface="+mn-cs"/>
              </a:endParaRPr>
            </a:p>
          </p:txBody>
        </p:sp>
        <p:sp>
          <p:nvSpPr>
            <p:cNvPr id="17" name="Line 45"/>
            <p:cNvSpPr/>
            <p:nvPr/>
          </p:nvSpPr>
          <p:spPr>
            <a:xfrm>
              <a:off x="6119" y="3589"/>
              <a:ext cx="0" cy="407"/>
            </a:xfrm>
            <a:prstGeom prst="line">
              <a:avLst/>
            </a:prstGeom>
            <a:ln w="28575" cap="flat" cmpd="sng">
              <a:solidFill>
                <a:srgbClr val="FF0000"/>
              </a:solidFill>
              <a:prstDash val="solid"/>
              <a:headEnd type="none" w="med" len="med"/>
              <a:tailEnd type="triangle" w="med" len="med"/>
            </a:ln>
          </p:spPr>
        </p:sp>
        <p:sp>
          <p:nvSpPr>
            <p:cNvPr id="18" name="Line 46"/>
            <p:cNvSpPr/>
            <p:nvPr/>
          </p:nvSpPr>
          <p:spPr>
            <a:xfrm flipV="1">
              <a:off x="3481" y="3990"/>
              <a:ext cx="5277" cy="6"/>
            </a:xfrm>
            <a:prstGeom prst="line">
              <a:avLst/>
            </a:prstGeom>
            <a:ln w="28575" cap="flat" cmpd="sng">
              <a:solidFill>
                <a:srgbClr val="FF0000"/>
              </a:solidFill>
              <a:prstDash val="solid"/>
              <a:headEnd type="none" w="med" len="med"/>
              <a:tailEnd type="none" w="med" len="med"/>
            </a:ln>
          </p:spPr>
        </p:sp>
        <p:sp>
          <p:nvSpPr>
            <p:cNvPr id="19" name="Line 47"/>
            <p:cNvSpPr/>
            <p:nvPr/>
          </p:nvSpPr>
          <p:spPr>
            <a:xfrm flipH="1">
              <a:off x="3481" y="4041"/>
              <a:ext cx="8" cy="241"/>
            </a:xfrm>
            <a:prstGeom prst="line">
              <a:avLst/>
            </a:prstGeom>
            <a:ln w="28575" cap="flat" cmpd="sng">
              <a:solidFill>
                <a:srgbClr val="FF0000"/>
              </a:solidFill>
              <a:prstDash val="solid"/>
              <a:headEnd type="none" w="med" len="med"/>
              <a:tailEnd type="none" w="med" len="med"/>
            </a:ln>
          </p:spPr>
        </p:sp>
        <p:sp>
          <p:nvSpPr>
            <p:cNvPr id="20" name="Line 48"/>
            <p:cNvSpPr/>
            <p:nvPr/>
          </p:nvSpPr>
          <p:spPr>
            <a:xfrm>
              <a:off x="5335" y="4010"/>
              <a:ext cx="1" cy="272"/>
            </a:xfrm>
            <a:prstGeom prst="line">
              <a:avLst/>
            </a:prstGeom>
            <a:ln w="28575" cap="flat" cmpd="sng">
              <a:solidFill>
                <a:srgbClr val="FF0000"/>
              </a:solidFill>
              <a:prstDash val="solid"/>
              <a:headEnd type="none" w="med" len="med"/>
              <a:tailEnd type="none" w="med" len="med"/>
            </a:ln>
          </p:spPr>
        </p:sp>
        <p:sp>
          <p:nvSpPr>
            <p:cNvPr id="21" name="Rectangle 52"/>
            <p:cNvSpPr>
              <a:spLocks noChangeArrowheads="1"/>
            </p:cNvSpPr>
            <p:nvPr/>
          </p:nvSpPr>
          <p:spPr bwMode="auto">
            <a:xfrm>
              <a:off x="6348" y="4579"/>
              <a:ext cx="1536" cy="408"/>
            </a:xfrm>
            <a:prstGeom prst="rect">
              <a:avLst/>
            </a:prstGeom>
            <a:solidFill>
              <a:srgbClr val="FFFFFF"/>
            </a:solidFill>
            <a:ln w="22225">
              <a:solidFill>
                <a:schemeClr val="accent6">
                  <a:lumMod val="60000"/>
                  <a:lumOff val="40000"/>
                </a:schemeClr>
              </a:solidFill>
              <a:miter lim="800000"/>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2400" b="1" dirty="0" smtClean="0">
                  <a:solidFill>
                    <a:srgbClr val="003399"/>
                  </a:solidFill>
                  <a:latin typeface="Garamond" pitchFamily="18" charset="0"/>
                  <a:ea typeface="宋体" panose="02010600030101010101" pitchFamily="2" charset="-122"/>
                </a:rPr>
                <a:t>共青团（费苗）</a:t>
              </a:r>
              <a:endParaRPr kumimoji="0" lang="zh-CN" altLang="en-US" sz="2400" b="1" i="0" u="none" strike="noStrike" kern="1200" cap="none" spc="0" normalizeH="0" baseline="0" noProof="0" dirty="0">
                <a:ln>
                  <a:noFill/>
                </a:ln>
                <a:solidFill>
                  <a:srgbClr val="003399"/>
                </a:solidFill>
                <a:effectLst/>
                <a:uLnTx/>
                <a:uFillTx/>
                <a:latin typeface="Garamond" pitchFamily="18" charset="0"/>
                <a:ea typeface="宋体" panose="02010600030101010101" pitchFamily="2" charset="-122"/>
                <a:cs typeface="+mn-cs"/>
              </a:endParaRPr>
            </a:p>
          </p:txBody>
        </p:sp>
        <p:sp>
          <p:nvSpPr>
            <p:cNvPr id="22" name="Line 53"/>
            <p:cNvSpPr/>
            <p:nvPr/>
          </p:nvSpPr>
          <p:spPr>
            <a:xfrm>
              <a:off x="3494" y="4271"/>
              <a:ext cx="0" cy="271"/>
            </a:xfrm>
            <a:prstGeom prst="line">
              <a:avLst/>
            </a:prstGeom>
            <a:ln w="28575" cap="flat" cmpd="sng">
              <a:solidFill>
                <a:srgbClr val="FF0000"/>
              </a:solidFill>
              <a:prstDash val="solid"/>
              <a:headEnd type="none" w="med" len="med"/>
              <a:tailEnd type="triangle" w="med" len="med"/>
            </a:ln>
          </p:spPr>
        </p:sp>
        <p:sp>
          <p:nvSpPr>
            <p:cNvPr id="23" name="Rectangle 54"/>
            <p:cNvSpPr>
              <a:spLocks noChangeArrowheads="1"/>
            </p:cNvSpPr>
            <p:nvPr/>
          </p:nvSpPr>
          <p:spPr bwMode="auto">
            <a:xfrm>
              <a:off x="2902" y="4542"/>
              <a:ext cx="1542" cy="409"/>
            </a:xfrm>
            <a:prstGeom prst="rect">
              <a:avLst/>
            </a:prstGeom>
            <a:solidFill>
              <a:srgbClr val="FFFFFF"/>
            </a:solidFill>
            <a:ln w="22225">
              <a:solidFill>
                <a:schemeClr val="accent6">
                  <a:lumMod val="60000"/>
                  <a:lumOff val="40000"/>
                </a:schemeClr>
              </a:solidFill>
              <a:miter lim="800000"/>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3399"/>
                  </a:solidFill>
                  <a:effectLst/>
                  <a:uLnTx/>
                  <a:uFillTx/>
                  <a:latin typeface="Garamond" pitchFamily="18" charset="0"/>
                  <a:ea typeface="宋体" panose="02010600030101010101" pitchFamily="2" charset="-122"/>
                  <a:cs typeface="+mn-cs"/>
                </a:rPr>
                <a:t>教务</a:t>
              </a:r>
              <a:r>
                <a:rPr kumimoji="0" lang="zh-CN" altLang="en-US" sz="2400" b="1" i="0" u="none" strike="noStrike" kern="1200" cap="none" spc="0" normalizeH="0" baseline="0" noProof="0" dirty="0" smtClean="0">
                  <a:ln>
                    <a:noFill/>
                  </a:ln>
                  <a:solidFill>
                    <a:srgbClr val="003399"/>
                  </a:solidFill>
                  <a:effectLst/>
                  <a:uLnTx/>
                  <a:uFillTx/>
                  <a:latin typeface="Garamond" pitchFamily="18" charset="0"/>
                  <a:ea typeface="宋体" panose="02010600030101010101" pitchFamily="2" charset="-122"/>
                  <a:cs typeface="+mn-cs"/>
                </a:rPr>
                <a:t>处（蒋劲）</a:t>
              </a:r>
              <a:endParaRPr kumimoji="0" lang="zh-CN" altLang="en-US" sz="2400" b="1" i="0" u="none" strike="noStrike" kern="1200" cap="none" spc="0" normalizeH="0" baseline="0" noProof="0" dirty="0">
                <a:ln>
                  <a:noFill/>
                </a:ln>
                <a:solidFill>
                  <a:srgbClr val="003399"/>
                </a:solidFill>
                <a:effectLst/>
                <a:uLnTx/>
                <a:uFillTx/>
                <a:latin typeface="Garamond" pitchFamily="18" charset="0"/>
                <a:ea typeface="宋体" panose="02010600030101010101" pitchFamily="2" charset="-122"/>
                <a:cs typeface="+mn-cs"/>
              </a:endParaRPr>
            </a:p>
          </p:txBody>
        </p:sp>
        <p:sp>
          <p:nvSpPr>
            <p:cNvPr id="24" name="Line 55"/>
            <p:cNvSpPr/>
            <p:nvPr/>
          </p:nvSpPr>
          <p:spPr>
            <a:xfrm flipH="1">
              <a:off x="5336" y="4271"/>
              <a:ext cx="1" cy="271"/>
            </a:xfrm>
            <a:prstGeom prst="line">
              <a:avLst/>
            </a:prstGeom>
            <a:ln w="28575" cap="flat" cmpd="sng">
              <a:solidFill>
                <a:srgbClr val="FF0000"/>
              </a:solidFill>
              <a:prstDash val="solid"/>
              <a:headEnd type="none" w="med" len="med"/>
              <a:tailEnd type="triangle" w="med" len="med"/>
            </a:ln>
          </p:spPr>
        </p:sp>
        <p:sp>
          <p:nvSpPr>
            <p:cNvPr id="25" name="Line 57"/>
            <p:cNvSpPr/>
            <p:nvPr/>
          </p:nvSpPr>
          <p:spPr>
            <a:xfrm flipH="1">
              <a:off x="7045" y="3997"/>
              <a:ext cx="1" cy="568"/>
            </a:xfrm>
            <a:prstGeom prst="line">
              <a:avLst/>
            </a:prstGeom>
            <a:ln w="28575" cap="flat" cmpd="sng">
              <a:solidFill>
                <a:srgbClr val="FF0000"/>
              </a:solidFill>
              <a:prstDash val="solid"/>
              <a:headEnd type="none" w="med" len="med"/>
              <a:tailEnd type="triangle" w="med" len="med"/>
            </a:ln>
          </p:spPr>
        </p:sp>
        <p:sp>
          <p:nvSpPr>
            <p:cNvPr id="26" name="Rectangle 58"/>
            <p:cNvSpPr>
              <a:spLocks noChangeArrowheads="1"/>
            </p:cNvSpPr>
            <p:nvPr/>
          </p:nvSpPr>
          <p:spPr bwMode="auto">
            <a:xfrm>
              <a:off x="8209" y="4579"/>
              <a:ext cx="1490" cy="409"/>
            </a:xfrm>
            <a:prstGeom prst="rect">
              <a:avLst/>
            </a:prstGeom>
            <a:solidFill>
              <a:srgbClr val="FFFFFF"/>
            </a:solidFill>
            <a:ln w="22225">
              <a:solidFill>
                <a:schemeClr val="accent6">
                  <a:lumMod val="60000"/>
                  <a:lumOff val="40000"/>
                </a:schemeClr>
              </a:solidFill>
              <a:miter lim="800000"/>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3399"/>
                  </a:solidFill>
                  <a:effectLst/>
                  <a:uLnTx/>
                  <a:uFillTx/>
                  <a:latin typeface="Garamond" pitchFamily="18" charset="0"/>
                  <a:ea typeface="宋体" panose="02010600030101010101" pitchFamily="2" charset="-122"/>
                  <a:cs typeface="+mn-cs"/>
                </a:rPr>
                <a:t>医务</a:t>
              </a:r>
              <a:r>
                <a:rPr kumimoji="0" lang="zh-CN" altLang="en-US" sz="2400" b="1" i="0" u="none" strike="noStrike" kern="1200" cap="none" spc="0" normalizeH="0" baseline="0" noProof="0" dirty="0" smtClean="0">
                  <a:ln>
                    <a:noFill/>
                  </a:ln>
                  <a:solidFill>
                    <a:srgbClr val="003399"/>
                  </a:solidFill>
                  <a:effectLst/>
                  <a:uLnTx/>
                  <a:uFillTx/>
                  <a:latin typeface="Garamond" pitchFamily="18" charset="0"/>
                  <a:ea typeface="宋体" panose="02010600030101010101" pitchFamily="2" charset="-122"/>
                  <a:cs typeface="+mn-cs"/>
                </a:rPr>
                <a:t>室（刘娣）</a:t>
              </a:r>
              <a:endParaRPr kumimoji="0" lang="zh-CN" altLang="en-US" sz="2400" b="1" i="0" u="none" strike="noStrike" kern="1200" cap="none" spc="0" normalizeH="0" baseline="0" noProof="0" dirty="0">
                <a:ln>
                  <a:noFill/>
                </a:ln>
                <a:solidFill>
                  <a:srgbClr val="003399"/>
                </a:solidFill>
                <a:effectLst/>
                <a:uLnTx/>
                <a:uFillTx/>
                <a:latin typeface="Garamond" pitchFamily="18" charset="0"/>
                <a:ea typeface="宋体" panose="02010600030101010101" pitchFamily="2" charset="-122"/>
                <a:cs typeface="+mn-cs"/>
              </a:endParaRPr>
            </a:p>
          </p:txBody>
        </p:sp>
        <p:sp>
          <p:nvSpPr>
            <p:cNvPr id="27" name="Line 59"/>
            <p:cNvSpPr/>
            <p:nvPr/>
          </p:nvSpPr>
          <p:spPr>
            <a:xfrm flipH="1">
              <a:off x="8757" y="3984"/>
              <a:ext cx="1" cy="595"/>
            </a:xfrm>
            <a:prstGeom prst="line">
              <a:avLst/>
            </a:prstGeom>
            <a:ln w="28575" cap="flat" cmpd="sng">
              <a:solidFill>
                <a:srgbClr val="FF0000"/>
              </a:solidFill>
              <a:prstDash val="solid"/>
              <a:headEnd type="none" w="med" len="med"/>
              <a:tailEnd type="triangle" w="med" len="med"/>
            </a:ln>
          </p:spPr>
        </p:sp>
        <p:sp>
          <p:nvSpPr>
            <p:cNvPr id="28" name="Rectangle 60"/>
            <p:cNvSpPr>
              <a:spLocks noChangeArrowheads="1"/>
            </p:cNvSpPr>
            <p:nvPr/>
          </p:nvSpPr>
          <p:spPr bwMode="auto">
            <a:xfrm>
              <a:off x="4665" y="4579"/>
              <a:ext cx="1517" cy="408"/>
            </a:xfrm>
            <a:prstGeom prst="rect">
              <a:avLst/>
            </a:prstGeom>
            <a:solidFill>
              <a:srgbClr val="FFFFFF"/>
            </a:solidFill>
            <a:ln w="22225">
              <a:solidFill>
                <a:schemeClr val="accent6">
                  <a:lumMod val="60000"/>
                  <a:lumOff val="40000"/>
                </a:schemeClr>
              </a:solidFill>
              <a:miter lim="800000"/>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3399"/>
                  </a:solidFill>
                  <a:effectLst/>
                  <a:uLnTx/>
                  <a:uFillTx/>
                  <a:latin typeface="Garamond" pitchFamily="18" charset="0"/>
                  <a:ea typeface="宋体" panose="02010600030101010101" pitchFamily="2" charset="-122"/>
                  <a:cs typeface="+mn-cs"/>
                </a:rPr>
                <a:t>政教</a:t>
              </a:r>
              <a:r>
                <a:rPr kumimoji="0" lang="zh-CN" altLang="en-US" sz="2400" b="1" i="0" u="none" strike="noStrike" kern="1200" cap="none" spc="0" normalizeH="0" baseline="0" noProof="0" dirty="0" smtClean="0">
                  <a:ln>
                    <a:noFill/>
                  </a:ln>
                  <a:solidFill>
                    <a:srgbClr val="003399"/>
                  </a:solidFill>
                  <a:effectLst/>
                  <a:uLnTx/>
                  <a:uFillTx/>
                  <a:latin typeface="Garamond" pitchFamily="18" charset="0"/>
                  <a:ea typeface="宋体" panose="02010600030101010101" pitchFamily="2" charset="-122"/>
                  <a:cs typeface="+mn-cs"/>
                </a:rPr>
                <a:t>处（黄勇）</a:t>
              </a:r>
              <a:endParaRPr kumimoji="0" lang="zh-CN" altLang="en-US" sz="2400" b="1" i="0" u="none" strike="noStrike" kern="1200" cap="none" spc="0" normalizeH="0" baseline="0" noProof="0" dirty="0">
                <a:ln>
                  <a:noFill/>
                </a:ln>
                <a:solidFill>
                  <a:srgbClr val="003399"/>
                </a:solidFill>
                <a:effectLst/>
                <a:uLnTx/>
                <a:uFillTx/>
                <a:latin typeface="Garamond" pitchFamily="18" charset="0"/>
                <a:ea typeface="宋体" panose="02010600030101010101" pitchFamily="2" charset="-122"/>
                <a:cs typeface="+mn-cs"/>
              </a:endParaRPr>
            </a:p>
          </p:txBody>
        </p:sp>
      </p:grpSp>
      <p:pic>
        <p:nvPicPr>
          <p:cNvPr id="29" name="Picture 1" descr="QQ图片2016120508450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513815" y="-117447"/>
            <a:ext cx="2971800" cy="2460625"/>
          </a:xfrm>
          <a:prstGeom prst="rect">
            <a:avLst/>
          </a:prstGeom>
          <a:noFill/>
        </p:spPr>
      </p:pic>
      <p:sp>
        <p:nvSpPr>
          <p:cNvPr id="30" name="TextBox 29"/>
          <p:cNvSpPr txBox="1"/>
          <p:nvPr/>
        </p:nvSpPr>
        <p:spPr>
          <a:xfrm>
            <a:off x="3454400" y="5071532"/>
            <a:ext cx="5020733" cy="492443"/>
          </a:xfrm>
          <a:prstGeom prst="rect">
            <a:avLst/>
          </a:prstGeom>
          <a:noFill/>
        </p:spPr>
        <p:txBody>
          <a:bodyPr wrap="square" rtlCol="0">
            <a:spAutoFit/>
          </a:bodyPr>
          <a:lstStyle/>
          <a:p>
            <a:r>
              <a:rPr lang="zh-CN" altLang="en-US" dirty="0" smtClean="0"/>
              <a:t>　　　　　　</a:t>
            </a:r>
            <a:r>
              <a:rPr lang="zh-CN" altLang="en-US" sz="2600" dirty="0" smtClean="0">
                <a:solidFill>
                  <a:srgbClr val="FF0000"/>
                </a:solidFill>
              </a:rPr>
              <a:t>　职责分明，分工明确。</a:t>
            </a:r>
            <a:endParaRPr lang="zh-CN" altLang="en-US" sz="2600"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a:grpSpLocks noGrp="1"/>
          </p:cNvGrpSpPr>
          <p:nvPr/>
        </p:nvGrpSpPr>
        <p:grpSpPr bwMode="auto">
          <a:xfrm>
            <a:off x="0" y="109057"/>
            <a:ext cx="1996735" cy="1423410"/>
            <a:chOff x="0" y="0"/>
            <a:chExt cx="845630" cy="1147513"/>
          </a:xfrm>
        </p:grpSpPr>
        <p:grpSp>
          <p:nvGrpSpPr>
            <p:cNvPr id="4" name="组合 18"/>
            <p:cNvGrpSpPr/>
            <p:nvPr/>
          </p:nvGrpSpPr>
          <p:grpSpPr bwMode="auto">
            <a:xfrm>
              <a:off x="252115" y="568677"/>
              <a:ext cx="593515" cy="578836"/>
              <a:chOff x="0" y="0"/>
              <a:chExt cx="593515" cy="578836"/>
            </a:xfrm>
          </p:grpSpPr>
          <p:pic>
            <p:nvPicPr>
              <p:cNvPr id="9" name="Picture 7" descr="C:\Users\x201i\Desktop\水墨圆.png"/>
              <p:cNvPicPr>
                <a:picLocks noChangeAspect="1" noChangeArrowheads="1"/>
              </p:cNvPicPr>
              <p:nvPr/>
            </p:nvPicPr>
            <p:blipFill>
              <a:blip r:embed="rId2" cstate="print"/>
              <a:srcRect/>
              <a:stretch>
                <a:fillRect/>
              </a:stretch>
            </p:blipFill>
            <p:spPr bwMode="auto">
              <a:xfrm>
                <a:off x="0" y="0"/>
                <a:ext cx="593515" cy="578836"/>
              </a:xfrm>
              <a:prstGeom prst="rect">
                <a:avLst/>
              </a:prstGeom>
              <a:noFill/>
              <a:ln w="9525">
                <a:noFill/>
                <a:miter lim="800000"/>
                <a:headEnd/>
                <a:tailEnd/>
              </a:ln>
            </p:spPr>
          </p:pic>
          <p:pic>
            <p:nvPicPr>
              <p:cNvPr id="10" name="矩形 23"/>
              <p:cNvPicPr>
                <a:picLocks noChangeArrowheads="1"/>
              </p:cNvPicPr>
              <p:nvPr/>
            </p:nvPicPr>
            <p:blipFill>
              <a:blip r:embed="rId3" cstate="print"/>
              <a:srcRect/>
              <a:stretch>
                <a:fillRect/>
              </a:stretch>
            </p:blipFill>
            <p:spPr bwMode="auto">
              <a:xfrm>
                <a:off x="-118772" y="35474"/>
                <a:ext cx="743388" cy="608490"/>
              </a:xfrm>
              <a:prstGeom prst="rect">
                <a:avLst/>
              </a:prstGeom>
              <a:noFill/>
              <a:ln w="9525">
                <a:noFill/>
                <a:miter lim="800000"/>
                <a:headEnd/>
                <a:tailEnd/>
              </a:ln>
            </p:spPr>
          </p:pic>
        </p:grpSp>
        <p:grpSp>
          <p:nvGrpSpPr>
            <p:cNvPr id="5" name="组合 19"/>
            <p:cNvGrpSpPr/>
            <p:nvPr/>
          </p:nvGrpSpPr>
          <p:grpSpPr bwMode="auto">
            <a:xfrm>
              <a:off x="0" y="0"/>
              <a:ext cx="749158" cy="761622"/>
              <a:chOff x="0" y="0"/>
              <a:chExt cx="749158" cy="761622"/>
            </a:xfrm>
          </p:grpSpPr>
          <p:pic>
            <p:nvPicPr>
              <p:cNvPr id="7" name="矩形 20"/>
              <p:cNvPicPr>
                <a:picLocks noChangeArrowheads="1"/>
              </p:cNvPicPr>
              <p:nvPr/>
            </p:nvPicPr>
            <p:blipFill>
              <a:blip r:embed="rId4" cstate="print"/>
              <a:srcRect/>
              <a:stretch>
                <a:fillRect/>
              </a:stretch>
            </p:blipFill>
            <p:spPr bwMode="auto">
              <a:xfrm>
                <a:off x="-209759" y="-106435"/>
                <a:ext cx="955785" cy="910693"/>
              </a:xfrm>
              <a:prstGeom prst="rect">
                <a:avLst/>
              </a:prstGeom>
              <a:noFill/>
              <a:ln w="9525">
                <a:noFill/>
                <a:miter lim="800000"/>
                <a:headEnd/>
                <a:tailEnd/>
              </a:ln>
            </p:spPr>
          </p:pic>
          <p:pic>
            <p:nvPicPr>
              <p:cNvPr id="8" name="矩形 21"/>
              <p:cNvPicPr>
                <a:picLocks noChangeArrowheads="1"/>
              </p:cNvPicPr>
              <p:nvPr/>
            </p:nvPicPr>
            <p:blipFill>
              <a:blip r:embed="rId5" cstate="print"/>
              <a:srcRect/>
              <a:stretch>
                <a:fillRect/>
              </a:stretch>
            </p:blipFill>
            <p:spPr bwMode="auto">
              <a:xfrm>
                <a:off x="2638" y="101840"/>
                <a:ext cx="951700" cy="906609"/>
              </a:xfrm>
              <a:prstGeom prst="rect">
                <a:avLst/>
              </a:prstGeom>
              <a:noFill/>
              <a:ln w="9525">
                <a:noFill/>
                <a:miter lim="800000"/>
                <a:headEnd/>
                <a:tailEnd/>
              </a:ln>
            </p:spPr>
          </p:pic>
        </p:grpSp>
      </p:grpSp>
      <p:sp>
        <p:nvSpPr>
          <p:cNvPr id="11" name="矩形 10"/>
          <p:cNvSpPr/>
          <p:nvPr/>
        </p:nvSpPr>
        <p:spPr>
          <a:xfrm>
            <a:off x="2743200" y="746666"/>
            <a:ext cx="6231467" cy="707886"/>
          </a:xfrm>
          <a:prstGeom prst="rect">
            <a:avLst/>
          </a:prstGeom>
        </p:spPr>
        <p:txBody>
          <a:bodyPr wrap="square">
            <a:spAutoFit/>
          </a:bodyPr>
          <a:lstStyle/>
          <a:p>
            <a:r>
              <a:rPr lang="zh-CN" altLang="en-US" sz="4000" dirty="0" smtClean="0">
                <a:solidFill>
                  <a:srgbClr val="FF0000"/>
                </a:solidFill>
                <a:latin typeface="方正隶书简体" panose="02010601030101010101" charset="-122"/>
                <a:ea typeface="方正隶书简体" panose="02010601030101010101" charset="-122"/>
              </a:rPr>
              <a:t>制定计划，措施落实</a:t>
            </a:r>
            <a:r>
              <a:rPr lang="zh-CN" altLang="en-US" sz="4000" dirty="0" smtClean="0">
                <a:solidFill>
                  <a:srgbClr val="0D0D0D"/>
                </a:solidFill>
                <a:latin typeface="方正隶书简体" panose="02010601030101010101" charset="-122"/>
                <a:ea typeface="方正隶书简体" panose="02010601030101010101" charset="-122"/>
              </a:rPr>
              <a:t>。</a:t>
            </a:r>
            <a:endParaRPr lang="zh-CN" altLang="en-US" sz="4000" dirty="0">
              <a:solidFill>
                <a:srgbClr val="0D0D0D"/>
              </a:solidFill>
              <a:latin typeface="方正隶书简体" panose="02010601030101010101" charset="-122"/>
              <a:ea typeface="方正隶书简体" panose="02010601030101010101" charset="-122"/>
            </a:endParaRPr>
          </a:p>
        </p:txBody>
      </p:sp>
      <p:pic>
        <p:nvPicPr>
          <p:cNvPr id="12" name="Picture 1" descr="QQ图片2016120508450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513815" y="-117447"/>
            <a:ext cx="2971800" cy="2460625"/>
          </a:xfrm>
          <a:prstGeom prst="rect">
            <a:avLst/>
          </a:prstGeom>
          <a:noFill/>
        </p:spPr>
      </p:pic>
      <p:pic>
        <p:nvPicPr>
          <p:cNvPr id="30722" name="Picture 2"/>
          <p:cNvPicPr>
            <a:picLocks noGrp="1" noChangeAspect="1" noChangeArrowheads="1"/>
          </p:cNvPicPr>
          <p:nvPr>
            <p:ph idx="1"/>
          </p:nvPr>
        </p:nvPicPr>
        <p:blipFill>
          <a:blip r:embed="rId7" cstate="print"/>
          <a:srcRect/>
          <a:stretch>
            <a:fillRect/>
          </a:stretch>
        </p:blipFill>
        <p:spPr bwMode="auto">
          <a:xfrm>
            <a:off x="533400" y="1664758"/>
            <a:ext cx="3410814" cy="4351338"/>
          </a:xfrm>
          <a:prstGeom prst="rect">
            <a:avLst/>
          </a:prstGeom>
          <a:noFill/>
          <a:ln w="9525">
            <a:noFill/>
            <a:miter lim="800000"/>
            <a:headEnd/>
            <a:tailEnd/>
          </a:ln>
        </p:spPr>
      </p:pic>
      <p:pic>
        <p:nvPicPr>
          <p:cNvPr id="14" name="图片 13" descr="IMG_9507.JPG"/>
          <p:cNvPicPr>
            <a:picLocks noChangeAspect="1"/>
          </p:cNvPicPr>
          <p:nvPr/>
        </p:nvPicPr>
        <p:blipFill>
          <a:blip r:embed="rId8" cstate="print"/>
          <a:stretch>
            <a:fillRect/>
          </a:stretch>
        </p:blipFill>
        <p:spPr>
          <a:xfrm>
            <a:off x="4004734" y="1484489"/>
            <a:ext cx="4072466" cy="2438400"/>
          </a:xfrm>
          <a:prstGeom prst="rect">
            <a:avLst/>
          </a:prstGeom>
        </p:spPr>
      </p:pic>
      <p:pic>
        <p:nvPicPr>
          <p:cNvPr id="15" name="图片 14" descr="微信图片_20180309093925.jpg"/>
          <p:cNvPicPr>
            <a:picLocks noChangeAspect="1"/>
          </p:cNvPicPr>
          <p:nvPr/>
        </p:nvPicPr>
        <p:blipFill>
          <a:blip r:embed="rId9" cstate="print"/>
          <a:stretch>
            <a:fillRect/>
          </a:stretch>
        </p:blipFill>
        <p:spPr>
          <a:xfrm>
            <a:off x="4013200" y="3937000"/>
            <a:ext cx="4140200" cy="2806700"/>
          </a:xfrm>
          <a:prstGeom prst="rect">
            <a:avLst/>
          </a:prstGeom>
        </p:spPr>
      </p:pic>
      <p:pic>
        <p:nvPicPr>
          <p:cNvPr id="16" name="图片 15" descr="5cfbafcc01084a0a80dd8730251bf506.jpg"/>
          <p:cNvPicPr>
            <a:picLocks noChangeAspect="1"/>
          </p:cNvPicPr>
          <p:nvPr/>
        </p:nvPicPr>
        <p:blipFill>
          <a:blip r:embed="rId10" cstate="print"/>
          <a:stretch>
            <a:fillRect/>
          </a:stretch>
        </p:blipFill>
        <p:spPr>
          <a:xfrm>
            <a:off x="8191500" y="2263775"/>
            <a:ext cx="3780367" cy="2835276"/>
          </a:xfrm>
          <a:prstGeom prst="rect">
            <a:avLst/>
          </a:prstGeom>
        </p:spPr>
      </p:pic>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TotalTime>
  <Words>2234</Words>
  <Application>Microsoft Office PowerPoint</Application>
  <PresentationFormat>自定义</PresentationFormat>
  <Paragraphs>271</Paragraphs>
  <Slides>64</Slides>
  <Notes>0</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64</vt:i4>
      </vt:variant>
    </vt:vector>
  </HeadingPairs>
  <TitlesOfParts>
    <vt:vector size="66" baseType="lpstr">
      <vt:lpstr>Office 主题</vt:lpstr>
      <vt:lpstr>Microsoft Excel 图表</vt:lpstr>
      <vt:lpstr>PowerPoint 演示文稿</vt:lpstr>
      <vt:lpstr>PowerPoint 演示文稿</vt:lpstr>
      <vt:lpstr>PowerPoint 演示文稿</vt:lpstr>
      <vt:lpstr>PowerPoint 演示文稿</vt:lpstr>
      <vt:lpstr>PowerPoint 演示文稿</vt:lpstr>
      <vt:lpstr>PowerPoint 演示文稿</vt:lpstr>
      <vt:lpstr>一、落实“和谐校园，健康快乐”创建目标，确立“健康第一”的观念。 </vt:lpstr>
      <vt:lpstr>PowerPoint 演示文稿</vt:lpstr>
      <vt:lpstr>PowerPoint 演示文稿</vt:lpstr>
      <vt:lpstr>PowerPoint 演示文稿</vt:lpstr>
      <vt:lpstr>PowerPoint 演示文稿</vt:lpstr>
      <vt:lpstr>　　　　健康教育黑板报宣传一 </vt:lpstr>
      <vt:lpstr>　　　　健康教育黑板报宣传二</vt:lpstr>
      <vt:lpstr>　　　卫生保健教师培训 </vt:lpstr>
      <vt:lpstr>　　　　　　快乐大课间 </vt:lpstr>
      <vt:lpstr>　　　　健　康　体　检 </vt:lpstr>
      <vt:lpstr>　　　　　　健　康　体　检 </vt:lpstr>
      <vt:lpstr> 心理健康教育讲座 </vt:lpstr>
      <vt:lpstr>　　　　全体教师心理健康知识考试</vt:lpstr>
      <vt:lpstr>　　　　　　安全教育 </vt:lpstr>
      <vt:lpstr>     三、加强教育教学常规管理，强化全体员工的健康教育责任。</vt:lpstr>
      <vt:lpstr>　　　　　　　教育教学篇</vt:lpstr>
      <vt:lpstr>　　　　　　班团活动篇</vt:lpstr>
      <vt:lpstr>　　　　　家校教育合作篇</vt:lpstr>
      <vt:lpstr>　　　　　家校教育合作篇</vt:lpstr>
      <vt:lpstr>　　　　　　　法制教育篇</vt:lpstr>
      <vt:lpstr>　　　　　学生社会实践活动篇</vt:lpstr>
      <vt:lpstr>　　　　　教师拓展活动篇</vt:lpstr>
      <vt:lpstr>四、改善学校物质环境，发展全体学生的健康技能。 </vt:lpstr>
      <vt:lpstr>　　　　　　加强校园文化熏陶二</vt:lpstr>
      <vt:lpstr> </vt:lpstr>
      <vt:lpstr>　　　　　　　菁菁校园篇(二) </vt:lpstr>
      <vt:lpstr>　　　　　　　菁菁校园篇(三) </vt:lpstr>
      <vt:lpstr>　　　　　　菁菁校园篇(四)</vt:lpstr>
      <vt:lpstr>　　　　　　菁菁校园篇(五)</vt:lpstr>
      <vt:lpstr>　　　　　教工活动之家 </vt:lpstr>
      <vt:lpstr>   五、打造行知文化、营造和谐氛围，建立良好的         学校人际关系。 </vt:lpstr>
      <vt:lpstr>　　　　　加强师德师风建设 </vt:lpstr>
      <vt:lpstr>　　　　　加强师德师风建设 </vt:lpstr>
      <vt:lpstr>PowerPoint 演示文稿</vt:lpstr>
      <vt:lpstr>　　　　　丰富的校园生活（食安篇）</vt:lpstr>
      <vt:lpstr>　　　　　丰富的校园生活（军训篇）</vt:lpstr>
      <vt:lpstr>　　　　　丰富的校园生活（文艺篇）</vt:lpstr>
      <vt:lpstr>　　　　　丰富的校园生活（爱心篇）</vt:lpstr>
      <vt:lpstr>　　　　　丰富的校园生活（志愿者篇）</vt:lpstr>
      <vt:lpstr>　　　　　丰富的校园生活（体育篇）</vt:lpstr>
      <vt:lpstr>　　　　丰富的校园生活（成长篇）</vt:lpstr>
      <vt:lpstr>　　　　　丰富的校园生活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存在问题 </vt:lpstr>
      <vt:lpstr>PowerPoint 演示文稿</vt:lpstr>
      <vt:lpstr>　　　　　　　结 束 语 </vt:lpstr>
      <vt:lpstr>PowerPoint 演示文稿</vt:lpstr>
    </vt:vector>
  </TitlesOfParts>
  <Company>topppt.cn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xb21cn</cp:lastModifiedBy>
  <cp:revision>151</cp:revision>
  <dcterms:created xsi:type="dcterms:W3CDTF">2015-06-22T12:09:00Z</dcterms:created>
  <dcterms:modified xsi:type="dcterms:W3CDTF">2018-10-31T02:53:57Z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2052-10.8.0.5715</vt:lpwstr>
  </property>
</Properties>
</file>