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50"/>
  </p:handoutMasterIdLst>
  <p:sldIdLst>
    <p:sldId id="626" r:id="rId3"/>
    <p:sldId id="721" r:id="rId4"/>
    <p:sldId id="722" r:id="rId5"/>
    <p:sldId id="664" r:id="rId6"/>
    <p:sldId id="773" r:id="rId7"/>
    <p:sldId id="799" r:id="rId8"/>
    <p:sldId id="800" r:id="rId9"/>
    <p:sldId id="801" r:id="rId10"/>
    <p:sldId id="802" r:id="rId11"/>
    <p:sldId id="803" r:id="rId12"/>
    <p:sldId id="804" r:id="rId13"/>
    <p:sldId id="806" r:id="rId14"/>
    <p:sldId id="807" r:id="rId15"/>
    <p:sldId id="808" r:id="rId16"/>
    <p:sldId id="798" r:id="rId17"/>
    <p:sldId id="776" r:id="rId18"/>
    <p:sldId id="777" r:id="rId19"/>
    <p:sldId id="778" r:id="rId20"/>
    <p:sldId id="779" r:id="rId21"/>
    <p:sldId id="780" r:id="rId22"/>
    <p:sldId id="781" r:id="rId23"/>
    <p:sldId id="782" r:id="rId24"/>
    <p:sldId id="783" r:id="rId25"/>
    <p:sldId id="784" r:id="rId26"/>
    <p:sldId id="785" r:id="rId27"/>
    <p:sldId id="786" r:id="rId28"/>
    <p:sldId id="787" r:id="rId29"/>
    <p:sldId id="788" r:id="rId30"/>
    <p:sldId id="719" r:id="rId31"/>
    <p:sldId id="789" r:id="rId32"/>
    <p:sldId id="790" r:id="rId33"/>
    <p:sldId id="791" r:id="rId34"/>
    <p:sldId id="792" r:id="rId35"/>
    <p:sldId id="793" r:id="rId36"/>
    <p:sldId id="794" r:id="rId37"/>
    <p:sldId id="795" r:id="rId38"/>
    <p:sldId id="796" r:id="rId39"/>
    <p:sldId id="809" r:id="rId40"/>
    <p:sldId id="810" r:id="rId41"/>
    <p:sldId id="811" r:id="rId42"/>
    <p:sldId id="812" r:id="rId43"/>
    <p:sldId id="813" r:id="rId44"/>
    <p:sldId id="814" r:id="rId45"/>
    <p:sldId id="815" r:id="rId46"/>
    <p:sldId id="816" r:id="rId47"/>
    <p:sldId id="720" r:id="rId48"/>
    <p:sldId id="772" r:id="rId49"/>
  </p:sldIdLst>
  <p:sldSz cx="9144000" cy="6858000" type="screen4x3"/>
  <p:notesSz cx="6858000" cy="9144000"/>
  <p:defaultTextStyle>
    <a:defPPr>
      <a:defRPr lang="zh-CN"/>
    </a:defPPr>
    <a:lvl1pPr marL="0" lvl="0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60"/>
    <p:restoredTop sz="99852"/>
  </p:normalViewPr>
  <p:slideViewPr>
    <p:cSldViewPr showGuides="1">
      <p:cViewPr>
        <p:scale>
          <a:sx n="75" d="100"/>
          <a:sy n="75" d="100"/>
        </p:scale>
        <p:origin x="-180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.emf"/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41.emf"/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44.emf"/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3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3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3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3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3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3.wmf"/></Relationships>
</file>

<file path=ppt/drawings/_rels/vmlDrawing39.vml.rels><?xml version="1.0" encoding="UTF-8" standalone="yes"?>
<Relationships xmlns="http://schemas.openxmlformats.org/package/2006/relationships"><Relationship Id="rId4" Type="http://schemas.openxmlformats.org/officeDocument/2006/relationships/image" Target="../media/image77.emf"/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3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3.wmf"/></Relationships>
</file>

<file path=ppt/drawings/_rels/vmlDrawing41.vml.rels><?xml version="1.0" encoding="UTF-8" standalone="yes"?>
<Relationships xmlns="http://schemas.openxmlformats.org/package/2006/relationships"><Relationship Id="rId4" Type="http://schemas.openxmlformats.org/officeDocument/2006/relationships/image" Target="../media/image81.emf"/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3.wmf"/></Relationships>
</file>

<file path=ppt/drawings/_rels/vmlDrawing42.vml.rels><?xml version="1.0" encoding="UTF-8" standalone="yes"?>
<Relationships xmlns="http://schemas.openxmlformats.org/package/2006/relationships"><Relationship Id="rId4" Type="http://schemas.openxmlformats.org/officeDocument/2006/relationships/image" Target="../media/image84.emf"/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3.wmf"/></Relationships>
</file>

<file path=ppt/drawings/_rels/vmlDrawing43.vml.rels><?xml version="1.0" encoding="UTF-8" standalone="yes"?>
<Relationships xmlns="http://schemas.openxmlformats.org/package/2006/relationships"><Relationship Id="rId4" Type="http://schemas.openxmlformats.org/officeDocument/2006/relationships/image" Target="../media/image87.emf"/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3.wmf"/></Relationships>
</file>

<file path=ppt/drawings/_rels/vmlDrawing44.vml.rels><?xml version="1.0" encoding="UTF-8" standalone="yes"?>
<Relationships xmlns="http://schemas.openxmlformats.org/package/2006/relationships"><Relationship Id="rId4" Type="http://schemas.openxmlformats.org/officeDocument/2006/relationships/image" Target="../media/image90.emf"/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emf"/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3" Type="http://schemas.openxmlformats.org/officeDocument/2006/relationships/image" Target="../media/image16.emf"/><Relationship Id="rId2" Type="http://schemas.openxmlformats.org/officeDocument/2006/relationships/image" Target="../media/image15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3" Type="http://schemas.openxmlformats.org/officeDocument/2006/relationships/image" Target="../media/image21.emf"/><Relationship Id="rId2" Type="http://schemas.openxmlformats.org/officeDocument/2006/relationships/image" Target="../media/image20.w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.emf"/><Relationship Id="rId3" Type="http://schemas.openxmlformats.org/officeDocument/2006/relationships/image" Target="../media/image25.emf"/><Relationship Id="rId2" Type="http://schemas.openxmlformats.org/officeDocument/2006/relationships/image" Target="../media/image24.wmf"/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A340C8-2FAE-476E-8204-9C1D4C9EB7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hangingPunct="1">
              <a:buNone/>
            </a:pPr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/>
          <p:cNvSpPr>
            <a:spLocks noGrp="1"/>
          </p:cNvSpPr>
          <p:nvPr>
            <p:ph sz="quarter" idx="10"/>
          </p:nvPr>
        </p:nvSpPr>
        <p:spPr>
          <a:xfrm>
            <a:off x="500034" y="619472"/>
            <a:ext cx="8143932" cy="43223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eaLnBrk="1" hangingPunct="0">
              <a:lnSpc>
                <a:spcPct val="130000"/>
              </a:lnSpc>
              <a:spcBef>
                <a:spcPts val="0"/>
              </a:spcBef>
              <a:buNone/>
              <a:defRPr sz="2400" b="0"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" Target="../slides/slide4.xml"/><Relationship Id="rId5" Type="http://schemas.openxmlformats.org/officeDocument/2006/relationships/slide" Target="../slides/slide46.xml"/><Relationship Id="rId4" Type="http://schemas.openxmlformats.org/officeDocument/2006/relationships/slide" Target="../slides/slide15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64" name="矩形 63"/>
          <p:cNvSpPr/>
          <p:nvPr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栏目导引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57"/>
          <p:cNvGrpSpPr/>
          <p:nvPr userDrawn="1"/>
        </p:nvGrpSpPr>
        <p:grpSpPr>
          <a:xfrm>
            <a:off x="-3551237" y="6308725"/>
            <a:ext cx="3551237" cy="549275"/>
            <a:chOff x="-2237" y="3974"/>
            <a:chExt cx="2237" cy="346"/>
          </a:xfrm>
        </p:grpSpPr>
        <p:sp>
          <p:nvSpPr>
            <p:cNvPr id="14" name="五边形 13">
              <a:hlinkClick r:id="rId4" action="ppaction://hlinksldjump"/>
            </p:cNvPr>
            <p:cNvSpPr/>
            <p:nvPr/>
          </p:nvSpPr>
          <p:spPr bwMode="auto">
            <a:xfrm>
              <a:off x="-1470" y="3996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探究案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讲练互动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五边形 18">
              <a:hlinkClick r:id="rId5" action="ppaction://hlinksldjump"/>
            </p:cNvPr>
            <p:cNvSpPr/>
            <p:nvPr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应用案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巩固提升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" name="五边形 13">
              <a:hlinkClick r:id="rId6" action="ppaction://hlinksldjump"/>
            </p:cNvPr>
            <p:cNvSpPr/>
            <p:nvPr/>
          </p:nvSpPr>
          <p:spPr bwMode="auto">
            <a:xfrm>
              <a:off x="-2237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预习案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自主学习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燕尾形 10"/>
          <p:cNvSpPr/>
          <p:nvPr/>
        </p:nvSpPr>
        <p:spPr>
          <a:xfrm>
            <a:off x="8818563" y="23813"/>
            <a:ext cx="287338" cy="306388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4572000" y="25400"/>
            <a:ext cx="4306888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章　数　列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image" Target="../media/image29.e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7.e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3.wmf"/><Relationship Id="rId12" Type="http://schemas.openxmlformats.org/officeDocument/2006/relationships/vmlDrawing" Target="../drawings/vmlDrawing9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30.emf"/><Relationship Id="rId1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.bin"/><Relationship Id="rId8" Type="http://schemas.openxmlformats.org/officeDocument/2006/relationships/image" Target="../media/image33.emf"/><Relationship Id="rId7" Type="http://schemas.openxmlformats.org/officeDocument/2006/relationships/oleObject" Target="../embeddings/oleObject39.bin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1.emf"/><Relationship Id="rId3" Type="http://schemas.openxmlformats.org/officeDocument/2006/relationships/oleObject" Target="../embeddings/oleObject37.bin"/><Relationship Id="rId2" Type="http://schemas.openxmlformats.org/officeDocument/2006/relationships/image" Target="../media/image3.wmf"/><Relationship Id="rId14" Type="http://schemas.openxmlformats.org/officeDocument/2006/relationships/vmlDrawing" Target="../drawings/vmlDrawing10.v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35.emf"/><Relationship Id="rId11" Type="http://schemas.openxmlformats.org/officeDocument/2006/relationships/oleObject" Target="../embeddings/oleObject41.bin"/><Relationship Id="rId10" Type="http://schemas.openxmlformats.org/officeDocument/2006/relationships/image" Target="../media/image34.emf"/><Relationship Id="rId1" Type="http://schemas.openxmlformats.org/officeDocument/2006/relationships/oleObject" Target="../embeddings/oleObject36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38.emf"/><Relationship Id="rId7" Type="http://schemas.openxmlformats.org/officeDocument/2006/relationships/oleObject" Target="../embeddings/oleObject45.bin"/><Relationship Id="rId6" Type="http://schemas.openxmlformats.org/officeDocument/2006/relationships/image" Target="../media/image37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6.emf"/><Relationship Id="rId3" Type="http://schemas.openxmlformats.org/officeDocument/2006/relationships/oleObject" Target="../embeddings/oleObject43.bin"/><Relationship Id="rId2" Type="http://schemas.openxmlformats.org/officeDocument/2006/relationships/image" Target="../media/image3.wmf"/><Relationship Id="rId10" Type="http://schemas.openxmlformats.org/officeDocument/2006/relationships/vmlDrawing" Target="../drawings/vmlDrawing11.vml"/><Relationship Id="rId1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41.emf"/><Relationship Id="rId7" Type="http://schemas.openxmlformats.org/officeDocument/2006/relationships/oleObject" Target="../embeddings/oleObject49.bin"/><Relationship Id="rId6" Type="http://schemas.openxmlformats.org/officeDocument/2006/relationships/image" Target="../media/image40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39.emf"/><Relationship Id="rId3" Type="http://schemas.openxmlformats.org/officeDocument/2006/relationships/oleObject" Target="../embeddings/oleObject47.bin"/><Relationship Id="rId2" Type="http://schemas.openxmlformats.org/officeDocument/2006/relationships/image" Target="../media/image3.wmf"/><Relationship Id="rId10" Type="http://schemas.openxmlformats.org/officeDocument/2006/relationships/vmlDrawing" Target="../drawings/vmlDrawing12.vml"/><Relationship Id="rId1" Type="http://schemas.openxmlformats.org/officeDocument/2006/relationships/oleObject" Target="../embeddings/oleObject46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44.emf"/><Relationship Id="rId7" Type="http://schemas.openxmlformats.org/officeDocument/2006/relationships/oleObject" Target="../embeddings/oleObject53.bin"/><Relationship Id="rId6" Type="http://schemas.openxmlformats.org/officeDocument/2006/relationships/image" Target="../media/image43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2.emf"/><Relationship Id="rId3" Type="http://schemas.openxmlformats.org/officeDocument/2006/relationships/oleObject" Target="../embeddings/oleObject51.bin"/><Relationship Id="rId2" Type="http://schemas.openxmlformats.org/officeDocument/2006/relationships/image" Target="../media/image3.wmf"/><Relationship Id="rId10" Type="http://schemas.openxmlformats.org/officeDocument/2006/relationships/vmlDrawing" Target="../drawings/vmlDrawing13.vml"/><Relationship Id="rId1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4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emf"/><Relationship Id="rId3" Type="http://schemas.openxmlformats.org/officeDocument/2006/relationships/oleObject" Target="../embeddings/oleObject55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47.emf"/><Relationship Id="rId3" Type="http://schemas.openxmlformats.org/officeDocument/2006/relationships/oleObject" Target="../embeddings/oleObject57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56.bin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9.emf"/><Relationship Id="rId3" Type="http://schemas.openxmlformats.org/officeDocument/2006/relationships/oleObject" Target="../embeddings/oleObject60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5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50.emf"/><Relationship Id="rId3" Type="http://schemas.openxmlformats.org/officeDocument/2006/relationships/oleObject" Target="../embeddings/oleObject62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61.bin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2.emf"/><Relationship Id="rId3" Type="http://schemas.openxmlformats.org/officeDocument/2006/relationships/oleObject" Target="../embeddings/oleObject65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9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3.emf"/><Relationship Id="rId3" Type="http://schemas.openxmlformats.org/officeDocument/2006/relationships/oleObject" Target="../embeddings/oleObject67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66.bin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0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4.emf"/><Relationship Id="rId3" Type="http://schemas.openxmlformats.org/officeDocument/2006/relationships/oleObject" Target="../embeddings/oleObject69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68.bin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1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5.emf"/><Relationship Id="rId3" Type="http://schemas.openxmlformats.org/officeDocument/2006/relationships/oleObject" Target="../embeddings/oleObject71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70.bin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2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6.emf"/><Relationship Id="rId3" Type="http://schemas.openxmlformats.org/officeDocument/2006/relationships/oleObject" Target="../embeddings/oleObject73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7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3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57.emf"/><Relationship Id="rId3" Type="http://schemas.openxmlformats.org/officeDocument/2006/relationships/oleObject" Target="../embeddings/oleObject75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74.bin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4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9.emf"/><Relationship Id="rId3" Type="http://schemas.openxmlformats.org/officeDocument/2006/relationships/oleObject" Target="../embeddings/oleObject78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77.bin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5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0.emf"/><Relationship Id="rId3" Type="http://schemas.openxmlformats.org/officeDocument/2006/relationships/oleObject" Target="../embeddings/oleObject80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79.bin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6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1.emf"/><Relationship Id="rId3" Type="http://schemas.openxmlformats.org/officeDocument/2006/relationships/oleObject" Target="../embeddings/oleObject82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81.bin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7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2.emf"/><Relationship Id="rId3" Type="http://schemas.openxmlformats.org/officeDocument/2006/relationships/oleObject" Target="../embeddings/oleObject84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83.bin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8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4.emf"/><Relationship Id="rId3" Type="http://schemas.openxmlformats.org/officeDocument/2006/relationships/oleObject" Target="../embeddings/oleObject86.bin"/><Relationship Id="rId2" Type="http://schemas.openxmlformats.org/officeDocument/2006/relationships/image" Target="../media/image63.emf"/><Relationship Id="rId1" Type="http://schemas.openxmlformats.org/officeDocument/2006/relationships/oleObject" Target="../embeddings/oleObject85.bin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e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9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5.emf"/><Relationship Id="rId3" Type="http://schemas.openxmlformats.org/officeDocument/2006/relationships/oleObject" Target="../embeddings/oleObject88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87.bin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0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6.emf"/><Relationship Id="rId3" Type="http://schemas.openxmlformats.org/officeDocument/2006/relationships/oleObject" Target="../embeddings/oleObject90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89.bin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1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7.emf"/><Relationship Id="rId3" Type="http://schemas.openxmlformats.org/officeDocument/2006/relationships/oleObject" Target="../embeddings/oleObject92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91.bin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2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8.emf"/><Relationship Id="rId3" Type="http://schemas.openxmlformats.org/officeDocument/2006/relationships/oleObject" Target="../embeddings/oleObject94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93.bin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3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9.emf"/><Relationship Id="rId3" Type="http://schemas.openxmlformats.org/officeDocument/2006/relationships/oleObject" Target="../embeddings/oleObject96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95.bin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4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0.emf"/><Relationship Id="rId3" Type="http://schemas.openxmlformats.org/officeDocument/2006/relationships/oleObject" Target="../embeddings/oleObject98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97.bin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5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1.emf"/><Relationship Id="rId3" Type="http://schemas.openxmlformats.org/officeDocument/2006/relationships/oleObject" Target="../embeddings/oleObject100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99.bin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6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2.emf"/><Relationship Id="rId3" Type="http://schemas.openxmlformats.org/officeDocument/2006/relationships/oleObject" Target="../embeddings/oleObject102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101.bin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7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3.emf"/><Relationship Id="rId3" Type="http://schemas.openxmlformats.org/officeDocument/2006/relationships/oleObject" Target="../embeddings/oleObject104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103.bin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8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4.emf"/><Relationship Id="rId3" Type="http://schemas.openxmlformats.org/officeDocument/2006/relationships/oleObject" Target="../embeddings/oleObject106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105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7.e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e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3.wmf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9.png"/><Relationship Id="rId10" Type="http://schemas.openxmlformats.org/officeDocument/2006/relationships/image" Target="../media/image8.emf"/><Relationship Id="rId1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77.emf"/><Relationship Id="rId7" Type="http://schemas.openxmlformats.org/officeDocument/2006/relationships/oleObject" Target="../embeddings/oleObject110.bin"/><Relationship Id="rId6" Type="http://schemas.openxmlformats.org/officeDocument/2006/relationships/image" Target="../media/image76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75.emf"/><Relationship Id="rId3" Type="http://schemas.openxmlformats.org/officeDocument/2006/relationships/oleObject" Target="../embeddings/oleObject108.bin"/><Relationship Id="rId2" Type="http://schemas.openxmlformats.org/officeDocument/2006/relationships/image" Target="../media/image3.wmf"/><Relationship Id="rId10" Type="http://schemas.openxmlformats.org/officeDocument/2006/relationships/vmlDrawing" Target="../drawings/vmlDrawing39.vml"/><Relationship Id="rId1" Type="http://schemas.openxmlformats.org/officeDocument/2006/relationships/oleObject" Target="../embeddings/oleObject107.bin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0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8.emf"/><Relationship Id="rId3" Type="http://schemas.openxmlformats.org/officeDocument/2006/relationships/oleObject" Target="../embeddings/oleObject112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111.bin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81.emf"/><Relationship Id="rId7" Type="http://schemas.openxmlformats.org/officeDocument/2006/relationships/oleObject" Target="../embeddings/oleObject116.bin"/><Relationship Id="rId6" Type="http://schemas.openxmlformats.org/officeDocument/2006/relationships/image" Target="../media/image80.e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79.emf"/><Relationship Id="rId3" Type="http://schemas.openxmlformats.org/officeDocument/2006/relationships/oleObject" Target="../embeddings/oleObject114.bin"/><Relationship Id="rId2" Type="http://schemas.openxmlformats.org/officeDocument/2006/relationships/image" Target="../media/image3.wmf"/><Relationship Id="rId10" Type="http://schemas.openxmlformats.org/officeDocument/2006/relationships/vmlDrawing" Target="../drawings/vmlDrawing41.vml"/><Relationship Id="rId1" Type="http://schemas.openxmlformats.org/officeDocument/2006/relationships/oleObject" Target="../embeddings/oleObject113.bin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84.emf"/><Relationship Id="rId7" Type="http://schemas.openxmlformats.org/officeDocument/2006/relationships/oleObject" Target="../embeddings/oleObject120.bin"/><Relationship Id="rId6" Type="http://schemas.openxmlformats.org/officeDocument/2006/relationships/image" Target="../media/image83.e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82.emf"/><Relationship Id="rId3" Type="http://schemas.openxmlformats.org/officeDocument/2006/relationships/oleObject" Target="../embeddings/oleObject118.bin"/><Relationship Id="rId2" Type="http://schemas.openxmlformats.org/officeDocument/2006/relationships/image" Target="../media/image3.wmf"/><Relationship Id="rId10" Type="http://schemas.openxmlformats.org/officeDocument/2006/relationships/vmlDrawing" Target="../drawings/vmlDrawing42.vml"/><Relationship Id="rId1" Type="http://schemas.openxmlformats.org/officeDocument/2006/relationships/oleObject" Target="../embeddings/oleObject117.bin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87.emf"/><Relationship Id="rId7" Type="http://schemas.openxmlformats.org/officeDocument/2006/relationships/oleObject" Target="../embeddings/oleObject124.bin"/><Relationship Id="rId6" Type="http://schemas.openxmlformats.org/officeDocument/2006/relationships/image" Target="../media/image86.e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85.emf"/><Relationship Id="rId3" Type="http://schemas.openxmlformats.org/officeDocument/2006/relationships/oleObject" Target="../embeddings/oleObject122.bin"/><Relationship Id="rId2" Type="http://schemas.openxmlformats.org/officeDocument/2006/relationships/image" Target="../media/image3.wmf"/><Relationship Id="rId10" Type="http://schemas.openxmlformats.org/officeDocument/2006/relationships/vmlDrawing" Target="../drawings/vmlDrawing43.vml"/><Relationship Id="rId1" Type="http://schemas.openxmlformats.org/officeDocument/2006/relationships/oleObject" Target="../embeddings/oleObject121.bin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90.emf"/><Relationship Id="rId7" Type="http://schemas.openxmlformats.org/officeDocument/2006/relationships/oleObject" Target="../embeddings/oleObject128.bin"/><Relationship Id="rId6" Type="http://schemas.openxmlformats.org/officeDocument/2006/relationships/image" Target="../media/image89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88.emf"/><Relationship Id="rId3" Type="http://schemas.openxmlformats.org/officeDocument/2006/relationships/oleObject" Target="../embeddings/oleObject126.bin"/><Relationship Id="rId2" Type="http://schemas.openxmlformats.org/officeDocument/2006/relationships/image" Target="../media/image3.wmf"/><Relationship Id="rId10" Type="http://schemas.openxmlformats.org/officeDocument/2006/relationships/vmlDrawing" Target="../drawings/vmlDrawing44.vml"/><Relationship Id="rId1" Type="http://schemas.openxmlformats.org/officeDocument/2006/relationships/oleObject" Target="../embeddings/oleObject125.bin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hyperlink" Target="2&#65294;1&#12288;&#24212;&#29992;&#26696;&#24041;&#22266;&#25552;&#21319;.ppt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e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4.e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3.wmf"/><Relationship Id="rId10" Type="http://schemas.openxmlformats.org/officeDocument/2006/relationships/vmlDrawing" Target="../drawings/vmlDrawing5.vml"/><Relationship Id="rId1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8" Type="http://schemas.openxmlformats.org/officeDocument/2006/relationships/image" Target="../media/image17.emf"/><Relationship Id="rId7" Type="http://schemas.openxmlformats.org/officeDocument/2006/relationships/oleObject" Target="../embeddings/oleObject19.bin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3.wmf"/><Relationship Id="rId14" Type="http://schemas.openxmlformats.org/officeDocument/2006/relationships/vmlDrawing" Target="../drawings/vmlDrawing6.v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19.emf"/><Relationship Id="rId11" Type="http://schemas.openxmlformats.org/officeDocument/2006/relationships/oleObject" Target="../embeddings/oleObject21.bin"/><Relationship Id="rId10" Type="http://schemas.openxmlformats.org/officeDocument/2006/relationships/image" Target="../media/image18.emf"/><Relationship Id="rId1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8" Type="http://schemas.openxmlformats.org/officeDocument/2006/relationships/image" Target="../media/image22.e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3.wmf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23.emf"/><Relationship Id="rId1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6.emf"/><Relationship Id="rId7" Type="http://schemas.openxmlformats.org/officeDocument/2006/relationships/oleObject" Target="../embeddings/oleObject30.bin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4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3.wmf"/><Relationship Id="rId10" Type="http://schemas.openxmlformats.org/officeDocument/2006/relationships/vmlDrawing" Target="../drawings/vmlDrawing8.vml"/><Relationship Id="rId1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050" name="Picture 11" descr="C:\Users\Administrator\Desktop\大\第二章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2276475"/>
            <a:ext cx="9136063" cy="2090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20688" y="2144713"/>
          <a:ext cx="8302625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3" imgW="8304530" imgH="2571115" progId="Word.Document.12">
                  <p:embed/>
                </p:oleObj>
              </mc:Choice>
              <mc:Fallback>
                <p:oleObj name="" r:id="rId3" imgW="8304530" imgH="2571115" progId="Word.Document.12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2144713"/>
                        <a:ext cx="8302625" cy="2568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284663" y="2600325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5" imgW="5335270" imgH="397510" progId="Word.Document.12">
                  <p:embed/>
                </p:oleObj>
              </mc:Choice>
              <mc:Fallback>
                <p:oleObj name="" r:id="rId5" imgW="5335270" imgH="397510" progId="Word.Document.12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4663" y="2600325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6870700" y="2600325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7" imgW="5335270" imgH="397510" progId="Word.Document.12">
                  <p:embed/>
                </p:oleObj>
              </mc:Choice>
              <mc:Fallback>
                <p:oleObj name="" r:id="rId7" imgW="5335270" imgH="397510" progId="Word.Document.12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0700" y="2600325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39750" y="3644900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9" imgW="5335270" imgH="397510" progId="Word.Document.12">
                  <p:embed/>
                </p:oleObj>
              </mc:Choice>
              <mc:Fallback>
                <p:oleObj name="" r:id="rId9" imgW="5335270" imgH="397510" progId="Word.Document.12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750" y="3644900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31800" y="2178050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2178050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20688" y="503238"/>
          <a:ext cx="8302625" cy="256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8304530" imgH="2566670" progId="Word.Document.12">
                  <p:embed/>
                </p:oleObj>
              </mc:Choice>
              <mc:Fallback>
                <p:oleObj name="" r:id="rId3" imgW="8304530" imgH="2566670" progId="Word.Document.12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503238"/>
                        <a:ext cx="8302625" cy="2563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148263" y="1604963"/>
          <a:ext cx="8302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5" imgW="8304530" imgH="397510" progId="Word.Document.12">
                  <p:embed/>
                </p:oleObj>
              </mc:Choice>
              <mc:Fallback>
                <p:oleObj name="" r:id="rId5" imgW="8304530" imgH="397510" progId="Word.Document.12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48263" y="1604963"/>
                        <a:ext cx="8302625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8027988" y="2074863"/>
          <a:ext cx="8302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7" imgW="8304530" imgH="397510" progId="Word.Document.12">
                  <p:embed/>
                </p:oleObj>
              </mc:Choice>
              <mc:Fallback>
                <p:oleObj name="" r:id="rId7" imgW="8304530" imgH="397510" progId="Word.Document.12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27988" y="2074863"/>
                        <a:ext cx="8302625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333875" y="2578100"/>
          <a:ext cx="8302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9" imgW="8304530" imgH="397510" progId="Word.Document.12">
                  <p:embed/>
                </p:oleObj>
              </mc:Choice>
              <mc:Fallback>
                <p:oleObj name="" r:id="rId9" imgW="8304530" imgH="397510" progId="Word.Document.12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33875" y="2578100"/>
                        <a:ext cx="8302625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3"/>
          <p:cNvGraphicFramePr>
            <a:graphicFrameLocks noChangeAspect="1"/>
          </p:cNvGraphicFramePr>
          <p:nvPr/>
        </p:nvGraphicFramePr>
        <p:xfrm>
          <a:off x="420688" y="3009900"/>
          <a:ext cx="8302625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1" imgW="8304530" imgH="3084830" progId="Word.Document.12">
                  <p:embed/>
                </p:oleObj>
              </mc:Choice>
              <mc:Fallback>
                <p:oleObj name="" r:id="rId11" imgW="8304530" imgH="3084830" progId="Word.Document.12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0688" y="3009900"/>
                        <a:ext cx="8302625" cy="3082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1800" y="183832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83832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20688" y="2413000"/>
          <a:ext cx="8302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8304530" imgH="514985" progId="Word.Document.12">
                  <p:embed/>
                </p:oleObj>
              </mc:Choice>
              <mc:Fallback>
                <p:oleObj name="" r:id="rId3" imgW="8304530" imgH="514985" progId="Word.Document.12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2413000"/>
                        <a:ext cx="8302625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20688" y="2997200"/>
          <a:ext cx="8302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5" imgW="8304530" imgH="514985" progId="Word.Document.12">
                  <p:embed/>
                </p:oleObj>
              </mc:Choice>
              <mc:Fallback>
                <p:oleObj name="" r:id="rId5" imgW="8304530" imgH="514985" progId="Word.Document.12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88" y="2997200"/>
                        <a:ext cx="8302625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20688" y="3644900"/>
          <a:ext cx="8302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7" imgW="8304530" imgH="514985" progId="Word.Document.12">
                  <p:embed/>
                </p:oleObj>
              </mc:Choice>
              <mc:Fallback>
                <p:oleObj name="" r:id="rId7" imgW="8304530" imgH="514985" progId="Word.Document.12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0688" y="3644900"/>
                        <a:ext cx="8302625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31800" y="1619250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619250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20688" y="2482850"/>
          <a:ext cx="830262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8304530" imgH="1028700" progId="Word.Document.12">
                  <p:embed/>
                </p:oleObj>
              </mc:Choice>
              <mc:Fallback>
                <p:oleObj name="" r:id="rId3" imgW="8304530" imgH="1028700" progId="Word.Document.12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2482850"/>
                        <a:ext cx="8302625" cy="1027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20688" y="3562350"/>
          <a:ext cx="8302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5" imgW="8304530" imgH="514985" progId="Word.Document.12">
                  <p:embed/>
                </p:oleObj>
              </mc:Choice>
              <mc:Fallback>
                <p:oleObj name="" r:id="rId5" imgW="8304530" imgH="514985" progId="Word.Document.12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88" y="3562350"/>
                        <a:ext cx="8302625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420688" y="4138613"/>
          <a:ext cx="8302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7" imgW="8304530" imgH="514985" progId="Word.Document.12">
                  <p:embed/>
                </p:oleObj>
              </mc:Choice>
              <mc:Fallback>
                <p:oleObj name="" r:id="rId7" imgW="8304530" imgH="514985" progId="Word.Document.12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0688" y="4138613"/>
                        <a:ext cx="8302625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31800" y="1905000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905000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20688" y="1617663"/>
          <a:ext cx="83026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3" imgW="8304530" imgH="516890" progId="Word.Document.12">
                  <p:embed/>
                </p:oleObj>
              </mc:Choice>
              <mc:Fallback>
                <p:oleObj name="" r:id="rId3" imgW="8304530" imgH="516890" progId="Word.Document.12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617663"/>
                        <a:ext cx="8302625" cy="515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420688" y="2192338"/>
          <a:ext cx="8302625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5" imgW="8304530" imgH="2107565" progId="Word.Document.12">
                  <p:embed/>
                </p:oleObj>
              </mc:Choice>
              <mc:Fallback>
                <p:oleObj name="" r:id="rId5" imgW="8304530" imgH="2107565" progId="Word.Document.12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88" y="2192338"/>
                        <a:ext cx="8302625" cy="2106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20688" y="4352925"/>
          <a:ext cx="83026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7" imgW="8304530" imgH="516890" progId="Word.Document.12">
                  <p:embed/>
                </p:oleObj>
              </mc:Choice>
              <mc:Fallback>
                <p:oleObj name="" r:id="rId7" imgW="8304530" imgH="516890" progId="Word.Document.12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0688" y="4352925"/>
                        <a:ext cx="8302625" cy="515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420688" y="1655763"/>
          <a:ext cx="8302625" cy="354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3" imgW="8304530" imgH="3546475" progId="Word.Document.12">
                  <p:embed/>
                </p:oleObj>
              </mc:Choice>
              <mc:Fallback>
                <p:oleObj name="" r:id="rId3" imgW="8304530" imgH="3546475" progId="Word.Document.12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655763"/>
                        <a:ext cx="8302625" cy="3544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9" descr="C:\Users\Administrator\Desktop\大\讲练互动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62" y="765175"/>
            <a:ext cx="9136062" cy="46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20688" y="1916113"/>
          <a:ext cx="8302625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3" imgW="8304530" imgH="2419985" progId="Word.Document.12">
                  <p:embed/>
                </p:oleObj>
              </mc:Choice>
              <mc:Fallback>
                <p:oleObj name="" r:id="rId3" imgW="8304530" imgH="2419985" progId="Word.Document.12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916113"/>
                        <a:ext cx="8302625" cy="2419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20688" y="4351338"/>
          <a:ext cx="8302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5" imgW="8304530" imgH="514985" progId="Word.Document.12">
                  <p:embed/>
                </p:oleObj>
              </mc:Choice>
              <mc:Fallback>
                <p:oleObj name="" r:id="rId5" imgW="8304530" imgH="514985" progId="Word.Document.12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88" y="4351338"/>
                        <a:ext cx="8302625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20688" y="1628775"/>
          <a:ext cx="8302625" cy="357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3" imgW="8304530" imgH="3572510" progId="Word.Document.12">
                  <p:embed/>
                </p:oleObj>
              </mc:Choice>
              <mc:Fallback>
                <p:oleObj name="" r:id="rId3" imgW="8304530" imgH="3572510" progId="Word.Document.12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628775"/>
                        <a:ext cx="8302625" cy="3570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20688" y="715963"/>
          <a:ext cx="8302625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3" imgW="8304530" imgH="2595245" progId="Word.Document.12">
                  <p:embed/>
                </p:oleObj>
              </mc:Choice>
              <mc:Fallback>
                <p:oleObj name="" r:id="rId3" imgW="8304530" imgH="2595245" progId="Word.Document.12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715963"/>
                        <a:ext cx="8302625" cy="2593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20688" y="3308350"/>
          <a:ext cx="8302625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5" imgW="8304530" imgH="2571115" progId="Word.Document.12">
                  <p:embed/>
                </p:oleObj>
              </mc:Choice>
              <mc:Fallback>
                <p:oleObj name="" r:id="rId5" imgW="8304530" imgH="2571115" progId="Word.Document.12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88" y="3308350"/>
                        <a:ext cx="8302625" cy="2568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20688" y="1519238"/>
          <a:ext cx="8302625" cy="381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3" imgW="8304530" imgH="3818890" progId="Word.Document.12">
                  <p:embed/>
                </p:oleObj>
              </mc:Choice>
              <mc:Fallback>
                <p:oleObj name="" r:id="rId3" imgW="8304530" imgH="3818890" progId="Word.Document.12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519238"/>
                        <a:ext cx="8302625" cy="3817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35000" y="2997200"/>
          <a:ext cx="7861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7874000" imgH="685800" progId="Word.Document.12">
                  <p:embed/>
                </p:oleObj>
              </mc:Choice>
              <mc:Fallback>
                <p:oleObj name="" r:id="rId1" imgW="7874000" imgH="685800" progId="Word.Document.12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5000" y="2997200"/>
                        <a:ext cx="7861300" cy="673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燕尾形 6"/>
          <p:cNvSpPr/>
          <p:nvPr/>
        </p:nvSpPr>
        <p:spPr>
          <a:xfrm>
            <a:off x="8818563" y="23813"/>
            <a:ext cx="287338" cy="306388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4572000" y="25400"/>
            <a:ext cx="4306888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章　数　列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20688" y="692150"/>
          <a:ext cx="8302625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3" imgW="8304530" imgH="5201285" progId="Word.Document.12">
                  <p:embed/>
                </p:oleObj>
              </mc:Choice>
              <mc:Fallback>
                <p:oleObj name="" r:id="rId3" imgW="8304530" imgH="5201285" progId="Word.Document.12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692150"/>
                        <a:ext cx="8302625" cy="5200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20688" y="1598613"/>
          <a:ext cx="8302625" cy="365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3" imgW="8304530" imgH="3660775" progId="Word.Document.12">
                  <p:embed/>
                </p:oleObj>
              </mc:Choice>
              <mc:Fallback>
                <p:oleObj name="" r:id="rId3" imgW="8304530" imgH="3660775" progId="Word.Document.12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598613"/>
                        <a:ext cx="8302625" cy="3659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20688" y="1397000"/>
          <a:ext cx="83026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3" imgW="8304530" imgH="4064635" progId="Word.Document.12">
                  <p:embed/>
                </p:oleObj>
              </mc:Choice>
              <mc:Fallback>
                <p:oleObj name="" r:id="rId3" imgW="8304530" imgH="4064635" progId="Word.Document.12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397000"/>
                        <a:ext cx="8302625" cy="4064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20688" y="1630363"/>
          <a:ext cx="8302625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3" imgW="8304530" imgH="3597910" progId="Word.Document.12">
                  <p:embed/>
                </p:oleObj>
              </mc:Choice>
              <mc:Fallback>
                <p:oleObj name="" r:id="rId3" imgW="8304530" imgH="3597910" progId="Word.Document.12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630363"/>
                        <a:ext cx="8302625" cy="3597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20688" y="620713"/>
          <a:ext cx="8302625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3" imgW="8304530" imgH="3547745" progId="Word.Document.12">
                  <p:embed/>
                </p:oleObj>
              </mc:Choice>
              <mc:Fallback>
                <p:oleObj name="" r:id="rId3" imgW="8304530" imgH="3547745" progId="Word.Document.12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620713"/>
                        <a:ext cx="8302625" cy="354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20688" y="4149725"/>
          <a:ext cx="8302625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5" imgW="8304530" imgH="1860550" progId="Word.Document.12">
                  <p:embed/>
                </p:oleObj>
              </mc:Choice>
              <mc:Fallback>
                <p:oleObj name="" r:id="rId5" imgW="8304530" imgH="1860550" progId="Word.Document.12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88" y="4149725"/>
                        <a:ext cx="8302625" cy="1860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20688" y="979488"/>
          <a:ext cx="8302625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" r:id="rId3" imgW="8304530" imgH="4900930" progId="Word.Document.12">
                  <p:embed/>
                </p:oleObj>
              </mc:Choice>
              <mc:Fallback>
                <p:oleObj name="" r:id="rId3" imgW="8304530" imgH="4900930" progId="Word.Document.12">
                  <p:embed/>
                  <p:pic>
                    <p:nvPicPr>
                      <p:cNvPr id="0" name="图片 31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979488"/>
                        <a:ext cx="8302625" cy="4899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3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20688" y="979488"/>
          <a:ext cx="8302625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3" imgW="8304530" imgH="4900930" progId="Word.Document.12">
                  <p:embed/>
                </p:oleObj>
              </mc:Choice>
              <mc:Fallback>
                <p:oleObj name="" r:id="rId3" imgW="8304530" imgH="4900930" progId="Word.Document.12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979488"/>
                        <a:ext cx="8302625" cy="4899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2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20688" y="2095500"/>
          <a:ext cx="83026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" r:id="rId3" imgW="8304530" imgH="2668270" progId="Word.Document.12">
                  <p:embed/>
                </p:oleObj>
              </mc:Choice>
              <mc:Fallback>
                <p:oleObj name="" r:id="rId3" imgW="8304530" imgH="2668270" progId="Word.Document.12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2095500"/>
                        <a:ext cx="8302625" cy="2667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20688" y="1568450"/>
          <a:ext cx="8302625" cy="371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3" imgW="8304530" imgH="3721735" progId="Word.Document.12">
                  <p:embed/>
                </p:oleObj>
              </mc:Choice>
              <mc:Fallback>
                <p:oleObj name="" r:id="rId3" imgW="8304530" imgH="3721735" progId="Word.Document.12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568450"/>
                        <a:ext cx="8302625" cy="3719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0722" name="Object 1"/>
          <p:cNvGraphicFramePr>
            <a:graphicFrameLocks noChangeAspect="1"/>
          </p:cNvGraphicFramePr>
          <p:nvPr/>
        </p:nvGraphicFramePr>
        <p:xfrm>
          <a:off x="420688" y="819150"/>
          <a:ext cx="830262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" r:id="rId1" imgW="8304530" imgH="1543685" progId="Word.Document.12">
                  <p:embed/>
                </p:oleObj>
              </mc:Choice>
              <mc:Fallback>
                <p:oleObj name="" r:id="rId1" imgW="8304530" imgH="1543685" progId="Word.Document.12">
                  <p:embed/>
                  <p:pic>
                    <p:nvPicPr>
                      <p:cNvPr id="0" name="图片 31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0688" y="819150"/>
                        <a:ext cx="8302625" cy="1543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20688" y="2403475"/>
          <a:ext cx="8302625" cy="340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" r:id="rId3" imgW="8304530" imgH="3402965" progId="Word.Document.12">
                  <p:embed/>
                </p:oleObj>
              </mc:Choice>
              <mc:Fallback>
                <p:oleObj name="" r:id="rId3" imgW="8304530" imgH="3402965" progId="Word.Document.12">
                  <p:embed/>
                  <p:pic>
                    <p:nvPicPr>
                      <p:cNvPr id="0" name="图片 31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2403475"/>
                        <a:ext cx="8302625" cy="3402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288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燕尾形 4"/>
          <p:cNvSpPr/>
          <p:nvPr/>
        </p:nvSpPr>
        <p:spPr>
          <a:xfrm>
            <a:off x="8818563" y="23813"/>
            <a:ext cx="287338" cy="306388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4572000" y="25400"/>
            <a:ext cx="4306888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章　数　列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20688" y="2903538"/>
          <a:ext cx="830262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8304530" imgH="1051560" progId="Word.Document.12">
                  <p:embed/>
                </p:oleObj>
              </mc:Choice>
              <mc:Fallback>
                <p:oleObj name="" r:id="rId3" imgW="8304530" imgH="1051560" progId="Word.Documen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2903538"/>
                        <a:ext cx="8302625" cy="1049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20688" y="1373188"/>
          <a:ext cx="8302625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" r:id="rId3" imgW="8304530" imgH="4113530" progId="Word.Document.12">
                  <p:embed/>
                </p:oleObj>
              </mc:Choice>
              <mc:Fallback>
                <p:oleObj name="" r:id="rId3" imgW="8304530" imgH="4113530" progId="Word.Document.12">
                  <p:embed/>
                  <p:pic>
                    <p:nvPicPr>
                      <p:cNvPr id="0" name="图片 31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373188"/>
                        <a:ext cx="8302625" cy="4113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20688" y="1876425"/>
          <a:ext cx="8302625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3" imgW="8304530" imgH="3107690" progId="Word.Document.12">
                  <p:embed/>
                </p:oleObj>
              </mc:Choice>
              <mc:Fallback>
                <p:oleObj name="" r:id="rId3" imgW="8304530" imgH="3107690" progId="Word.Document.12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876425"/>
                        <a:ext cx="8302625" cy="3105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20688" y="2144713"/>
          <a:ext cx="8302625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" r:id="rId3" imgW="8304530" imgH="2571115" progId="Word.Document.12">
                  <p:embed/>
                </p:oleObj>
              </mc:Choice>
              <mc:Fallback>
                <p:oleObj name="" r:id="rId3" imgW="8304530" imgH="2571115" progId="Word.Document.12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2144713"/>
                        <a:ext cx="8302625" cy="2568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3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20688" y="1662113"/>
          <a:ext cx="8302625" cy="353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" r:id="rId3" imgW="8304530" imgH="3534410" progId="Word.Document.12">
                  <p:embed/>
                </p:oleObj>
              </mc:Choice>
              <mc:Fallback>
                <p:oleObj name="" r:id="rId3" imgW="8304530" imgH="3534410" progId="Word.Document.12">
                  <p:embed/>
                  <p:pic>
                    <p:nvPicPr>
                      <p:cNvPr id="0" name="图片 31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662113"/>
                        <a:ext cx="8302625" cy="3532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3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420688" y="1727200"/>
          <a:ext cx="8302625" cy="340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" r:id="rId3" imgW="8304530" imgH="3402965" progId="Word.Document.12">
                  <p:embed/>
                </p:oleObj>
              </mc:Choice>
              <mc:Fallback>
                <p:oleObj name="" r:id="rId3" imgW="8304530" imgH="3402965" progId="Word.Document.12">
                  <p:embed/>
                  <p:pic>
                    <p:nvPicPr>
                      <p:cNvPr id="0" name="图片 314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727200"/>
                        <a:ext cx="8302625" cy="3402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4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20688" y="1984375"/>
          <a:ext cx="8302625" cy="288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" r:id="rId3" imgW="8304530" imgH="2889250" progId="Word.Document.12">
                  <p:embed/>
                </p:oleObj>
              </mc:Choice>
              <mc:Fallback>
                <p:oleObj name="" r:id="rId3" imgW="8304530" imgH="2889250" progId="Word.Document.12">
                  <p:embed/>
                  <p:pic>
                    <p:nvPicPr>
                      <p:cNvPr id="0" name="图片 314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984375"/>
                        <a:ext cx="8302625" cy="2887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4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20688" y="1092200"/>
          <a:ext cx="8302625" cy="467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" r:id="rId3" imgW="8304530" imgH="4677410" progId="Word.Document.12">
                  <p:embed/>
                </p:oleObj>
              </mc:Choice>
              <mc:Fallback>
                <p:oleObj name="" r:id="rId3" imgW="8304530" imgH="4677410" progId="Word.Document.12">
                  <p:embed/>
                  <p:pic>
                    <p:nvPicPr>
                      <p:cNvPr id="0" name="图片 313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092200"/>
                        <a:ext cx="8302625" cy="4675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3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20688" y="765175"/>
          <a:ext cx="8302625" cy="514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" r:id="rId3" imgW="8304530" imgH="5151120" progId="Word.Document.12">
                  <p:embed/>
                </p:oleObj>
              </mc:Choice>
              <mc:Fallback>
                <p:oleObj name="" r:id="rId3" imgW="8304530" imgH="5151120" progId="Word.Document.12">
                  <p:embed/>
                  <p:pic>
                    <p:nvPicPr>
                      <p:cNvPr id="0" name="图片 31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765175"/>
                        <a:ext cx="8302625" cy="5149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20688" y="2144713"/>
          <a:ext cx="8302625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" r:id="rId3" imgW="8304530" imgH="2571115" progId="Word.Document.12">
                  <p:embed/>
                </p:oleObj>
              </mc:Choice>
              <mc:Fallback>
                <p:oleObj name="" r:id="rId3" imgW="8304530" imgH="2571115" progId="Word.Document.12">
                  <p:embed/>
                  <p:pic>
                    <p:nvPicPr>
                      <p:cNvPr id="0" name="图片 31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2144713"/>
                        <a:ext cx="8302625" cy="2568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4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20688" y="1887538"/>
          <a:ext cx="8302625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" r:id="rId3" imgW="8304530" imgH="3084830" progId="Word.Document.12">
                  <p:embed/>
                </p:oleObj>
              </mc:Choice>
              <mc:Fallback>
                <p:oleObj name="" r:id="rId3" imgW="8304530" imgH="3084830" progId="Word.Document.12">
                  <p:embed/>
                  <p:pic>
                    <p:nvPicPr>
                      <p:cNvPr id="0" name="图片 314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887538"/>
                        <a:ext cx="8302625" cy="3082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95288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288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420688" y="1630363"/>
          <a:ext cx="8302625" cy="359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8304530" imgH="3596640" progId="Word.Document.12">
                  <p:embed/>
                </p:oleObj>
              </mc:Choice>
              <mc:Fallback>
                <p:oleObj name="" r:id="rId3" imgW="8304530" imgH="3596640" progId="Word.Document.12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630363"/>
                        <a:ext cx="8302625" cy="3595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054350" y="2600325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5" imgW="5335270" imgH="397510" progId="Word.Document.12">
                  <p:embed/>
                </p:oleObj>
              </mc:Choice>
              <mc:Fallback>
                <p:oleObj name="" r:id="rId5" imgW="5335270" imgH="397510" progId="Word.Document.12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4350" y="2600325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627313" y="3141663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7" imgW="5335270" imgH="397510" progId="Word.Document.12">
                  <p:embed/>
                </p:oleObj>
              </mc:Choice>
              <mc:Fallback>
                <p:oleObj name="" r:id="rId7" imgW="5335270" imgH="397510" progId="Word.Document.12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7313" y="3141663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1187450" y="3644900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9" imgW="5335270" imgH="397510" progId="Word.Document.12">
                  <p:embed/>
                </p:oleObj>
              </mc:Choice>
              <mc:Fallback>
                <p:oleObj name="" r:id="rId9" imgW="5335270" imgH="397510" progId="Word.Document.12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7450" y="3644900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10" descr="C:\Users\Administrator\Desktop\大\自主学习.t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762" y="584200"/>
            <a:ext cx="9136062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31800" y="1341438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3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341438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20688" y="981075"/>
          <a:ext cx="8302625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" r:id="rId3" imgW="8304530" imgH="1489075" progId="Word.Document.12">
                  <p:embed/>
                </p:oleObj>
              </mc:Choice>
              <mc:Fallback>
                <p:oleObj name="" r:id="rId3" imgW="8304530" imgH="1489075" progId="Word.Document.12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981075"/>
                        <a:ext cx="8302625" cy="1487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20688" y="2492375"/>
          <a:ext cx="8302625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" r:id="rId5" imgW="8304530" imgH="2571115" progId="Word.Document.12">
                  <p:embed/>
                </p:oleObj>
              </mc:Choice>
              <mc:Fallback>
                <p:oleObj name="" r:id="rId5" imgW="8304530" imgH="2571115" progId="Word.Document.12">
                  <p:embed/>
                  <p:pic>
                    <p:nvPicPr>
                      <p:cNvPr id="0" name="图片 31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88" y="2492375"/>
                        <a:ext cx="8302625" cy="2568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420688" y="5157788"/>
          <a:ext cx="8302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" r:id="rId7" imgW="8304530" imgH="514985" progId="Word.Document.12">
                  <p:embed/>
                </p:oleObj>
              </mc:Choice>
              <mc:Fallback>
                <p:oleObj name="" r:id="rId7" imgW="8304530" imgH="514985" progId="Word.Document.12">
                  <p:embed/>
                  <p:pic>
                    <p:nvPicPr>
                      <p:cNvPr id="0" name="图片 315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0688" y="5157788"/>
                        <a:ext cx="8302625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5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19100" y="2146300"/>
          <a:ext cx="82931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" r:id="rId3" imgW="8304530" imgH="2833370" progId="Word.Document.12">
                  <p:embed/>
                </p:oleObj>
              </mc:Choice>
              <mc:Fallback>
                <p:oleObj name="" r:id="rId3" imgW="8304530" imgH="2833370" progId="Word.Document.12">
                  <p:embed/>
                  <p:pic>
                    <p:nvPicPr>
                      <p:cNvPr id="0" name="图片 315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" y="2146300"/>
                        <a:ext cx="8293100" cy="2832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431800" y="1690688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6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690688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20688" y="2338388"/>
          <a:ext cx="83026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" r:id="rId3" imgW="8304530" imgH="1124585" progId="Word.Document.12">
                  <p:embed/>
                </p:oleObj>
              </mc:Choice>
              <mc:Fallback>
                <p:oleObj name="" r:id="rId3" imgW="8304530" imgH="1124585" progId="Word.Document.12">
                  <p:embed/>
                  <p:pic>
                    <p:nvPicPr>
                      <p:cNvPr id="0" name="图片 315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2338388"/>
                        <a:ext cx="8302625" cy="1123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20688" y="3562350"/>
          <a:ext cx="8302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" r:id="rId5" imgW="8304530" imgH="514985" progId="Word.Document.12">
                  <p:embed/>
                </p:oleObj>
              </mc:Choice>
              <mc:Fallback>
                <p:oleObj name="" r:id="rId5" imgW="8304530" imgH="514985" progId="Word.Document.12">
                  <p:embed/>
                  <p:pic>
                    <p:nvPicPr>
                      <p:cNvPr id="0" name="图片 31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88" y="3562350"/>
                        <a:ext cx="8302625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20688" y="4067175"/>
          <a:ext cx="8302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" r:id="rId7" imgW="8304530" imgH="514985" progId="Word.Document.12">
                  <p:embed/>
                </p:oleObj>
              </mc:Choice>
              <mc:Fallback>
                <p:oleObj name="" r:id="rId7" imgW="8304530" imgH="514985" progId="Word.Document.12">
                  <p:embed/>
                  <p:pic>
                    <p:nvPicPr>
                      <p:cNvPr id="0" name="图片 316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0688" y="4067175"/>
                        <a:ext cx="8302625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431800" y="176212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5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76212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420688" y="2409825"/>
          <a:ext cx="83026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" r:id="rId3" imgW="8304530" imgH="1052830" progId="Word.Document.12">
                  <p:embed/>
                </p:oleObj>
              </mc:Choice>
              <mc:Fallback>
                <p:oleObj name="" r:id="rId3" imgW="8304530" imgH="1052830" progId="Word.Document.12">
                  <p:embed/>
                  <p:pic>
                    <p:nvPicPr>
                      <p:cNvPr id="0" name="图片 31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2409825"/>
                        <a:ext cx="8302625" cy="1050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420688" y="3562350"/>
          <a:ext cx="83026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" r:id="rId5" imgW="8304530" imgH="539750" progId="Word.Document.12">
                  <p:embed/>
                </p:oleObj>
              </mc:Choice>
              <mc:Fallback>
                <p:oleObj name="" r:id="rId5" imgW="8304530" imgH="539750" progId="Word.Document.12">
                  <p:embed/>
                  <p:pic>
                    <p:nvPicPr>
                      <p:cNvPr id="0" name="图片 316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88" y="3562350"/>
                        <a:ext cx="8302625" cy="538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420688" y="4138613"/>
          <a:ext cx="8302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" r:id="rId7" imgW="8304530" imgH="514985" progId="Word.Document.12">
                  <p:embed/>
                </p:oleObj>
              </mc:Choice>
              <mc:Fallback>
                <p:oleObj name="" r:id="rId7" imgW="8304530" imgH="514985" progId="Word.Document.12">
                  <p:embed/>
                  <p:pic>
                    <p:nvPicPr>
                      <p:cNvPr id="0" name="图片 315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0688" y="4138613"/>
                        <a:ext cx="8302625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31800" y="1773238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773238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20688" y="1989138"/>
          <a:ext cx="83026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" r:id="rId3" imgW="8304530" imgH="1028700" progId="Word.Document.12">
                  <p:embed/>
                </p:oleObj>
              </mc:Choice>
              <mc:Fallback>
                <p:oleObj name="" r:id="rId3" imgW="8304530" imgH="1028700" progId="Word.Document.12">
                  <p:embed/>
                  <p:pic>
                    <p:nvPicPr>
                      <p:cNvPr id="0" name="图片 315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989138"/>
                        <a:ext cx="8302625" cy="1027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420688" y="2997200"/>
          <a:ext cx="830262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" r:id="rId5" imgW="8304530" imgH="1028700" progId="Word.Document.12">
                  <p:embed/>
                </p:oleObj>
              </mc:Choice>
              <mc:Fallback>
                <p:oleObj name="" r:id="rId5" imgW="8304530" imgH="1028700" progId="Word.Document.12">
                  <p:embed/>
                  <p:pic>
                    <p:nvPicPr>
                      <p:cNvPr id="0" name="图片 31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88" y="2997200"/>
                        <a:ext cx="8302625" cy="1027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420688" y="4067175"/>
          <a:ext cx="8302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" r:id="rId7" imgW="8304530" imgH="514985" progId="Word.Document.12">
                  <p:embed/>
                </p:oleObj>
              </mc:Choice>
              <mc:Fallback>
                <p:oleObj name="" r:id="rId7" imgW="8304530" imgH="514985" progId="Word.Document.12">
                  <p:embed/>
                  <p:pic>
                    <p:nvPicPr>
                      <p:cNvPr id="0" name="图片 316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0688" y="4067175"/>
                        <a:ext cx="8302625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31800" y="1517650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6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517650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420688" y="1373188"/>
          <a:ext cx="830262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" r:id="rId3" imgW="8304530" imgH="1347470" progId="Word.Document.12">
                  <p:embed/>
                </p:oleObj>
              </mc:Choice>
              <mc:Fallback>
                <p:oleObj name="" r:id="rId3" imgW="8304530" imgH="1347470" progId="Word.Document.12">
                  <p:embed/>
                  <p:pic>
                    <p:nvPicPr>
                      <p:cNvPr id="0" name="图片 31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373188"/>
                        <a:ext cx="8302625" cy="1346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420688" y="2741613"/>
          <a:ext cx="8302625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" r:id="rId5" imgW="8304530" imgH="1950720" progId="Word.Document.12">
                  <p:embed/>
                </p:oleObj>
              </mc:Choice>
              <mc:Fallback>
                <p:oleObj name="" r:id="rId5" imgW="8304530" imgH="1950720" progId="Word.Document.12">
                  <p:embed/>
                  <p:pic>
                    <p:nvPicPr>
                      <p:cNvPr id="0" name="图片 31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88" y="2741613"/>
                        <a:ext cx="8302625" cy="1949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420688" y="4613275"/>
          <a:ext cx="83026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" r:id="rId7" imgW="8304530" imgH="833755" progId="Word.Document.12">
                  <p:embed/>
                </p:oleObj>
              </mc:Choice>
              <mc:Fallback>
                <p:oleObj name="" r:id="rId7" imgW="8304530" imgH="833755" progId="Word.Document.12">
                  <p:embed/>
                  <p:pic>
                    <p:nvPicPr>
                      <p:cNvPr id="0" name="图片 316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0688" y="4613275"/>
                        <a:ext cx="8302625" cy="831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Picture 8" descr="C:\Documents and Settings\Administrator\桌面\图片1.png">
            <a:hlinkClick r:id="rId1" action="ppaction://hlinkpres?slideindex=1&amp;slidetitle=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13" y="3429000"/>
            <a:ext cx="3011487" cy="944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1" name="Picture 8" descr="C:\Users\Administrator\Desktop\大\巩固训练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4475"/>
            <a:ext cx="9136063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indent="26797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5400" b="1" kern="100" cap="none" spc="0" normalizeH="0" baseline="0" noProof="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  <a:endParaRPr kumimoji="0" lang="zh-CN" altLang="en-US" sz="5400" b="1" kern="100" cap="none" spc="0" normalizeH="0" baseline="0" noProof="0" dirty="0">
              <a:solidFill>
                <a:srgbClr val="2D2D8A">
                  <a:lumMod val="50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3836988"/>
            <a:ext cx="3810000" cy="528638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800" b="1" kern="1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按</a:t>
            </a:r>
            <a:r>
              <a:rPr kumimoji="0" lang="en-US" altLang="zh-CN" sz="2800" b="1" kern="1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ESC</a:t>
            </a:r>
            <a:r>
              <a:rPr kumimoji="0" lang="zh-CN" altLang="en-US" sz="2800" b="1" kern="1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键退出全屏播放</a:t>
            </a:r>
            <a:endParaRPr kumimoji="0" lang="zh-CN" altLang="en-US" sz="2800" b="1" kern="100" cap="none" spc="0" normalizeH="0" baseline="0" noProof="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20688" y="2144713"/>
          <a:ext cx="8302625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3" imgW="8304530" imgH="2571115" progId="Word.Document.12">
                  <p:embed/>
                </p:oleObj>
              </mc:Choice>
              <mc:Fallback>
                <p:oleObj name="" r:id="rId3" imgW="8304530" imgH="2571115" progId="Word.Document.12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2144713"/>
                        <a:ext cx="8302625" cy="2568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917950" y="2600325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5" imgW="5335270" imgH="397510" progId="Word.Document.12">
                  <p:embed/>
                </p:oleObj>
              </mc:Choice>
              <mc:Fallback>
                <p:oleObj name="" r:id="rId5" imgW="5335270" imgH="397510" progId="Word.Document.12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7950" y="2600325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49250" y="1419225"/>
          <a:ext cx="8445500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8445500" imgH="4013200" progId="Word.Document.12">
                  <p:embed/>
                </p:oleObj>
              </mc:Choice>
              <mc:Fallback>
                <p:oleObj name="" r:id="rId3" imgW="8445500" imgH="4013200" progId="Word.Document.12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250" y="1419225"/>
                        <a:ext cx="8445500" cy="4019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854575" y="3141663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5" imgW="5335270" imgH="397510" progId="Word.Document.12">
                  <p:embed/>
                </p:oleObj>
              </mc:Choice>
              <mc:Fallback>
                <p:oleObj name="" r:id="rId5" imgW="5335270" imgH="397510" progId="Word.Document.12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4575" y="3141663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854575" y="4149725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7" imgW="5335270" imgH="397510" progId="Word.Document.12">
                  <p:embed/>
                </p:oleObj>
              </mc:Choice>
              <mc:Fallback>
                <p:oleObj name="" r:id="rId7" imgW="5335270" imgH="397510" progId="Word.Document.12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4575" y="4149725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49250" y="908050"/>
          <a:ext cx="84455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3" imgW="8445500" imgH="4673600" progId="Word.Document.12">
                  <p:embed/>
                </p:oleObj>
              </mc:Choice>
              <mc:Fallback>
                <p:oleObj name="" r:id="rId3" imgW="8445500" imgH="4673600" progId="Word.Document.12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250" y="908050"/>
                        <a:ext cx="8445500" cy="4686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211638" y="1879600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5" imgW="5335270" imgH="397510" progId="Word.Document.12">
                  <p:embed/>
                </p:oleObj>
              </mc:Choice>
              <mc:Fallback>
                <p:oleObj name="" r:id="rId5" imgW="5335270" imgH="397510" progId="Word.Document.12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638" y="1879600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572000" y="2384425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7" imgW="5335270" imgH="397510" progId="Word.Document.12">
                  <p:embed/>
                </p:oleObj>
              </mc:Choice>
              <mc:Fallback>
                <p:oleObj name="" r:id="rId7" imgW="5335270" imgH="397510" progId="Word.Document.12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2384425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4284663" y="3463925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9" imgW="5335270" imgH="397510" progId="Word.Document.12">
                  <p:embed/>
                </p:oleObj>
              </mc:Choice>
              <mc:Fallback>
                <p:oleObj name="" r:id="rId9" imgW="5335270" imgH="397510" progId="Word.Document.12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84663" y="3463925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572000" y="3968750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1" imgW="5335270" imgH="397510" progId="Word.Document.12">
                  <p:embed/>
                </p:oleObj>
              </mc:Choice>
              <mc:Fallback>
                <p:oleObj name="" r:id="rId11" imgW="5335270" imgH="397510" progId="Word.Document.12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0" y="3968750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49250" y="1341438"/>
          <a:ext cx="8445500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3" imgW="8445500" imgH="4013200" progId="Word.Document.12">
                  <p:embed/>
                </p:oleObj>
              </mc:Choice>
              <mc:Fallback>
                <p:oleObj name="" r:id="rId3" imgW="8445500" imgH="4013200" progId="Word.Document.12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250" y="1341438"/>
                        <a:ext cx="8445500" cy="3975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211638" y="2816225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5" imgW="5335270" imgH="397510" progId="Word.Document.12">
                  <p:embed/>
                </p:oleObj>
              </mc:Choice>
              <mc:Fallback>
                <p:oleObj name="" r:id="rId5" imgW="5335270" imgH="397510" progId="Word.Document.12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638" y="2816225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427538" y="3284538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7" imgW="5335270" imgH="397510" progId="Word.Document.12">
                  <p:embed/>
                </p:oleObj>
              </mc:Choice>
              <mc:Fallback>
                <p:oleObj name="" r:id="rId7" imgW="5335270" imgH="397510" progId="Word.Document.12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27538" y="3284538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5508625" y="3824288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9" imgW="5335270" imgH="397510" progId="Word.Document.12">
                  <p:embed/>
                </p:oleObj>
              </mc:Choice>
              <mc:Fallback>
                <p:oleObj name="" r:id="rId9" imgW="5335270" imgH="397510" progId="Word.Document.12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08625" y="3824288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31800" y="1412875"/>
          <a:ext cx="828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1" imgW="3683000" imgH="1117600" progId="Word.Document.12">
                  <p:embed/>
                </p:oleObj>
              </mc:Choice>
              <mc:Fallback>
                <p:oleObj name="" r:id="rId1" imgW="3683000" imgH="1117600" progId="Word.Document.12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1800" y="1412875"/>
                        <a:ext cx="8280400" cy="2527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20688" y="1374775"/>
          <a:ext cx="8302625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3" imgW="8305800" imgH="4102100" progId="Word.Document.12">
                  <p:embed/>
                </p:oleObj>
              </mc:Choice>
              <mc:Fallback>
                <p:oleObj name="" r:id="rId3" imgW="8305800" imgH="4102100" progId="Word.Document.12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374775"/>
                        <a:ext cx="8302625" cy="4110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77863" y="2887663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5" imgW="5335270" imgH="397510" progId="Word.Document.12">
                  <p:embed/>
                </p:oleObj>
              </mc:Choice>
              <mc:Fallback>
                <p:oleObj name="" r:id="rId5" imgW="5335270" imgH="397510" progId="Word.Document.12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863" y="2887663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067175" y="3357563"/>
          <a:ext cx="533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7" imgW="5335270" imgH="397510" progId="Word.Document.12">
                  <p:embed/>
                </p:oleObj>
              </mc:Choice>
              <mc:Fallback>
                <p:oleObj name="" r:id="rId7" imgW="5335270" imgH="397510" progId="Word.Document.12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7175" y="3357563"/>
                        <a:ext cx="533400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WPS 演示</Application>
  <PresentationFormat>全屏显示(4:3)</PresentationFormat>
  <Paragraphs>8</Paragraphs>
  <Slides>47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128</vt:i4>
      </vt:variant>
      <vt:variant>
        <vt:lpstr>幻灯片标题</vt:lpstr>
      </vt:variant>
      <vt:variant>
        <vt:i4>47</vt:i4>
      </vt:variant>
    </vt:vector>
  </HeadingPairs>
  <TitlesOfParts>
    <vt:vector size="184" baseType="lpstr">
      <vt:lpstr>Arial</vt:lpstr>
      <vt:lpstr>宋体</vt:lpstr>
      <vt:lpstr>Wingdings</vt:lpstr>
      <vt:lpstr>Times New Roman</vt:lpstr>
      <vt:lpstr>Calibri</vt:lpstr>
      <vt:lpstr>楷体</vt:lpstr>
      <vt:lpstr>微软雅黑</vt:lpstr>
      <vt:lpstr>Arial Unicode MS</vt:lpstr>
      <vt:lpstr>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lenvov</cp:lastModifiedBy>
  <cp:revision>551</cp:revision>
  <dcterms:created xsi:type="dcterms:W3CDTF">2020-07-20T00:36:04Z</dcterms:created>
  <dcterms:modified xsi:type="dcterms:W3CDTF">2020-07-20T00:36:40Z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