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77" r:id="rId2"/>
    <p:sldId id="393" r:id="rId3"/>
    <p:sldId id="257" r:id="rId4"/>
    <p:sldId id="281" r:id="rId5"/>
    <p:sldId id="280" r:id="rId6"/>
    <p:sldId id="401" r:id="rId7"/>
    <p:sldId id="258" r:id="rId8"/>
    <p:sldId id="392" r:id="rId9"/>
    <p:sldId id="397" r:id="rId10"/>
    <p:sldId id="394" r:id="rId11"/>
    <p:sldId id="331" r:id="rId12"/>
    <p:sldId id="259" r:id="rId13"/>
    <p:sldId id="402" r:id="rId14"/>
    <p:sldId id="332" r:id="rId15"/>
    <p:sldId id="403" r:id="rId16"/>
    <p:sldId id="406" r:id="rId17"/>
    <p:sldId id="296" r:id="rId18"/>
    <p:sldId id="302" r:id="rId19"/>
    <p:sldId id="271" r:id="rId20"/>
    <p:sldId id="275" r:id="rId21"/>
    <p:sldId id="388" r:id="rId22"/>
    <p:sldId id="405" r:id="rId23"/>
    <p:sldId id="333" r:id="rId24"/>
    <p:sldId id="411" r:id="rId25"/>
    <p:sldId id="335" r:id="rId26"/>
    <p:sldId id="412" r:id="rId27"/>
    <p:sldId id="391" r:id="rId28"/>
    <p:sldId id="413" r:id="rId29"/>
    <p:sldId id="308" r:id="rId30"/>
    <p:sldId id="400" r:id="rId31"/>
    <p:sldId id="414" r:id="rId32"/>
    <p:sldId id="389" r:id="rId33"/>
    <p:sldId id="396" r:id="rId34"/>
    <p:sldId id="404" r:id="rId35"/>
    <p:sldId id="379" r:id="rId36"/>
    <p:sldId id="384" r:id="rId37"/>
    <p:sldId id="385" r:id="rId38"/>
    <p:sldId id="386" r:id="rId39"/>
    <p:sldId id="387" r:id="rId4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7DA5"/>
    <a:srgbClr val="FF0000"/>
    <a:srgbClr val="F2F5EC"/>
    <a:srgbClr val="D9BFEE"/>
    <a:srgbClr val="B9E6FF"/>
    <a:srgbClr val="C27CFD"/>
    <a:srgbClr val="D2ECFF"/>
    <a:srgbClr val="C7CDDC"/>
    <a:srgbClr val="D1ECFF"/>
    <a:srgbClr val="FEE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4" d="100"/>
          <a:sy n="94" d="100"/>
        </p:scale>
        <p:origin x="690"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2021/5/1</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25364" y="4114799"/>
            <a:ext cx="6858000" cy="645739"/>
          </a:xfrm>
        </p:spPr>
        <p:txBody>
          <a:bodyPr anchor="ctr">
            <a:normAutofit/>
          </a:bodyPr>
          <a:lstStyle>
            <a:lvl1pPr algn="ctr">
              <a:defRPr sz="3000">
                <a:latin typeface="华文仿宋" panose="02010600040101010101" pitchFamily="2" charset="-122"/>
                <a:ea typeface="华文仿宋" panose="02010600040101010101" pitchFamily="2" charset="-122"/>
              </a:defRPr>
            </a:lvl1pPr>
          </a:lstStyle>
          <a:p>
            <a:r>
              <a:rPr lang="zh-CN" altLang="en-US"/>
              <a:t>单击此处编辑母版标题样式</a:t>
            </a:r>
          </a:p>
        </p:txBody>
      </p:sp>
      <p:sp>
        <p:nvSpPr>
          <p:cNvPr id="3" name="副标题 2"/>
          <p:cNvSpPr>
            <a:spLocks noGrp="1"/>
          </p:cNvSpPr>
          <p:nvPr>
            <p:ph type="subTitle" idx="1"/>
          </p:nvPr>
        </p:nvSpPr>
        <p:spPr>
          <a:xfrm>
            <a:off x="4333950" y="4952712"/>
            <a:ext cx="3190315" cy="455145"/>
          </a:xfrm>
        </p:spPr>
        <p:txBody>
          <a:bodyPr>
            <a:normAutofit/>
          </a:bodyPr>
          <a:lstStyle>
            <a:lvl1pPr marL="0" indent="0" algn="r">
              <a:buNone/>
              <a:defRPr sz="1500">
                <a:latin typeface="华文楷体" panose="02010600040101010101" pitchFamily="2" charset="-122"/>
                <a:ea typeface="华文楷体" panose="02010600040101010101" pitchFamily="2" charset="-122"/>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F1398660-C6C1-4805-B9A2-70A7B73FD231}" type="datetimeFigureOut">
              <a:rPr lang="zh-CN" altLang="en-US" smtClean="0"/>
              <a:t>2021/5/1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5508DC4-7D18-461C-88A3-D8D40B31D060}" type="slidenum">
              <a:rPr lang="zh-CN" altLang="en-US" smtClean="0"/>
              <a:t>‹#›</a:t>
            </a:fld>
            <a:endParaRPr lang="zh-CN" altLang="en-US"/>
          </a:p>
        </p:txBody>
      </p:sp>
      <p:sp>
        <p:nvSpPr>
          <p:cNvPr id="15" name="文本占位符 21"/>
          <p:cNvSpPr>
            <a:spLocks noGrp="1"/>
          </p:cNvSpPr>
          <p:nvPr>
            <p:ph type="body" sz="quarter" idx="19" hasCustomPrompt="1"/>
          </p:nvPr>
        </p:nvSpPr>
        <p:spPr>
          <a:xfrm>
            <a:off x="4469126" y="1799096"/>
            <a:ext cx="2379113" cy="570396"/>
          </a:xfrm>
        </p:spPr>
        <p:txBody>
          <a:bodyPr anchor="ctr">
            <a:noAutofit/>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defRPr sz="1200">
                <a:solidFill>
                  <a:schemeClr val="bg1">
                    <a:lumMod val="50000"/>
                  </a:schemeClr>
                </a:solidFill>
                <a:latin typeface="华文仿宋" panose="02010600040101010101" pitchFamily="2" charset="-122"/>
                <a:ea typeface="华文仿宋" panose="02010600040101010101" pitchFamily="2" charset="-122"/>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    输入文本输入文本输入文本输入文本输入文本输入文本输入文本</a:t>
            </a:r>
          </a:p>
        </p:txBody>
      </p:sp>
      <p:sp>
        <p:nvSpPr>
          <p:cNvPr id="16" name="文本占位符 21"/>
          <p:cNvSpPr>
            <a:spLocks noGrp="1"/>
          </p:cNvSpPr>
          <p:nvPr>
            <p:ph type="body" sz="quarter" idx="20" hasCustomPrompt="1"/>
          </p:nvPr>
        </p:nvSpPr>
        <p:spPr>
          <a:xfrm>
            <a:off x="2235248" y="4277836"/>
            <a:ext cx="2379113" cy="570396"/>
          </a:xfrm>
        </p:spPr>
        <p:txBody>
          <a:bodyPr anchor="ctr">
            <a:noAutofit/>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defRPr sz="1200">
                <a:solidFill>
                  <a:schemeClr val="bg1">
                    <a:lumMod val="50000"/>
                  </a:schemeClr>
                </a:solidFill>
                <a:latin typeface="华文仿宋" panose="02010600040101010101" pitchFamily="2" charset="-122"/>
                <a:ea typeface="华文仿宋" panose="02010600040101010101" pitchFamily="2" charset="-122"/>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    输入文本输入文本输入文本输入文本输入文本输入文本输入文本</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F1398660-C6C1-4805-B9A2-70A7B73FD231}" type="datetimeFigureOut">
              <a:rPr lang="zh-CN" altLang="en-US" smtClean="0"/>
              <a:t>2021/5/1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5508DC4-7D18-461C-88A3-D8D40B31D060}" type="slidenum">
              <a:rPr lang="zh-CN" altLang="en-US" smtClean="0"/>
              <a:t>‹#›</a:t>
            </a:fld>
            <a:endParaRPr lang="zh-CN" altLang="en-US"/>
          </a:p>
        </p:txBody>
      </p:sp>
      <p:sp>
        <p:nvSpPr>
          <p:cNvPr id="8" name="图片占位符 7"/>
          <p:cNvSpPr>
            <a:spLocks noGrp="1"/>
          </p:cNvSpPr>
          <p:nvPr>
            <p:ph type="pic" sz="quarter" idx="13"/>
          </p:nvPr>
        </p:nvSpPr>
        <p:spPr>
          <a:xfrm>
            <a:off x="1796864" y="1448857"/>
            <a:ext cx="1963271" cy="2160330"/>
          </a:xfrm>
          <a:custGeom>
            <a:avLst/>
            <a:gdLst>
              <a:gd name="connsiteX0" fmla="*/ 360062 w 3982571"/>
              <a:gd name="connsiteY0" fmla="*/ 0 h 2160330"/>
              <a:gd name="connsiteX1" fmla="*/ 3622509 w 3982571"/>
              <a:gd name="connsiteY1" fmla="*/ 0 h 2160330"/>
              <a:gd name="connsiteX2" fmla="*/ 3982571 w 3982571"/>
              <a:gd name="connsiteY2" fmla="*/ 360062 h 2160330"/>
              <a:gd name="connsiteX3" fmla="*/ 3982571 w 3982571"/>
              <a:gd name="connsiteY3" fmla="*/ 1800268 h 2160330"/>
              <a:gd name="connsiteX4" fmla="*/ 3622509 w 3982571"/>
              <a:gd name="connsiteY4" fmla="*/ 2160330 h 2160330"/>
              <a:gd name="connsiteX5" fmla="*/ 360062 w 3982571"/>
              <a:gd name="connsiteY5" fmla="*/ 2160330 h 2160330"/>
              <a:gd name="connsiteX6" fmla="*/ 0 w 3982571"/>
              <a:gd name="connsiteY6" fmla="*/ 1800268 h 2160330"/>
              <a:gd name="connsiteX7" fmla="*/ 0 w 3982571"/>
              <a:gd name="connsiteY7" fmla="*/ 360062 h 2160330"/>
              <a:gd name="connsiteX8" fmla="*/ 360062 w 3982571"/>
              <a:gd name="connsiteY8" fmla="*/ 0 h 2160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2571" h="2160330">
                <a:moveTo>
                  <a:pt x="360062" y="0"/>
                </a:moveTo>
                <a:lnTo>
                  <a:pt x="3622509" y="0"/>
                </a:lnTo>
                <a:cubicBezTo>
                  <a:pt x="3821366" y="0"/>
                  <a:pt x="3982571" y="161205"/>
                  <a:pt x="3982571" y="360062"/>
                </a:cubicBezTo>
                <a:lnTo>
                  <a:pt x="3982571" y="1800268"/>
                </a:lnTo>
                <a:cubicBezTo>
                  <a:pt x="3982571" y="1999125"/>
                  <a:pt x="3821366" y="2160330"/>
                  <a:pt x="3622509" y="2160330"/>
                </a:cubicBezTo>
                <a:lnTo>
                  <a:pt x="360062" y="2160330"/>
                </a:lnTo>
                <a:cubicBezTo>
                  <a:pt x="161205" y="2160330"/>
                  <a:pt x="0" y="1999125"/>
                  <a:pt x="0" y="1800268"/>
                </a:cubicBezTo>
                <a:lnTo>
                  <a:pt x="0" y="360062"/>
                </a:lnTo>
                <a:cubicBezTo>
                  <a:pt x="0" y="161205"/>
                  <a:pt x="161205" y="0"/>
                  <a:pt x="360062" y="0"/>
                </a:cubicBezTo>
                <a:close/>
              </a:path>
            </a:pathLst>
          </a:custGeom>
          <a:noFill/>
        </p:spPr>
        <p:txBody>
          <a:bodyPr wrap="square">
            <a:noAutofit/>
          </a:bodyPr>
          <a:lstStyle/>
          <a:p>
            <a:endParaRPr lang="zh-CN" altLang="en-US"/>
          </a:p>
        </p:txBody>
      </p:sp>
      <p:sp>
        <p:nvSpPr>
          <p:cNvPr id="9" name="文本占位符 21"/>
          <p:cNvSpPr>
            <a:spLocks noGrp="1"/>
          </p:cNvSpPr>
          <p:nvPr>
            <p:ph type="body" sz="quarter" idx="17" hasCustomPrompt="1"/>
          </p:nvPr>
        </p:nvSpPr>
        <p:spPr>
          <a:xfrm>
            <a:off x="4606984" y="2162903"/>
            <a:ext cx="2897056" cy="477231"/>
          </a:xfrm>
        </p:spPr>
        <p:txBody>
          <a:bodyPr anchor="ctr">
            <a:noAutofit/>
          </a:bodyPr>
          <a:lstStyle>
            <a:lvl1pPr marL="0" indent="0" algn="ctr">
              <a:buNone/>
              <a:defRPr sz="3600" b="1">
                <a:solidFill>
                  <a:schemeClr val="tx1">
                    <a:lumMod val="50000"/>
                    <a:lumOff val="50000"/>
                  </a:schemeClr>
                </a:solidFill>
                <a:effectLst>
                  <a:reflection blurRad="6350" stA="55000" endA="300" endPos="45500" dir="5400000" sy="-100000" algn="bl" rotWithShape="0"/>
                </a:effectLst>
                <a:latin typeface="华文仿宋" panose="02010600040101010101" pitchFamily="2" charset="-122"/>
                <a:ea typeface="华文仿宋" panose="02010600040101010101" pitchFamily="2" charset="-122"/>
              </a:defRPr>
            </a:lvl1pPr>
          </a:lstStyle>
          <a:p>
            <a:pPr lvl="0"/>
            <a:r>
              <a:rPr lang="zh-CN" altLang="en-US" dirty="0"/>
              <a:t>点击输入文本</a:t>
            </a:r>
          </a:p>
        </p:txBody>
      </p:sp>
      <p:sp>
        <p:nvSpPr>
          <p:cNvPr id="10" name="文本占位符 10"/>
          <p:cNvSpPr>
            <a:spLocks noGrp="1"/>
          </p:cNvSpPr>
          <p:nvPr>
            <p:ph type="body" sz="quarter" idx="18" hasCustomPrompt="1"/>
          </p:nvPr>
        </p:nvSpPr>
        <p:spPr>
          <a:xfrm>
            <a:off x="4530660" y="3193224"/>
            <a:ext cx="3027584" cy="1560512"/>
          </a:xfrm>
        </p:spPr>
        <p:txBody>
          <a:bodyPr>
            <a:noAutofit/>
          </a:bodyPr>
          <a:lstStyle>
            <a:lvl1pPr marL="0" indent="273050">
              <a:buNone/>
              <a:defRPr sz="1500">
                <a:solidFill>
                  <a:schemeClr val="tx1">
                    <a:lumMod val="50000"/>
                    <a:lumOff val="50000"/>
                  </a:schemeClr>
                </a:solidFill>
                <a:latin typeface="华文楷体" panose="02010600040101010101" pitchFamily="2" charset="-122"/>
                <a:ea typeface="华文楷体" panose="02010600040101010101" pitchFamily="2" charset="-122"/>
              </a:defRPr>
            </a:lvl1pPr>
          </a:lstStyle>
          <a:p>
            <a:pPr lvl="0"/>
            <a:r>
              <a:rPr lang="zh-CN" altLang="en-US" dirty="0"/>
              <a:t>点击输入文本，点击输入文本，点击输入文本，点击输入文本，点击输入文本，点击输入文本，点击输入文本，点击输入文本。</a:t>
            </a:r>
          </a:p>
        </p:txBody>
      </p:sp>
      <p:sp>
        <p:nvSpPr>
          <p:cNvPr id="14" name="文本占位符 21"/>
          <p:cNvSpPr>
            <a:spLocks noGrp="1"/>
          </p:cNvSpPr>
          <p:nvPr>
            <p:ph type="body" sz="quarter" idx="19" hasCustomPrompt="1"/>
          </p:nvPr>
        </p:nvSpPr>
        <p:spPr>
          <a:xfrm>
            <a:off x="2092895" y="4553173"/>
            <a:ext cx="1371207" cy="325418"/>
          </a:xfrm>
        </p:spPr>
        <p:txBody>
          <a:bodyPr anchor="ctr">
            <a:noAutofit/>
          </a:bodyPr>
          <a:lstStyle>
            <a:lvl1pPr marL="0" indent="0" algn="ctr">
              <a:buNone/>
              <a:defRPr sz="1500" b="1">
                <a:solidFill>
                  <a:schemeClr val="bg1"/>
                </a:solidFill>
                <a:effectLst/>
                <a:latin typeface="Agency FB" panose="020B0503020202020204" pitchFamily="34" charset="0"/>
                <a:ea typeface="华文仿宋" panose="02010600040101010101" pitchFamily="2" charset="-122"/>
              </a:defRPr>
            </a:lvl1pPr>
          </a:lstStyle>
          <a:p>
            <a:pPr lvl="0"/>
            <a:r>
              <a:rPr lang="en-US" altLang="zh-CN" dirty="0"/>
              <a:t>BUY NOW</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F1398660-C6C1-4805-B9A2-70A7B73FD231}" type="datetimeFigureOut">
              <a:rPr lang="zh-CN" altLang="en-US" smtClean="0"/>
              <a:t>2021/5/1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5508DC4-7D18-461C-88A3-D8D40B31D060}" type="slidenum">
              <a:rPr lang="zh-CN" altLang="en-US" smtClean="0"/>
              <a:t>‹#›</a:t>
            </a:fld>
            <a:endParaRPr lang="zh-CN" altLang="en-US"/>
          </a:p>
        </p:txBody>
      </p:sp>
      <p:sp>
        <p:nvSpPr>
          <p:cNvPr id="16" name="图片占位符 15"/>
          <p:cNvSpPr>
            <a:spLocks noGrp="1"/>
          </p:cNvSpPr>
          <p:nvPr>
            <p:ph type="pic" sz="quarter" idx="13"/>
          </p:nvPr>
        </p:nvSpPr>
        <p:spPr>
          <a:xfrm>
            <a:off x="380720" y="278963"/>
            <a:ext cx="2986928" cy="2160330"/>
          </a:xfrm>
          <a:custGeom>
            <a:avLst/>
            <a:gdLst>
              <a:gd name="connsiteX0" fmla="*/ 360062 w 3982571"/>
              <a:gd name="connsiteY0" fmla="*/ 0 h 2160330"/>
              <a:gd name="connsiteX1" fmla="*/ 3622509 w 3982571"/>
              <a:gd name="connsiteY1" fmla="*/ 0 h 2160330"/>
              <a:gd name="connsiteX2" fmla="*/ 3982571 w 3982571"/>
              <a:gd name="connsiteY2" fmla="*/ 360062 h 2160330"/>
              <a:gd name="connsiteX3" fmla="*/ 3982571 w 3982571"/>
              <a:gd name="connsiteY3" fmla="*/ 1800268 h 2160330"/>
              <a:gd name="connsiteX4" fmla="*/ 3622509 w 3982571"/>
              <a:gd name="connsiteY4" fmla="*/ 2160330 h 2160330"/>
              <a:gd name="connsiteX5" fmla="*/ 360062 w 3982571"/>
              <a:gd name="connsiteY5" fmla="*/ 2160330 h 2160330"/>
              <a:gd name="connsiteX6" fmla="*/ 0 w 3982571"/>
              <a:gd name="connsiteY6" fmla="*/ 1800268 h 2160330"/>
              <a:gd name="connsiteX7" fmla="*/ 0 w 3982571"/>
              <a:gd name="connsiteY7" fmla="*/ 360062 h 2160330"/>
              <a:gd name="connsiteX8" fmla="*/ 360062 w 3982571"/>
              <a:gd name="connsiteY8" fmla="*/ 0 h 2160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2571" h="2160330">
                <a:moveTo>
                  <a:pt x="360062" y="0"/>
                </a:moveTo>
                <a:lnTo>
                  <a:pt x="3622509" y="0"/>
                </a:lnTo>
                <a:cubicBezTo>
                  <a:pt x="3821366" y="0"/>
                  <a:pt x="3982571" y="161205"/>
                  <a:pt x="3982571" y="360062"/>
                </a:cubicBezTo>
                <a:lnTo>
                  <a:pt x="3982571" y="1800268"/>
                </a:lnTo>
                <a:cubicBezTo>
                  <a:pt x="3982571" y="1999125"/>
                  <a:pt x="3821366" y="2160330"/>
                  <a:pt x="3622509" y="2160330"/>
                </a:cubicBezTo>
                <a:lnTo>
                  <a:pt x="360062" y="2160330"/>
                </a:lnTo>
                <a:cubicBezTo>
                  <a:pt x="161205" y="2160330"/>
                  <a:pt x="0" y="1999125"/>
                  <a:pt x="0" y="1800268"/>
                </a:cubicBezTo>
                <a:lnTo>
                  <a:pt x="0" y="360062"/>
                </a:lnTo>
                <a:cubicBezTo>
                  <a:pt x="0" y="161205"/>
                  <a:pt x="161205" y="0"/>
                  <a:pt x="360062" y="0"/>
                </a:cubicBezTo>
                <a:close/>
              </a:path>
            </a:pathLst>
          </a:custGeom>
          <a:noFill/>
        </p:spPr>
        <p:txBody>
          <a:bodyPr wrap="square">
            <a:noAutofit/>
          </a:bodyPr>
          <a:lstStyle/>
          <a:p>
            <a:endParaRPr lang="zh-CN" altLang="en-US"/>
          </a:p>
        </p:txBody>
      </p:sp>
      <p:sp>
        <p:nvSpPr>
          <p:cNvPr id="18" name="图片占位符 17"/>
          <p:cNvSpPr>
            <a:spLocks noGrp="1"/>
          </p:cNvSpPr>
          <p:nvPr>
            <p:ph type="pic" sz="quarter" idx="14"/>
          </p:nvPr>
        </p:nvSpPr>
        <p:spPr>
          <a:xfrm>
            <a:off x="1783416" y="1197763"/>
            <a:ext cx="4002181" cy="2894623"/>
          </a:xfrm>
          <a:custGeom>
            <a:avLst/>
            <a:gdLst>
              <a:gd name="connsiteX0" fmla="*/ 482447 w 5336241"/>
              <a:gd name="connsiteY0" fmla="*/ 0 h 2894623"/>
              <a:gd name="connsiteX1" fmla="*/ 4853794 w 5336241"/>
              <a:gd name="connsiteY1" fmla="*/ 0 h 2894623"/>
              <a:gd name="connsiteX2" fmla="*/ 5336241 w 5336241"/>
              <a:gd name="connsiteY2" fmla="*/ 482447 h 2894623"/>
              <a:gd name="connsiteX3" fmla="*/ 5336241 w 5336241"/>
              <a:gd name="connsiteY3" fmla="*/ 2412176 h 2894623"/>
              <a:gd name="connsiteX4" fmla="*/ 4853794 w 5336241"/>
              <a:gd name="connsiteY4" fmla="*/ 2894623 h 2894623"/>
              <a:gd name="connsiteX5" fmla="*/ 482447 w 5336241"/>
              <a:gd name="connsiteY5" fmla="*/ 2894623 h 2894623"/>
              <a:gd name="connsiteX6" fmla="*/ 0 w 5336241"/>
              <a:gd name="connsiteY6" fmla="*/ 2412176 h 2894623"/>
              <a:gd name="connsiteX7" fmla="*/ 0 w 5336241"/>
              <a:gd name="connsiteY7" fmla="*/ 482447 h 2894623"/>
              <a:gd name="connsiteX8" fmla="*/ 482447 w 5336241"/>
              <a:gd name="connsiteY8" fmla="*/ 0 h 289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6241" h="2894623">
                <a:moveTo>
                  <a:pt x="482447" y="0"/>
                </a:moveTo>
                <a:lnTo>
                  <a:pt x="4853794" y="0"/>
                </a:lnTo>
                <a:cubicBezTo>
                  <a:pt x="5120242" y="0"/>
                  <a:pt x="5336241" y="215999"/>
                  <a:pt x="5336241" y="482447"/>
                </a:cubicBezTo>
                <a:lnTo>
                  <a:pt x="5336241" y="2412176"/>
                </a:lnTo>
                <a:cubicBezTo>
                  <a:pt x="5336241" y="2678624"/>
                  <a:pt x="5120242" y="2894623"/>
                  <a:pt x="4853794" y="2894623"/>
                </a:cubicBezTo>
                <a:lnTo>
                  <a:pt x="482447" y="2894623"/>
                </a:lnTo>
                <a:cubicBezTo>
                  <a:pt x="215999" y="2894623"/>
                  <a:pt x="0" y="2678624"/>
                  <a:pt x="0" y="2412176"/>
                </a:cubicBezTo>
                <a:lnTo>
                  <a:pt x="0" y="482447"/>
                </a:lnTo>
                <a:cubicBezTo>
                  <a:pt x="0" y="215999"/>
                  <a:pt x="215999" y="0"/>
                  <a:pt x="482447" y="0"/>
                </a:cubicBezTo>
                <a:close/>
              </a:path>
            </a:pathLst>
          </a:custGeom>
          <a:noFill/>
        </p:spPr>
        <p:txBody>
          <a:bodyPr wrap="square">
            <a:noAutofit/>
          </a:bodyPr>
          <a:lstStyle/>
          <a:p>
            <a:endParaRPr lang="zh-CN" altLang="en-US"/>
          </a:p>
        </p:txBody>
      </p:sp>
      <p:sp>
        <p:nvSpPr>
          <p:cNvPr id="20" name="图片占位符 19"/>
          <p:cNvSpPr>
            <a:spLocks noGrp="1"/>
          </p:cNvSpPr>
          <p:nvPr>
            <p:ph type="pic" sz="quarter" idx="15"/>
          </p:nvPr>
        </p:nvSpPr>
        <p:spPr>
          <a:xfrm>
            <a:off x="3875274" y="2927257"/>
            <a:ext cx="5118287" cy="3701859"/>
          </a:xfrm>
          <a:custGeom>
            <a:avLst/>
            <a:gdLst>
              <a:gd name="connsiteX0" fmla="*/ 616989 w 6824382"/>
              <a:gd name="connsiteY0" fmla="*/ 0 h 3701859"/>
              <a:gd name="connsiteX1" fmla="*/ 6207393 w 6824382"/>
              <a:gd name="connsiteY1" fmla="*/ 0 h 3701859"/>
              <a:gd name="connsiteX2" fmla="*/ 6824382 w 6824382"/>
              <a:gd name="connsiteY2" fmla="*/ 616989 h 3701859"/>
              <a:gd name="connsiteX3" fmla="*/ 6824382 w 6824382"/>
              <a:gd name="connsiteY3" fmla="*/ 3084870 h 3701859"/>
              <a:gd name="connsiteX4" fmla="*/ 6207393 w 6824382"/>
              <a:gd name="connsiteY4" fmla="*/ 3701859 h 3701859"/>
              <a:gd name="connsiteX5" fmla="*/ 616989 w 6824382"/>
              <a:gd name="connsiteY5" fmla="*/ 3701859 h 3701859"/>
              <a:gd name="connsiteX6" fmla="*/ 0 w 6824382"/>
              <a:gd name="connsiteY6" fmla="*/ 3084870 h 3701859"/>
              <a:gd name="connsiteX7" fmla="*/ 0 w 6824382"/>
              <a:gd name="connsiteY7" fmla="*/ 616989 h 3701859"/>
              <a:gd name="connsiteX8" fmla="*/ 616989 w 6824382"/>
              <a:gd name="connsiteY8" fmla="*/ 0 h 3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4382" h="3701859">
                <a:moveTo>
                  <a:pt x="616989" y="0"/>
                </a:moveTo>
                <a:lnTo>
                  <a:pt x="6207393" y="0"/>
                </a:lnTo>
                <a:cubicBezTo>
                  <a:pt x="6548147" y="0"/>
                  <a:pt x="6824382" y="276235"/>
                  <a:pt x="6824382" y="616989"/>
                </a:cubicBezTo>
                <a:lnTo>
                  <a:pt x="6824382" y="3084870"/>
                </a:lnTo>
                <a:cubicBezTo>
                  <a:pt x="6824382" y="3425624"/>
                  <a:pt x="6548147" y="3701859"/>
                  <a:pt x="6207393" y="3701859"/>
                </a:cubicBezTo>
                <a:lnTo>
                  <a:pt x="616989" y="3701859"/>
                </a:lnTo>
                <a:cubicBezTo>
                  <a:pt x="276235" y="3701859"/>
                  <a:pt x="0" y="3425624"/>
                  <a:pt x="0" y="3084870"/>
                </a:cubicBezTo>
                <a:lnTo>
                  <a:pt x="0" y="616989"/>
                </a:lnTo>
                <a:cubicBezTo>
                  <a:pt x="0" y="276235"/>
                  <a:pt x="276235" y="0"/>
                  <a:pt x="616989" y="0"/>
                </a:cubicBezTo>
                <a:close/>
              </a:path>
            </a:pathLst>
          </a:custGeom>
          <a:noFill/>
        </p:spPr>
        <p:txBody>
          <a:bodyPr wrap="square">
            <a:noAutofit/>
          </a:bodyPr>
          <a:lstStyle/>
          <a:p>
            <a:endParaRPr lang="zh-CN" altLang="en-US"/>
          </a:p>
        </p:txBody>
      </p:sp>
      <p:sp>
        <p:nvSpPr>
          <p:cNvPr id="21" name="文本占位符 21"/>
          <p:cNvSpPr>
            <a:spLocks noGrp="1"/>
          </p:cNvSpPr>
          <p:nvPr>
            <p:ph type="body" sz="quarter" idx="17" hasCustomPrompt="1"/>
          </p:nvPr>
        </p:nvSpPr>
        <p:spPr>
          <a:xfrm>
            <a:off x="5875787" y="496864"/>
            <a:ext cx="2897056" cy="477231"/>
          </a:xfrm>
        </p:spPr>
        <p:txBody>
          <a:bodyPr anchor="ctr">
            <a:noAutofit/>
          </a:bodyPr>
          <a:lstStyle>
            <a:lvl1pPr marL="0" indent="0" algn="ctr">
              <a:buNone/>
              <a:defRPr sz="3000" b="1">
                <a:solidFill>
                  <a:schemeClr val="tx1">
                    <a:lumMod val="50000"/>
                    <a:lumOff val="50000"/>
                  </a:schemeClr>
                </a:solidFill>
                <a:effectLst>
                  <a:reflection blurRad="6350" stA="55000" endA="300" endPos="45500" dir="5400000" sy="-100000" algn="bl" rotWithShape="0"/>
                </a:effectLst>
                <a:latin typeface="华文仿宋" panose="02010600040101010101" pitchFamily="2" charset="-122"/>
                <a:ea typeface="华文仿宋" panose="02010600040101010101" pitchFamily="2" charset="-122"/>
              </a:defRPr>
            </a:lvl1pPr>
          </a:lstStyle>
          <a:p>
            <a:pPr lvl="0"/>
            <a:r>
              <a:rPr lang="zh-CN" altLang="en-US" dirty="0"/>
              <a:t>点击输入文本</a:t>
            </a:r>
          </a:p>
        </p:txBody>
      </p:sp>
      <p:sp>
        <p:nvSpPr>
          <p:cNvPr id="22" name="文本占位符 10"/>
          <p:cNvSpPr>
            <a:spLocks noGrp="1"/>
          </p:cNvSpPr>
          <p:nvPr>
            <p:ph type="body" sz="quarter" idx="18" hasCustomPrompt="1"/>
          </p:nvPr>
        </p:nvSpPr>
        <p:spPr>
          <a:xfrm>
            <a:off x="5875787" y="1197763"/>
            <a:ext cx="3027584" cy="1560512"/>
          </a:xfrm>
        </p:spPr>
        <p:txBody>
          <a:bodyPr>
            <a:noAutofit/>
          </a:bodyPr>
          <a:lstStyle>
            <a:lvl1pPr marL="0" indent="273050">
              <a:buNone/>
              <a:defRPr sz="1200">
                <a:solidFill>
                  <a:schemeClr val="tx1">
                    <a:lumMod val="50000"/>
                    <a:lumOff val="50000"/>
                  </a:schemeClr>
                </a:solidFill>
                <a:latin typeface="华文楷体" panose="02010600040101010101" pitchFamily="2" charset="-122"/>
                <a:ea typeface="华文楷体" panose="02010600040101010101" pitchFamily="2" charset="-122"/>
              </a:defRPr>
            </a:lvl1pPr>
          </a:lstStyle>
          <a:p>
            <a:pPr lvl="0"/>
            <a:r>
              <a:rPr lang="zh-CN" altLang="en-US" dirty="0"/>
              <a:t>点击输入文本，点击输入文本，点击输入文本，点击输入文本，点击输入文本，点击输入文本，点击输入文本，点击输入文本。</a:t>
            </a:r>
          </a:p>
        </p:txBody>
      </p:sp>
      <p:sp>
        <p:nvSpPr>
          <p:cNvPr id="24" name="文本占位符 10"/>
          <p:cNvSpPr>
            <a:spLocks noGrp="1"/>
          </p:cNvSpPr>
          <p:nvPr>
            <p:ph type="body" sz="quarter" idx="20" hasCustomPrompt="1"/>
          </p:nvPr>
        </p:nvSpPr>
        <p:spPr>
          <a:xfrm>
            <a:off x="340064" y="4456433"/>
            <a:ext cx="3027584" cy="1560512"/>
          </a:xfrm>
        </p:spPr>
        <p:txBody>
          <a:bodyPr>
            <a:noAutofit/>
          </a:bodyPr>
          <a:lstStyle>
            <a:lvl1pPr marL="0" indent="273050">
              <a:buNone/>
              <a:defRPr sz="1200">
                <a:solidFill>
                  <a:schemeClr val="tx1">
                    <a:lumMod val="50000"/>
                    <a:lumOff val="50000"/>
                  </a:schemeClr>
                </a:solidFill>
                <a:latin typeface="华文楷体" panose="02010600040101010101" pitchFamily="2" charset="-122"/>
                <a:ea typeface="华文楷体" panose="02010600040101010101" pitchFamily="2" charset="-122"/>
              </a:defRPr>
            </a:lvl1pPr>
          </a:lstStyle>
          <a:p>
            <a:pPr lvl="0"/>
            <a:r>
              <a:rPr lang="zh-CN" altLang="en-US" dirty="0"/>
              <a:t>点击输入文本，点击输入文本，点击输入文本，点击输入文本，点击输入文本，点击输入文本，点击输入文本，点击输入文本。</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F1398660-C6C1-4805-B9A2-70A7B73FD231}" type="datetimeFigureOut">
              <a:rPr lang="zh-CN" altLang="en-US" smtClean="0"/>
              <a:t>2021/5/1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5508DC4-7D18-461C-88A3-D8D40B31D060}" type="slidenum">
              <a:rPr lang="zh-CN" altLang="en-US" smtClean="0"/>
              <a:t>‹#›</a:t>
            </a:fld>
            <a:endParaRPr lang="zh-CN" altLang="en-US"/>
          </a:p>
        </p:txBody>
      </p:sp>
      <p:sp>
        <p:nvSpPr>
          <p:cNvPr id="7" name="文本占位符 21"/>
          <p:cNvSpPr>
            <a:spLocks noGrp="1"/>
          </p:cNvSpPr>
          <p:nvPr>
            <p:ph type="body" sz="quarter" idx="17" hasCustomPrompt="1"/>
          </p:nvPr>
        </p:nvSpPr>
        <p:spPr>
          <a:xfrm>
            <a:off x="4606984" y="2162903"/>
            <a:ext cx="2897056" cy="477231"/>
          </a:xfrm>
        </p:spPr>
        <p:txBody>
          <a:bodyPr anchor="ctr">
            <a:noAutofit/>
          </a:bodyPr>
          <a:lstStyle>
            <a:lvl1pPr marL="0" indent="0" algn="ctr">
              <a:buNone/>
              <a:defRPr sz="3600" b="1">
                <a:solidFill>
                  <a:schemeClr val="tx1">
                    <a:lumMod val="50000"/>
                    <a:lumOff val="50000"/>
                  </a:schemeClr>
                </a:solidFill>
                <a:effectLst>
                  <a:reflection blurRad="6350" stA="55000" endA="300" endPos="45500" dir="5400000" sy="-100000" algn="bl" rotWithShape="0"/>
                </a:effectLst>
                <a:latin typeface="华文仿宋" panose="02010600040101010101" pitchFamily="2" charset="-122"/>
                <a:ea typeface="华文仿宋" panose="02010600040101010101" pitchFamily="2" charset="-122"/>
              </a:defRPr>
            </a:lvl1pPr>
          </a:lstStyle>
          <a:p>
            <a:pPr lvl="0"/>
            <a:r>
              <a:rPr lang="zh-CN" altLang="en-US" dirty="0"/>
              <a:t>点击输入文本</a:t>
            </a:r>
          </a:p>
        </p:txBody>
      </p:sp>
      <p:sp>
        <p:nvSpPr>
          <p:cNvPr id="8" name="文本占位符 10"/>
          <p:cNvSpPr>
            <a:spLocks noGrp="1"/>
          </p:cNvSpPr>
          <p:nvPr>
            <p:ph type="body" sz="quarter" idx="18" hasCustomPrompt="1"/>
          </p:nvPr>
        </p:nvSpPr>
        <p:spPr>
          <a:xfrm>
            <a:off x="4530660" y="3193224"/>
            <a:ext cx="3027584" cy="1560512"/>
          </a:xfrm>
        </p:spPr>
        <p:txBody>
          <a:bodyPr>
            <a:noAutofit/>
          </a:bodyPr>
          <a:lstStyle>
            <a:lvl1pPr marL="0" indent="273050">
              <a:buNone/>
              <a:defRPr sz="1500">
                <a:solidFill>
                  <a:schemeClr val="tx1">
                    <a:lumMod val="50000"/>
                    <a:lumOff val="50000"/>
                  </a:schemeClr>
                </a:solidFill>
                <a:latin typeface="华文楷体" panose="02010600040101010101" pitchFamily="2" charset="-122"/>
                <a:ea typeface="华文楷体" panose="02010600040101010101" pitchFamily="2" charset="-122"/>
              </a:defRPr>
            </a:lvl1pPr>
          </a:lstStyle>
          <a:p>
            <a:pPr lvl="0"/>
            <a:r>
              <a:rPr lang="zh-CN" altLang="en-US" dirty="0"/>
              <a:t>点击输入文本，点击输入文本，点击输入文本，点击输入文本，点击输入文本，点击输入文本，点击输入文本，点击输入文本。</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F1398660-C6C1-4805-B9A2-70A7B73FD231}" type="datetimeFigureOut">
              <a:rPr lang="zh-CN" altLang="en-US" smtClean="0"/>
              <a:t>2021/5/1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5508DC4-7D18-461C-88A3-D8D40B31D060}" type="slidenum">
              <a:rPr lang="zh-CN" altLang="en-US" smtClean="0"/>
              <a:t>‹#›</a:t>
            </a:fld>
            <a:endParaRPr lang="zh-CN" altLang="en-US"/>
          </a:p>
        </p:txBody>
      </p:sp>
      <p:sp>
        <p:nvSpPr>
          <p:cNvPr id="11" name="文本占位符 21"/>
          <p:cNvSpPr>
            <a:spLocks noGrp="1"/>
          </p:cNvSpPr>
          <p:nvPr>
            <p:ph type="body" sz="quarter" idx="19" hasCustomPrompt="1"/>
          </p:nvPr>
        </p:nvSpPr>
        <p:spPr>
          <a:xfrm>
            <a:off x="2686050" y="1087603"/>
            <a:ext cx="3438746" cy="570396"/>
          </a:xfrm>
        </p:spPr>
        <p:txBody>
          <a:bodyPr anchor="ctr">
            <a:noAutofit/>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defRPr sz="1200">
                <a:solidFill>
                  <a:schemeClr val="bg1">
                    <a:lumMod val="50000"/>
                  </a:schemeClr>
                </a:solidFill>
                <a:latin typeface="华文仿宋" panose="02010600040101010101" pitchFamily="2" charset="-122"/>
                <a:ea typeface="华文仿宋" panose="02010600040101010101" pitchFamily="2" charset="-122"/>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    输入文本输入文本输入文本输入文本输入文本输入文本输入文本</a:t>
            </a:r>
          </a:p>
        </p:txBody>
      </p:sp>
      <p:sp>
        <p:nvSpPr>
          <p:cNvPr id="12" name="文本占位符 21"/>
          <p:cNvSpPr>
            <a:spLocks noGrp="1"/>
          </p:cNvSpPr>
          <p:nvPr>
            <p:ph type="body" sz="quarter" idx="20" hasCustomPrompt="1"/>
          </p:nvPr>
        </p:nvSpPr>
        <p:spPr>
          <a:xfrm>
            <a:off x="2686050" y="2170330"/>
            <a:ext cx="3438746" cy="570396"/>
          </a:xfrm>
        </p:spPr>
        <p:txBody>
          <a:bodyPr anchor="ctr">
            <a:noAutofit/>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defRPr sz="1200">
                <a:solidFill>
                  <a:schemeClr val="bg1">
                    <a:lumMod val="50000"/>
                  </a:schemeClr>
                </a:solidFill>
                <a:latin typeface="华文仿宋" panose="02010600040101010101" pitchFamily="2" charset="-122"/>
                <a:ea typeface="华文仿宋" panose="02010600040101010101" pitchFamily="2" charset="-122"/>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    输入文本输入文本输入文本输入文本输入文本输入文本输入文本</a:t>
            </a:r>
          </a:p>
        </p:txBody>
      </p:sp>
      <p:sp>
        <p:nvSpPr>
          <p:cNvPr id="13" name="文本占位符 21"/>
          <p:cNvSpPr>
            <a:spLocks noGrp="1"/>
          </p:cNvSpPr>
          <p:nvPr>
            <p:ph type="body" sz="quarter" idx="21" hasCustomPrompt="1"/>
          </p:nvPr>
        </p:nvSpPr>
        <p:spPr>
          <a:xfrm>
            <a:off x="2686050" y="3253058"/>
            <a:ext cx="3438746" cy="570396"/>
          </a:xfrm>
        </p:spPr>
        <p:txBody>
          <a:bodyPr anchor="ctr">
            <a:noAutofit/>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defRPr sz="1200">
                <a:solidFill>
                  <a:schemeClr val="bg1">
                    <a:lumMod val="50000"/>
                  </a:schemeClr>
                </a:solidFill>
                <a:latin typeface="华文仿宋" panose="02010600040101010101" pitchFamily="2" charset="-122"/>
                <a:ea typeface="华文仿宋" panose="02010600040101010101" pitchFamily="2" charset="-122"/>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    输入文本输入文本输入文本输入文本输入文本输入文本输入文本</a:t>
            </a:r>
          </a:p>
        </p:txBody>
      </p:sp>
      <p:sp>
        <p:nvSpPr>
          <p:cNvPr id="14" name="文本占位符 21"/>
          <p:cNvSpPr>
            <a:spLocks noGrp="1"/>
          </p:cNvSpPr>
          <p:nvPr>
            <p:ph type="body" sz="quarter" idx="22" hasCustomPrompt="1"/>
          </p:nvPr>
        </p:nvSpPr>
        <p:spPr>
          <a:xfrm>
            <a:off x="2676305" y="4335786"/>
            <a:ext cx="3438746" cy="570396"/>
          </a:xfrm>
        </p:spPr>
        <p:txBody>
          <a:bodyPr anchor="ctr">
            <a:noAutofit/>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defRPr sz="1200">
                <a:solidFill>
                  <a:schemeClr val="bg1">
                    <a:lumMod val="50000"/>
                  </a:schemeClr>
                </a:solidFill>
                <a:latin typeface="华文仿宋" panose="02010600040101010101" pitchFamily="2" charset="-122"/>
                <a:ea typeface="华文仿宋" panose="02010600040101010101" pitchFamily="2" charset="-122"/>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    输入文本输入文本输入文本输入文本输入文本输入文本输入文本</a:t>
            </a:r>
          </a:p>
        </p:txBody>
      </p:sp>
      <p:sp>
        <p:nvSpPr>
          <p:cNvPr id="15" name="文本占位符 21"/>
          <p:cNvSpPr>
            <a:spLocks noGrp="1"/>
          </p:cNvSpPr>
          <p:nvPr>
            <p:ph type="body" sz="quarter" idx="23" hasCustomPrompt="1"/>
          </p:nvPr>
        </p:nvSpPr>
        <p:spPr>
          <a:xfrm>
            <a:off x="2676305" y="5418514"/>
            <a:ext cx="3438746" cy="570396"/>
          </a:xfrm>
        </p:spPr>
        <p:txBody>
          <a:bodyPr anchor="ctr">
            <a:noAutofit/>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defRPr sz="1200">
                <a:solidFill>
                  <a:schemeClr val="bg1">
                    <a:lumMod val="50000"/>
                  </a:schemeClr>
                </a:solidFill>
                <a:latin typeface="华文仿宋" panose="02010600040101010101" pitchFamily="2" charset="-122"/>
                <a:ea typeface="华文仿宋" panose="02010600040101010101" pitchFamily="2" charset="-122"/>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    输入文本输入文本输入文本输入文本输入文本输入文本输入文本</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F1398660-C6C1-4805-B9A2-70A7B73FD231}" type="datetimeFigureOut">
              <a:rPr lang="zh-CN" altLang="en-US" smtClean="0"/>
              <a:t>2021/5/1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5508DC4-7D18-461C-88A3-D8D40B31D060}" type="slidenum">
              <a:rPr lang="zh-CN" altLang="en-US" smtClean="0"/>
              <a:t>‹#›</a:t>
            </a:fld>
            <a:endParaRPr lang="zh-CN" altLang="en-US"/>
          </a:p>
        </p:txBody>
      </p:sp>
      <p:sp>
        <p:nvSpPr>
          <p:cNvPr id="7" name="文本占位符 21"/>
          <p:cNvSpPr>
            <a:spLocks noGrp="1"/>
          </p:cNvSpPr>
          <p:nvPr>
            <p:ph type="body" sz="quarter" idx="17" hasCustomPrompt="1"/>
          </p:nvPr>
        </p:nvSpPr>
        <p:spPr>
          <a:xfrm>
            <a:off x="1193795" y="2176350"/>
            <a:ext cx="3331328" cy="477231"/>
          </a:xfrm>
        </p:spPr>
        <p:txBody>
          <a:bodyPr anchor="ctr">
            <a:noAutofit/>
          </a:bodyPr>
          <a:lstStyle>
            <a:lvl1pPr marL="0" indent="0" algn="ctr">
              <a:buNone/>
              <a:defRPr sz="4050" b="1">
                <a:solidFill>
                  <a:schemeClr val="tx1">
                    <a:lumMod val="50000"/>
                    <a:lumOff val="50000"/>
                  </a:schemeClr>
                </a:solidFill>
                <a:effectLst>
                  <a:reflection blurRad="6350" stA="55000" endA="300" endPos="45500" dir="5400000" sy="-100000" algn="bl" rotWithShape="0"/>
                </a:effectLst>
                <a:latin typeface="华文仿宋" panose="02010600040101010101" pitchFamily="2" charset="-122"/>
                <a:ea typeface="华文仿宋" panose="02010600040101010101" pitchFamily="2" charset="-122"/>
              </a:defRPr>
            </a:lvl1pPr>
          </a:lstStyle>
          <a:p>
            <a:pPr lvl="0"/>
            <a:r>
              <a:rPr lang="zh-CN" altLang="en-US" dirty="0"/>
              <a:t>点击输入文本</a:t>
            </a:r>
          </a:p>
        </p:txBody>
      </p:sp>
      <p:sp>
        <p:nvSpPr>
          <p:cNvPr id="8" name="文本占位符 10"/>
          <p:cNvSpPr>
            <a:spLocks noGrp="1"/>
          </p:cNvSpPr>
          <p:nvPr>
            <p:ph type="body" sz="quarter" idx="18" hasCustomPrompt="1"/>
          </p:nvPr>
        </p:nvSpPr>
        <p:spPr>
          <a:xfrm>
            <a:off x="1117472" y="3206671"/>
            <a:ext cx="3481423" cy="1560512"/>
          </a:xfrm>
        </p:spPr>
        <p:txBody>
          <a:bodyPr>
            <a:noAutofit/>
          </a:bodyPr>
          <a:lstStyle>
            <a:lvl1pPr marL="0" indent="273050">
              <a:buNone/>
              <a:defRPr sz="1500">
                <a:solidFill>
                  <a:schemeClr val="tx1">
                    <a:lumMod val="50000"/>
                    <a:lumOff val="50000"/>
                  </a:schemeClr>
                </a:solidFill>
                <a:latin typeface="华文楷体" panose="02010600040101010101" pitchFamily="2" charset="-122"/>
                <a:ea typeface="华文楷体" panose="02010600040101010101" pitchFamily="2" charset="-122"/>
              </a:defRPr>
            </a:lvl1pPr>
          </a:lstStyle>
          <a:p>
            <a:pPr lvl="0"/>
            <a:r>
              <a:rPr lang="zh-CN" altLang="en-US" dirty="0"/>
              <a:t>点击输入文本，点击输入文本，点击输入文本，点击输入文本，点击输入文本，点击输入文本，点击输入文本，点击输入文本。</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F1398660-C6C1-4805-B9A2-70A7B73FD231}" type="datetimeFigureOut">
              <a:rPr lang="zh-CN" altLang="en-US" smtClean="0"/>
              <a:t>2021/5/1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5508DC4-7D18-461C-88A3-D8D40B31D060}" type="slidenum">
              <a:rPr lang="zh-CN" altLang="en-US" smtClean="0"/>
              <a:t>‹#›</a:t>
            </a:fld>
            <a:endParaRPr lang="zh-CN" altLang="en-US"/>
          </a:p>
        </p:txBody>
      </p:sp>
      <p:sp>
        <p:nvSpPr>
          <p:cNvPr id="7" name="文本占位符 21"/>
          <p:cNvSpPr>
            <a:spLocks noGrp="1"/>
          </p:cNvSpPr>
          <p:nvPr>
            <p:ph type="body" sz="quarter" idx="17" hasCustomPrompt="1"/>
          </p:nvPr>
        </p:nvSpPr>
        <p:spPr>
          <a:xfrm>
            <a:off x="4763990" y="2041879"/>
            <a:ext cx="3331328" cy="477231"/>
          </a:xfrm>
        </p:spPr>
        <p:txBody>
          <a:bodyPr anchor="ctr">
            <a:noAutofit/>
          </a:bodyPr>
          <a:lstStyle>
            <a:lvl1pPr marL="0" indent="0" algn="ctr">
              <a:buNone/>
              <a:defRPr sz="4050" b="1">
                <a:solidFill>
                  <a:schemeClr val="tx1">
                    <a:lumMod val="50000"/>
                    <a:lumOff val="50000"/>
                  </a:schemeClr>
                </a:solidFill>
                <a:effectLst>
                  <a:reflection blurRad="6350" stA="55000" endA="300" endPos="45500" dir="5400000" sy="-100000" algn="bl" rotWithShape="0"/>
                </a:effectLst>
                <a:latin typeface="华文仿宋" panose="02010600040101010101" pitchFamily="2" charset="-122"/>
                <a:ea typeface="华文仿宋" panose="02010600040101010101" pitchFamily="2" charset="-122"/>
              </a:defRPr>
            </a:lvl1pPr>
          </a:lstStyle>
          <a:p>
            <a:pPr lvl="0"/>
            <a:r>
              <a:rPr lang="zh-CN" altLang="en-US" dirty="0"/>
              <a:t>点击输入文本</a:t>
            </a:r>
          </a:p>
        </p:txBody>
      </p:sp>
      <p:sp>
        <p:nvSpPr>
          <p:cNvPr id="8" name="文本占位符 10"/>
          <p:cNvSpPr>
            <a:spLocks noGrp="1"/>
          </p:cNvSpPr>
          <p:nvPr>
            <p:ph type="body" sz="quarter" idx="18" hasCustomPrompt="1"/>
          </p:nvPr>
        </p:nvSpPr>
        <p:spPr>
          <a:xfrm>
            <a:off x="4687666" y="3072200"/>
            <a:ext cx="3481423" cy="1560512"/>
          </a:xfrm>
        </p:spPr>
        <p:txBody>
          <a:bodyPr>
            <a:noAutofit/>
          </a:bodyPr>
          <a:lstStyle>
            <a:lvl1pPr marL="0" indent="273050">
              <a:buNone/>
              <a:defRPr sz="1500">
                <a:solidFill>
                  <a:schemeClr val="tx1">
                    <a:lumMod val="50000"/>
                    <a:lumOff val="50000"/>
                  </a:schemeClr>
                </a:solidFill>
                <a:latin typeface="华文楷体" panose="02010600040101010101" pitchFamily="2" charset="-122"/>
                <a:ea typeface="华文楷体" panose="02010600040101010101" pitchFamily="2" charset="-122"/>
              </a:defRPr>
            </a:lvl1pPr>
          </a:lstStyle>
          <a:p>
            <a:pPr lvl="0"/>
            <a:r>
              <a:rPr lang="zh-CN" altLang="en-US" dirty="0"/>
              <a:t>点击输入文本，点击输入文本，点击输入文本，点击输入文本，点击输入文本，点击输入文本，点击输入文本，点击输入文本。</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F1398660-C6C1-4805-B9A2-70A7B73FD231}" type="datetimeFigureOut">
              <a:rPr lang="zh-CN" altLang="en-US" smtClean="0"/>
              <a:t>2021/5/1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5508DC4-7D18-461C-88A3-D8D40B31D060}" type="slidenum">
              <a:rPr lang="zh-CN" altLang="en-US" smtClean="0"/>
              <a:t>‹#›</a:t>
            </a:fld>
            <a:endParaRPr lang="zh-CN" altLang="en-US"/>
          </a:p>
        </p:txBody>
      </p:sp>
      <p:sp>
        <p:nvSpPr>
          <p:cNvPr id="8" name="文本占位符 21"/>
          <p:cNvSpPr>
            <a:spLocks noGrp="1"/>
          </p:cNvSpPr>
          <p:nvPr>
            <p:ph type="body" sz="quarter" idx="17" hasCustomPrompt="1"/>
          </p:nvPr>
        </p:nvSpPr>
        <p:spPr>
          <a:xfrm>
            <a:off x="2878038" y="1651915"/>
            <a:ext cx="3387923" cy="477231"/>
          </a:xfrm>
        </p:spPr>
        <p:txBody>
          <a:bodyPr anchor="ctr">
            <a:noAutofit/>
          </a:bodyPr>
          <a:lstStyle>
            <a:lvl1pPr marL="0" indent="0" algn="ctr">
              <a:buNone/>
              <a:defRPr sz="4050" b="1">
                <a:solidFill>
                  <a:schemeClr val="tx1">
                    <a:lumMod val="50000"/>
                    <a:lumOff val="50000"/>
                  </a:schemeClr>
                </a:solidFill>
                <a:effectLst>
                  <a:reflection blurRad="6350" stA="55000" endA="300" endPos="45500" dir="5400000" sy="-100000" algn="bl" rotWithShape="0"/>
                </a:effectLst>
                <a:latin typeface="华文仿宋" panose="02010600040101010101" pitchFamily="2" charset="-122"/>
                <a:ea typeface="华文仿宋" panose="02010600040101010101" pitchFamily="2" charset="-122"/>
              </a:defRPr>
            </a:lvl1pPr>
          </a:lstStyle>
          <a:p>
            <a:pPr lvl="0"/>
            <a:r>
              <a:rPr lang="zh-CN" altLang="en-US" dirty="0"/>
              <a:t>点击输入文本</a:t>
            </a:r>
          </a:p>
        </p:txBody>
      </p:sp>
      <p:sp>
        <p:nvSpPr>
          <p:cNvPr id="9" name="文本占位符 10"/>
          <p:cNvSpPr>
            <a:spLocks noGrp="1"/>
          </p:cNvSpPr>
          <p:nvPr>
            <p:ph type="body" sz="quarter" idx="18" hasCustomPrompt="1"/>
          </p:nvPr>
        </p:nvSpPr>
        <p:spPr>
          <a:xfrm>
            <a:off x="2801715" y="2682236"/>
            <a:ext cx="3540569" cy="1560512"/>
          </a:xfrm>
        </p:spPr>
        <p:txBody>
          <a:bodyPr>
            <a:noAutofit/>
          </a:bodyPr>
          <a:lstStyle>
            <a:lvl1pPr marL="0" indent="273050">
              <a:buNone/>
              <a:defRPr sz="1500">
                <a:solidFill>
                  <a:schemeClr val="tx1">
                    <a:lumMod val="50000"/>
                    <a:lumOff val="50000"/>
                  </a:schemeClr>
                </a:solidFill>
                <a:latin typeface="华文楷体" panose="02010600040101010101" pitchFamily="2" charset="-122"/>
                <a:ea typeface="华文楷体" panose="02010600040101010101" pitchFamily="2" charset="-122"/>
              </a:defRPr>
            </a:lvl1pPr>
          </a:lstStyle>
          <a:p>
            <a:pPr lvl="0"/>
            <a:r>
              <a:rPr lang="zh-CN" altLang="en-US" dirty="0"/>
              <a:t>点击输入文本，点击输入文本，点击输入文本，点击输入文本，点击输入文本，点击输入文本，点击输入文本，点击输入文本。</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F1398660-C6C1-4805-B9A2-70A7B73FD231}" type="datetimeFigureOut">
              <a:rPr lang="zh-CN" altLang="en-US" smtClean="0"/>
              <a:t>2021/5/1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5508DC4-7D18-461C-88A3-D8D40B31D060}" type="slidenum">
              <a:rPr lang="zh-CN" altLang="en-US" smtClean="0"/>
              <a:t>‹#›</a:t>
            </a:fld>
            <a:endParaRPr lang="zh-CN" altLang="en-US"/>
          </a:p>
        </p:txBody>
      </p:sp>
      <p:sp>
        <p:nvSpPr>
          <p:cNvPr id="8" name="文本占位符 21"/>
          <p:cNvSpPr>
            <a:spLocks noGrp="1"/>
          </p:cNvSpPr>
          <p:nvPr>
            <p:ph type="body" sz="quarter" idx="17" hasCustomPrompt="1"/>
          </p:nvPr>
        </p:nvSpPr>
        <p:spPr>
          <a:xfrm>
            <a:off x="3217945" y="1435911"/>
            <a:ext cx="2708110" cy="477231"/>
          </a:xfrm>
        </p:spPr>
        <p:txBody>
          <a:bodyPr anchor="ctr">
            <a:noAutofit/>
          </a:bodyPr>
          <a:lstStyle>
            <a:lvl1pPr marL="0" indent="0" algn="ctr">
              <a:buNone/>
              <a:defRPr sz="3300" b="1">
                <a:solidFill>
                  <a:schemeClr val="bg1"/>
                </a:solidFill>
                <a:latin typeface="华文仿宋" panose="02010600040101010101" pitchFamily="2" charset="-122"/>
                <a:ea typeface="华文仿宋" panose="02010600040101010101" pitchFamily="2" charset="-122"/>
              </a:defRPr>
            </a:lvl1pPr>
          </a:lstStyle>
          <a:p>
            <a:pPr lvl="0"/>
            <a:r>
              <a:rPr lang="zh-CN" altLang="en-US" dirty="0"/>
              <a:t>点击输入文本</a:t>
            </a:r>
          </a:p>
        </p:txBody>
      </p:sp>
      <p:sp>
        <p:nvSpPr>
          <p:cNvPr id="11" name="文本占位符 10"/>
          <p:cNvSpPr>
            <a:spLocks noGrp="1"/>
          </p:cNvSpPr>
          <p:nvPr>
            <p:ph type="body" sz="quarter" idx="18" hasCustomPrompt="1"/>
          </p:nvPr>
        </p:nvSpPr>
        <p:spPr>
          <a:xfrm>
            <a:off x="2801715" y="3401640"/>
            <a:ext cx="3540569" cy="1560512"/>
          </a:xfrm>
        </p:spPr>
        <p:txBody>
          <a:bodyPr>
            <a:noAutofit/>
          </a:bodyPr>
          <a:lstStyle>
            <a:lvl1pPr marL="0" indent="273050">
              <a:buNone/>
              <a:defRPr sz="1500">
                <a:solidFill>
                  <a:schemeClr val="tx1">
                    <a:lumMod val="50000"/>
                    <a:lumOff val="50000"/>
                  </a:schemeClr>
                </a:solidFill>
                <a:latin typeface="华文楷体" panose="02010600040101010101" pitchFamily="2" charset="-122"/>
                <a:ea typeface="华文楷体" panose="02010600040101010101" pitchFamily="2" charset="-122"/>
              </a:defRPr>
            </a:lvl1pPr>
          </a:lstStyle>
          <a:p>
            <a:pPr lvl="0"/>
            <a:r>
              <a:rPr lang="zh-CN" altLang="en-US" dirty="0"/>
              <a:t>点击输入文本，点击输入文本，点击输入文本，点击输入文本，点击输入文本，点击输入文本，点击输入文本，点击输入文本。</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F1398660-C6C1-4805-B9A2-70A7B73FD231}" type="datetimeFigureOut">
              <a:rPr lang="zh-CN" altLang="en-US" smtClean="0"/>
              <a:t>2021/5/1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5508DC4-7D18-461C-88A3-D8D40B31D060}" type="slidenum">
              <a:rPr lang="zh-CN" altLang="en-US" smtClean="0"/>
              <a:t>‹#›</a:t>
            </a:fld>
            <a:endParaRPr lang="zh-CN" altLang="en-US"/>
          </a:p>
        </p:txBody>
      </p:sp>
      <p:sp>
        <p:nvSpPr>
          <p:cNvPr id="12" name="文本占位符 21"/>
          <p:cNvSpPr>
            <a:spLocks noGrp="1"/>
          </p:cNvSpPr>
          <p:nvPr>
            <p:ph type="body" sz="quarter" idx="16" hasCustomPrompt="1"/>
          </p:nvPr>
        </p:nvSpPr>
        <p:spPr>
          <a:xfrm>
            <a:off x="1469097" y="5743272"/>
            <a:ext cx="1574138" cy="477231"/>
          </a:xfrm>
        </p:spPr>
        <p:txBody>
          <a:bodyPr anchor="ctr">
            <a:noAutofit/>
          </a:bodyPr>
          <a:lstStyle>
            <a:lvl1pPr marL="0" indent="0" algn="ctr">
              <a:buNone/>
              <a:defRPr sz="1800">
                <a:solidFill>
                  <a:srgbClr val="0070C0"/>
                </a:solidFill>
                <a:latin typeface="华文楷体" panose="02010600040101010101" pitchFamily="2" charset="-122"/>
                <a:ea typeface="华文楷体" panose="02010600040101010101" pitchFamily="2" charset="-122"/>
              </a:defRPr>
            </a:lvl1pPr>
          </a:lstStyle>
          <a:p>
            <a:pPr lvl="0"/>
            <a:r>
              <a:rPr lang="zh-CN" altLang="en-US" dirty="0"/>
              <a:t>输入文本</a:t>
            </a:r>
          </a:p>
        </p:txBody>
      </p:sp>
      <p:sp>
        <p:nvSpPr>
          <p:cNvPr id="13" name="文本占位符 21"/>
          <p:cNvSpPr>
            <a:spLocks noGrp="1"/>
          </p:cNvSpPr>
          <p:nvPr>
            <p:ph type="body" sz="quarter" idx="17" hasCustomPrompt="1"/>
          </p:nvPr>
        </p:nvSpPr>
        <p:spPr>
          <a:xfrm>
            <a:off x="3012986" y="5725155"/>
            <a:ext cx="1574138" cy="477231"/>
          </a:xfrm>
        </p:spPr>
        <p:txBody>
          <a:bodyPr anchor="ctr">
            <a:noAutofit/>
          </a:bodyPr>
          <a:lstStyle>
            <a:lvl1pPr marL="0" indent="0" algn="ctr">
              <a:buNone/>
              <a:defRPr sz="1800">
                <a:solidFill>
                  <a:schemeClr val="tx1">
                    <a:lumMod val="50000"/>
                    <a:lumOff val="50000"/>
                  </a:schemeClr>
                </a:solidFill>
                <a:latin typeface="华文楷体" panose="02010600040101010101" pitchFamily="2" charset="-122"/>
                <a:ea typeface="华文楷体" panose="02010600040101010101" pitchFamily="2" charset="-122"/>
              </a:defRPr>
            </a:lvl1pPr>
          </a:lstStyle>
          <a:p>
            <a:pPr lvl="0"/>
            <a:r>
              <a:rPr lang="zh-CN" altLang="en-US" dirty="0"/>
              <a:t>输入文本</a:t>
            </a:r>
          </a:p>
        </p:txBody>
      </p:sp>
      <p:sp>
        <p:nvSpPr>
          <p:cNvPr id="14" name="文本占位符 21"/>
          <p:cNvSpPr>
            <a:spLocks noGrp="1"/>
          </p:cNvSpPr>
          <p:nvPr>
            <p:ph type="body" sz="quarter" idx="18" hasCustomPrompt="1"/>
          </p:nvPr>
        </p:nvSpPr>
        <p:spPr>
          <a:xfrm>
            <a:off x="4560220" y="5725155"/>
            <a:ext cx="1574138" cy="477231"/>
          </a:xfrm>
        </p:spPr>
        <p:txBody>
          <a:bodyPr anchor="ctr">
            <a:noAutofit/>
          </a:bodyPr>
          <a:lstStyle>
            <a:lvl1pPr marL="0" indent="0" algn="ctr">
              <a:buNone/>
              <a:defRPr sz="1800">
                <a:solidFill>
                  <a:schemeClr val="tx1">
                    <a:lumMod val="50000"/>
                    <a:lumOff val="50000"/>
                  </a:schemeClr>
                </a:solidFill>
                <a:latin typeface="华文楷体" panose="02010600040101010101" pitchFamily="2" charset="-122"/>
                <a:ea typeface="华文楷体" panose="02010600040101010101" pitchFamily="2" charset="-122"/>
              </a:defRPr>
            </a:lvl1pPr>
          </a:lstStyle>
          <a:p>
            <a:pPr lvl="0"/>
            <a:r>
              <a:rPr lang="zh-CN" altLang="en-US" dirty="0"/>
              <a:t>输入文本</a:t>
            </a:r>
          </a:p>
        </p:txBody>
      </p:sp>
      <p:sp>
        <p:nvSpPr>
          <p:cNvPr id="15" name="文本占位符 21"/>
          <p:cNvSpPr>
            <a:spLocks noGrp="1"/>
          </p:cNvSpPr>
          <p:nvPr>
            <p:ph type="body" sz="quarter" idx="19" hasCustomPrompt="1"/>
          </p:nvPr>
        </p:nvSpPr>
        <p:spPr>
          <a:xfrm>
            <a:off x="6100764" y="5722541"/>
            <a:ext cx="1574138" cy="477231"/>
          </a:xfrm>
        </p:spPr>
        <p:txBody>
          <a:bodyPr anchor="ctr">
            <a:noAutofit/>
          </a:bodyPr>
          <a:lstStyle>
            <a:lvl1pPr marL="0" indent="0" algn="ctr">
              <a:buNone/>
              <a:defRPr sz="1800">
                <a:solidFill>
                  <a:schemeClr val="tx1">
                    <a:lumMod val="50000"/>
                    <a:lumOff val="50000"/>
                  </a:schemeClr>
                </a:solidFill>
                <a:latin typeface="华文楷体" panose="02010600040101010101" pitchFamily="2" charset="-122"/>
                <a:ea typeface="华文楷体" panose="02010600040101010101" pitchFamily="2" charset="-122"/>
              </a:defRPr>
            </a:lvl1pPr>
          </a:lstStyle>
          <a:p>
            <a:pPr lvl="0"/>
            <a:r>
              <a:rPr lang="zh-CN" altLang="en-US" dirty="0"/>
              <a:t>输入文本</a:t>
            </a:r>
          </a:p>
        </p:txBody>
      </p:sp>
      <p:sp>
        <p:nvSpPr>
          <p:cNvPr id="16" name="文本占位符 21"/>
          <p:cNvSpPr>
            <a:spLocks noGrp="1"/>
          </p:cNvSpPr>
          <p:nvPr>
            <p:ph type="body" sz="quarter" idx="20" hasCustomPrompt="1"/>
          </p:nvPr>
        </p:nvSpPr>
        <p:spPr>
          <a:xfrm>
            <a:off x="3045656" y="999003"/>
            <a:ext cx="3052688" cy="833438"/>
          </a:xfrm>
        </p:spPr>
        <p:txBody>
          <a:bodyPr>
            <a:noAutofit/>
          </a:bodyPr>
          <a:lstStyle>
            <a:lvl1pPr marL="0" indent="0" algn="ctr">
              <a:buNone/>
              <a:defRPr sz="3600">
                <a:solidFill>
                  <a:schemeClr val="bg1">
                    <a:lumMod val="50000"/>
                  </a:schemeClr>
                </a:solidFill>
                <a:effectLst/>
                <a:latin typeface="华文仿宋" panose="02010600040101010101" pitchFamily="2" charset="-122"/>
                <a:ea typeface="华文仿宋" panose="02010600040101010101" pitchFamily="2" charset="-122"/>
              </a:defRPr>
            </a:lvl1pPr>
          </a:lstStyle>
          <a:p>
            <a:pPr lvl="0"/>
            <a:r>
              <a:rPr lang="zh-CN" altLang="en-US" dirty="0"/>
              <a:t>点击输入文本</a:t>
            </a:r>
          </a:p>
        </p:txBody>
      </p:sp>
      <p:sp>
        <p:nvSpPr>
          <p:cNvPr id="17" name="文本占位符 21"/>
          <p:cNvSpPr>
            <a:spLocks noGrp="1"/>
          </p:cNvSpPr>
          <p:nvPr>
            <p:ph type="body" sz="quarter" idx="21" hasCustomPrompt="1"/>
          </p:nvPr>
        </p:nvSpPr>
        <p:spPr>
          <a:xfrm>
            <a:off x="4518208" y="2553117"/>
            <a:ext cx="2631839" cy="2310841"/>
          </a:xfrm>
        </p:spPr>
        <p:txBody>
          <a:bodyPr anchor="ctr">
            <a:noAutofit/>
          </a:bodyPr>
          <a:lstStyle>
            <a:lvl1pPr marL="257175" marR="0" indent="-257175" algn="l" defTabSz="914400" rtl="0" eaLnBrk="1" fontAlgn="auto" latinLnBrk="0" hangingPunct="1">
              <a:lnSpc>
                <a:spcPct val="90000"/>
              </a:lnSpc>
              <a:spcBef>
                <a:spcPts val="750"/>
              </a:spcBef>
              <a:spcAft>
                <a:spcPts val="0"/>
              </a:spcAft>
              <a:buClrTx/>
              <a:buSzTx/>
              <a:buFont typeface="Arial" panose="020B0604020202020204" pitchFamily="34" charset="0"/>
              <a:buChar char="•"/>
              <a:defRPr sz="1800">
                <a:solidFill>
                  <a:schemeClr val="bg1">
                    <a:lumMod val="50000"/>
                  </a:schemeClr>
                </a:solidFill>
                <a:latin typeface="华文楷体" panose="02010600040101010101" pitchFamily="2" charset="-122"/>
                <a:ea typeface="华文楷体" panose="02010600040101010101" pitchFamily="2" charset="-122"/>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点击输入文字文字文字</a:t>
            </a:r>
            <a:endParaRPr lang="en-US" altLang="zh-CN"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点击输入文字文字文字</a:t>
            </a:r>
            <a:endParaRPr lang="en-US" altLang="zh-CN"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点击输入文字文字文字</a:t>
            </a:r>
            <a:endParaRPr lang="en-US" altLang="zh-CN"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点击输入文字文字文字</a:t>
            </a:r>
            <a:endParaRPr lang="en-US" altLang="zh-CN"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点击输入文字文字文字</a:t>
            </a:r>
          </a:p>
        </p:txBody>
      </p:sp>
      <p:sp>
        <p:nvSpPr>
          <p:cNvPr id="18" name="图片占位符 29"/>
          <p:cNvSpPr>
            <a:spLocks noGrp="1"/>
          </p:cNvSpPr>
          <p:nvPr>
            <p:ph type="pic" sz="quarter" idx="14" hasCustomPrompt="1"/>
          </p:nvPr>
        </p:nvSpPr>
        <p:spPr>
          <a:xfrm>
            <a:off x="2257874" y="2701740"/>
            <a:ext cx="1510224" cy="2013632"/>
          </a:xfrm>
          <a:custGeom>
            <a:avLst/>
            <a:gdLst>
              <a:gd name="connsiteX0" fmla="*/ 941295 w 1882590"/>
              <a:gd name="connsiteY0" fmla="*/ 0 h 1882590"/>
              <a:gd name="connsiteX1" fmla="*/ 1882590 w 1882590"/>
              <a:gd name="connsiteY1" fmla="*/ 941295 h 1882590"/>
              <a:gd name="connsiteX2" fmla="*/ 941295 w 1882590"/>
              <a:gd name="connsiteY2" fmla="*/ 1882590 h 1882590"/>
              <a:gd name="connsiteX3" fmla="*/ 0 w 1882590"/>
              <a:gd name="connsiteY3" fmla="*/ 941295 h 1882590"/>
              <a:gd name="connsiteX4" fmla="*/ 941295 w 1882590"/>
              <a:gd name="connsiteY4" fmla="*/ 0 h 1882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590" h="1882590">
                <a:moveTo>
                  <a:pt x="941295" y="0"/>
                </a:moveTo>
                <a:cubicBezTo>
                  <a:pt x="1461158" y="0"/>
                  <a:pt x="1882590" y="421432"/>
                  <a:pt x="1882590" y="941295"/>
                </a:cubicBezTo>
                <a:cubicBezTo>
                  <a:pt x="1882590" y="1461158"/>
                  <a:pt x="1461158" y="1882590"/>
                  <a:pt x="941295" y="1882590"/>
                </a:cubicBezTo>
                <a:cubicBezTo>
                  <a:pt x="421432" y="1882590"/>
                  <a:pt x="0" y="1461158"/>
                  <a:pt x="0" y="941295"/>
                </a:cubicBezTo>
                <a:cubicBezTo>
                  <a:pt x="0" y="421432"/>
                  <a:pt x="421432" y="0"/>
                  <a:pt x="941295" y="0"/>
                </a:cubicBezTo>
                <a:close/>
              </a:path>
            </a:pathLst>
          </a:custGeom>
        </p:spPr>
        <p:txBody>
          <a:bodyPr wrap="square">
            <a:noAutofit/>
          </a:bodyPr>
          <a:lstStyle/>
          <a:p>
            <a:r>
              <a:rPr lang="zh-CN" altLang="en-US" dirty="0"/>
              <a:t>点击添加图片</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srcRect l="17637" t="20774" r="16029" b="32494"/>
          <a:stretch>
            <a:fillRect/>
          </a:stretch>
        </p:blipFill>
        <p:spPr>
          <a:xfrm>
            <a:off x="0" y="-14068"/>
            <a:ext cx="9147517" cy="4290646"/>
          </a:xfrm>
          <a:prstGeom prst="rect">
            <a:avLst/>
          </a:prstGeom>
        </p:spPr>
      </p:pic>
      <p:sp>
        <p:nvSpPr>
          <p:cNvPr id="22" name="文本占位符 21"/>
          <p:cNvSpPr>
            <a:spLocks noGrp="1"/>
          </p:cNvSpPr>
          <p:nvPr>
            <p:ph type="body" sz="quarter" idx="10" hasCustomPrompt="1"/>
          </p:nvPr>
        </p:nvSpPr>
        <p:spPr>
          <a:xfrm>
            <a:off x="1412162" y="3745144"/>
            <a:ext cx="1078685" cy="833438"/>
          </a:xfrm>
        </p:spPr>
        <p:txBody>
          <a:bodyPr>
            <a:noAutofit/>
          </a:bodyPr>
          <a:lstStyle>
            <a:lvl1pPr marL="0" indent="0" algn="ctr">
              <a:buNone/>
              <a:defRPr sz="180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第一部分的标题</a:t>
            </a:r>
          </a:p>
        </p:txBody>
      </p:sp>
      <p:sp>
        <p:nvSpPr>
          <p:cNvPr id="23" name="文本占位符 21"/>
          <p:cNvSpPr>
            <a:spLocks noGrp="1"/>
          </p:cNvSpPr>
          <p:nvPr>
            <p:ph type="body" sz="quarter" idx="11" hasCustomPrompt="1"/>
          </p:nvPr>
        </p:nvSpPr>
        <p:spPr>
          <a:xfrm>
            <a:off x="3220791" y="3745144"/>
            <a:ext cx="1078685" cy="833438"/>
          </a:xfrm>
        </p:spPr>
        <p:txBody>
          <a:bodyPr>
            <a:noAutofit/>
          </a:bodyPr>
          <a:lstStyle>
            <a:lvl1pPr marL="0" indent="0" algn="ctr">
              <a:buNone/>
              <a:defRPr sz="180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第二部分的标题</a:t>
            </a:r>
          </a:p>
        </p:txBody>
      </p:sp>
      <p:sp>
        <p:nvSpPr>
          <p:cNvPr id="24" name="文本占位符 21"/>
          <p:cNvSpPr>
            <a:spLocks noGrp="1"/>
          </p:cNvSpPr>
          <p:nvPr>
            <p:ph type="body" sz="quarter" idx="12" hasCustomPrompt="1"/>
          </p:nvPr>
        </p:nvSpPr>
        <p:spPr>
          <a:xfrm>
            <a:off x="5029421" y="3740127"/>
            <a:ext cx="1078685" cy="833438"/>
          </a:xfrm>
        </p:spPr>
        <p:txBody>
          <a:bodyPr>
            <a:noAutofit/>
          </a:bodyPr>
          <a:lstStyle>
            <a:lvl1pPr marL="0" indent="0" algn="ctr">
              <a:buNone/>
              <a:defRPr sz="180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第三部分的标题</a:t>
            </a:r>
          </a:p>
        </p:txBody>
      </p:sp>
      <p:sp>
        <p:nvSpPr>
          <p:cNvPr id="25" name="文本占位符 21"/>
          <p:cNvSpPr>
            <a:spLocks noGrp="1"/>
          </p:cNvSpPr>
          <p:nvPr>
            <p:ph type="body" sz="quarter" idx="13" hasCustomPrompt="1"/>
          </p:nvPr>
        </p:nvSpPr>
        <p:spPr>
          <a:xfrm>
            <a:off x="6838050" y="3721663"/>
            <a:ext cx="1078685" cy="833438"/>
          </a:xfrm>
        </p:spPr>
        <p:txBody>
          <a:bodyPr>
            <a:noAutofit/>
          </a:bodyPr>
          <a:lstStyle>
            <a:lvl1pPr marL="0" indent="0" algn="ctr">
              <a:buNone/>
              <a:defRPr sz="180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第四部分的标题</a:t>
            </a:r>
          </a:p>
        </p:txBody>
      </p:sp>
      <p:sp>
        <p:nvSpPr>
          <p:cNvPr id="30" name="图片占位符 29"/>
          <p:cNvSpPr>
            <a:spLocks noGrp="1"/>
          </p:cNvSpPr>
          <p:nvPr>
            <p:ph type="pic" sz="quarter" idx="14" hasCustomPrompt="1"/>
          </p:nvPr>
        </p:nvSpPr>
        <p:spPr>
          <a:xfrm>
            <a:off x="1460153" y="1908055"/>
            <a:ext cx="1059716" cy="1412955"/>
          </a:xfrm>
          <a:custGeom>
            <a:avLst/>
            <a:gdLst>
              <a:gd name="connsiteX0" fmla="*/ 941295 w 1882590"/>
              <a:gd name="connsiteY0" fmla="*/ 0 h 1882590"/>
              <a:gd name="connsiteX1" fmla="*/ 1882590 w 1882590"/>
              <a:gd name="connsiteY1" fmla="*/ 941295 h 1882590"/>
              <a:gd name="connsiteX2" fmla="*/ 941295 w 1882590"/>
              <a:gd name="connsiteY2" fmla="*/ 1882590 h 1882590"/>
              <a:gd name="connsiteX3" fmla="*/ 0 w 1882590"/>
              <a:gd name="connsiteY3" fmla="*/ 941295 h 1882590"/>
              <a:gd name="connsiteX4" fmla="*/ 941295 w 1882590"/>
              <a:gd name="connsiteY4" fmla="*/ 0 h 1882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590" h="1882590">
                <a:moveTo>
                  <a:pt x="941295" y="0"/>
                </a:moveTo>
                <a:cubicBezTo>
                  <a:pt x="1461158" y="0"/>
                  <a:pt x="1882590" y="421432"/>
                  <a:pt x="1882590" y="941295"/>
                </a:cubicBezTo>
                <a:cubicBezTo>
                  <a:pt x="1882590" y="1461158"/>
                  <a:pt x="1461158" y="1882590"/>
                  <a:pt x="941295" y="1882590"/>
                </a:cubicBezTo>
                <a:cubicBezTo>
                  <a:pt x="421432" y="1882590"/>
                  <a:pt x="0" y="1461158"/>
                  <a:pt x="0" y="941295"/>
                </a:cubicBezTo>
                <a:cubicBezTo>
                  <a:pt x="0" y="421432"/>
                  <a:pt x="421432" y="0"/>
                  <a:pt x="941295" y="0"/>
                </a:cubicBezTo>
                <a:close/>
              </a:path>
            </a:pathLst>
          </a:custGeom>
        </p:spPr>
        <p:txBody>
          <a:bodyPr wrap="square">
            <a:noAutofit/>
          </a:bodyPr>
          <a:lstStyle/>
          <a:p>
            <a:r>
              <a:rPr lang="zh-CN" altLang="en-US" dirty="0"/>
              <a:t>点击添加图片</a:t>
            </a:r>
          </a:p>
        </p:txBody>
      </p:sp>
      <p:sp>
        <p:nvSpPr>
          <p:cNvPr id="31" name="图片占位符 30"/>
          <p:cNvSpPr>
            <a:spLocks noGrp="1"/>
          </p:cNvSpPr>
          <p:nvPr>
            <p:ph type="pic" sz="quarter" idx="15" hasCustomPrompt="1"/>
          </p:nvPr>
        </p:nvSpPr>
        <p:spPr>
          <a:xfrm>
            <a:off x="3228220" y="1880035"/>
            <a:ext cx="1059716" cy="1412955"/>
          </a:xfrm>
          <a:custGeom>
            <a:avLst/>
            <a:gdLst>
              <a:gd name="connsiteX0" fmla="*/ 941295 w 1882590"/>
              <a:gd name="connsiteY0" fmla="*/ 0 h 1882590"/>
              <a:gd name="connsiteX1" fmla="*/ 1882590 w 1882590"/>
              <a:gd name="connsiteY1" fmla="*/ 941295 h 1882590"/>
              <a:gd name="connsiteX2" fmla="*/ 941295 w 1882590"/>
              <a:gd name="connsiteY2" fmla="*/ 1882590 h 1882590"/>
              <a:gd name="connsiteX3" fmla="*/ 0 w 1882590"/>
              <a:gd name="connsiteY3" fmla="*/ 941295 h 1882590"/>
              <a:gd name="connsiteX4" fmla="*/ 941295 w 1882590"/>
              <a:gd name="connsiteY4" fmla="*/ 0 h 1882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590" h="1882590">
                <a:moveTo>
                  <a:pt x="941295" y="0"/>
                </a:moveTo>
                <a:cubicBezTo>
                  <a:pt x="1461158" y="0"/>
                  <a:pt x="1882590" y="421432"/>
                  <a:pt x="1882590" y="941295"/>
                </a:cubicBezTo>
                <a:cubicBezTo>
                  <a:pt x="1882590" y="1461158"/>
                  <a:pt x="1461158" y="1882590"/>
                  <a:pt x="941295" y="1882590"/>
                </a:cubicBezTo>
                <a:cubicBezTo>
                  <a:pt x="421432" y="1882590"/>
                  <a:pt x="0" y="1461158"/>
                  <a:pt x="0" y="941295"/>
                </a:cubicBezTo>
                <a:cubicBezTo>
                  <a:pt x="0" y="421432"/>
                  <a:pt x="421432" y="0"/>
                  <a:pt x="941295" y="0"/>
                </a:cubicBezTo>
                <a:close/>
              </a:path>
            </a:pathLst>
          </a:custGeom>
        </p:spPr>
        <p:txBody>
          <a:bodyPr wrap="square">
            <a:noAutofit/>
          </a:bodyPr>
          <a:lstStyle/>
          <a:p>
            <a:r>
              <a:rPr lang="zh-CN" altLang="en-US" dirty="0"/>
              <a:t>点击添加图片</a:t>
            </a:r>
          </a:p>
        </p:txBody>
      </p:sp>
      <p:sp>
        <p:nvSpPr>
          <p:cNvPr id="32" name="图片占位符 31"/>
          <p:cNvSpPr>
            <a:spLocks noGrp="1"/>
          </p:cNvSpPr>
          <p:nvPr>
            <p:ph type="pic" sz="quarter" idx="16" hasCustomPrompt="1"/>
          </p:nvPr>
        </p:nvSpPr>
        <p:spPr>
          <a:xfrm>
            <a:off x="5038904" y="1880035"/>
            <a:ext cx="1059716" cy="1412955"/>
          </a:xfrm>
          <a:custGeom>
            <a:avLst/>
            <a:gdLst>
              <a:gd name="connsiteX0" fmla="*/ 941295 w 1882590"/>
              <a:gd name="connsiteY0" fmla="*/ 0 h 1882590"/>
              <a:gd name="connsiteX1" fmla="*/ 1882590 w 1882590"/>
              <a:gd name="connsiteY1" fmla="*/ 941295 h 1882590"/>
              <a:gd name="connsiteX2" fmla="*/ 941295 w 1882590"/>
              <a:gd name="connsiteY2" fmla="*/ 1882590 h 1882590"/>
              <a:gd name="connsiteX3" fmla="*/ 0 w 1882590"/>
              <a:gd name="connsiteY3" fmla="*/ 941295 h 1882590"/>
              <a:gd name="connsiteX4" fmla="*/ 941295 w 1882590"/>
              <a:gd name="connsiteY4" fmla="*/ 0 h 1882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590" h="1882590">
                <a:moveTo>
                  <a:pt x="941295" y="0"/>
                </a:moveTo>
                <a:cubicBezTo>
                  <a:pt x="1461158" y="0"/>
                  <a:pt x="1882590" y="421432"/>
                  <a:pt x="1882590" y="941295"/>
                </a:cubicBezTo>
                <a:cubicBezTo>
                  <a:pt x="1882590" y="1461158"/>
                  <a:pt x="1461158" y="1882590"/>
                  <a:pt x="941295" y="1882590"/>
                </a:cubicBezTo>
                <a:cubicBezTo>
                  <a:pt x="421432" y="1882590"/>
                  <a:pt x="0" y="1461158"/>
                  <a:pt x="0" y="941295"/>
                </a:cubicBezTo>
                <a:cubicBezTo>
                  <a:pt x="0" y="421432"/>
                  <a:pt x="421432" y="0"/>
                  <a:pt x="941295" y="0"/>
                </a:cubicBezTo>
                <a:close/>
              </a:path>
            </a:pathLst>
          </a:custGeom>
        </p:spPr>
        <p:txBody>
          <a:bodyPr wrap="square">
            <a:noAutofit/>
          </a:bodyPr>
          <a:lstStyle/>
          <a:p>
            <a:r>
              <a:rPr lang="zh-CN" altLang="en-US" dirty="0"/>
              <a:t>点击添加图片</a:t>
            </a:r>
          </a:p>
        </p:txBody>
      </p:sp>
      <p:sp>
        <p:nvSpPr>
          <p:cNvPr id="33" name="图片占位符 32"/>
          <p:cNvSpPr>
            <a:spLocks noGrp="1"/>
          </p:cNvSpPr>
          <p:nvPr>
            <p:ph type="pic" sz="quarter" idx="17" hasCustomPrompt="1"/>
          </p:nvPr>
        </p:nvSpPr>
        <p:spPr>
          <a:xfrm>
            <a:off x="6847534" y="1882916"/>
            <a:ext cx="1059716" cy="1412955"/>
          </a:xfrm>
          <a:custGeom>
            <a:avLst/>
            <a:gdLst>
              <a:gd name="connsiteX0" fmla="*/ 941295 w 1882590"/>
              <a:gd name="connsiteY0" fmla="*/ 0 h 1882590"/>
              <a:gd name="connsiteX1" fmla="*/ 1882590 w 1882590"/>
              <a:gd name="connsiteY1" fmla="*/ 941295 h 1882590"/>
              <a:gd name="connsiteX2" fmla="*/ 941295 w 1882590"/>
              <a:gd name="connsiteY2" fmla="*/ 1882590 h 1882590"/>
              <a:gd name="connsiteX3" fmla="*/ 0 w 1882590"/>
              <a:gd name="connsiteY3" fmla="*/ 941295 h 1882590"/>
              <a:gd name="connsiteX4" fmla="*/ 941295 w 1882590"/>
              <a:gd name="connsiteY4" fmla="*/ 0 h 1882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590" h="1882590">
                <a:moveTo>
                  <a:pt x="941295" y="0"/>
                </a:moveTo>
                <a:cubicBezTo>
                  <a:pt x="1461158" y="0"/>
                  <a:pt x="1882590" y="421432"/>
                  <a:pt x="1882590" y="941295"/>
                </a:cubicBezTo>
                <a:cubicBezTo>
                  <a:pt x="1882590" y="1461158"/>
                  <a:pt x="1461158" y="1882590"/>
                  <a:pt x="941295" y="1882590"/>
                </a:cubicBezTo>
                <a:cubicBezTo>
                  <a:pt x="421432" y="1882590"/>
                  <a:pt x="0" y="1461158"/>
                  <a:pt x="0" y="941295"/>
                </a:cubicBezTo>
                <a:cubicBezTo>
                  <a:pt x="0" y="421432"/>
                  <a:pt x="421432" y="0"/>
                  <a:pt x="941295" y="0"/>
                </a:cubicBezTo>
                <a:close/>
              </a:path>
            </a:pathLst>
          </a:custGeom>
        </p:spPr>
        <p:txBody>
          <a:bodyPr wrap="square">
            <a:noAutofit/>
          </a:bodyPr>
          <a:lstStyle/>
          <a:p>
            <a:r>
              <a:rPr lang="zh-CN" altLang="en-US" dirty="0"/>
              <a:t>点击添加图片</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F1398660-C6C1-4805-B9A2-70A7B73FD231}" type="datetimeFigureOut">
              <a:rPr lang="zh-CN" altLang="en-US" smtClean="0"/>
              <a:t>2021/5/1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5508DC4-7D18-461C-88A3-D8D40B31D060}" type="slidenum">
              <a:rPr lang="zh-CN" altLang="en-US" smtClean="0"/>
              <a:t>‹#›</a:t>
            </a:fld>
            <a:endParaRPr lang="zh-CN" altLang="en-US"/>
          </a:p>
        </p:txBody>
      </p:sp>
      <p:sp>
        <p:nvSpPr>
          <p:cNvPr id="6" name="图片占位符 7"/>
          <p:cNvSpPr>
            <a:spLocks noGrp="1"/>
          </p:cNvSpPr>
          <p:nvPr>
            <p:ph type="pic" sz="quarter" idx="13"/>
          </p:nvPr>
        </p:nvSpPr>
        <p:spPr>
          <a:xfrm>
            <a:off x="2105350" y="1882587"/>
            <a:ext cx="990790" cy="1318325"/>
          </a:xfrm>
          <a:custGeom>
            <a:avLst/>
            <a:gdLst>
              <a:gd name="connsiteX0" fmla="*/ 692524 w 1385048"/>
              <a:gd name="connsiteY0" fmla="*/ 0 h 1385048"/>
              <a:gd name="connsiteX1" fmla="*/ 1385048 w 1385048"/>
              <a:gd name="connsiteY1" fmla="*/ 692524 h 1385048"/>
              <a:gd name="connsiteX2" fmla="*/ 692524 w 1385048"/>
              <a:gd name="connsiteY2" fmla="*/ 1385048 h 1385048"/>
              <a:gd name="connsiteX3" fmla="*/ 0 w 1385048"/>
              <a:gd name="connsiteY3" fmla="*/ 692524 h 1385048"/>
              <a:gd name="connsiteX4" fmla="*/ 692524 w 1385048"/>
              <a:gd name="connsiteY4" fmla="*/ 0 h 1385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048" h="1385048">
                <a:moveTo>
                  <a:pt x="692524" y="0"/>
                </a:moveTo>
                <a:cubicBezTo>
                  <a:pt x="1074994" y="0"/>
                  <a:pt x="1385048" y="310054"/>
                  <a:pt x="1385048" y="692524"/>
                </a:cubicBezTo>
                <a:cubicBezTo>
                  <a:pt x="1385048" y="1074994"/>
                  <a:pt x="1074994" y="1385048"/>
                  <a:pt x="692524" y="1385048"/>
                </a:cubicBezTo>
                <a:cubicBezTo>
                  <a:pt x="310054" y="1385048"/>
                  <a:pt x="0" y="1074994"/>
                  <a:pt x="0" y="692524"/>
                </a:cubicBezTo>
                <a:cubicBezTo>
                  <a:pt x="0" y="310054"/>
                  <a:pt x="310054" y="0"/>
                  <a:pt x="692524" y="0"/>
                </a:cubicBezTo>
                <a:close/>
              </a:path>
            </a:pathLst>
          </a:custGeom>
          <a:effectLst/>
        </p:spPr>
        <p:txBody>
          <a:bodyPr wrap="square">
            <a:noAutofit/>
          </a:bodyPr>
          <a:lstStyle/>
          <a:p>
            <a:endParaRPr lang="zh-CN" altLang="en-US"/>
          </a:p>
        </p:txBody>
      </p:sp>
      <p:sp>
        <p:nvSpPr>
          <p:cNvPr id="9" name="图片占位符 7"/>
          <p:cNvSpPr>
            <a:spLocks noGrp="1"/>
          </p:cNvSpPr>
          <p:nvPr>
            <p:ph type="pic" sz="quarter" idx="14"/>
          </p:nvPr>
        </p:nvSpPr>
        <p:spPr>
          <a:xfrm>
            <a:off x="4033952" y="1882587"/>
            <a:ext cx="990790" cy="1318325"/>
          </a:xfrm>
          <a:custGeom>
            <a:avLst/>
            <a:gdLst>
              <a:gd name="connsiteX0" fmla="*/ 692524 w 1385048"/>
              <a:gd name="connsiteY0" fmla="*/ 0 h 1385048"/>
              <a:gd name="connsiteX1" fmla="*/ 1385048 w 1385048"/>
              <a:gd name="connsiteY1" fmla="*/ 692524 h 1385048"/>
              <a:gd name="connsiteX2" fmla="*/ 692524 w 1385048"/>
              <a:gd name="connsiteY2" fmla="*/ 1385048 h 1385048"/>
              <a:gd name="connsiteX3" fmla="*/ 0 w 1385048"/>
              <a:gd name="connsiteY3" fmla="*/ 692524 h 1385048"/>
              <a:gd name="connsiteX4" fmla="*/ 692524 w 1385048"/>
              <a:gd name="connsiteY4" fmla="*/ 0 h 1385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048" h="1385048">
                <a:moveTo>
                  <a:pt x="692524" y="0"/>
                </a:moveTo>
                <a:cubicBezTo>
                  <a:pt x="1074994" y="0"/>
                  <a:pt x="1385048" y="310054"/>
                  <a:pt x="1385048" y="692524"/>
                </a:cubicBezTo>
                <a:cubicBezTo>
                  <a:pt x="1385048" y="1074994"/>
                  <a:pt x="1074994" y="1385048"/>
                  <a:pt x="692524" y="1385048"/>
                </a:cubicBezTo>
                <a:cubicBezTo>
                  <a:pt x="310054" y="1385048"/>
                  <a:pt x="0" y="1074994"/>
                  <a:pt x="0" y="692524"/>
                </a:cubicBezTo>
                <a:cubicBezTo>
                  <a:pt x="0" y="310054"/>
                  <a:pt x="310054" y="0"/>
                  <a:pt x="692524" y="0"/>
                </a:cubicBezTo>
                <a:close/>
              </a:path>
            </a:pathLst>
          </a:custGeom>
          <a:effectLst/>
        </p:spPr>
        <p:txBody>
          <a:bodyPr wrap="square">
            <a:noAutofit/>
          </a:bodyPr>
          <a:lstStyle/>
          <a:p>
            <a:endParaRPr lang="zh-CN" altLang="en-US"/>
          </a:p>
        </p:txBody>
      </p:sp>
      <p:sp>
        <p:nvSpPr>
          <p:cNvPr id="10" name="图片占位符 7"/>
          <p:cNvSpPr>
            <a:spLocks noGrp="1"/>
          </p:cNvSpPr>
          <p:nvPr>
            <p:ph type="pic" sz="quarter" idx="15"/>
          </p:nvPr>
        </p:nvSpPr>
        <p:spPr>
          <a:xfrm>
            <a:off x="5962555" y="1882587"/>
            <a:ext cx="990790" cy="1318325"/>
          </a:xfrm>
          <a:custGeom>
            <a:avLst/>
            <a:gdLst>
              <a:gd name="connsiteX0" fmla="*/ 692524 w 1385048"/>
              <a:gd name="connsiteY0" fmla="*/ 0 h 1385048"/>
              <a:gd name="connsiteX1" fmla="*/ 1385048 w 1385048"/>
              <a:gd name="connsiteY1" fmla="*/ 692524 h 1385048"/>
              <a:gd name="connsiteX2" fmla="*/ 692524 w 1385048"/>
              <a:gd name="connsiteY2" fmla="*/ 1385048 h 1385048"/>
              <a:gd name="connsiteX3" fmla="*/ 0 w 1385048"/>
              <a:gd name="connsiteY3" fmla="*/ 692524 h 1385048"/>
              <a:gd name="connsiteX4" fmla="*/ 692524 w 1385048"/>
              <a:gd name="connsiteY4" fmla="*/ 0 h 1385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048" h="1385048">
                <a:moveTo>
                  <a:pt x="692524" y="0"/>
                </a:moveTo>
                <a:cubicBezTo>
                  <a:pt x="1074994" y="0"/>
                  <a:pt x="1385048" y="310054"/>
                  <a:pt x="1385048" y="692524"/>
                </a:cubicBezTo>
                <a:cubicBezTo>
                  <a:pt x="1385048" y="1074994"/>
                  <a:pt x="1074994" y="1385048"/>
                  <a:pt x="692524" y="1385048"/>
                </a:cubicBezTo>
                <a:cubicBezTo>
                  <a:pt x="310054" y="1385048"/>
                  <a:pt x="0" y="1074994"/>
                  <a:pt x="0" y="692524"/>
                </a:cubicBezTo>
                <a:cubicBezTo>
                  <a:pt x="0" y="310054"/>
                  <a:pt x="310054" y="0"/>
                  <a:pt x="692524" y="0"/>
                </a:cubicBezTo>
                <a:close/>
              </a:path>
            </a:pathLst>
          </a:custGeom>
          <a:effectLst/>
        </p:spPr>
        <p:txBody>
          <a:bodyPr wrap="square">
            <a:noAutofit/>
          </a:bodyPr>
          <a:lstStyle/>
          <a:p>
            <a:endParaRPr lang="zh-CN" altLang="en-US"/>
          </a:p>
        </p:txBody>
      </p:sp>
      <p:sp>
        <p:nvSpPr>
          <p:cNvPr id="12" name="文本占位符 21"/>
          <p:cNvSpPr>
            <a:spLocks noGrp="1"/>
          </p:cNvSpPr>
          <p:nvPr>
            <p:ph type="body" sz="quarter" idx="16" hasCustomPrompt="1"/>
          </p:nvPr>
        </p:nvSpPr>
        <p:spPr>
          <a:xfrm>
            <a:off x="2061401" y="3727589"/>
            <a:ext cx="1078685" cy="833438"/>
          </a:xfrm>
        </p:spPr>
        <p:txBody>
          <a:bodyPr>
            <a:noAutofit/>
          </a:bodyPr>
          <a:lstStyle>
            <a:lvl1pPr marL="0" indent="0" algn="ctr">
              <a:buNone/>
              <a:defRPr sz="180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点击输入文本</a:t>
            </a:r>
          </a:p>
        </p:txBody>
      </p:sp>
      <p:sp>
        <p:nvSpPr>
          <p:cNvPr id="13" name="文本占位符 21"/>
          <p:cNvSpPr>
            <a:spLocks noGrp="1"/>
          </p:cNvSpPr>
          <p:nvPr>
            <p:ph type="body" sz="quarter" idx="17" hasCustomPrompt="1"/>
          </p:nvPr>
        </p:nvSpPr>
        <p:spPr>
          <a:xfrm>
            <a:off x="3990004" y="3727589"/>
            <a:ext cx="1078685" cy="833438"/>
          </a:xfrm>
        </p:spPr>
        <p:txBody>
          <a:bodyPr>
            <a:noAutofit/>
          </a:bodyPr>
          <a:lstStyle>
            <a:lvl1pPr marL="0" indent="0" algn="ctr">
              <a:buNone/>
              <a:defRPr sz="180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点击输入文本</a:t>
            </a:r>
          </a:p>
        </p:txBody>
      </p:sp>
      <p:sp>
        <p:nvSpPr>
          <p:cNvPr id="14" name="文本占位符 21"/>
          <p:cNvSpPr>
            <a:spLocks noGrp="1"/>
          </p:cNvSpPr>
          <p:nvPr>
            <p:ph type="body" sz="quarter" idx="18" hasCustomPrompt="1"/>
          </p:nvPr>
        </p:nvSpPr>
        <p:spPr>
          <a:xfrm>
            <a:off x="5918606" y="3727589"/>
            <a:ext cx="1078685" cy="833438"/>
          </a:xfrm>
        </p:spPr>
        <p:txBody>
          <a:bodyPr>
            <a:noAutofit/>
          </a:bodyPr>
          <a:lstStyle>
            <a:lvl1pPr marL="0" indent="0" algn="ctr">
              <a:buNone/>
              <a:defRPr sz="180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点击输入文本</a:t>
            </a:r>
          </a:p>
        </p:txBody>
      </p:sp>
      <p:sp>
        <p:nvSpPr>
          <p:cNvPr id="16" name="文本占位符 21"/>
          <p:cNvSpPr>
            <a:spLocks noGrp="1"/>
          </p:cNvSpPr>
          <p:nvPr>
            <p:ph type="body" sz="quarter" idx="19" hasCustomPrompt="1"/>
          </p:nvPr>
        </p:nvSpPr>
        <p:spPr>
          <a:xfrm>
            <a:off x="3003002" y="5705474"/>
            <a:ext cx="3052688" cy="833438"/>
          </a:xfrm>
        </p:spPr>
        <p:txBody>
          <a:bodyPr>
            <a:noAutofit/>
          </a:bodyPr>
          <a:lstStyle>
            <a:lvl1pPr marL="0" indent="0" algn="ctr">
              <a:buNone/>
              <a:defRPr sz="3600">
                <a:solidFill>
                  <a:schemeClr val="bg1">
                    <a:lumMod val="50000"/>
                  </a:schemeClr>
                </a:solidFill>
                <a:effectLst>
                  <a:reflection blurRad="6350" stA="55000" endA="300" endPos="45500" dir="5400000" sy="-100000" algn="bl" rotWithShape="0"/>
                </a:effectLst>
                <a:latin typeface="华文仿宋" panose="02010600040101010101" pitchFamily="2" charset="-122"/>
                <a:ea typeface="华文仿宋" panose="02010600040101010101" pitchFamily="2" charset="-122"/>
              </a:defRPr>
            </a:lvl1pPr>
          </a:lstStyle>
          <a:p>
            <a:pPr lvl="0"/>
            <a:r>
              <a:rPr lang="zh-CN" altLang="en-US" dirty="0"/>
              <a:t>点击输入文本</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0" name="任意多边形 9"/>
          <p:cNvSpPr/>
          <p:nvPr userDrawn="1"/>
        </p:nvSpPr>
        <p:spPr>
          <a:xfrm>
            <a:off x="4263637" y="2254260"/>
            <a:ext cx="2828805" cy="3809475"/>
          </a:xfrm>
          <a:custGeom>
            <a:avLst/>
            <a:gdLst>
              <a:gd name="connsiteX0" fmla="*/ 1869141 w 3738282"/>
              <a:gd name="connsiteY0" fmla="*/ 1088651 h 3738282"/>
              <a:gd name="connsiteX1" fmla="*/ 1088651 w 3738282"/>
              <a:gd name="connsiteY1" fmla="*/ 1869141 h 3738282"/>
              <a:gd name="connsiteX2" fmla="*/ 1869141 w 3738282"/>
              <a:gd name="connsiteY2" fmla="*/ 2649631 h 3738282"/>
              <a:gd name="connsiteX3" fmla="*/ 2649631 w 3738282"/>
              <a:gd name="connsiteY3" fmla="*/ 1869141 h 3738282"/>
              <a:gd name="connsiteX4" fmla="*/ 1869141 w 3738282"/>
              <a:gd name="connsiteY4" fmla="*/ 1088651 h 3738282"/>
              <a:gd name="connsiteX5" fmla="*/ 1869141 w 3738282"/>
              <a:gd name="connsiteY5" fmla="*/ 0 h 3738282"/>
              <a:gd name="connsiteX6" fmla="*/ 3738282 w 3738282"/>
              <a:gd name="connsiteY6" fmla="*/ 1869141 h 3738282"/>
              <a:gd name="connsiteX7" fmla="*/ 1869141 w 3738282"/>
              <a:gd name="connsiteY7" fmla="*/ 3738282 h 3738282"/>
              <a:gd name="connsiteX8" fmla="*/ 0 w 3738282"/>
              <a:gd name="connsiteY8" fmla="*/ 1869141 h 3738282"/>
              <a:gd name="connsiteX9" fmla="*/ 1869141 w 3738282"/>
              <a:gd name="connsiteY9" fmla="*/ 0 h 3738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8282" h="3738282">
                <a:moveTo>
                  <a:pt x="1869141" y="1088651"/>
                </a:moveTo>
                <a:cubicBezTo>
                  <a:pt x="1438088" y="1088651"/>
                  <a:pt x="1088651" y="1438088"/>
                  <a:pt x="1088651" y="1869141"/>
                </a:cubicBezTo>
                <a:cubicBezTo>
                  <a:pt x="1088651" y="2300194"/>
                  <a:pt x="1438088" y="2649631"/>
                  <a:pt x="1869141" y="2649631"/>
                </a:cubicBezTo>
                <a:cubicBezTo>
                  <a:pt x="2300194" y="2649631"/>
                  <a:pt x="2649631" y="2300194"/>
                  <a:pt x="2649631" y="1869141"/>
                </a:cubicBezTo>
                <a:cubicBezTo>
                  <a:pt x="2649631" y="1438088"/>
                  <a:pt x="2300194" y="1088651"/>
                  <a:pt x="1869141" y="1088651"/>
                </a:cubicBezTo>
                <a:close/>
                <a:moveTo>
                  <a:pt x="1869141" y="0"/>
                </a:moveTo>
                <a:cubicBezTo>
                  <a:pt x="2901439" y="0"/>
                  <a:pt x="3738282" y="836843"/>
                  <a:pt x="3738282" y="1869141"/>
                </a:cubicBezTo>
                <a:cubicBezTo>
                  <a:pt x="3738282" y="2901439"/>
                  <a:pt x="2901439" y="3738282"/>
                  <a:pt x="1869141" y="3738282"/>
                </a:cubicBezTo>
                <a:cubicBezTo>
                  <a:pt x="836843" y="3738282"/>
                  <a:pt x="0" y="2901439"/>
                  <a:pt x="0" y="1869141"/>
                </a:cubicBezTo>
                <a:cubicBezTo>
                  <a:pt x="0" y="836843"/>
                  <a:pt x="836843" y="0"/>
                  <a:pt x="1869141" y="0"/>
                </a:cubicBezTo>
                <a:close/>
              </a:path>
            </a:pathLst>
          </a:custGeom>
          <a:solidFill>
            <a:srgbClr val="FFAFFF">
              <a:alpha val="34902"/>
            </a:srgbClr>
          </a:solidFill>
          <a:ln>
            <a:noFill/>
          </a:ln>
          <a:effectLst>
            <a:softEdge rad="6350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p>
        </p:txBody>
      </p:sp>
      <p:grpSp>
        <p:nvGrpSpPr>
          <p:cNvPr id="11" name="组合 10"/>
          <p:cNvGrpSpPr/>
          <p:nvPr userDrawn="1"/>
        </p:nvGrpSpPr>
        <p:grpSpPr>
          <a:xfrm>
            <a:off x="2738156" y="4123402"/>
            <a:ext cx="5421656" cy="630733"/>
            <a:chOff x="2119629" y="1887688"/>
            <a:chExt cx="6535421" cy="862639"/>
          </a:xfrm>
          <a:solidFill>
            <a:schemeClr val="bg1"/>
          </a:solidFill>
        </p:grpSpPr>
        <p:sp>
          <p:nvSpPr>
            <p:cNvPr id="12" name="圆角矩形 11"/>
            <p:cNvSpPr/>
            <p:nvPr/>
          </p:nvSpPr>
          <p:spPr>
            <a:xfrm>
              <a:off x="2119629" y="1887689"/>
              <a:ext cx="4919800" cy="115260"/>
            </a:xfrm>
            <a:prstGeom prst="roundRect">
              <a:avLst>
                <a:gd name="adj" fmla="val 50000"/>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p>
          </p:txBody>
        </p:sp>
        <p:sp>
          <p:nvSpPr>
            <p:cNvPr id="13" name="空心弧 12"/>
            <p:cNvSpPr/>
            <p:nvPr/>
          </p:nvSpPr>
          <p:spPr>
            <a:xfrm rot="5400000">
              <a:off x="6731000" y="1887688"/>
              <a:ext cx="488950" cy="488950"/>
            </a:xfrm>
            <a:prstGeom prst="blockArc">
              <a:avLst>
                <a:gd name="adj1" fmla="val 10800000"/>
                <a:gd name="adj2" fmla="val 0"/>
                <a:gd name="adj3" fmla="val 22402"/>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schemeClr val="tx1"/>
                </a:solidFill>
              </a:endParaRPr>
            </a:p>
          </p:txBody>
        </p:sp>
        <p:sp>
          <p:nvSpPr>
            <p:cNvPr id="14" name="圆角矩形 13"/>
            <p:cNvSpPr/>
            <p:nvPr/>
          </p:nvSpPr>
          <p:spPr>
            <a:xfrm>
              <a:off x="5638800" y="2261377"/>
              <a:ext cx="1400628" cy="115261"/>
            </a:xfrm>
            <a:prstGeom prst="roundRect">
              <a:avLst>
                <a:gd name="adj" fmla="val 50000"/>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p>
          </p:txBody>
        </p:sp>
        <p:sp>
          <p:nvSpPr>
            <p:cNvPr id="15" name="空心弧 14"/>
            <p:cNvSpPr/>
            <p:nvPr/>
          </p:nvSpPr>
          <p:spPr>
            <a:xfrm rot="16200000">
              <a:off x="5441950" y="2261377"/>
              <a:ext cx="488950" cy="488950"/>
            </a:xfrm>
            <a:prstGeom prst="blockArc">
              <a:avLst>
                <a:gd name="adj1" fmla="val 10800000"/>
                <a:gd name="adj2" fmla="val 0"/>
                <a:gd name="adj3" fmla="val 22402"/>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schemeClr val="tx1"/>
                </a:solidFill>
              </a:endParaRPr>
            </a:p>
          </p:txBody>
        </p:sp>
        <p:sp>
          <p:nvSpPr>
            <p:cNvPr id="16" name="圆角矩形 15"/>
            <p:cNvSpPr/>
            <p:nvPr/>
          </p:nvSpPr>
          <p:spPr>
            <a:xfrm>
              <a:off x="5638800" y="2635066"/>
              <a:ext cx="3016250" cy="115261"/>
            </a:xfrm>
            <a:prstGeom prst="roundRect">
              <a:avLst>
                <a:gd name="adj" fmla="val 50000"/>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p>
          </p:txBody>
        </p:sp>
      </p:grpSp>
      <p:sp>
        <p:nvSpPr>
          <p:cNvPr id="6" name="任意多边形 5"/>
          <p:cNvSpPr/>
          <p:nvPr userDrawn="1"/>
        </p:nvSpPr>
        <p:spPr>
          <a:xfrm>
            <a:off x="1048868" y="-135359"/>
            <a:ext cx="2581837" cy="6199094"/>
          </a:xfrm>
          <a:custGeom>
            <a:avLst/>
            <a:gdLst>
              <a:gd name="connsiteX0" fmla="*/ 2 w 3442449"/>
              <a:gd name="connsiteY0" fmla="*/ 0 h 6199094"/>
              <a:gd name="connsiteX1" fmla="*/ 3442449 w 3442449"/>
              <a:gd name="connsiteY1" fmla="*/ 0 h 6199094"/>
              <a:gd name="connsiteX2" fmla="*/ 3442449 w 3442449"/>
              <a:gd name="connsiteY2" fmla="*/ 4518212 h 6199094"/>
              <a:gd name="connsiteX3" fmla="*/ 3442449 w 3442449"/>
              <a:gd name="connsiteY3" fmla="*/ 4518212 h 6199094"/>
              <a:gd name="connsiteX4" fmla="*/ 3442449 w 3442449"/>
              <a:gd name="connsiteY4" fmla="*/ 4766982 h 6199094"/>
              <a:gd name="connsiteX5" fmla="*/ 1721225 w 3442449"/>
              <a:gd name="connsiteY5" fmla="*/ 6199094 h 6199094"/>
              <a:gd name="connsiteX6" fmla="*/ 0 w 3442449"/>
              <a:gd name="connsiteY6" fmla="*/ 4766982 h 6199094"/>
              <a:gd name="connsiteX7" fmla="*/ 2 w 3442449"/>
              <a:gd name="connsiteY7" fmla="*/ 3334870 h 6199094"/>
              <a:gd name="connsiteX8" fmla="*/ 2 w 3442449"/>
              <a:gd name="connsiteY8" fmla="*/ 3334870 h 619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2449" h="6199094">
                <a:moveTo>
                  <a:pt x="2" y="0"/>
                </a:moveTo>
                <a:lnTo>
                  <a:pt x="3442449" y="0"/>
                </a:lnTo>
                <a:lnTo>
                  <a:pt x="3442449" y="4518212"/>
                </a:lnTo>
                <a:lnTo>
                  <a:pt x="3442449" y="4518212"/>
                </a:lnTo>
                <a:lnTo>
                  <a:pt x="3442449" y="4766982"/>
                </a:lnTo>
                <a:cubicBezTo>
                  <a:pt x="3442449" y="5557916"/>
                  <a:pt x="2671831" y="6199094"/>
                  <a:pt x="1721225" y="6199094"/>
                </a:cubicBezTo>
                <a:cubicBezTo>
                  <a:pt x="770619" y="6199094"/>
                  <a:pt x="0" y="5557916"/>
                  <a:pt x="0" y="4766982"/>
                </a:cubicBezTo>
                <a:lnTo>
                  <a:pt x="2" y="3334870"/>
                </a:lnTo>
                <a:lnTo>
                  <a:pt x="2" y="3334870"/>
                </a:lnTo>
                <a:close/>
              </a:path>
            </a:pathLst>
          </a:custGeom>
          <a:solidFill>
            <a:schemeClr val="bg1"/>
          </a:solidFill>
          <a:ln>
            <a:noFill/>
          </a:ln>
          <a:effectLst>
            <a:outerShdw blurRad="50800" dist="1016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文本框 6"/>
          <p:cNvSpPr txBox="1"/>
          <p:nvPr userDrawn="1"/>
        </p:nvSpPr>
        <p:spPr>
          <a:xfrm>
            <a:off x="1941419" y="672353"/>
            <a:ext cx="796738" cy="1106805"/>
          </a:xfrm>
          <a:prstGeom prst="rect">
            <a:avLst/>
          </a:prstGeom>
          <a:noFill/>
        </p:spPr>
        <p:txBody>
          <a:bodyPr wrap="square" rtlCol="0">
            <a:spAutoFit/>
          </a:bodyPr>
          <a:lstStyle/>
          <a:p>
            <a:pPr algn="ctr"/>
            <a:r>
              <a:rPr lang="zh-CN" altLang="en-US" sz="6600" dirty="0">
                <a:solidFill>
                  <a:schemeClr val="tx1">
                    <a:lumMod val="50000"/>
                    <a:lumOff val="50000"/>
                  </a:schemeClr>
                </a:solidFill>
                <a:latin typeface="华文仿宋" panose="02010600040101010101" pitchFamily="2" charset="-122"/>
                <a:ea typeface="华文仿宋" panose="02010600040101010101" pitchFamily="2" charset="-122"/>
              </a:rPr>
              <a:t>壹</a:t>
            </a:r>
          </a:p>
        </p:txBody>
      </p:sp>
      <p:sp>
        <p:nvSpPr>
          <p:cNvPr id="8" name="文本占位符 21"/>
          <p:cNvSpPr>
            <a:spLocks noGrp="1"/>
          </p:cNvSpPr>
          <p:nvPr>
            <p:ph type="body" sz="quarter" idx="10" hasCustomPrompt="1"/>
          </p:nvPr>
        </p:nvSpPr>
        <p:spPr>
          <a:xfrm>
            <a:off x="1424656" y="2791395"/>
            <a:ext cx="1830263" cy="1367603"/>
          </a:xfrm>
        </p:spPr>
        <p:txBody>
          <a:bodyPr>
            <a:noAutofit/>
          </a:bodyPr>
          <a:lstStyle>
            <a:lvl1pPr marL="0" indent="0" algn="ctr">
              <a:buNone/>
              <a:defRPr sz="300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第一部分的标题</a:t>
            </a:r>
          </a:p>
        </p:txBody>
      </p:sp>
      <p:sp>
        <p:nvSpPr>
          <p:cNvPr id="18" name="文本占位符 10"/>
          <p:cNvSpPr>
            <a:spLocks noGrp="1"/>
          </p:cNvSpPr>
          <p:nvPr>
            <p:ph type="body" sz="quarter" idx="18" hasCustomPrompt="1"/>
          </p:nvPr>
        </p:nvSpPr>
        <p:spPr>
          <a:xfrm>
            <a:off x="4624108" y="2273757"/>
            <a:ext cx="3481423" cy="1560512"/>
          </a:xfrm>
        </p:spPr>
        <p:txBody>
          <a:bodyPr>
            <a:noAutofit/>
          </a:bodyPr>
          <a:lstStyle>
            <a:lvl1pPr marL="0" indent="273050">
              <a:buNone/>
              <a:defRPr sz="1500">
                <a:solidFill>
                  <a:schemeClr val="tx1">
                    <a:lumMod val="50000"/>
                    <a:lumOff val="50000"/>
                  </a:schemeClr>
                </a:solidFill>
                <a:latin typeface="华文楷体" panose="02010600040101010101" pitchFamily="2" charset="-122"/>
                <a:ea typeface="华文楷体" panose="02010600040101010101" pitchFamily="2" charset="-122"/>
              </a:defRPr>
            </a:lvl1pPr>
          </a:lstStyle>
          <a:p>
            <a:pPr lvl="0"/>
            <a:r>
              <a:rPr lang="zh-CN" altLang="en-US" dirty="0"/>
              <a:t>点击输入文本，点击输入文本，点击输入文本，点击输入文本，点击输入文本，点击输入文本，点击输入文本，点击输入文本。</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6" name="任意多边形 5"/>
          <p:cNvSpPr/>
          <p:nvPr userDrawn="1"/>
        </p:nvSpPr>
        <p:spPr>
          <a:xfrm>
            <a:off x="1048868" y="-135359"/>
            <a:ext cx="2581837" cy="6199094"/>
          </a:xfrm>
          <a:custGeom>
            <a:avLst/>
            <a:gdLst>
              <a:gd name="connsiteX0" fmla="*/ 2 w 3442449"/>
              <a:gd name="connsiteY0" fmla="*/ 0 h 6199094"/>
              <a:gd name="connsiteX1" fmla="*/ 3442449 w 3442449"/>
              <a:gd name="connsiteY1" fmla="*/ 0 h 6199094"/>
              <a:gd name="connsiteX2" fmla="*/ 3442449 w 3442449"/>
              <a:gd name="connsiteY2" fmla="*/ 4518212 h 6199094"/>
              <a:gd name="connsiteX3" fmla="*/ 3442449 w 3442449"/>
              <a:gd name="connsiteY3" fmla="*/ 4518212 h 6199094"/>
              <a:gd name="connsiteX4" fmla="*/ 3442449 w 3442449"/>
              <a:gd name="connsiteY4" fmla="*/ 4766982 h 6199094"/>
              <a:gd name="connsiteX5" fmla="*/ 1721225 w 3442449"/>
              <a:gd name="connsiteY5" fmla="*/ 6199094 h 6199094"/>
              <a:gd name="connsiteX6" fmla="*/ 0 w 3442449"/>
              <a:gd name="connsiteY6" fmla="*/ 4766982 h 6199094"/>
              <a:gd name="connsiteX7" fmla="*/ 2 w 3442449"/>
              <a:gd name="connsiteY7" fmla="*/ 3334870 h 6199094"/>
              <a:gd name="connsiteX8" fmla="*/ 2 w 3442449"/>
              <a:gd name="connsiteY8" fmla="*/ 3334870 h 619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2449" h="6199094">
                <a:moveTo>
                  <a:pt x="2" y="0"/>
                </a:moveTo>
                <a:lnTo>
                  <a:pt x="3442449" y="0"/>
                </a:lnTo>
                <a:lnTo>
                  <a:pt x="3442449" y="4518212"/>
                </a:lnTo>
                <a:lnTo>
                  <a:pt x="3442449" y="4518212"/>
                </a:lnTo>
                <a:lnTo>
                  <a:pt x="3442449" y="4766982"/>
                </a:lnTo>
                <a:cubicBezTo>
                  <a:pt x="3442449" y="5557916"/>
                  <a:pt x="2671831" y="6199094"/>
                  <a:pt x="1721225" y="6199094"/>
                </a:cubicBezTo>
                <a:cubicBezTo>
                  <a:pt x="770619" y="6199094"/>
                  <a:pt x="0" y="5557916"/>
                  <a:pt x="0" y="4766982"/>
                </a:cubicBezTo>
                <a:lnTo>
                  <a:pt x="2" y="3334870"/>
                </a:lnTo>
                <a:lnTo>
                  <a:pt x="2" y="3334870"/>
                </a:lnTo>
                <a:close/>
              </a:path>
            </a:pathLst>
          </a:custGeom>
          <a:solidFill>
            <a:schemeClr val="bg1"/>
          </a:solidFill>
          <a:ln>
            <a:noFill/>
          </a:ln>
          <a:effectLst>
            <a:outerShdw blurRad="50800" dist="1016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文本框 6"/>
          <p:cNvSpPr txBox="1"/>
          <p:nvPr userDrawn="1"/>
        </p:nvSpPr>
        <p:spPr>
          <a:xfrm>
            <a:off x="1941419" y="672353"/>
            <a:ext cx="796738" cy="1106805"/>
          </a:xfrm>
          <a:prstGeom prst="rect">
            <a:avLst/>
          </a:prstGeom>
          <a:noFill/>
        </p:spPr>
        <p:txBody>
          <a:bodyPr wrap="square" rtlCol="0">
            <a:spAutoFit/>
          </a:bodyPr>
          <a:lstStyle/>
          <a:p>
            <a:pPr algn="ctr"/>
            <a:r>
              <a:rPr lang="zh-CN" altLang="en-US" sz="6600" dirty="0">
                <a:solidFill>
                  <a:schemeClr val="tx1">
                    <a:lumMod val="50000"/>
                    <a:lumOff val="50000"/>
                  </a:schemeClr>
                </a:solidFill>
                <a:latin typeface="华文仿宋" panose="02010600040101010101" pitchFamily="2" charset="-122"/>
                <a:ea typeface="华文仿宋" panose="02010600040101010101" pitchFamily="2" charset="-122"/>
              </a:rPr>
              <a:t>贰</a:t>
            </a:r>
          </a:p>
        </p:txBody>
      </p:sp>
      <p:sp>
        <p:nvSpPr>
          <p:cNvPr id="8" name="文本占位符 21"/>
          <p:cNvSpPr>
            <a:spLocks noGrp="1"/>
          </p:cNvSpPr>
          <p:nvPr>
            <p:ph type="body" sz="quarter" idx="10" hasCustomPrompt="1"/>
          </p:nvPr>
        </p:nvSpPr>
        <p:spPr>
          <a:xfrm>
            <a:off x="1424656" y="2791395"/>
            <a:ext cx="1830263" cy="1367603"/>
          </a:xfrm>
        </p:spPr>
        <p:txBody>
          <a:bodyPr>
            <a:noAutofit/>
          </a:bodyPr>
          <a:lstStyle>
            <a:lvl1pPr marL="0" indent="0" algn="ctr">
              <a:buNone/>
              <a:defRPr sz="300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第二部分的标题</a:t>
            </a:r>
          </a:p>
        </p:txBody>
      </p:sp>
      <p:grpSp>
        <p:nvGrpSpPr>
          <p:cNvPr id="3" name="组合 2"/>
          <p:cNvGrpSpPr/>
          <p:nvPr userDrawn="1"/>
        </p:nvGrpSpPr>
        <p:grpSpPr>
          <a:xfrm>
            <a:off x="5476315" y="-135359"/>
            <a:ext cx="1712051" cy="5103932"/>
            <a:chOff x="7086600" y="-135359"/>
            <a:chExt cx="2282735" cy="5103932"/>
          </a:xfrm>
        </p:grpSpPr>
        <p:sp>
          <p:nvSpPr>
            <p:cNvPr id="17" name="任意多边形 16"/>
            <p:cNvSpPr/>
            <p:nvPr userDrawn="1"/>
          </p:nvSpPr>
          <p:spPr>
            <a:xfrm>
              <a:off x="7086600" y="959802"/>
              <a:ext cx="2049464" cy="4008771"/>
            </a:xfrm>
            <a:custGeom>
              <a:avLst/>
              <a:gdLst>
                <a:gd name="connsiteX0" fmla="*/ 1277470 w 2554941"/>
                <a:gd name="connsiteY0" fmla="*/ 250676 h 4997489"/>
                <a:gd name="connsiteX1" fmla="*/ 1203511 w 2554941"/>
                <a:gd name="connsiteY1" fmla="*/ 324635 h 4997489"/>
                <a:gd name="connsiteX2" fmla="*/ 1277470 w 2554941"/>
                <a:gd name="connsiteY2" fmla="*/ 398594 h 4997489"/>
                <a:gd name="connsiteX3" fmla="*/ 1351429 w 2554941"/>
                <a:gd name="connsiteY3" fmla="*/ 324635 h 4997489"/>
                <a:gd name="connsiteX4" fmla="*/ 1277470 w 2554941"/>
                <a:gd name="connsiteY4" fmla="*/ 250676 h 4997489"/>
                <a:gd name="connsiteX5" fmla="*/ 1265223 w 2554941"/>
                <a:gd name="connsiteY5" fmla="*/ 0 h 4997489"/>
                <a:gd name="connsiteX6" fmla="*/ 1854751 w 2554941"/>
                <a:gd name="connsiteY6" fmla="*/ 218590 h 4997489"/>
                <a:gd name="connsiteX7" fmla="*/ 1951419 w 2554941"/>
                <a:gd name="connsiteY7" fmla="*/ 323470 h 4997489"/>
                <a:gd name="connsiteX8" fmla="*/ 1966199 w 2554941"/>
                <a:gd name="connsiteY8" fmla="*/ 327458 h 4997489"/>
                <a:gd name="connsiteX9" fmla="*/ 2166972 w 2554941"/>
                <a:gd name="connsiteY9" fmla="*/ 357605 h 4997489"/>
                <a:gd name="connsiteX10" fmla="*/ 2212501 w 2554941"/>
                <a:gd name="connsiteY10" fmla="*/ 359692 h 4997489"/>
                <a:gd name="connsiteX11" fmla="*/ 2209611 w 2554941"/>
                <a:gd name="connsiteY11" fmla="*/ 369002 h 4997489"/>
                <a:gd name="connsiteX12" fmla="*/ 2199366 w 2554941"/>
                <a:gd name="connsiteY12" fmla="*/ 470629 h 4997489"/>
                <a:gd name="connsiteX13" fmla="*/ 2507348 w 2554941"/>
                <a:gd name="connsiteY13" fmla="*/ 935266 h 4997489"/>
                <a:gd name="connsiteX14" fmla="*/ 2537673 w 2554941"/>
                <a:gd name="connsiteY14" fmla="*/ 944680 h 4997489"/>
                <a:gd name="connsiteX15" fmla="*/ 2549479 w 2554941"/>
                <a:gd name="connsiteY15" fmla="*/ 1022036 h 4997489"/>
                <a:gd name="connsiteX16" fmla="*/ 2554941 w 2554941"/>
                <a:gd name="connsiteY16" fmla="*/ 1130195 h 4997489"/>
                <a:gd name="connsiteX17" fmla="*/ 2554941 w 2554941"/>
                <a:gd name="connsiteY17" fmla="*/ 3867294 h 4997489"/>
                <a:gd name="connsiteX18" fmla="*/ 2549479 w 2554941"/>
                <a:gd name="connsiteY18" fmla="*/ 3975453 h 4997489"/>
                <a:gd name="connsiteX19" fmla="*/ 2534953 w 2554941"/>
                <a:gd name="connsiteY19" fmla="*/ 4070637 h 4997489"/>
                <a:gd name="connsiteX20" fmla="*/ 2507348 w 2554941"/>
                <a:gd name="connsiteY20" fmla="*/ 4079206 h 4997489"/>
                <a:gd name="connsiteX21" fmla="*/ 2199366 w 2554941"/>
                <a:gd name="connsiteY21" fmla="*/ 4543843 h 4997489"/>
                <a:gd name="connsiteX22" fmla="*/ 2208854 w 2554941"/>
                <a:gd name="connsiteY22" fmla="*/ 4637965 h 4997489"/>
                <a:gd name="connsiteX23" fmla="*/ 2166972 w 2554941"/>
                <a:gd name="connsiteY23" fmla="*/ 4639884 h 4997489"/>
                <a:gd name="connsiteX24" fmla="*/ 1967526 w 2554941"/>
                <a:gd name="connsiteY24" fmla="*/ 4669833 h 4997489"/>
                <a:gd name="connsiteX25" fmla="*/ 1866998 w 2554941"/>
                <a:gd name="connsiteY25" fmla="*/ 4778900 h 4997489"/>
                <a:gd name="connsiteX26" fmla="*/ 1277470 w 2554941"/>
                <a:gd name="connsiteY26" fmla="*/ 4997489 h 4997489"/>
                <a:gd name="connsiteX27" fmla="*/ 687942 w 2554941"/>
                <a:gd name="connsiteY27" fmla="*/ 4778900 h 4997489"/>
                <a:gd name="connsiteX28" fmla="*/ 595327 w 2554941"/>
                <a:gd name="connsiteY28" fmla="*/ 4678418 h 4997489"/>
                <a:gd name="connsiteX29" fmla="*/ 564248 w 2554941"/>
                <a:gd name="connsiteY29" fmla="*/ 4670032 h 4997489"/>
                <a:gd name="connsiteX30" fmla="*/ 363475 w 2554941"/>
                <a:gd name="connsiteY30" fmla="*/ 4639884 h 4997489"/>
                <a:gd name="connsiteX31" fmla="*/ 335469 w 2554941"/>
                <a:gd name="connsiteY31" fmla="*/ 4638601 h 4997489"/>
                <a:gd name="connsiteX32" fmla="*/ 322625 w 2554941"/>
                <a:gd name="connsiteY32" fmla="*/ 4626927 h 4997489"/>
                <a:gd name="connsiteX33" fmla="*/ 331437 w 2554941"/>
                <a:gd name="connsiteY33" fmla="*/ 4539510 h 4997489"/>
                <a:gd name="connsiteX34" fmla="*/ 23455 w 2554941"/>
                <a:gd name="connsiteY34" fmla="*/ 4074873 h 4997489"/>
                <a:gd name="connsiteX35" fmla="*/ 20495 w 2554941"/>
                <a:gd name="connsiteY35" fmla="*/ 4073954 h 4997489"/>
                <a:gd name="connsiteX36" fmla="*/ 5462 w 2554941"/>
                <a:gd name="connsiteY36" fmla="*/ 3975453 h 4997489"/>
                <a:gd name="connsiteX37" fmla="*/ 0 w 2554941"/>
                <a:gd name="connsiteY37" fmla="*/ 3867294 h 4997489"/>
                <a:gd name="connsiteX38" fmla="*/ 0 w 2554941"/>
                <a:gd name="connsiteY38" fmla="*/ 1130195 h 4997489"/>
                <a:gd name="connsiteX39" fmla="*/ 5462 w 2554941"/>
                <a:gd name="connsiteY39" fmla="*/ 1022036 h 4997489"/>
                <a:gd name="connsiteX40" fmla="*/ 19490 w 2554941"/>
                <a:gd name="connsiteY40" fmla="*/ 930119 h 4997489"/>
                <a:gd name="connsiteX41" fmla="*/ 95664 w 2554941"/>
                <a:gd name="connsiteY41" fmla="*/ 888773 h 4997489"/>
                <a:gd name="connsiteX42" fmla="*/ 317990 w 2554941"/>
                <a:gd name="connsiteY42" fmla="*/ 470629 h 4997489"/>
                <a:gd name="connsiteX43" fmla="*/ 309150 w 2554941"/>
                <a:gd name="connsiteY43" fmla="*/ 382940 h 4997489"/>
                <a:gd name="connsiteX44" fmla="*/ 309837 w 2554941"/>
                <a:gd name="connsiteY44" fmla="*/ 382184 h 4997489"/>
                <a:gd name="connsiteX45" fmla="*/ 335468 w 2554941"/>
                <a:gd name="connsiteY45" fmla="*/ 358889 h 4997489"/>
                <a:gd name="connsiteX46" fmla="*/ 363475 w 2554941"/>
                <a:gd name="connsiteY46" fmla="*/ 357605 h 4997489"/>
                <a:gd name="connsiteX47" fmla="*/ 564248 w 2554941"/>
                <a:gd name="connsiteY47" fmla="*/ 327458 h 4997489"/>
                <a:gd name="connsiteX48" fmla="*/ 579026 w 2554941"/>
                <a:gd name="connsiteY48" fmla="*/ 323470 h 4997489"/>
                <a:gd name="connsiteX49" fmla="*/ 675695 w 2554941"/>
                <a:gd name="connsiteY49" fmla="*/ 218590 h 4997489"/>
                <a:gd name="connsiteX50" fmla="*/ 1265223 w 2554941"/>
                <a:gd name="connsiteY50" fmla="*/ 0 h 499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554941" h="4997489">
                  <a:moveTo>
                    <a:pt x="1277470" y="250676"/>
                  </a:moveTo>
                  <a:cubicBezTo>
                    <a:pt x="1236624" y="250676"/>
                    <a:pt x="1203511" y="283789"/>
                    <a:pt x="1203511" y="324635"/>
                  </a:cubicBezTo>
                  <a:cubicBezTo>
                    <a:pt x="1203511" y="365481"/>
                    <a:pt x="1236624" y="398594"/>
                    <a:pt x="1277470" y="398594"/>
                  </a:cubicBezTo>
                  <a:cubicBezTo>
                    <a:pt x="1318316" y="398594"/>
                    <a:pt x="1351429" y="365481"/>
                    <a:pt x="1351429" y="324635"/>
                  </a:cubicBezTo>
                  <a:cubicBezTo>
                    <a:pt x="1351429" y="283789"/>
                    <a:pt x="1318316" y="250676"/>
                    <a:pt x="1277470" y="250676"/>
                  </a:cubicBezTo>
                  <a:close/>
                  <a:moveTo>
                    <a:pt x="1265223" y="0"/>
                  </a:moveTo>
                  <a:cubicBezTo>
                    <a:pt x="1495448" y="0"/>
                    <a:pt x="1703878" y="83534"/>
                    <a:pt x="1854751" y="218590"/>
                  </a:cubicBezTo>
                  <a:lnTo>
                    <a:pt x="1951419" y="323470"/>
                  </a:lnTo>
                  <a:lnTo>
                    <a:pt x="1966199" y="327458"/>
                  </a:lnTo>
                  <a:cubicBezTo>
                    <a:pt x="2031697" y="341183"/>
                    <a:pt x="2098710" y="351312"/>
                    <a:pt x="2166972" y="357605"/>
                  </a:cubicBezTo>
                  <a:lnTo>
                    <a:pt x="2212501" y="359692"/>
                  </a:lnTo>
                  <a:lnTo>
                    <a:pt x="2209611" y="369002"/>
                  </a:lnTo>
                  <a:cubicBezTo>
                    <a:pt x="2202894" y="401828"/>
                    <a:pt x="2199366" y="435817"/>
                    <a:pt x="2199366" y="470629"/>
                  </a:cubicBezTo>
                  <a:cubicBezTo>
                    <a:pt x="2199366" y="679503"/>
                    <a:pt x="2326360" y="858715"/>
                    <a:pt x="2507348" y="935266"/>
                  </a:cubicBezTo>
                  <a:lnTo>
                    <a:pt x="2537673" y="944680"/>
                  </a:lnTo>
                  <a:lnTo>
                    <a:pt x="2549479" y="1022036"/>
                  </a:lnTo>
                  <a:cubicBezTo>
                    <a:pt x="2553091" y="1057598"/>
                    <a:pt x="2554941" y="1093681"/>
                    <a:pt x="2554941" y="1130195"/>
                  </a:cubicBezTo>
                  <a:lnTo>
                    <a:pt x="2554941" y="3867294"/>
                  </a:lnTo>
                  <a:cubicBezTo>
                    <a:pt x="2554941" y="3903809"/>
                    <a:pt x="2553091" y="3939891"/>
                    <a:pt x="2549479" y="3975453"/>
                  </a:cubicBezTo>
                  <a:lnTo>
                    <a:pt x="2534953" y="4070637"/>
                  </a:lnTo>
                  <a:lnTo>
                    <a:pt x="2507348" y="4079206"/>
                  </a:lnTo>
                  <a:cubicBezTo>
                    <a:pt x="2326360" y="4155757"/>
                    <a:pt x="2199366" y="4334970"/>
                    <a:pt x="2199366" y="4543843"/>
                  </a:cubicBezTo>
                  <a:lnTo>
                    <a:pt x="2208854" y="4637965"/>
                  </a:lnTo>
                  <a:lnTo>
                    <a:pt x="2166972" y="4639884"/>
                  </a:lnTo>
                  <a:lnTo>
                    <a:pt x="1967526" y="4669833"/>
                  </a:lnTo>
                  <a:lnTo>
                    <a:pt x="1866998" y="4778900"/>
                  </a:lnTo>
                  <a:cubicBezTo>
                    <a:pt x="1716125" y="4913956"/>
                    <a:pt x="1507695" y="4997489"/>
                    <a:pt x="1277470" y="4997489"/>
                  </a:cubicBezTo>
                  <a:cubicBezTo>
                    <a:pt x="1047245" y="4997489"/>
                    <a:pt x="838816" y="4913956"/>
                    <a:pt x="687942" y="4778900"/>
                  </a:cubicBezTo>
                  <a:lnTo>
                    <a:pt x="595327" y="4678418"/>
                  </a:lnTo>
                  <a:lnTo>
                    <a:pt x="564248" y="4670032"/>
                  </a:lnTo>
                  <a:cubicBezTo>
                    <a:pt x="498750" y="4656307"/>
                    <a:pt x="431737" y="4646177"/>
                    <a:pt x="363475" y="4639884"/>
                  </a:cubicBezTo>
                  <a:lnTo>
                    <a:pt x="335469" y="4638601"/>
                  </a:lnTo>
                  <a:lnTo>
                    <a:pt x="322625" y="4626927"/>
                  </a:lnTo>
                  <a:lnTo>
                    <a:pt x="331437" y="4539510"/>
                  </a:lnTo>
                  <a:cubicBezTo>
                    <a:pt x="331437" y="4330637"/>
                    <a:pt x="204443" y="4151424"/>
                    <a:pt x="23455" y="4074873"/>
                  </a:cubicBezTo>
                  <a:lnTo>
                    <a:pt x="20495" y="4073954"/>
                  </a:lnTo>
                  <a:lnTo>
                    <a:pt x="5462" y="3975453"/>
                  </a:lnTo>
                  <a:cubicBezTo>
                    <a:pt x="1850" y="3939891"/>
                    <a:pt x="0" y="3903809"/>
                    <a:pt x="0" y="3867294"/>
                  </a:cubicBezTo>
                  <a:lnTo>
                    <a:pt x="0" y="1130195"/>
                  </a:lnTo>
                  <a:cubicBezTo>
                    <a:pt x="0" y="1093681"/>
                    <a:pt x="1850" y="1057598"/>
                    <a:pt x="5462" y="1022036"/>
                  </a:cubicBezTo>
                  <a:lnTo>
                    <a:pt x="19490" y="930119"/>
                  </a:lnTo>
                  <a:lnTo>
                    <a:pt x="95664" y="888773"/>
                  </a:lnTo>
                  <a:cubicBezTo>
                    <a:pt x="229800" y="798154"/>
                    <a:pt x="317990" y="644690"/>
                    <a:pt x="317990" y="470629"/>
                  </a:cubicBezTo>
                  <a:lnTo>
                    <a:pt x="309150" y="382940"/>
                  </a:lnTo>
                  <a:lnTo>
                    <a:pt x="309837" y="382184"/>
                  </a:lnTo>
                  <a:lnTo>
                    <a:pt x="335468" y="358889"/>
                  </a:lnTo>
                  <a:lnTo>
                    <a:pt x="363475" y="357605"/>
                  </a:lnTo>
                  <a:cubicBezTo>
                    <a:pt x="431737" y="351312"/>
                    <a:pt x="498750" y="341183"/>
                    <a:pt x="564248" y="327458"/>
                  </a:cubicBezTo>
                  <a:lnTo>
                    <a:pt x="579026" y="323470"/>
                  </a:lnTo>
                  <a:lnTo>
                    <a:pt x="675695" y="218590"/>
                  </a:lnTo>
                  <a:cubicBezTo>
                    <a:pt x="826569" y="83534"/>
                    <a:pt x="1034998" y="0"/>
                    <a:pt x="1265223" y="0"/>
                  </a:cubicBezTo>
                  <a:close/>
                </a:path>
              </a:pathLst>
            </a:custGeom>
            <a:solidFill>
              <a:srgbClr val="FFAFFF">
                <a:alpha val="34902"/>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圆角矩形 1"/>
            <p:cNvSpPr/>
            <p:nvPr userDrawn="1"/>
          </p:nvSpPr>
          <p:spPr>
            <a:xfrm>
              <a:off x="8070990" y="-135359"/>
              <a:ext cx="80683" cy="13139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任意多边形 17"/>
            <p:cNvSpPr/>
            <p:nvPr userDrawn="1"/>
          </p:nvSpPr>
          <p:spPr>
            <a:xfrm rot="10976075">
              <a:off x="8103590" y="3506003"/>
              <a:ext cx="1265745" cy="1305990"/>
            </a:xfrm>
            <a:custGeom>
              <a:avLst/>
              <a:gdLst>
                <a:gd name="connsiteX0" fmla="*/ 337097 w 1951009"/>
                <a:gd name="connsiteY0" fmla="*/ 2013041 h 2013041"/>
                <a:gd name="connsiteX1" fmla="*/ 15814 w 1951009"/>
                <a:gd name="connsiteY1" fmla="*/ 1839812 h 2013041"/>
                <a:gd name="connsiteX2" fmla="*/ 512653 w 1951009"/>
                <a:gd name="connsiteY2" fmla="*/ 1148243 h 2013041"/>
                <a:gd name="connsiteX3" fmla="*/ 483594 w 1951009"/>
                <a:gd name="connsiteY3" fmla="*/ 908099 h 2013041"/>
                <a:gd name="connsiteX4" fmla="*/ 454152 w 1951009"/>
                <a:gd name="connsiteY4" fmla="*/ 899200 h 2013041"/>
                <a:gd name="connsiteX5" fmla="*/ 34517 w 1951009"/>
                <a:gd name="connsiteY5" fmla="*/ 0 h 2013041"/>
                <a:gd name="connsiteX6" fmla="*/ 652103 w 1951009"/>
                <a:gd name="connsiteY6" fmla="*/ 251472 h 2013041"/>
                <a:gd name="connsiteX7" fmla="*/ 653248 w 1951009"/>
                <a:gd name="connsiteY7" fmla="*/ 256250 h 2013041"/>
                <a:gd name="connsiteX8" fmla="*/ 670890 w 1951009"/>
                <a:gd name="connsiteY8" fmla="*/ 290317 h 2013041"/>
                <a:gd name="connsiteX9" fmla="*/ 729916 w 1951009"/>
                <a:gd name="connsiteY9" fmla="*/ 325441 h 2013041"/>
                <a:gd name="connsiteX10" fmla="*/ 782762 w 1951009"/>
                <a:gd name="connsiteY10" fmla="*/ 364061 h 2013041"/>
                <a:gd name="connsiteX11" fmla="*/ 852113 w 1951009"/>
                <a:gd name="connsiteY11" fmla="*/ 414552 h 2013041"/>
                <a:gd name="connsiteX12" fmla="*/ 883576 w 1951009"/>
                <a:gd name="connsiteY12" fmla="*/ 470164 h 2013041"/>
                <a:gd name="connsiteX13" fmla="*/ 945530 w 1951009"/>
                <a:gd name="connsiteY13" fmla="*/ 438376 h 2013041"/>
                <a:gd name="connsiteX14" fmla="*/ 1013663 w 1951009"/>
                <a:gd name="connsiteY14" fmla="*/ 403091 h 2013041"/>
                <a:gd name="connsiteX15" fmla="*/ 1073909 w 1951009"/>
                <a:gd name="connsiteY15" fmla="*/ 400003 h 2013041"/>
                <a:gd name="connsiteX16" fmla="*/ 1098463 w 1951009"/>
                <a:gd name="connsiteY16" fmla="*/ 382848 h 2013041"/>
                <a:gd name="connsiteX17" fmla="*/ 1102643 w 1951009"/>
                <a:gd name="connsiteY17" fmla="*/ 374382 h 2013041"/>
                <a:gd name="connsiteX18" fmla="*/ 1118730 w 1951009"/>
                <a:gd name="connsiteY18" fmla="*/ 388180 h 2013041"/>
                <a:gd name="connsiteX19" fmla="*/ 1140086 w 1951009"/>
                <a:gd name="connsiteY19" fmla="*/ 379083 h 2013041"/>
                <a:gd name="connsiteX20" fmla="*/ 1263311 w 1951009"/>
                <a:gd name="connsiteY20" fmla="*/ 349303 h 2013041"/>
                <a:gd name="connsiteX21" fmla="*/ 1286221 w 1951009"/>
                <a:gd name="connsiteY21" fmla="*/ 349275 h 2013041"/>
                <a:gd name="connsiteX22" fmla="*/ 1286583 w 1951009"/>
                <a:gd name="connsiteY22" fmla="*/ 348739 h 2013041"/>
                <a:gd name="connsiteX23" fmla="*/ 1436297 w 1951009"/>
                <a:gd name="connsiteY23" fmla="*/ 165578 h 2013041"/>
                <a:gd name="connsiteX24" fmla="*/ 1344463 w 1951009"/>
                <a:gd name="connsiteY24" fmla="*/ 297478 h 2013041"/>
                <a:gd name="connsiteX25" fmla="*/ 1310139 w 1951009"/>
                <a:gd name="connsiteY25" fmla="*/ 349245 h 2013041"/>
                <a:gd name="connsiteX26" fmla="*/ 1314719 w 1951009"/>
                <a:gd name="connsiteY26" fmla="*/ 349239 h 2013041"/>
                <a:gd name="connsiteX27" fmla="*/ 1357188 w 1951009"/>
                <a:gd name="connsiteY27" fmla="*/ 359557 h 2013041"/>
                <a:gd name="connsiteX28" fmla="*/ 1372902 w 1951009"/>
                <a:gd name="connsiteY28" fmla="*/ 371572 h 2013041"/>
                <a:gd name="connsiteX29" fmla="*/ 1391136 w 1951009"/>
                <a:gd name="connsiteY29" fmla="*/ 344864 h 2013041"/>
                <a:gd name="connsiteX30" fmla="*/ 1466112 w 1951009"/>
                <a:gd name="connsiteY30" fmla="*/ 208410 h 2013041"/>
                <a:gd name="connsiteX31" fmla="*/ 1442417 w 1951009"/>
                <a:gd name="connsiteY31" fmla="*/ 340943 h 2013041"/>
                <a:gd name="connsiteX32" fmla="*/ 1403655 w 1951009"/>
                <a:gd name="connsiteY32" fmla="*/ 405815 h 2013041"/>
                <a:gd name="connsiteX33" fmla="*/ 1412447 w 1951009"/>
                <a:gd name="connsiteY33" fmla="*/ 427014 h 2013041"/>
                <a:gd name="connsiteX34" fmla="*/ 1368839 w 1951009"/>
                <a:gd name="connsiteY34" fmla="*/ 579109 h 2013041"/>
                <a:gd name="connsiteX35" fmla="*/ 1358556 w 1951009"/>
                <a:gd name="connsiteY35" fmla="*/ 593879 h 2013041"/>
                <a:gd name="connsiteX36" fmla="*/ 1367343 w 1951009"/>
                <a:gd name="connsiteY36" fmla="*/ 601416 h 2013041"/>
                <a:gd name="connsiteX37" fmla="*/ 1360987 w 1951009"/>
                <a:gd name="connsiteY37" fmla="*/ 604649 h 2013041"/>
                <a:gd name="connsiteX38" fmla="*/ 1291797 w 1951009"/>
                <a:gd name="connsiteY38" fmla="*/ 681317 h 2013041"/>
                <a:gd name="connsiteX39" fmla="*/ 1340172 w 1951009"/>
                <a:gd name="connsiteY39" fmla="*/ 694733 h 2013041"/>
                <a:gd name="connsiteX40" fmla="*/ 1510990 w 1951009"/>
                <a:gd name="connsiteY40" fmla="*/ 740022 h 2013041"/>
                <a:gd name="connsiteX41" fmla="*/ 1605462 w 1951009"/>
                <a:gd name="connsiteY41" fmla="*/ 846450 h 2013041"/>
                <a:gd name="connsiteX42" fmla="*/ 1703676 w 1951009"/>
                <a:gd name="connsiteY42" fmla="*/ 901819 h 2013041"/>
                <a:gd name="connsiteX43" fmla="*/ 1715646 w 1951009"/>
                <a:gd name="connsiteY43" fmla="*/ 900157 h 2013041"/>
                <a:gd name="connsiteX44" fmla="*/ 1951009 w 1951009"/>
                <a:gd name="connsiteY44" fmla="*/ 1102030 h 2013041"/>
                <a:gd name="connsiteX45" fmla="*/ 1430511 w 1951009"/>
                <a:gd name="connsiteY45" fmla="*/ 1329376 h 2013041"/>
                <a:gd name="connsiteX46" fmla="*/ 894170 w 1951009"/>
                <a:gd name="connsiteY46" fmla="*/ 1142446 h 2013041"/>
                <a:gd name="connsiteX47" fmla="*/ 846647 w 1951009"/>
                <a:gd name="connsiteY47" fmla="*/ 1093081 h 2013041"/>
                <a:gd name="connsiteX48" fmla="*/ 844313 w 1951009"/>
                <a:gd name="connsiteY48" fmla="*/ 1097088 h 2013041"/>
                <a:gd name="connsiteX49" fmla="*/ 835189 w 1951009"/>
                <a:gd name="connsiteY49" fmla="*/ 1076687 h 2013041"/>
                <a:gd name="connsiteX50" fmla="*/ 821085 w 1951009"/>
                <a:gd name="connsiteY50" fmla="*/ 1092315 h 2013041"/>
                <a:gd name="connsiteX51" fmla="*/ 821094 w 1951009"/>
                <a:gd name="connsiteY51" fmla="*/ 1092299 h 2013041"/>
                <a:gd name="connsiteX52" fmla="*/ 830483 w 1951009"/>
                <a:gd name="connsiteY52" fmla="*/ 1076291 h 2013041"/>
                <a:gd name="connsiteX53" fmla="*/ 822635 w 1951009"/>
                <a:gd name="connsiteY53" fmla="*/ 1068139 h 2013041"/>
                <a:gd name="connsiteX54" fmla="*/ 621047 w 1951009"/>
                <a:gd name="connsiteY54" fmla="*/ 1272199 h 201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51009" h="2013041">
                  <a:moveTo>
                    <a:pt x="337097" y="2013041"/>
                  </a:moveTo>
                  <a:lnTo>
                    <a:pt x="15814" y="1839812"/>
                  </a:lnTo>
                  <a:lnTo>
                    <a:pt x="512653" y="1148243"/>
                  </a:lnTo>
                  <a:lnTo>
                    <a:pt x="483594" y="908099"/>
                  </a:lnTo>
                  <a:lnTo>
                    <a:pt x="454152" y="899200"/>
                  </a:lnTo>
                  <a:cubicBezTo>
                    <a:pt x="101787" y="754678"/>
                    <a:pt x="-80921" y="363169"/>
                    <a:pt x="34517" y="0"/>
                  </a:cubicBezTo>
                  <a:lnTo>
                    <a:pt x="652103" y="251472"/>
                  </a:lnTo>
                  <a:lnTo>
                    <a:pt x="653248" y="256250"/>
                  </a:lnTo>
                  <a:lnTo>
                    <a:pt x="670890" y="290317"/>
                  </a:lnTo>
                  <a:lnTo>
                    <a:pt x="729916" y="325441"/>
                  </a:lnTo>
                  <a:lnTo>
                    <a:pt x="782762" y="364061"/>
                  </a:lnTo>
                  <a:lnTo>
                    <a:pt x="852113" y="414552"/>
                  </a:lnTo>
                  <a:lnTo>
                    <a:pt x="883576" y="470164"/>
                  </a:lnTo>
                  <a:lnTo>
                    <a:pt x="945530" y="438376"/>
                  </a:lnTo>
                  <a:lnTo>
                    <a:pt x="1013663" y="403091"/>
                  </a:lnTo>
                  <a:lnTo>
                    <a:pt x="1073909" y="400003"/>
                  </a:lnTo>
                  <a:lnTo>
                    <a:pt x="1098463" y="382848"/>
                  </a:lnTo>
                  <a:lnTo>
                    <a:pt x="1102643" y="374382"/>
                  </a:lnTo>
                  <a:lnTo>
                    <a:pt x="1118730" y="388180"/>
                  </a:lnTo>
                  <a:lnTo>
                    <a:pt x="1140086" y="379083"/>
                  </a:lnTo>
                  <a:cubicBezTo>
                    <a:pt x="1184629" y="362815"/>
                    <a:pt x="1226416" y="352723"/>
                    <a:pt x="1263311" y="349303"/>
                  </a:cubicBezTo>
                  <a:lnTo>
                    <a:pt x="1286221" y="349275"/>
                  </a:lnTo>
                  <a:lnTo>
                    <a:pt x="1286583" y="348739"/>
                  </a:lnTo>
                  <a:cubicBezTo>
                    <a:pt x="1369098" y="229476"/>
                    <a:pt x="1425522" y="159000"/>
                    <a:pt x="1436297" y="165578"/>
                  </a:cubicBezTo>
                  <a:cubicBezTo>
                    <a:pt x="1408620" y="204005"/>
                    <a:pt x="1377755" y="248361"/>
                    <a:pt x="1344463" y="297478"/>
                  </a:cubicBezTo>
                  <a:lnTo>
                    <a:pt x="1310139" y="349245"/>
                  </a:lnTo>
                  <a:lnTo>
                    <a:pt x="1314719" y="349239"/>
                  </a:lnTo>
                  <a:cubicBezTo>
                    <a:pt x="1330454" y="350928"/>
                    <a:pt x="1344699" y="354346"/>
                    <a:pt x="1357188" y="359557"/>
                  </a:cubicBezTo>
                  <a:lnTo>
                    <a:pt x="1372902" y="371572"/>
                  </a:lnTo>
                  <a:lnTo>
                    <a:pt x="1391136" y="344864"/>
                  </a:lnTo>
                  <a:cubicBezTo>
                    <a:pt x="1425070" y="292258"/>
                    <a:pt x="1450471" y="246283"/>
                    <a:pt x="1466112" y="208410"/>
                  </a:cubicBezTo>
                  <a:cubicBezTo>
                    <a:pt x="1485525" y="228379"/>
                    <a:pt x="1476094" y="274549"/>
                    <a:pt x="1442417" y="340943"/>
                  </a:cubicBezTo>
                  <a:lnTo>
                    <a:pt x="1403655" y="405815"/>
                  </a:lnTo>
                  <a:lnTo>
                    <a:pt x="1412447" y="427014"/>
                  </a:lnTo>
                  <a:cubicBezTo>
                    <a:pt x="1419776" y="468223"/>
                    <a:pt x="1403691" y="521483"/>
                    <a:pt x="1368839" y="579109"/>
                  </a:cubicBezTo>
                  <a:lnTo>
                    <a:pt x="1358556" y="593879"/>
                  </a:lnTo>
                  <a:lnTo>
                    <a:pt x="1367343" y="601416"/>
                  </a:lnTo>
                  <a:lnTo>
                    <a:pt x="1360987" y="604649"/>
                  </a:lnTo>
                  <a:lnTo>
                    <a:pt x="1291797" y="681317"/>
                  </a:lnTo>
                  <a:lnTo>
                    <a:pt x="1340172" y="694733"/>
                  </a:lnTo>
                  <a:lnTo>
                    <a:pt x="1510990" y="740022"/>
                  </a:lnTo>
                  <a:lnTo>
                    <a:pt x="1605462" y="846450"/>
                  </a:lnTo>
                  <a:lnTo>
                    <a:pt x="1703676" y="901819"/>
                  </a:lnTo>
                  <a:lnTo>
                    <a:pt x="1715646" y="900157"/>
                  </a:lnTo>
                  <a:lnTo>
                    <a:pt x="1951009" y="1102030"/>
                  </a:lnTo>
                  <a:cubicBezTo>
                    <a:pt x="1807216" y="1245823"/>
                    <a:pt x="1620184" y="1322122"/>
                    <a:pt x="1430511" y="1329376"/>
                  </a:cubicBezTo>
                  <a:cubicBezTo>
                    <a:pt x="1240838" y="1336630"/>
                    <a:pt x="1048525" y="1274837"/>
                    <a:pt x="894170" y="1142446"/>
                  </a:cubicBezTo>
                  <a:lnTo>
                    <a:pt x="846647" y="1093081"/>
                  </a:lnTo>
                  <a:lnTo>
                    <a:pt x="844313" y="1097088"/>
                  </a:lnTo>
                  <a:lnTo>
                    <a:pt x="835189" y="1076687"/>
                  </a:lnTo>
                  <a:lnTo>
                    <a:pt x="821085" y="1092315"/>
                  </a:lnTo>
                  <a:lnTo>
                    <a:pt x="821094" y="1092299"/>
                  </a:lnTo>
                  <a:lnTo>
                    <a:pt x="830483" y="1076291"/>
                  </a:lnTo>
                  <a:lnTo>
                    <a:pt x="822635" y="1068139"/>
                  </a:lnTo>
                  <a:lnTo>
                    <a:pt x="621047" y="1272199"/>
                  </a:lnTo>
                  <a:close/>
                </a:path>
              </a:pathLst>
            </a:custGeom>
            <a:solidFill>
              <a:srgbClr val="FFFF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9" name="文本占位符 10"/>
          <p:cNvSpPr>
            <a:spLocks noGrp="1"/>
          </p:cNvSpPr>
          <p:nvPr>
            <p:ph type="body" sz="quarter" idx="18" hasCustomPrompt="1"/>
          </p:nvPr>
        </p:nvSpPr>
        <p:spPr>
          <a:xfrm>
            <a:off x="4624108" y="2273757"/>
            <a:ext cx="3481423" cy="1560512"/>
          </a:xfrm>
        </p:spPr>
        <p:txBody>
          <a:bodyPr>
            <a:noAutofit/>
          </a:bodyPr>
          <a:lstStyle>
            <a:lvl1pPr marL="0" indent="273050">
              <a:buNone/>
              <a:defRPr sz="1500">
                <a:solidFill>
                  <a:schemeClr val="tx1">
                    <a:lumMod val="50000"/>
                    <a:lumOff val="50000"/>
                  </a:schemeClr>
                </a:solidFill>
                <a:latin typeface="华文楷体" panose="02010600040101010101" pitchFamily="2" charset="-122"/>
                <a:ea typeface="华文楷体" panose="02010600040101010101" pitchFamily="2" charset="-122"/>
              </a:defRPr>
            </a:lvl1pPr>
          </a:lstStyle>
          <a:p>
            <a:pPr lvl="0"/>
            <a:r>
              <a:rPr lang="zh-CN" altLang="en-US" dirty="0"/>
              <a:t>点击输入文本，点击输入文本，点击输入文本，点击输入文本，点击输入文本，点击输入文本，点击输入文本，点击输入文本。</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6" name="任意多边形 5"/>
          <p:cNvSpPr/>
          <p:nvPr userDrawn="1"/>
        </p:nvSpPr>
        <p:spPr>
          <a:xfrm>
            <a:off x="1048868" y="-135359"/>
            <a:ext cx="2581837" cy="6199094"/>
          </a:xfrm>
          <a:custGeom>
            <a:avLst/>
            <a:gdLst>
              <a:gd name="connsiteX0" fmla="*/ 2 w 3442449"/>
              <a:gd name="connsiteY0" fmla="*/ 0 h 6199094"/>
              <a:gd name="connsiteX1" fmla="*/ 3442449 w 3442449"/>
              <a:gd name="connsiteY1" fmla="*/ 0 h 6199094"/>
              <a:gd name="connsiteX2" fmla="*/ 3442449 w 3442449"/>
              <a:gd name="connsiteY2" fmla="*/ 4518212 h 6199094"/>
              <a:gd name="connsiteX3" fmla="*/ 3442449 w 3442449"/>
              <a:gd name="connsiteY3" fmla="*/ 4518212 h 6199094"/>
              <a:gd name="connsiteX4" fmla="*/ 3442449 w 3442449"/>
              <a:gd name="connsiteY4" fmla="*/ 4766982 h 6199094"/>
              <a:gd name="connsiteX5" fmla="*/ 1721225 w 3442449"/>
              <a:gd name="connsiteY5" fmla="*/ 6199094 h 6199094"/>
              <a:gd name="connsiteX6" fmla="*/ 0 w 3442449"/>
              <a:gd name="connsiteY6" fmla="*/ 4766982 h 6199094"/>
              <a:gd name="connsiteX7" fmla="*/ 2 w 3442449"/>
              <a:gd name="connsiteY7" fmla="*/ 3334870 h 6199094"/>
              <a:gd name="connsiteX8" fmla="*/ 2 w 3442449"/>
              <a:gd name="connsiteY8" fmla="*/ 3334870 h 619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2449" h="6199094">
                <a:moveTo>
                  <a:pt x="2" y="0"/>
                </a:moveTo>
                <a:lnTo>
                  <a:pt x="3442449" y="0"/>
                </a:lnTo>
                <a:lnTo>
                  <a:pt x="3442449" y="4518212"/>
                </a:lnTo>
                <a:lnTo>
                  <a:pt x="3442449" y="4518212"/>
                </a:lnTo>
                <a:lnTo>
                  <a:pt x="3442449" y="4766982"/>
                </a:lnTo>
                <a:cubicBezTo>
                  <a:pt x="3442449" y="5557916"/>
                  <a:pt x="2671831" y="6199094"/>
                  <a:pt x="1721225" y="6199094"/>
                </a:cubicBezTo>
                <a:cubicBezTo>
                  <a:pt x="770619" y="6199094"/>
                  <a:pt x="0" y="5557916"/>
                  <a:pt x="0" y="4766982"/>
                </a:cubicBezTo>
                <a:lnTo>
                  <a:pt x="2" y="3334870"/>
                </a:lnTo>
                <a:lnTo>
                  <a:pt x="2" y="3334870"/>
                </a:lnTo>
                <a:close/>
              </a:path>
            </a:pathLst>
          </a:custGeom>
          <a:solidFill>
            <a:schemeClr val="bg1"/>
          </a:solidFill>
          <a:ln>
            <a:noFill/>
          </a:ln>
          <a:effectLst>
            <a:outerShdw blurRad="50800" dist="1016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文本框 6"/>
          <p:cNvSpPr txBox="1"/>
          <p:nvPr userDrawn="1"/>
        </p:nvSpPr>
        <p:spPr>
          <a:xfrm>
            <a:off x="1941419" y="672353"/>
            <a:ext cx="796738" cy="1106805"/>
          </a:xfrm>
          <a:prstGeom prst="rect">
            <a:avLst/>
          </a:prstGeom>
          <a:noFill/>
        </p:spPr>
        <p:txBody>
          <a:bodyPr wrap="square" rtlCol="0">
            <a:spAutoFit/>
          </a:bodyPr>
          <a:lstStyle/>
          <a:p>
            <a:pPr algn="ctr"/>
            <a:r>
              <a:rPr lang="zh-CN" altLang="en-US" sz="6600" dirty="0">
                <a:solidFill>
                  <a:schemeClr val="tx1">
                    <a:lumMod val="50000"/>
                    <a:lumOff val="50000"/>
                  </a:schemeClr>
                </a:solidFill>
                <a:latin typeface="华文仿宋" panose="02010600040101010101" pitchFamily="2" charset="-122"/>
                <a:ea typeface="华文仿宋" panose="02010600040101010101" pitchFamily="2" charset="-122"/>
              </a:rPr>
              <a:t>叁</a:t>
            </a:r>
          </a:p>
        </p:txBody>
      </p:sp>
      <p:sp>
        <p:nvSpPr>
          <p:cNvPr id="8" name="文本占位符 21"/>
          <p:cNvSpPr>
            <a:spLocks noGrp="1"/>
          </p:cNvSpPr>
          <p:nvPr>
            <p:ph type="body" sz="quarter" idx="10" hasCustomPrompt="1"/>
          </p:nvPr>
        </p:nvSpPr>
        <p:spPr>
          <a:xfrm>
            <a:off x="1424656" y="2791395"/>
            <a:ext cx="1830263" cy="1367603"/>
          </a:xfrm>
        </p:spPr>
        <p:txBody>
          <a:bodyPr>
            <a:noAutofit/>
          </a:bodyPr>
          <a:lstStyle>
            <a:lvl1pPr marL="0" indent="0" algn="ctr">
              <a:buNone/>
              <a:defRPr sz="300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第三部分的标题</a:t>
            </a:r>
          </a:p>
        </p:txBody>
      </p:sp>
      <p:grpSp>
        <p:nvGrpSpPr>
          <p:cNvPr id="5" name="组合 4"/>
          <p:cNvGrpSpPr/>
          <p:nvPr userDrawn="1"/>
        </p:nvGrpSpPr>
        <p:grpSpPr>
          <a:xfrm>
            <a:off x="6480086" y="2420471"/>
            <a:ext cx="1699799" cy="4038460"/>
            <a:chOff x="6730083" y="615323"/>
            <a:chExt cx="3181350" cy="5668796"/>
          </a:xfrm>
        </p:grpSpPr>
        <p:sp>
          <p:nvSpPr>
            <p:cNvPr id="9" name="任意多边形 8"/>
            <p:cNvSpPr/>
            <p:nvPr userDrawn="1"/>
          </p:nvSpPr>
          <p:spPr>
            <a:xfrm>
              <a:off x="6730083" y="4158998"/>
              <a:ext cx="3181350" cy="2125121"/>
            </a:xfrm>
            <a:custGeom>
              <a:avLst/>
              <a:gdLst>
                <a:gd name="connsiteX0" fmla="*/ 268328 w 3181350"/>
                <a:gd name="connsiteY0" fmla="*/ 0 h 2125121"/>
                <a:gd name="connsiteX1" fmla="*/ 312700 w 3181350"/>
                <a:gd name="connsiteY1" fmla="*/ 0 h 2125121"/>
                <a:gd name="connsiteX2" fmla="*/ 385604 w 3181350"/>
                <a:gd name="connsiteY2" fmla="*/ 72904 h 2125121"/>
                <a:gd name="connsiteX3" fmla="*/ 385604 w 3181350"/>
                <a:gd name="connsiteY3" fmla="*/ 545548 h 2125121"/>
                <a:gd name="connsiteX4" fmla="*/ 469808 w 3181350"/>
                <a:gd name="connsiteY4" fmla="*/ 531604 h 2125121"/>
                <a:gd name="connsiteX5" fmla="*/ 1297934 w 3181350"/>
                <a:gd name="connsiteY5" fmla="*/ 474331 h 2125121"/>
                <a:gd name="connsiteX6" fmla="*/ 1590675 w 3181350"/>
                <a:gd name="connsiteY6" fmla="*/ 470944 h 2125121"/>
                <a:gd name="connsiteX7" fmla="*/ 1590676 w 3181350"/>
                <a:gd name="connsiteY7" fmla="*/ 470944 h 2125121"/>
                <a:gd name="connsiteX8" fmla="*/ 2795164 w 3181350"/>
                <a:gd name="connsiteY8" fmla="*/ 544435 h 2125121"/>
                <a:gd name="connsiteX9" fmla="*/ 2805274 w 3181350"/>
                <a:gd name="connsiteY9" fmla="*/ 546573 h 2125121"/>
                <a:gd name="connsiteX10" fmla="*/ 2805274 w 3181350"/>
                <a:gd name="connsiteY10" fmla="*/ 72904 h 2125121"/>
                <a:gd name="connsiteX11" fmla="*/ 2878178 w 3181350"/>
                <a:gd name="connsiteY11" fmla="*/ 0 h 2125121"/>
                <a:gd name="connsiteX12" fmla="*/ 2922550 w 3181350"/>
                <a:gd name="connsiteY12" fmla="*/ 0 h 2125121"/>
                <a:gd name="connsiteX13" fmla="*/ 2995454 w 3181350"/>
                <a:gd name="connsiteY13" fmla="*/ 72904 h 2125121"/>
                <a:gd name="connsiteX14" fmla="*/ 2995454 w 3181350"/>
                <a:gd name="connsiteY14" fmla="*/ 593846 h 2125121"/>
                <a:gd name="connsiteX15" fmla="*/ 2994809 w 3181350"/>
                <a:gd name="connsiteY15" fmla="*/ 597045 h 2125121"/>
                <a:gd name="connsiteX16" fmla="*/ 3013728 w 3181350"/>
                <a:gd name="connsiteY16" fmla="*/ 604039 h 2125121"/>
                <a:gd name="connsiteX17" fmla="*/ 3043239 w 3181350"/>
                <a:gd name="connsiteY17" fmla="*/ 637632 h 2125121"/>
                <a:gd name="connsiteX18" fmla="*/ 2977935 w 3181350"/>
                <a:gd name="connsiteY18" fmla="*/ 687200 h 2125121"/>
                <a:gd name="connsiteX19" fmla="*/ 2962275 w 3181350"/>
                <a:gd name="connsiteY19" fmla="*/ 692110 h 2125121"/>
                <a:gd name="connsiteX20" fmla="*/ 2962275 w 3181350"/>
                <a:gd name="connsiteY20" fmla="*/ 782993 h 2125121"/>
                <a:gd name="connsiteX21" fmla="*/ 3024492 w 3181350"/>
                <a:gd name="connsiteY21" fmla="*/ 825599 h 2125121"/>
                <a:gd name="connsiteX22" fmla="*/ 3181350 w 3181350"/>
                <a:gd name="connsiteY22" fmla="*/ 1097035 h 2125121"/>
                <a:gd name="connsiteX23" fmla="*/ 2909688 w 3181350"/>
                <a:gd name="connsiteY23" fmla="*/ 1447089 h 2125121"/>
                <a:gd name="connsiteX24" fmla="*/ 2805365 w 3181350"/>
                <a:gd name="connsiteY24" fmla="*/ 1499349 h 2125121"/>
                <a:gd name="connsiteX25" fmla="*/ 2801701 w 3181350"/>
                <a:gd name="connsiteY25" fmla="*/ 1524299 h 2125121"/>
                <a:gd name="connsiteX26" fmla="*/ 2671764 w 3181350"/>
                <a:gd name="connsiteY26" fmla="*/ 1858421 h 2125121"/>
                <a:gd name="connsiteX27" fmla="*/ 2493964 w 3181350"/>
                <a:gd name="connsiteY27" fmla="*/ 1858421 h 2125121"/>
                <a:gd name="connsiteX28" fmla="*/ 2424183 w 3181350"/>
                <a:gd name="connsiteY28" fmla="*/ 1693937 h 2125121"/>
                <a:gd name="connsiteX29" fmla="*/ 2415167 w 3181350"/>
                <a:gd name="connsiteY29" fmla="*/ 1632552 h 2125121"/>
                <a:gd name="connsiteX30" fmla="*/ 2209838 w 3181350"/>
                <a:gd name="connsiteY30" fmla="*/ 1673925 h 2125121"/>
                <a:gd name="connsiteX31" fmla="*/ 1926358 w 3181350"/>
                <a:gd name="connsiteY31" fmla="*/ 1708560 h 2125121"/>
                <a:gd name="connsiteX32" fmla="*/ 1918699 w 3181350"/>
                <a:gd name="connsiteY32" fmla="*/ 1744083 h 2125121"/>
                <a:gd name="connsiteX33" fmla="*/ 1881189 w 3181350"/>
                <a:gd name="connsiteY33" fmla="*/ 1759996 h 2125121"/>
                <a:gd name="connsiteX34" fmla="*/ 1725614 w 3181350"/>
                <a:gd name="connsiteY34" fmla="*/ 2125121 h 2125121"/>
                <a:gd name="connsiteX35" fmla="*/ 1497014 w 3181350"/>
                <a:gd name="connsiteY35" fmla="*/ 2109246 h 2125121"/>
                <a:gd name="connsiteX36" fmla="*/ 1293814 w 3181350"/>
                <a:gd name="connsiteY36" fmla="*/ 1737771 h 2125121"/>
                <a:gd name="connsiteX37" fmla="*/ 1290996 w 3181350"/>
                <a:gd name="connsiteY37" fmla="*/ 1742997 h 2125121"/>
                <a:gd name="connsiteX38" fmla="*/ 1284088 w 3181350"/>
                <a:gd name="connsiteY38" fmla="*/ 1710961 h 2125121"/>
                <a:gd name="connsiteX39" fmla="*/ 1270099 w 3181350"/>
                <a:gd name="connsiteY39" fmla="*/ 1710406 h 2125121"/>
                <a:gd name="connsiteX40" fmla="*/ 971513 w 3181350"/>
                <a:gd name="connsiteY40" fmla="*/ 1673925 h 2125121"/>
                <a:gd name="connsiteX41" fmla="*/ 827315 w 3181350"/>
                <a:gd name="connsiteY41" fmla="*/ 1643119 h 2125121"/>
                <a:gd name="connsiteX42" fmla="*/ 823819 w 3181350"/>
                <a:gd name="connsiteY42" fmla="*/ 1666927 h 2125121"/>
                <a:gd name="connsiteX43" fmla="*/ 817564 w 3181350"/>
                <a:gd name="connsiteY43" fmla="*/ 1671096 h 2125121"/>
                <a:gd name="connsiteX44" fmla="*/ 709614 w 3181350"/>
                <a:gd name="connsiteY44" fmla="*/ 1867946 h 2125121"/>
                <a:gd name="connsiteX45" fmla="*/ 576264 w 3181350"/>
                <a:gd name="connsiteY45" fmla="*/ 1858421 h 2125121"/>
                <a:gd name="connsiteX46" fmla="*/ 531814 w 3181350"/>
                <a:gd name="connsiteY46" fmla="*/ 1833021 h 2125121"/>
                <a:gd name="connsiteX47" fmla="*/ 441087 w 3181350"/>
                <a:gd name="connsiteY47" fmla="*/ 1588997 h 2125121"/>
                <a:gd name="connsiteX48" fmla="*/ 431677 w 3181350"/>
                <a:gd name="connsiteY48" fmla="*/ 1524928 h 2125121"/>
                <a:gd name="connsiteX49" fmla="*/ 363233 w 3181350"/>
                <a:gd name="connsiteY49" fmla="*/ 1495287 h 2125121"/>
                <a:gd name="connsiteX50" fmla="*/ 0 w 3181350"/>
                <a:gd name="connsiteY50" fmla="*/ 1097035 h 2125121"/>
                <a:gd name="connsiteX51" fmla="*/ 156858 w 3181350"/>
                <a:gd name="connsiteY51" fmla="*/ 825599 h 2125121"/>
                <a:gd name="connsiteX52" fmla="*/ 219075 w 3181350"/>
                <a:gd name="connsiteY52" fmla="*/ 782993 h 2125121"/>
                <a:gd name="connsiteX53" fmla="*/ 219075 w 3181350"/>
                <a:gd name="connsiteY53" fmla="*/ 692110 h 2125121"/>
                <a:gd name="connsiteX54" fmla="*/ 203418 w 3181350"/>
                <a:gd name="connsiteY54" fmla="*/ 687200 h 2125121"/>
                <a:gd name="connsiteX55" fmla="*/ 138113 w 3181350"/>
                <a:gd name="connsiteY55" fmla="*/ 637632 h 2125121"/>
                <a:gd name="connsiteX56" fmla="*/ 160801 w 3181350"/>
                <a:gd name="connsiteY56" fmla="*/ 608126 h 2125121"/>
                <a:gd name="connsiteX57" fmla="*/ 195424 w 3181350"/>
                <a:gd name="connsiteY57" fmla="*/ 593417 h 2125121"/>
                <a:gd name="connsiteX58" fmla="*/ 195424 w 3181350"/>
                <a:gd name="connsiteY58" fmla="*/ 72904 h 2125121"/>
                <a:gd name="connsiteX59" fmla="*/ 268328 w 3181350"/>
                <a:gd name="connsiteY59" fmla="*/ 0 h 212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181350" h="2125121">
                  <a:moveTo>
                    <a:pt x="268328" y="0"/>
                  </a:moveTo>
                  <a:lnTo>
                    <a:pt x="312700" y="0"/>
                  </a:lnTo>
                  <a:cubicBezTo>
                    <a:pt x="352964" y="0"/>
                    <a:pt x="385604" y="32640"/>
                    <a:pt x="385604" y="72904"/>
                  </a:cubicBezTo>
                  <a:lnTo>
                    <a:pt x="385604" y="545548"/>
                  </a:lnTo>
                  <a:lnTo>
                    <a:pt x="469808" y="531604"/>
                  </a:lnTo>
                  <a:cubicBezTo>
                    <a:pt x="677025" y="502790"/>
                    <a:pt x="966980" y="482103"/>
                    <a:pt x="1297934" y="474331"/>
                  </a:cubicBezTo>
                  <a:lnTo>
                    <a:pt x="1590675" y="470944"/>
                  </a:lnTo>
                  <a:lnTo>
                    <a:pt x="1590676" y="470944"/>
                  </a:lnTo>
                  <a:cubicBezTo>
                    <a:pt x="2092069" y="470944"/>
                    <a:pt x="2534128" y="500096"/>
                    <a:pt x="2795164" y="544435"/>
                  </a:cubicBezTo>
                  <a:lnTo>
                    <a:pt x="2805274" y="546573"/>
                  </a:lnTo>
                  <a:lnTo>
                    <a:pt x="2805274" y="72904"/>
                  </a:lnTo>
                  <a:cubicBezTo>
                    <a:pt x="2805274" y="32640"/>
                    <a:pt x="2837914" y="0"/>
                    <a:pt x="2878178" y="0"/>
                  </a:cubicBezTo>
                  <a:lnTo>
                    <a:pt x="2922550" y="0"/>
                  </a:lnTo>
                  <a:cubicBezTo>
                    <a:pt x="2962814" y="0"/>
                    <a:pt x="2995454" y="32640"/>
                    <a:pt x="2995454" y="72904"/>
                  </a:cubicBezTo>
                  <a:lnTo>
                    <a:pt x="2995454" y="593846"/>
                  </a:lnTo>
                  <a:lnTo>
                    <a:pt x="2994809" y="597045"/>
                  </a:lnTo>
                  <a:lnTo>
                    <a:pt x="3013728" y="604039"/>
                  </a:lnTo>
                  <a:cubicBezTo>
                    <a:pt x="3033078" y="614890"/>
                    <a:pt x="3043239" y="626125"/>
                    <a:pt x="3043239" y="637632"/>
                  </a:cubicBezTo>
                  <a:cubicBezTo>
                    <a:pt x="3043239" y="654894"/>
                    <a:pt x="3020376" y="671542"/>
                    <a:pt x="2977935" y="687200"/>
                  </a:cubicBezTo>
                  <a:lnTo>
                    <a:pt x="2962275" y="692110"/>
                  </a:lnTo>
                  <a:lnTo>
                    <a:pt x="2962275" y="782993"/>
                  </a:lnTo>
                  <a:lnTo>
                    <a:pt x="3024492" y="825599"/>
                  </a:lnTo>
                  <a:cubicBezTo>
                    <a:pt x="3125016" y="907712"/>
                    <a:pt x="3181350" y="999784"/>
                    <a:pt x="3181350" y="1097035"/>
                  </a:cubicBezTo>
                  <a:cubicBezTo>
                    <a:pt x="3181350" y="1226703"/>
                    <a:pt x="3081201" y="1347164"/>
                    <a:pt x="2909688" y="1447089"/>
                  </a:cubicBezTo>
                  <a:lnTo>
                    <a:pt x="2805365" y="1499349"/>
                  </a:lnTo>
                  <a:lnTo>
                    <a:pt x="2801701" y="1524299"/>
                  </a:lnTo>
                  <a:lnTo>
                    <a:pt x="2671764" y="1858421"/>
                  </a:lnTo>
                  <a:lnTo>
                    <a:pt x="2493964" y="1858421"/>
                  </a:lnTo>
                  <a:lnTo>
                    <a:pt x="2424183" y="1693937"/>
                  </a:lnTo>
                  <a:lnTo>
                    <a:pt x="2415167" y="1632552"/>
                  </a:lnTo>
                  <a:lnTo>
                    <a:pt x="2209838" y="1673925"/>
                  </a:lnTo>
                  <a:lnTo>
                    <a:pt x="1926358" y="1708560"/>
                  </a:lnTo>
                  <a:lnTo>
                    <a:pt x="1918699" y="1744083"/>
                  </a:lnTo>
                  <a:lnTo>
                    <a:pt x="1881189" y="1759996"/>
                  </a:lnTo>
                  <a:lnTo>
                    <a:pt x="1725614" y="2125121"/>
                  </a:lnTo>
                  <a:lnTo>
                    <a:pt x="1497014" y="2109246"/>
                  </a:lnTo>
                  <a:lnTo>
                    <a:pt x="1293814" y="1737771"/>
                  </a:lnTo>
                  <a:lnTo>
                    <a:pt x="1290996" y="1742997"/>
                  </a:lnTo>
                  <a:lnTo>
                    <a:pt x="1284088" y="1710961"/>
                  </a:lnTo>
                  <a:lnTo>
                    <a:pt x="1270099" y="1710406"/>
                  </a:lnTo>
                  <a:cubicBezTo>
                    <a:pt x="1166550" y="1702066"/>
                    <a:pt x="1066666" y="1689766"/>
                    <a:pt x="971513" y="1673925"/>
                  </a:cubicBezTo>
                  <a:lnTo>
                    <a:pt x="827315" y="1643119"/>
                  </a:lnTo>
                  <a:lnTo>
                    <a:pt x="823819" y="1666927"/>
                  </a:lnTo>
                  <a:lnTo>
                    <a:pt x="817564" y="1671096"/>
                  </a:lnTo>
                  <a:lnTo>
                    <a:pt x="709614" y="1867946"/>
                  </a:lnTo>
                  <a:lnTo>
                    <a:pt x="576264" y="1858421"/>
                  </a:lnTo>
                  <a:lnTo>
                    <a:pt x="531814" y="1833021"/>
                  </a:lnTo>
                  <a:lnTo>
                    <a:pt x="441087" y="1588997"/>
                  </a:lnTo>
                  <a:lnTo>
                    <a:pt x="431677" y="1524928"/>
                  </a:lnTo>
                  <a:lnTo>
                    <a:pt x="363233" y="1495287"/>
                  </a:lnTo>
                  <a:cubicBezTo>
                    <a:pt x="136314" y="1387062"/>
                    <a:pt x="0" y="1248314"/>
                    <a:pt x="0" y="1097035"/>
                  </a:cubicBezTo>
                  <a:cubicBezTo>
                    <a:pt x="0" y="999784"/>
                    <a:pt x="56334" y="907712"/>
                    <a:pt x="156858" y="825599"/>
                  </a:cubicBezTo>
                  <a:lnTo>
                    <a:pt x="219075" y="782993"/>
                  </a:lnTo>
                  <a:lnTo>
                    <a:pt x="219075" y="692110"/>
                  </a:lnTo>
                  <a:lnTo>
                    <a:pt x="203418" y="687200"/>
                  </a:lnTo>
                  <a:cubicBezTo>
                    <a:pt x="160977" y="671542"/>
                    <a:pt x="138113" y="654894"/>
                    <a:pt x="138113" y="637632"/>
                  </a:cubicBezTo>
                  <a:cubicBezTo>
                    <a:pt x="138113" y="627563"/>
                    <a:pt x="145893" y="617703"/>
                    <a:pt x="160801" y="608126"/>
                  </a:cubicBezTo>
                  <a:lnTo>
                    <a:pt x="195424" y="593417"/>
                  </a:lnTo>
                  <a:lnTo>
                    <a:pt x="195424" y="72904"/>
                  </a:lnTo>
                  <a:cubicBezTo>
                    <a:pt x="195424" y="32640"/>
                    <a:pt x="228064" y="0"/>
                    <a:pt x="268328" y="0"/>
                  </a:cubicBezTo>
                  <a:close/>
                </a:path>
              </a:pathLst>
            </a:custGeom>
            <a:solidFill>
              <a:srgbClr val="FFA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圆角矩形 3"/>
            <p:cNvSpPr/>
            <p:nvPr userDrawn="1"/>
          </p:nvSpPr>
          <p:spPr>
            <a:xfrm>
              <a:off x="8307311" y="3475196"/>
              <a:ext cx="56760" cy="116403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任意多边形 10"/>
            <p:cNvSpPr/>
            <p:nvPr userDrawn="1"/>
          </p:nvSpPr>
          <p:spPr>
            <a:xfrm rot="5931785">
              <a:off x="7170582" y="1868513"/>
              <a:ext cx="2752704" cy="246323"/>
            </a:xfrm>
            <a:custGeom>
              <a:avLst/>
              <a:gdLst>
                <a:gd name="connsiteX0" fmla="*/ 0 w 4395885"/>
                <a:gd name="connsiteY0" fmla="*/ 204018 h 592368"/>
                <a:gd name="connsiteX1" fmla="*/ 4508 w 4395885"/>
                <a:gd name="connsiteY1" fmla="*/ 200581 h 592368"/>
                <a:gd name="connsiteX2" fmla="*/ 8864 w 4395885"/>
                <a:gd name="connsiteY2" fmla="*/ 210717 h 592368"/>
                <a:gd name="connsiteX3" fmla="*/ 2168632 w 4395885"/>
                <a:gd name="connsiteY3" fmla="*/ 210716 h 592368"/>
                <a:gd name="connsiteX4" fmla="*/ 4260908 w 4395885"/>
                <a:gd name="connsiteY4" fmla="*/ 272867 h 592368"/>
                <a:gd name="connsiteX5" fmla="*/ 4324113 w 4395885"/>
                <a:gd name="connsiteY5" fmla="*/ 214666 h 592368"/>
                <a:gd name="connsiteX6" fmla="*/ 4395885 w 4395885"/>
                <a:gd name="connsiteY6" fmla="*/ 381654 h 592368"/>
                <a:gd name="connsiteX7" fmla="*/ 2236117 w 4395885"/>
                <a:gd name="connsiteY7" fmla="*/ 381654 h 592368"/>
                <a:gd name="connsiteX8" fmla="*/ 76349 w 4395885"/>
                <a:gd name="connsiteY8" fmla="*/ 381654 h 59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5885" h="592368">
                  <a:moveTo>
                    <a:pt x="0" y="204018"/>
                  </a:moveTo>
                  <a:lnTo>
                    <a:pt x="4508" y="200581"/>
                  </a:lnTo>
                  <a:lnTo>
                    <a:pt x="8864" y="210717"/>
                  </a:lnTo>
                  <a:cubicBezTo>
                    <a:pt x="728787" y="-519222"/>
                    <a:pt x="1448710" y="940654"/>
                    <a:pt x="2168632" y="210716"/>
                  </a:cubicBezTo>
                  <a:cubicBezTo>
                    <a:pt x="2866058" y="-496412"/>
                    <a:pt x="3563482" y="851551"/>
                    <a:pt x="4260908" y="272867"/>
                  </a:cubicBezTo>
                  <a:lnTo>
                    <a:pt x="4324113" y="214666"/>
                  </a:lnTo>
                  <a:lnTo>
                    <a:pt x="4395885" y="381654"/>
                  </a:lnTo>
                  <a:cubicBezTo>
                    <a:pt x="3675962" y="1111592"/>
                    <a:pt x="2956040" y="-348285"/>
                    <a:pt x="2236117" y="381654"/>
                  </a:cubicBezTo>
                  <a:cubicBezTo>
                    <a:pt x="1516195" y="1111592"/>
                    <a:pt x="796272" y="-348285"/>
                    <a:pt x="76349" y="381654"/>
                  </a:cubicBezTo>
                  <a:close/>
                </a:path>
              </a:pathLst>
            </a:custGeom>
            <a:solidFill>
              <a:schemeClr val="bg1"/>
            </a:solidFill>
            <a:ln>
              <a:noFill/>
            </a:ln>
            <a:effectLst>
              <a:softEdge rad="190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3" name="文本占位符 10"/>
          <p:cNvSpPr>
            <a:spLocks noGrp="1"/>
          </p:cNvSpPr>
          <p:nvPr>
            <p:ph type="body" sz="quarter" idx="18" hasCustomPrompt="1"/>
          </p:nvPr>
        </p:nvSpPr>
        <p:spPr>
          <a:xfrm>
            <a:off x="4624108" y="2273757"/>
            <a:ext cx="3481423" cy="1560512"/>
          </a:xfrm>
        </p:spPr>
        <p:txBody>
          <a:bodyPr>
            <a:noAutofit/>
          </a:bodyPr>
          <a:lstStyle>
            <a:lvl1pPr marL="0" indent="273050">
              <a:buNone/>
              <a:defRPr sz="1500">
                <a:solidFill>
                  <a:schemeClr val="tx1">
                    <a:lumMod val="50000"/>
                    <a:lumOff val="50000"/>
                  </a:schemeClr>
                </a:solidFill>
                <a:latin typeface="华文楷体" panose="02010600040101010101" pitchFamily="2" charset="-122"/>
                <a:ea typeface="华文楷体" panose="02010600040101010101" pitchFamily="2" charset="-122"/>
              </a:defRPr>
            </a:lvl1pPr>
          </a:lstStyle>
          <a:p>
            <a:pPr lvl="0"/>
            <a:r>
              <a:rPr lang="zh-CN" altLang="en-US" dirty="0"/>
              <a:t>点击输入文本，点击输入文本，点击输入文本，点击输入文本，点击输入文本，点击输入文本，点击输入文本，点击输入文本。</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6" name="任意多边形 5"/>
          <p:cNvSpPr/>
          <p:nvPr userDrawn="1"/>
        </p:nvSpPr>
        <p:spPr>
          <a:xfrm>
            <a:off x="1048868" y="-135359"/>
            <a:ext cx="2581837" cy="6199094"/>
          </a:xfrm>
          <a:custGeom>
            <a:avLst/>
            <a:gdLst>
              <a:gd name="connsiteX0" fmla="*/ 2 w 3442449"/>
              <a:gd name="connsiteY0" fmla="*/ 0 h 6199094"/>
              <a:gd name="connsiteX1" fmla="*/ 3442449 w 3442449"/>
              <a:gd name="connsiteY1" fmla="*/ 0 h 6199094"/>
              <a:gd name="connsiteX2" fmla="*/ 3442449 w 3442449"/>
              <a:gd name="connsiteY2" fmla="*/ 4518212 h 6199094"/>
              <a:gd name="connsiteX3" fmla="*/ 3442449 w 3442449"/>
              <a:gd name="connsiteY3" fmla="*/ 4518212 h 6199094"/>
              <a:gd name="connsiteX4" fmla="*/ 3442449 w 3442449"/>
              <a:gd name="connsiteY4" fmla="*/ 4766982 h 6199094"/>
              <a:gd name="connsiteX5" fmla="*/ 1721225 w 3442449"/>
              <a:gd name="connsiteY5" fmla="*/ 6199094 h 6199094"/>
              <a:gd name="connsiteX6" fmla="*/ 0 w 3442449"/>
              <a:gd name="connsiteY6" fmla="*/ 4766982 h 6199094"/>
              <a:gd name="connsiteX7" fmla="*/ 2 w 3442449"/>
              <a:gd name="connsiteY7" fmla="*/ 3334870 h 6199094"/>
              <a:gd name="connsiteX8" fmla="*/ 2 w 3442449"/>
              <a:gd name="connsiteY8" fmla="*/ 3334870 h 619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2449" h="6199094">
                <a:moveTo>
                  <a:pt x="2" y="0"/>
                </a:moveTo>
                <a:lnTo>
                  <a:pt x="3442449" y="0"/>
                </a:lnTo>
                <a:lnTo>
                  <a:pt x="3442449" y="4518212"/>
                </a:lnTo>
                <a:lnTo>
                  <a:pt x="3442449" y="4518212"/>
                </a:lnTo>
                <a:lnTo>
                  <a:pt x="3442449" y="4766982"/>
                </a:lnTo>
                <a:cubicBezTo>
                  <a:pt x="3442449" y="5557916"/>
                  <a:pt x="2671831" y="6199094"/>
                  <a:pt x="1721225" y="6199094"/>
                </a:cubicBezTo>
                <a:cubicBezTo>
                  <a:pt x="770619" y="6199094"/>
                  <a:pt x="0" y="5557916"/>
                  <a:pt x="0" y="4766982"/>
                </a:cubicBezTo>
                <a:lnTo>
                  <a:pt x="2" y="3334870"/>
                </a:lnTo>
                <a:lnTo>
                  <a:pt x="2" y="3334870"/>
                </a:lnTo>
                <a:close/>
              </a:path>
            </a:pathLst>
          </a:custGeom>
          <a:solidFill>
            <a:schemeClr val="bg1"/>
          </a:solidFill>
          <a:ln>
            <a:noFill/>
          </a:ln>
          <a:effectLst>
            <a:outerShdw blurRad="50800" dist="1016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文本框 6"/>
          <p:cNvSpPr txBox="1"/>
          <p:nvPr userDrawn="1"/>
        </p:nvSpPr>
        <p:spPr>
          <a:xfrm>
            <a:off x="1941419" y="672353"/>
            <a:ext cx="796738" cy="1106805"/>
          </a:xfrm>
          <a:prstGeom prst="rect">
            <a:avLst/>
          </a:prstGeom>
          <a:noFill/>
        </p:spPr>
        <p:txBody>
          <a:bodyPr wrap="square" rtlCol="0">
            <a:spAutoFit/>
          </a:bodyPr>
          <a:lstStyle/>
          <a:p>
            <a:pPr algn="ctr"/>
            <a:r>
              <a:rPr lang="zh-CN" altLang="en-US" sz="6600" dirty="0">
                <a:solidFill>
                  <a:schemeClr val="tx1">
                    <a:lumMod val="50000"/>
                    <a:lumOff val="50000"/>
                  </a:schemeClr>
                </a:solidFill>
                <a:latin typeface="华文仿宋" panose="02010600040101010101" pitchFamily="2" charset="-122"/>
                <a:ea typeface="华文仿宋" panose="02010600040101010101" pitchFamily="2" charset="-122"/>
              </a:rPr>
              <a:t>肆</a:t>
            </a:r>
          </a:p>
        </p:txBody>
      </p:sp>
      <p:sp>
        <p:nvSpPr>
          <p:cNvPr id="8" name="文本占位符 21"/>
          <p:cNvSpPr>
            <a:spLocks noGrp="1"/>
          </p:cNvSpPr>
          <p:nvPr>
            <p:ph type="body" sz="quarter" idx="10" hasCustomPrompt="1"/>
          </p:nvPr>
        </p:nvSpPr>
        <p:spPr>
          <a:xfrm>
            <a:off x="1424656" y="2791395"/>
            <a:ext cx="1830263" cy="1367603"/>
          </a:xfrm>
        </p:spPr>
        <p:txBody>
          <a:bodyPr>
            <a:noAutofit/>
          </a:bodyPr>
          <a:lstStyle>
            <a:lvl1pPr marL="0" indent="0" algn="ctr">
              <a:buNone/>
              <a:defRPr sz="300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第四部分的标题</a:t>
            </a:r>
          </a:p>
        </p:txBody>
      </p:sp>
      <p:sp>
        <p:nvSpPr>
          <p:cNvPr id="10" name="任意多边形 9"/>
          <p:cNvSpPr/>
          <p:nvPr userDrawn="1"/>
        </p:nvSpPr>
        <p:spPr>
          <a:xfrm>
            <a:off x="5540384" y="1230175"/>
            <a:ext cx="2672604" cy="3563471"/>
          </a:xfrm>
          <a:custGeom>
            <a:avLst/>
            <a:gdLst>
              <a:gd name="connsiteX0" fmla="*/ 2913123 w 5150224"/>
              <a:gd name="connsiteY0" fmla="*/ 3603811 h 5150223"/>
              <a:gd name="connsiteX1" fmla="*/ 2913123 w 5150224"/>
              <a:gd name="connsiteY1" fmla="*/ 4783411 h 5150223"/>
              <a:gd name="connsiteX2" fmla="*/ 3039053 w 5150224"/>
              <a:gd name="connsiteY2" fmla="*/ 4761335 h 5150223"/>
              <a:gd name="connsiteX3" fmla="*/ 4539878 w 5150224"/>
              <a:gd name="connsiteY3" fmla="*/ 3640183 h 5150223"/>
              <a:gd name="connsiteX4" fmla="*/ 4557399 w 5150224"/>
              <a:gd name="connsiteY4" fmla="*/ 3603811 h 5150223"/>
              <a:gd name="connsiteX5" fmla="*/ 592824 w 5150224"/>
              <a:gd name="connsiteY5" fmla="*/ 3603811 h 5150223"/>
              <a:gd name="connsiteX6" fmla="*/ 610345 w 5150224"/>
              <a:gd name="connsiteY6" fmla="*/ 3640183 h 5150223"/>
              <a:gd name="connsiteX7" fmla="*/ 2575111 w 5150224"/>
              <a:gd name="connsiteY7" fmla="*/ 4809563 h 5150223"/>
              <a:gd name="connsiteX8" fmla="*/ 2647850 w 5150224"/>
              <a:gd name="connsiteY8" fmla="*/ 4807036 h 5150223"/>
              <a:gd name="connsiteX9" fmla="*/ 2647850 w 5150224"/>
              <a:gd name="connsiteY9" fmla="*/ 3603811 h 5150223"/>
              <a:gd name="connsiteX10" fmla="*/ 1811991 w 5150224"/>
              <a:gd name="connsiteY10" fmla="*/ 2057400 h 5150223"/>
              <a:gd name="connsiteX11" fmla="*/ 1811991 w 5150224"/>
              <a:gd name="connsiteY11" fmla="*/ 3323247 h 5150223"/>
              <a:gd name="connsiteX12" fmla="*/ 4678480 w 5150224"/>
              <a:gd name="connsiteY12" fmla="*/ 3323247 h 5150223"/>
              <a:gd name="connsiteX13" fmla="*/ 4709107 w 5150224"/>
              <a:gd name="connsiteY13" fmla="*/ 3239568 h 5150223"/>
              <a:gd name="connsiteX14" fmla="*/ 4809564 w 5150224"/>
              <a:gd name="connsiteY14" fmla="*/ 2575110 h 5150223"/>
              <a:gd name="connsiteX15" fmla="*/ 4752346 w 5150224"/>
              <a:gd name="connsiteY15" fmla="*/ 2070488 h 5150223"/>
              <a:gd name="connsiteX16" fmla="*/ 4748806 w 5150224"/>
              <a:gd name="connsiteY16" fmla="*/ 2057400 h 5150223"/>
              <a:gd name="connsiteX17" fmla="*/ 3334871 w 5150224"/>
              <a:gd name="connsiteY17" fmla="*/ 2057400 h 5150223"/>
              <a:gd name="connsiteX18" fmla="*/ 3334871 w 5150224"/>
              <a:gd name="connsiteY18" fmla="*/ 2057402 h 5150223"/>
              <a:gd name="connsiteX19" fmla="*/ 3069598 w 5150224"/>
              <a:gd name="connsiteY19" fmla="*/ 2057402 h 5150223"/>
              <a:gd name="connsiteX20" fmla="*/ 3069598 w 5150224"/>
              <a:gd name="connsiteY20" fmla="*/ 2057400 h 5150223"/>
              <a:gd name="connsiteX21" fmla="*/ 403382 w 5150224"/>
              <a:gd name="connsiteY21" fmla="*/ 2057400 h 5150223"/>
              <a:gd name="connsiteX22" fmla="*/ 386055 w 5150224"/>
              <a:gd name="connsiteY22" fmla="*/ 2124790 h 5150223"/>
              <a:gd name="connsiteX23" fmla="*/ 340658 w 5150224"/>
              <a:gd name="connsiteY23" fmla="*/ 2575110 h 5150223"/>
              <a:gd name="connsiteX24" fmla="*/ 441115 w 5150224"/>
              <a:gd name="connsiteY24" fmla="*/ 3239568 h 5150223"/>
              <a:gd name="connsiteX25" fmla="*/ 471742 w 5150224"/>
              <a:gd name="connsiteY25" fmla="*/ 3323247 h 5150223"/>
              <a:gd name="connsiteX26" fmla="*/ 1546718 w 5150224"/>
              <a:gd name="connsiteY26" fmla="*/ 3323247 h 5150223"/>
              <a:gd name="connsiteX27" fmla="*/ 1546718 w 5150224"/>
              <a:gd name="connsiteY27" fmla="*/ 2057400 h 5150223"/>
              <a:gd name="connsiteX28" fmla="*/ 3334871 w 5150224"/>
              <a:gd name="connsiteY28" fmla="*/ 475995 h 5150223"/>
              <a:gd name="connsiteX29" fmla="*/ 3334871 w 5150224"/>
              <a:gd name="connsiteY29" fmla="*/ 1776836 h 5150223"/>
              <a:gd name="connsiteX30" fmla="*/ 4661985 w 5150224"/>
              <a:gd name="connsiteY30" fmla="*/ 1776836 h 5150223"/>
              <a:gd name="connsiteX31" fmla="*/ 4654575 w 5150224"/>
              <a:gd name="connsiteY31" fmla="*/ 1755793 h 5150223"/>
              <a:gd name="connsiteX32" fmla="*/ 3444861 w 5150224"/>
              <a:gd name="connsiteY32" fmla="*/ 516252 h 5150223"/>
              <a:gd name="connsiteX33" fmla="*/ 2575111 w 5150224"/>
              <a:gd name="connsiteY33" fmla="*/ 340658 h 5150223"/>
              <a:gd name="connsiteX34" fmla="*/ 516253 w 5150224"/>
              <a:gd name="connsiteY34" fmla="*/ 1705360 h 5150223"/>
              <a:gd name="connsiteX35" fmla="*/ 490092 w 5150224"/>
              <a:gd name="connsiteY35" fmla="*/ 1776836 h 5150223"/>
              <a:gd name="connsiteX36" fmla="*/ 1546718 w 5150224"/>
              <a:gd name="connsiteY36" fmla="*/ 1776836 h 5150223"/>
              <a:gd name="connsiteX37" fmla="*/ 1546718 w 5150224"/>
              <a:gd name="connsiteY37" fmla="*/ 1776835 h 5150223"/>
              <a:gd name="connsiteX38" fmla="*/ 1811991 w 5150224"/>
              <a:gd name="connsiteY38" fmla="*/ 1776835 h 5150223"/>
              <a:gd name="connsiteX39" fmla="*/ 1811991 w 5150224"/>
              <a:gd name="connsiteY39" fmla="*/ 1776836 h 5150223"/>
              <a:gd name="connsiteX40" fmla="*/ 3069598 w 5150224"/>
              <a:gd name="connsiteY40" fmla="*/ 1776836 h 5150223"/>
              <a:gd name="connsiteX41" fmla="*/ 3069598 w 5150224"/>
              <a:gd name="connsiteY41" fmla="*/ 397410 h 5150223"/>
              <a:gd name="connsiteX42" fmla="*/ 3025431 w 5150224"/>
              <a:gd name="connsiteY42" fmla="*/ 386054 h 5150223"/>
              <a:gd name="connsiteX43" fmla="*/ 2575111 w 5150224"/>
              <a:gd name="connsiteY43" fmla="*/ 340658 h 5150223"/>
              <a:gd name="connsiteX44" fmla="*/ 2575112 w 5150224"/>
              <a:gd name="connsiteY44" fmla="*/ 0 h 5150223"/>
              <a:gd name="connsiteX45" fmla="*/ 5150224 w 5150224"/>
              <a:gd name="connsiteY45" fmla="*/ 2575111 h 5150223"/>
              <a:gd name="connsiteX46" fmla="*/ 2575112 w 5150224"/>
              <a:gd name="connsiteY46" fmla="*/ 5150223 h 5150223"/>
              <a:gd name="connsiteX47" fmla="*/ 0 w 5150224"/>
              <a:gd name="connsiteY47" fmla="*/ 2575111 h 5150223"/>
              <a:gd name="connsiteX48" fmla="*/ 2575112 w 5150224"/>
              <a:gd name="connsiteY48" fmla="*/ 0 h 515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50224" h="5150223">
                <a:moveTo>
                  <a:pt x="2913123" y="3603811"/>
                </a:moveTo>
                <a:lnTo>
                  <a:pt x="2913123" y="4783411"/>
                </a:lnTo>
                <a:lnTo>
                  <a:pt x="3039053" y="4761335"/>
                </a:lnTo>
                <a:cubicBezTo>
                  <a:pt x="3687621" y="4624382"/>
                  <a:pt x="4232443" y="4206118"/>
                  <a:pt x="4539878" y="3640183"/>
                </a:cubicBezTo>
                <a:lnTo>
                  <a:pt x="4557399" y="3603811"/>
                </a:lnTo>
                <a:close/>
                <a:moveTo>
                  <a:pt x="592824" y="3603811"/>
                </a:moveTo>
                <a:lnTo>
                  <a:pt x="610345" y="3640183"/>
                </a:lnTo>
                <a:cubicBezTo>
                  <a:pt x="988726" y="4336718"/>
                  <a:pt x="1726699" y="4809563"/>
                  <a:pt x="2575111" y="4809563"/>
                </a:cubicBezTo>
                <a:lnTo>
                  <a:pt x="2647850" y="4807036"/>
                </a:lnTo>
                <a:lnTo>
                  <a:pt x="2647850" y="3603811"/>
                </a:lnTo>
                <a:close/>
                <a:moveTo>
                  <a:pt x="1811991" y="2057400"/>
                </a:moveTo>
                <a:lnTo>
                  <a:pt x="1811991" y="3323247"/>
                </a:lnTo>
                <a:lnTo>
                  <a:pt x="4678480" y="3323247"/>
                </a:lnTo>
                <a:lnTo>
                  <a:pt x="4709107" y="3239568"/>
                </a:lnTo>
                <a:cubicBezTo>
                  <a:pt x="4774394" y="3029666"/>
                  <a:pt x="4809564" y="2806495"/>
                  <a:pt x="4809564" y="2575110"/>
                </a:cubicBezTo>
                <a:cubicBezTo>
                  <a:pt x="4809564" y="2401571"/>
                  <a:pt x="4789781" y="2232653"/>
                  <a:pt x="4752346" y="2070488"/>
                </a:cubicBezTo>
                <a:lnTo>
                  <a:pt x="4748806" y="2057400"/>
                </a:lnTo>
                <a:lnTo>
                  <a:pt x="3334871" y="2057400"/>
                </a:lnTo>
                <a:lnTo>
                  <a:pt x="3334871" y="2057402"/>
                </a:lnTo>
                <a:lnTo>
                  <a:pt x="3069598" y="2057402"/>
                </a:lnTo>
                <a:lnTo>
                  <a:pt x="3069598" y="2057400"/>
                </a:lnTo>
                <a:close/>
                <a:moveTo>
                  <a:pt x="403382" y="2057400"/>
                </a:moveTo>
                <a:lnTo>
                  <a:pt x="386055" y="2124790"/>
                </a:lnTo>
                <a:cubicBezTo>
                  <a:pt x="356290" y="2270248"/>
                  <a:pt x="340658" y="2420853"/>
                  <a:pt x="340658" y="2575110"/>
                </a:cubicBezTo>
                <a:cubicBezTo>
                  <a:pt x="340658" y="2806495"/>
                  <a:pt x="375829" y="3029666"/>
                  <a:pt x="441115" y="3239568"/>
                </a:cubicBezTo>
                <a:lnTo>
                  <a:pt x="471742" y="3323247"/>
                </a:lnTo>
                <a:lnTo>
                  <a:pt x="1546718" y="3323247"/>
                </a:lnTo>
                <a:lnTo>
                  <a:pt x="1546718" y="2057400"/>
                </a:lnTo>
                <a:close/>
                <a:moveTo>
                  <a:pt x="3334871" y="475995"/>
                </a:moveTo>
                <a:lnTo>
                  <a:pt x="3334871" y="1776836"/>
                </a:lnTo>
                <a:lnTo>
                  <a:pt x="4661985" y="1776836"/>
                </a:lnTo>
                <a:lnTo>
                  <a:pt x="4654575" y="1755793"/>
                </a:lnTo>
                <a:cubicBezTo>
                  <a:pt x="4434497" y="1197675"/>
                  <a:pt x="3996222" y="749458"/>
                  <a:pt x="3444861" y="516252"/>
                </a:cubicBezTo>
                <a:close/>
                <a:moveTo>
                  <a:pt x="2575111" y="340658"/>
                </a:moveTo>
                <a:cubicBezTo>
                  <a:pt x="1649571" y="340658"/>
                  <a:pt x="855461" y="903382"/>
                  <a:pt x="516253" y="1705360"/>
                </a:cubicBezTo>
                <a:lnTo>
                  <a:pt x="490092" y="1776836"/>
                </a:lnTo>
                <a:lnTo>
                  <a:pt x="1546718" y="1776836"/>
                </a:lnTo>
                <a:lnTo>
                  <a:pt x="1546718" y="1776835"/>
                </a:lnTo>
                <a:lnTo>
                  <a:pt x="1811991" y="1776835"/>
                </a:lnTo>
                <a:lnTo>
                  <a:pt x="1811991" y="1776836"/>
                </a:lnTo>
                <a:lnTo>
                  <a:pt x="3069598" y="1776836"/>
                </a:lnTo>
                <a:lnTo>
                  <a:pt x="3069598" y="397410"/>
                </a:lnTo>
                <a:lnTo>
                  <a:pt x="3025431" y="386054"/>
                </a:lnTo>
                <a:cubicBezTo>
                  <a:pt x="2879974" y="356289"/>
                  <a:pt x="2729368" y="340658"/>
                  <a:pt x="2575111" y="340658"/>
                </a:cubicBezTo>
                <a:close/>
                <a:moveTo>
                  <a:pt x="2575112" y="0"/>
                </a:moveTo>
                <a:cubicBezTo>
                  <a:pt x="3997307" y="0"/>
                  <a:pt x="5150224" y="1152917"/>
                  <a:pt x="5150224" y="2575111"/>
                </a:cubicBezTo>
                <a:cubicBezTo>
                  <a:pt x="5150224" y="3997306"/>
                  <a:pt x="3997307" y="5150223"/>
                  <a:pt x="2575112" y="5150223"/>
                </a:cubicBezTo>
                <a:cubicBezTo>
                  <a:pt x="1152917" y="5150223"/>
                  <a:pt x="0" y="3997306"/>
                  <a:pt x="0" y="2575111"/>
                </a:cubicBezTo>
                <a:cubicBezTo>
                  <a:pt x="0" y="1152917"/>
                  <a:pt x="1152917" y="0"/>
                  <a:pt x="2575112" y="0"/>
                </a:cubicBezTo>
                <a:close/>
              </a:path>
            </a:pathLst>
          </a:custGeom>
          <a:solidFill>
            <a:srgbClr val="FFAFFF">
              <a:alpha val="34902"/>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3" name="组合 12"/>
          <p:cNvGrpSpPr/>
          <p:nvPr userDrawn="1"/>
        </p:nvGrpSpPr>
        <p:grpSpPr>
          <a:xfrm>
            <a:off x="4462742" y="4478280"/>
            <a:ext cx="4482914" cy="630733"/>
            <a:chOff x="2119629" y="1887688"/>
            <a:chExt cx="6535421" cy="862639"/>
          </a:xfrm>
          <a:solidFill>
            <a:schemeClr val="bg1"/>
          </a:solidFill>
        </p:grpSpPr>
        <p:sp>
          <p:nvSpPr>
            <p:cNvPr id="14" name="圆角矩形 13"/>
            <p:cNvSpPr/>
            <p:nvPr/>
          </p:nvSpPr>
          <p:spPr>
            <a:xfrm>
              <a:off x="2119629" y="1887689"/>
              <a:ext cx="4919800" cy="115260"/>
            </a:xfrm>
            <a:prstGeom prst="roundRect">
              <a:avLst>
                <a:gd name="adj" fmla="val 50000"/>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p>
          </p:txBody>
        </p:sp>
        <p:sp>
          <p:nvSpPr>
            <p:cNvPr id="15" name="空心弧 14"/>
            <p:cNvSpPr/>
            <p:nvPr/>
          </p:nvSpPr>
          <p:spPr>
            <a:xfrm rot="5400000">
              <a:off x="6731000" y="1887688"/>
              <a:ext cx="488950" cy="488950"/>
            </a:xfrm>
            <a:prstGeom prst="blockArc">
              <a:avLst>
                <a:gd name="adj1" fmla="val 10800000"/>
                <a:gd name="adj2" fmla="val 0"/>
                <a:gd name="adj3" fmla="val 22402"/>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schemeClr val="tx1"/>
                </a:solidFill>
              </a:endParaRPr>
            </a:p>
          </p:txBody>
        </p:sp>
        <p:sp>
          <p:nvSpPr>
            <p:cNvPr id="16" name="圆角矩形 15"/>
            <p:cNvSpPr/>
            <p:nvPr/>
          </p:nvSpPr>
          <p:spPr>
            <a:xfrm>
              <a:off x="5638800" y="2261377"/>
              <a:ext cx="1400628" cy="115261"/>
            </a:xfrm>
            <a:prstGeom prst="roundRect">
              <a:avLst>
                <a:gd name="adj" fmla="val 50000"/>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p>
          </p:txBody>
        </p:sp>
        <p:sp>
          <p:nvSpPr>
            <p:cNvPr id="17" name="空心弧 16"/>
            <p:cNvSpPr/>
            <p:nvPr/>
          </p:nvSpPr>
          <p:spPr>
            <a:xfrm rot="16200000">
              <a:off x="5441950" y="2261377"/>
              <a:ext cx="488950" cy="488950"/>
            </a:xfrm>
            <a:prstGeom prst="blockArc">
              <a:avLst>
                <a:gd name="adj1" fmla="val 10800000"/>
                <a:gd name="adj2" fmla="val 0"/>
                <a:gd name="adj3" fmla="val 22402"/>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schemeClr val="tx1"/>
                </a:solidFill>
              </a:endParaRPr>
            </a:p>
          </p:txBody>
        </p:sp>
        <p:sp>
          <p:nvSpPr>
            <p:cNvPr id="18" name="圆角矩形 17"/>
            <p:cNvSpPr/>
            <p:nvPr/>
          </p:nvSpPr>
          <p:spPr>
            <a:xfrm>
              <a:off x="5638800" y="2635066"/>
              <a:ext cx="3016250" cy="115261"/>
            </a:xfrm>
            <a:prstGeom prst="roundRect">
              <a:avLst>
                <a:gd name="adj" fmla="val 50000"/>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p>
          </p:txBody>
        </p:sp>
      </p:grpSp>
      <p:sp>
        <p:nvSpPr>
          <p:cNvPr id="19" name="文本占位符 10"/>
          <p:cNvSpPr>
            <a:spLocks noGrp="1"/>
          </p:cNvSpPr>
          <p:nvPr>
            <p:ph type="body" sz="quarter" idx="18" hasCustomPrompt="1"/>
          </p:nvPr>
        </p:nvSpPr>
        <p:spPr>
          <a:xfrm>
            <a:off x="4624108" y="2273757"/>
            <a:ext cx="3481423" cy="1560512"/>
          </a:xfrm>
        </p:spPr>
        <p:txBody>
          <a:bodyPr>
            <a:noAutofit/>
          </a:bodyPr>
          <a:lstStyle>
            <a:lvl1pPr marL="0" indent="273050">
              <a:buNone/>
              <a:defRPr sz="1500">
                <a:solidFill>
                  <a:schemeClr val="tx1">
                    <a:lumMod val="50000"/>
                    <a:lumOff val="50000"/>
                  </a:schemeClr>
                </a:solidFill>
                <a:latin typeface="华文楷体" panose="02010600040101010101" pitchFamily="2" charset="-122"/>
                <a:ea typeface="华文楷体" panose="02010600040101010101" pitchFamily="2" charset="-122"/>
              </a:defRPr>
            </a:lvl1pPr>
          </a:lstStyle>
          <a:p>
            <a:pPr lvl="0"/>
            <a:r>
              <a:rPr lang="zh-CN" altLang="en-US" dirty="0"/>
              <a:t>点击输入文本，点击输入文本，点击输入文本，点击输入文本，点击输入文本，点击输入文本，点击输入文本，点击输入文本。</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grpSp>
        <p:nvGrpSpPr>
          <p:cNvPr id="10" name="组合 9"/>
          <p:cNvGrpSpPr/>
          <p:nvPr userDrawn="1"/>
        </p:nvGrpSpPr>
        <p:grpSpPr>
          <a:xfrm>
            <a:off x="1016933" y="776728"/>
            <a:ext cx="7291667" cy="5378823"/>
            <a:chOff x="1315570" y="806824"/>
            <a:chExt cx="9722223" cy="5378823"/>
          </a:xfrm>
          <a:effectLst>
            <a:outerShdw blurRad="317500" dist="228600" dir="5400000" algn="tl" rotWithShape="0">
              <a:prstClr val="black">
                <a:alpha val="20000"/>
              </a:prstClr>
            </a:outerShdw>
          </a:effectLst>
        </p:grpSpPr>
        <p:sp>
          <p:nvSpPr>
            <p:cNvPr id="6" name="任意多边形 5"/>
            <p:cNvSpPr/>
            <p:nvPr userDrawn="1"/>
          </p:nvSpPr>
          <p:spPr>
            <a:xfrm>
              <a:off x="4119282" y="806824"/>
              <a:ext cx="6918511" cy="5378823"/>
            </a:xfrm>
            <a:custGeom>
              <a:avLst/>
              <a:gdLst>
                <a:gd name="connsiteX0" fmla="*/ 0 w 6918511"/>
                <a:gd name="connsiteY0" fmla="*/ 0 h 4760259"/>
                <a:gd name="connsiteX1" fmla="*/ 6125119 w 6918511"/>
                <a:gd name="connsiteY1" fmla="*/ 0 h 4760259"/>
                <a:gd name="connsiteX2" fmla="*/ 6918511 w 6918511"/>
                <a:gd name="connsiteY2" fmla="*/ 793392 h 4760259"/>
                <a:gd name="connsiteX3" fmla="*/ 6918511 w 6918511"/>
                <a:gd name="connsiteY3" fmla="*/ 3966867 h 4760259"/>
                <a:gd name="connsiteX4" fmla="*/ 6125119 w 6918511"/>
                <a:gd name="connsiteY4" fmla="*/ 4760259 h 4760259"/>
                <a:gd name="connsiteX5" fmla="*/ 0 w 6918511"/>
                <a:gd name="connsiteY5" fmla="*/ 4760259 h 4760259"/>
                <a:gd name="connsiteX6" fmla="*/ 0 w 6918511"/>
                <a:gd name="connsiteY6" fmla="*/ 0 h 476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18511" h="4760259">
                  <a:moveTo>
                    <a:pt x="0" y="0"/>
                  </a:moveTo>
                  <a:lnTo>
                    <a:pt x="6125119" y="0"/>
                  </a:lnTo>
                  <a:cubicBezTo>
                    <a:pt x="6563297" y="0"/>
                    <a:pt x="6918511" y="355214"/>
                    <a:pt x="6918511" y="793392"/>
                  </a:cubicBezTo>
                  <a:lnTo>
                    <a:pt x="6918511" y="3966867"/>
                  </a:lnTo>
                  <a:cubicBezTo>
                    <a:pt x="6918511" y="4405045"/>
                    <a:pt x="6563297" y="4760259"/>
                    <a:pt x="6125119" y="4760259"/>
                  </a:cubicBezTo>
                  <a:lnTo>
                    <a:pt x="0" y="4760259"/>
                  </a:lnTo>
                  <a:lnTo>
                    <a:pt x="0"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任意多边形 6"/>
            <p:cNvSpPr/>
            <p:nvPr userDrawn="1"/>
          </p:nvSpPr>
          <p:spPr>
            <a:xfrm>
              <a:off x="1315570" y="806824"/>
              <a:ext cx="2803712" cy="5378823"/>
            </a:xfrm>
            <a:custGeom>
              <a:avLst/>
              <a:gdLst>
                <a:gd name="connsiteX0" fmla="*/ 793392 w 2803712"/>
                <a:gd name="connsiteY0" fmla="*/ 0 h 4760259"/>
                <a:gd name="connsiteX1" fmla="*/ 2803712 w 2803712"/>
                <a:gd name="connsiteY1" fmla="*/ 0 h 4760259"/>
                <a:gd name="connsiteX2" fmla="*/ 2803712 w 2803712"/>
                <a:gd name="connsiteY2" fmla="*/ 4760259 h 4760259"/>
                <a:gd name="connsiteX3" fmla="*/ 793392 w 2803712"/>
                <a:gd name="connsiteY3" fmla="*/ 4760259 h 4760259"/>
                <a:gd name="connsiteX4" fmla="*/ 0 w 2803712"/>
                <a:gd name="connsiteY4" fmla="*/ 3966867 h 4760259"/>
                <a:gd name="connsiteX5" fmla="*/ 0 w 2803712"/>
                <a:gd name="connsiteY5" fmla="*/ 793392 h 4760259"/>
                <a:gd name="connsiteX6" fmla="*/ 793392 w 2803712"/>
                <a:gd name="connsiteY6" fmla="*/ 0 h 476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3712" h="4760259">
                  <a:moveTo>
                    <a:pt x="793392" y="0"/>
                  </a:moveTo>
                  <a:lnTo>
                    <a:pt x="2803712" y="0"/>
                  </a:lnTo>
                  <a:lnTo>
                    <a:pt x="2803712" y="4760259"/>
                  </a:lnTo>
                  <a:lnTo>
                    <a:pt x="793392" y="4760259"/>
                  </a:lnTo>
                  <a:cubicBezTo>
                    <a:pt x="355214" y="4760259"/>
                    <a:pt x="0" y="4405045"/>
                    <a:pt x="0" y="3966867"/>
                  </a:cubicBezTo>
                  <a:lnTo>
                    <a:pt x="0" y="793392"/>
                  </a:lnTo>
                  <a:cubicBezTo>
                    <a:pt x="0" y="355214"/>
                    <a:pt x="355214" y="0"/>
                    <a:pt x="793392" y="0"/>
                  </a:cubicBezTo>
                  <a:close/>
                </a:path>
              </a:pathLst>
            </a:custGeom>
            <a:gradFill>
              <a:gsLst>
                <a:gs pos="0">
                  <a:srgbClr val="7DCAFF"/>
                </a:gs>
                <a:gs pos="100000">
                  <a:schemeClr val="bg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1" name="椭圆 20"/>
          <p:cNvSpPr/>
          <p:nvPr userDrawn="1"/>
        </p:nvSpPr>
        <p:spPr>
          <a:xfrm>
            <a:off x="1357313" y="1196788"/>
            <a:ext cx="1395973" cy="18515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图片占位符 7"/>
          <p:cNvSpPr>
            <a:spLocks noGrp="1"/>
          </p:cNvSpPr>
          <p:nvPr userDrawn="1">
            <p:ph type="pic" sz="quarter" idx="13"/>
          </p:nvPr>
        </p:nvSpPr>
        <p:spPr>
          <a:xfrm>
            <a:off x="1467200" y="1340052"/>
            <a:ext cx="1176198" cy="1565026"/>
          </a:xfrm>
          <a:custGeom>
            <a:avLst/>
            <a:gdLst>
              <a:gd name="connsiteX0" fmla="*/ 692524 w 1385048"/>
              <a:gd name="connsiteY0" fmla="*/ 0 h 1385048"/>
              <a:gd name="connsiteX1" fmla="*/ 1385048 w 1385048"/>
              <a:gd name="connsiteY1" fmla="*/ 692524 h 1385048"/>
              <a:gd name="connsiteX2" fmla="*/ 692524 w 1385048"/>
              <a:gd name="connsiteY2" fmla="*/ 1385048 h 1385048"/>
              <a:gd name="connsiteX3" fmla="*/ 0 w 1385048"/>
              <a:gd name="connsiteY3" fmla="*/ 692524 h 1385048"/>
              <a:gd name="connsiteX4" fmla="*/ 692524 w 1385048"/>
              <a:gd name="connsiteY4" fmla="*/ 0 h 1385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048" h="1385048">
                <a:moveTo>
                  <a:pt x="692524" y="0"/>
                </a:moveTo>
                <a:cubicBezTo>
                  <a:pt x="1074994" y="0"/>
                  <a:pt x="1385048" y="310054"/>
                  <a:pt x="1385048" y="692524"/>
                </a:cubicBezTo>
                <a:cubicBezTo>
                  <a:pt x="1385048" y="1074994"/>
                  <a:pt x="1074994" y="1385048"/>
                  <a:pt x="692524" y="1385048"/>
                </a:cubicBezTo>
                <a:cubicBezTo>
                  <a:pt x="310054" y="1385048"/>
                  <a:pt x="0" y="1074994"/>
                  <a:pt x="0" y="692524"/>
                </a:cubicBezTo>
                <a:cubicBezTo>
                  <a:pt x="0" y="310054"/>
                  <a:pt x="310054" y="0"/>
                  <a:pt x="692524" y="0"/>
                </a:cubicBezTo>
                <a:close/>
              </a:path>
            </a:pathLst>
          </a:custGeom>
          <a:effectLst/>
        </p:spPr>
        <p:txBody>
          <a:bodyPr wrap="square">
            <a:noAutofit/>
          </a:bodyPr>
          <a:lstStyle/>
          <a:p>
            <a:endParaRPr lang="zh-CN" altLang="en-US"/>
          </a:p>
        </p:txBody>
      </p:sp>
      <p:sp>
        <p:nvSpPr>
          <p:cNvPr id="19" name="文本占位符 21"/>
          <p:cNvSpPr>
            <a:spLocks noGrp="1"/>
          </p:cNvSpPr>
          <p:nvPr>
            <p:ph type="body" sz="quarter" idx="18" hasCustomPrompt="1"/>
          </p:nvPr>
        </p:nvSpPr>
        <p:spPr>
          <a:xfrm>
            <a:off x="1298651" y="3434566"/>
            <a:ext cx="1539347" cy="385203"/>
          </a:xfrm>
        </p:spPr>
        <p:txBody>
          <a:bodyPr anchor="ctr">
            <a:noAutofit/>
          </a:bodyPr>
          <a:lstStyle>
            <a:lvl1pPr marL="0" indent="0" algn="ctr">
              <a:buNone/>
              <a:defRPr sz="1350" b="1">
                <a:solidFill>
                  <a:schemeClr val="bg1">
                    <a:lumMod val="50000"/>
                  </a:schemeClr>
                </a:solidFill>
                <a:latin typeface="华文仿宋" panose="02010600040101010101" pitchFamily="2" charset="-122"/>
                <a:ea typeface="华文仿宋" panose="02010600040101010101" pitchFamily="2" charset="-122"/>
              </a:defRPr>
            </a:lvl1pPr>
          </a:lstStyle>
          <a:p>
            <a:pPr lvl="0"/>
            <a:r>
              <a:rPr lang="zh-CN" altLang="en-US" dirty="0"/>
              <a:t>输入图表标题</a:t>
            </a:r>
          </a:p>
        </p:txBody>
      </p:sp>
      <p:sp>
        <p:nvSpPr>
          <p:cNvPr id="20" name="文本占位符 21"/>
          <p:cNvSpPr>
            <a:spLocks noGrp="1"/>
          </p:cNvSpPr>
          <p:nvPr>
            <p:ph type="body" sz="quarter" idx="19" hasCustomPrompt="1"/>
          </p:nvPr>
        </p:nvSpPr>
        <p:spPr>
          <a:xfrm>
            <a:off x="1298651" y="4205993"/>
            <a:ext cx="1539347" cy="801876"/>
          </a:xfrm>
        </p:spPr>
        <p:txBody>
          <a:bodyPr>
            <a:noAutofit/>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defRPr sz="1200">
                <a:solidFill>
                  <a:schemeClr val="bg1">
                    <a:lumMod val="50000"/>
                  </a:schemeClr>
                </a:solidFill>
                <a:latin typeface="华文仿宋" panose="02010600040101010101" pitchFamily="2" charset="-122"/>
                <a:ea typeface="华文仿宋" panose="02010600040101010101" pitchFamily="2" charset="-122"/>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    输入简单说明输入简单说明输入简单说明输入简单说明输入简单说明输入简单说明</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lang="zh-CN" altLang="en-US" dirty="0"/>
          </a:p>
        </p:txBody>
      </p:sp>
      <p:sp>
        <p:nvSpPr>
          <p:cNvPr id="22" name="文本占位符 21"/>
          <p:cNvSpPr>
            <a:spLocks noGrp="1"/>
          </p:cNvSpPr>
          <p:nvPr>
            <p:ph type="body" sz="quarter" idx="20" hasCustomPrompt="1"/>
          </p:nvPr>
        </p:nvSpPr>
        <p:spPr>
          <a:xfrm>
            <a:off x="6246158" y="1929963"/>
            <a:ext cx="1539347" cy="385203"/>
          </a:xfrm>
        </p:spPr>
        <p:txBody>
          <a:bodyPr anchor="ctr">
            <a:noAutofit/>
          </a:bodyPr>
          <a:lstStyle>
            <a:lvl1pPr marL="0" indent="0" algn="ctr">
              <a:buNone/>
              <a:defRPr sz="1200" b="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输入文本说明</a:t>
            </a:r>
          </a:p>
        </p:txBody>
      </p:sp>
      <p:sp>
        <p:nvSpPr>
          <p:cNvPr id="23" name="文本占位符 21"/>
          <p:cNvSpPr>
            <a:spLocks noGrp="1"/>
          </p:cNvSpPr>
          <p:nvPr>
            <p:ph type="body" sz="quarter" idx="21" hasCustomPrompt="1"/>
          </p:nvPr>
        </p:nvSpPr>
        <p:spPr>
          <a:xfrm>
            <a:off x="6246157" y="2588115"/>
            <a:ext cx="1539347" cy="385203"/>
          </a:xfrm>
        </p:spPr>
        <p:txBody>
          <a:bodyPr anchor="ctr">
            <a:noAutofit/>
          </a:bodyPr>
          <a:lstStyle>
            <a:lvl1pPr marL="0" indent="0" algn="ctr">
              <a:buNone/>
              <a:defRPr sz="1200" b="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输入文本说明</a:t>
            </a:r>
          </a:p>
        </p:txBody>
      </p:sp>
      <p:sp>
        <p:nvSpPr>
          <p:cNvPr id="24" name="文本占位符 21"/>
          <p:cNvSpPr>
            <a:spLocks noGrp="1"/>
          </p:cNvSpPr>
          <p:nvPr>
            <p:ph type="body" sz="quarter" idx="22" hasCustomPrompt="1"/>
          </p:nvPr>
        </p:nvSpPr>
        <p:spPr>
          <a:xfrm>
            <a:off x="6246156" y="3228316"/>
            <a:ext cx="1539347" cy="385203"/>
          </a:xfrm>
        </p:spPr>
        <p:txBody>
          <a:bodyPr anchor="ctr">
            <a:noAutofit/>
          </a:bodyPr>
          <a:lstStyle>
            <a:lvl1pPr marL="0" indent="0" algn="ctr">
              <a:buNone/>
              <a:defRPr sz="1200" b="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输入文本说明</a:t>
            </a:r>
          </a:p>
        </p:txBody>
      </p:sp>
      <p:sp>
        <p:nvSpPr>
          <p:cNvPr id="25" name="文本占位符 21"/>
          <p:cNvSpPr>
            <a:spLocks noGrp="1"/>
          </p:cNvSpPr>
          <p:nvPr>
            <p:ph type="body" sz="quarter" idx="23" hasCustomPrompt="1"/>
          </p:nvPr>
        </p:nvSpPr>
        <p:spPr>
          <a:xfrm>
            <a:off x="6246156" y="3854869"/>
            <a:ext cx="1539347" cy="385203"/>
          </a:xfrm>
        </p:spPr>
        <p:txBody>
          <a:bodyPr anchor="ctr">
            <a:noAutofit/>
          </a:bodyPr>
          <a:lstStyle>
            <a:lvl1pPr marL="0" indent="0" algn="ctr">
              <a:buNone/>
              <a:defRPr sz="1200" b="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输入文本说明</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10" name="组合 9"/>
          <p:cNvGrpSpPr/>
          <p:nvPr userDrawn="1"/>
        </p:nvGrpSpPr>
        <p:grpSpPr>
          <a:xfrm>
            <a:off x="1016933" y="776728"/>
            <a:ext cx="7291667" cy="5378823"/>
            <a:chOff x="1315570" y="806824"/>
            <a:chExt cx="9722223" cy="5378823"/>
          </a:xfrm>
          <a:effectLst>
            <a:outerShdw blurRad="317500" dist="228600" dir="5400000" algn="tl" rotWithShape="0">
              <a:prstClr val="black">
                <a:alpha val="20000"/>
              </a:prstClr>
            </a:outerShdw>
          </a:effectLst>
        </p:grpSpPr>
        <p:sp>
          <p:nvSpPr>
            <p:cNvPr id="6" name="任意多边形 5"/>
            <p:cNvSpPr/>
            <p:nvPr userDrawn="1"/>
          </p:nvSpPr>
          <p:spPr>
            <a:xfrm>
              <a:off x="4119282" y="806824"/>
              <a:ext cx="6918511" cy="5378823"/>
            </a:xfrm>
            <a:custGeom>
              <a:avLst/>
              <a:gdLst>
                <a:gd name="connsiteX0" fmla="*/ 0 w 6918511"/>
                <a:gd name="connsiteY0" fmla="*/ 0 h 4760259"/>
                <a:gd name="connsiteX1" fmla="*/ 6125119 w 6918511"/>
                <a:gd name="connsiteY1" fmla="*/ 0 h 4760259"/>
                <a:gd name="connsiteX2" fmla="*/ 6918511 w 6918511"/>
                <a:gd name="connsiteY2" fmla="*/ 793392 h 4760259"/>
                <a:gd name="connsiteX3" fmla="*/ 6918511 w 6918511"/>
                <a:gd name="connsiteY3" fmla="*/ 3966867 h 4760259"/>
                <a:gd name="connsiteX4" fmla="*/ 6125119 w 6918511"/>
                <a:gd name="connsiteY4" fmla="*/ 4760259 h 4760259"/>
                <a:gd name="connsiteX5" fmla="*/ 0 w 6918511"/>
                <a:gd name="connsiteY5" fmla="*/ 4760259 h 4760259"/>
                <a:gd name="connsiteX6" fmla="*/ 0 w 6918511"/>
                <a:gd name="connsiteY6" fmla="*/ 0 h 476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18511" h="4760259">
                  <a:moveTo>
                    <a:pt x="0" y="0"/>
                  </a:moveTo>
                  <a:lnTo>
                    <a:pt x="6125119" y="0"/>
                  </a:lnTo>
                  <a:cubicBezTo>
                    <a:pt x="6563297" y="0"/>
                    <a:pt x="6918511" y="355214"/>
                    <a:pt x="6918511" y="793392"/>
                  </a:cubicBezTo>
                  <a:lnTo>
                    <a:pt x="6918511" y="3966867"/>
                  </a:lnTo>
                  <a:cubicBezTo>
                    <a:pt x="6918511" y="4405045"/>
                    <a:pt x="6563297" y="4760259"/>
                    <a:pt x="6125119" y="4760259"/>
                  </a:cubicBezTo>
                  <a:lnTo>
                    <a:pt x="0" y="4760259"/>
                  </a:lnTo>
                  <a:lnTo>
                    <a:pt x="0"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任意多边形 6"/>
            <p:cNvSpPr/>
            <p:nvPr userDrawn="1"/>
          </p:nvSpPr>
          <p:spPr>
            <a:xfrm>
              <a:off x="1315570" y="806824"/>
              <a:ext cx="2803712" cy="5378823"/>
            </a:xfrm>
            <a:custGeom>
              <a:avLst/>
              <a:gdLst>
                <a:gd name="connsiteX0" fmla="*/ 793392 w 2803712"/>
                <a:gd name="connsiteY0" fmla="*/ 0 h 4760259"/>
                <a:gd name="connsiteX1" fmla="*/ 2803712 w 2803712"/>
                <a:gd name="connsiteY1" fmla="*/ 0 h 4760259"/>
                <a:gd name="connsiteX2" fmla="*/ 2803712 w 2803712"/>
                <a:gd name="connsiteY2" fmla="*/ 4760259 h 4760259"/>
                <a:gd name="connsiteX3" fmla="*/ 793392 w 2803712"/>
                <a:gd name="connsiteY3" fmla="*/ 4760259 h 4760259"/>
                <a:gd name="connsiteX4" fmla="*/ 0 w 2803712"/>
                <a:gd name="connsiteY4" fmla="*/ 3966867 h 4760259"/>
                <a:gd name="connsiteX5" fmla="*/ 0 w 2803712"/>
                <a:gd name="connsiteY5" fmla="*/ 793392 h 4760259"/>
                <a:gd name="connsiteX6" fmla="*/ 793392 w 2803712"/>
                <a:gd name="connsiteY6" fmla="*/ 0 h 476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3712" h="4760259">
                  <a:moveTo>
                    <a:pt x="793392" y="0"/>
                  </a:moveTo>
                  <a:lnTo>
                    <a:pt x="2803712" y="0"/>
                  </a:lnTo>
                  <a:lnTo>
                    <a:pt x="2803712" y="4760259"/>
                  </a:lnTo>
                  <a:lnTo>
                    <a:pt x="793392" y="4760259"/>
                  </a:lnTo>
                  <a:cubicBezTo>
                    <a:pt x="355214" y="4760259"/>
                    <a:pt x="0" y="4405045"/>
                    <a:pt x="0" y="3966867"/>
                  </a:cubicBezTo>
                  <a:lnTo>
                    <a:pt x="0" y="793392"/>
                  </a:lnTo>
                  <a:cubicBezTo>
                    <a:pt x="0" y="355214"/>
                    <a:pt x="355214" y="0"/>
                    <a:pt x="793392" y="0"/>
                  </a:cubicBezTo>
                  <a:close/>
                </a:path>
              </a:pathLst>
            </a:custGeom>
            <a:gradFill>
              <a:gsLst>
                <a:gs pos="0">
                  <a:srgbClr val="EF63CA"/>
                </a:gs>
                <a:gs pos="100000">
                  <a:schemeClr val="bg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1" name="椭圆 20"/>
          <p:cNvSpPr/>
          <p:nvPr userDrawn="1"/>
        </p:nvSpPr>
        <p:spPr>
          <a:xfrm>
            <a:off x="1357313" y="1196788"/>
            <a:ext cx="1395973" cy="18515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图片占位符 7"/>
          <p:cNvSpPr>
            <a:spLocks noGrp="1"/>
          </p:cNvSpPr>
          <p:nvPr userDrawn="1">
            <p:ph type="pic" sz="quarter" idx="13"/>
          </p:nvPr>
        </p:nvSpPr>
        <p:spPr>
          <a:xfrm>
            <a:off x="1467200" y="1340052"/>
            <a:ext cx="1176198" cy="1565026"/>
          </a:xfrm>
          <a:custGeom>
            <a:avLst/>
            <a:gdLst>
              <a:gd name="connsiteX0" fmla="*/ 692524 w 1385048"/>
              <a:gd name="connsiteY0" fmla="*/ 0 h 1385048"/>
              <a:gd name="connsiteX1" fmla="*/ 1385048 w 1385048"/>
              <a:gd name="connsiteY1" fmla="*/ 692524 h 1385048"/>
              <a:gd name="connsiteX2" fmla="*/ 692524 w 1385048"/>
              <a:gd name="connsiteY2" fmla="*/ 1385048 h 1385048"/>
              <a:gd name="connsiteX3" fmla="*/ 0 w 1385048"/>
              <a:gd name="connsiteY3" fmla="*/ 692524 h 1385048"/>
              <a:gd name="connsiteX4" fmla="*/ 692524 w 1385048"/>
              <a:gd name="connsiteY4" fmla="*/ 0 h 1385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048" h="1385048">
                <a:moveTo>
                  <a:pt x="692524" y="0"/>
                </a:moveTo>
                <a:cubicBezTo>
                  <a:pt x="1074994" y="0"/>
                  <a:pt x="1385048" y="310054"/>
                  <a:pt x="1385048" y="692524"/>
                </a:cubicBezTo>
                <a:cubicBezTo>
                  <a:pt x="1385048" y="1074994"/>
                  <a:pt x="1074994" y="1385048"/>
                  <a:pt x="692524" y="1385048"/>
                </a:cubicBezTo>
                <a:cubicBezTo>
                  <a:pt x="310054" y="1385048"/>
                  <a:pt x="0" y="1074994"/>
                  <a:pt x="0" y="692524"/>
                </a:cubicBezTo>
                <a:cubicBezTo>
                  <a:pt x="0" y="310054"/>
                  <a:pt x="310054" y="0"/>
                  <a:pt x="692524" y="0"/>
                </a:cubicBezTo>
                <a:close/>
              </a:path>
            </a:pathLst>
          </a:custGeom>
          <a:effectLst/>
        </p:spPr>
        <p:txBody>
          <a:bodyPr wrap="square">
            <a:noAutofit/>
          </a:bodyPr>
          <a:lstStyle/>
          <a:p>
            <a:endParaRPr lang="zh-CN" altLang="en-US"/>
          </a:p>
        </p:txBody>
      </p:sp>
      <p:sp>
        <p:nvSpPr>
          <p:cNvPr id="9" name="文本占位符 21"/>
          <p:cNvSpPr>
            <a:spLocks noGrp="1"/>
          </p:cNvSpPr>
          <p:nvPr>
            <p:ph type="body" sz="quarter" idx="18" hasCustomPrompt="1"/>
          </p:nvPr>
        </p:nvSpPr>
        <p:spPr>
          <a:xfrm>
            <a:off x="1298651" y="3434566"/>
            <a:ext cx="1539347" cy="385203"/>
          </a:xfrm>
        </p:spPr>
        <p:txBody>
          <a:bodyPr anchor="ctr">
            <a:noAutofit/>
          </a:bodyPr>
          <a:lstStyle>
            <a:lvl1pPr marL="0" indent="0" algn="ctr">
              <a:buNone/>
              <a:defRPr sz="1350" b="1">
                <a:solidFill>
                  <a:schemeClr val="bg1">
                    <a:lumMod val="50000"/>
                  </a:schemeClr>
                </a:solidFill>
                <a:latin typeface="华文仿宋" panose="02010600040101010101" pitchFamily="2" charset="-122"/>
                <a:ea typeface="华文仿宋" panose="02010600040101010101" pitchFamily="2" charset="-122"/>
              </a:defRPr>
            </a:lvl1pPr>
          </a:lstStyle>
          <a:p>
            <a:pPr lvl="0"/>
            <a:r>
              <a:rPr lang="zh-CN" altLang="en-US" dirty="0"/>
              <a:t>输入图表标题</a:t>
            </a:r>
          </a:p>
        </p:txBody>
      </p:sp>
      <p:sp>
        <p:nvSpPr>
          <p:cNvPr id="11" name="文本占位符 21"/>
          <p:cNvSpPr>
            <a:spLocks noGrp="1"/>
          </p:cNvSpPr>
          <p:nvPr>
            <p:ph type="body" sz="quarter" idx="19" hasCustomPrompt="1"/>
          </p:nvPr>
        </p:nvSpPr>
        <p:spPr>
          <a:xfrm>
            <a:off x="1298651" y="4205993"/>
            <a:ext cx="1539347" cy="801876"/>
          </a:xfrm>
        </p:spPr>
        <p:txBody>
          <a:bodyPr>
            <a:noAutofit/>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defRPr sz="1200">
                <a:solidFill>
                  <a:schemeClr val="bg1">
                    <a:lumMod val="50000"/>
                  </a:schemeClr>
                </a:solidFill>
                <a:latin typeface="华文仿宋" panose="02010600040101010101" pitchFamily="2" charset="-122"/>
                <a:ea typeface="华文仿宋" panose="02010600040101010101" pitchFamily="2" charset="-122"/>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    输入简单说明输入简单说明输入简单说明输入简单说明输入简单说明输入简单说明</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lang="zh-CN" altLang="en-US" dirty="0"/>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F1398660-C6C1-4805-B9A2-70A7B73FD231}" type="datetimeFigureOut">
              <a:rPr lang="zh-CN" altLang="en-US" smtClean="0"/>
              <a:t>2021/5/1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5508DC4-7D18-461C-88A3-D8D40B31D060}" type="slidenum">
              <a:rPr lang="zh-CN" altLang="en-US" smtClean="0"/>
              <a:t>‹#›</a:t>
            </a:fld>
            <a:endParaRPr lang="zh-CN" altLang="en-US"/>
          </a:p>
        </p:txBody>
      </p:sp>
      <p:sp>
        <p:nvSpPr>
          <p:cNvPr id="11" name="图片占位符 7"/>
          <p:cNvSpPr>
            <a:spLocks noGrp="1"/>
          </p:cNvSpPr>
          <p:nvPr>
            <p:ph type="pic" sz="quarter" idx="13"/>
          </p:nvPr>
        </p:nvSpPr>
        <p:spPr>
          <a:xfrm>
            <a:off x="1467200" y="1547019"/>
            <a:ext cx="1059719" cy="1410042"/>
          </a:xfrm>
          <a:custGeom>
            <a:avLst/>
            <a:gdLst>
              <a:gd name="connsiteX0" fmla="*/ 692524 w 1385048"/>
              <a:gd name="connsiteY0" fmla="*/ 0 h 1385048"/>
              <a:gd name="connsiteX1" fmla="*/ 1385048 w 1385048"/>
              <a:gd name="connsiteY1" fmla="*/ 692524 h 1385048"/>
              <a:gd name="connsiteX2" fmla="*/ 692524 w 1385048"/>
              <a:gd name="connsiteY2" fmla="*/ 1385048 h 1385048"/>
              <a:gd name="connsiteX3" fmla="*/ 0 w 1385048"/>
              <a:gd name="connsiteY3" fmla="*/ 692524 h 1385048"/>
              <a:gd name="connsiteX4" fmla="*/ 692524 w 1385048"/>
              <a:gd name="connsiteY4" fmla="*/ 0 h 1385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048" h="1385048">
                <a:moveTo>
                  <a:pt x="692524" y="0"/>
                </a:moveTo>
                <a:cubicBezTo>
                  <a:pt x="1074994" y="0"/>
                  <a:pt x="1385048" y="310054"/>
                  <a:pt x="1385048" y="692524"/>
                </a:cubicBezTo>
                <a:cubicBezTo>
                  <a:pt x="1385048" y="1074994"/>
                  <a:pt x="1074994" y="1385048"/>
                  <a:pt x="692524" y="1385048"/>
                </a:cubicBezTo>
                <a:cubicBezTo>
                  <a:pt x="310054" y="1385048"/>
                  <a:pt x="0" y="1074994"/>
                  <a:pt x="0" y="692524"/>
                </a:cubicBezTo>
                <a:cubicBezTo>
                  <a:pt x="0" y="310054"/>
                  <a:pt x="310054" y="0"/>
                  <a:pt x="692524" y="0"/>
                </a:cubicBezTo>
                <a:close/>
              </a:path>
            </a:pathLst>
          </a:custGeom>
          <a:effectLst/>
        </p:spPr>
        <p:txBody>
          <a:bodyPr wrap="square">
            <a:noAutofit/>
          </a:bodyPr>
          <a:lstStyle/>
          <a:p>
            <a:endParaRPr lang="zh-CN" altLang="en-US"/>
          </a:p>
        </p:txBody>
      </p:sp>
      <p:sp>
        <p:nvSpPr>
          <p:cNvPr id="15" name="文本占位符 21"/>
          <p:cNvSpPr>
            <a:spLocks noGrp="1"/>
          </p:cNvSpPr>
          <p:nvPr>
            <p:ph type="body" sz="quarter" idx="17" hasCustomPrompt="1"/>
          </p:nvPr>
        </p:nvSpPr>
        <p:spPr>
          <a:xfrm>
            <a:off x="2676306" y="1362915"/>
            <a:ext cx="1539347" cy="385203"/>
          </a:xfrm>
        </p:spPr>
        <p:txBody>
          <a:bodyPr>
            <a:noAutofit/>
          </a:bodyPr>
          <a:lstStyle>
            <a:lvl1pPr marL="0" indent="0" algn="ctr">
              <a:buNone/>
              <a:defRPr sz="180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输入姓名</a:t>
            </a:r>
          </a:p>
        </p:txBody>
      </p:sp>
      <p:sp>
        <p:nvSpPr>
          <p:cNvPr id="16" name="文本占位符 21"/>
          <p:cNvSpPr>
            <a:spLocks noGrp="1"/>
          </p:cNvSpPr>
          <p:nvPr>
            <p:ph type="body" sz="quarter" idx="18" hasCustomPrompt="1"/>
          </p:nvPr>
        </p:nvSpPr>
        <p:spPr>
          <a:xfrm>
            <a:off x="2676305" y="1822057"/>
            <a:ext cx="1539347" cy="385203"/>
          </a:xfrm>
        </p:spPr>
        <p:txBody>
          <a:bodyPr anchor="ctr">
            <a:noAutofit/>
          </a:bodyPr>
          <a:lstStyle>
            <a:lvl1pPr marL="0" indent="0" algn="ctr">
              <a:buNone/>
              <a:defRPr sz="1350">
                <a:solidFill>
                  <a:schemeClr val="bg1">
                    <a:lumMod val="50000"/>
                  </a:schemeClr>
                </a:solidFill>
                <a:latin typeface="华文仿宋" panose="02010600040101010101" pitchFamily="2" charset="-122"/>
                <a:ea typeface="华文仿宋" panose="02010600040101010101" pitchFamily="2" charset="-122"/>
              </a:defRPr>
            </a:lvl1pPr>
          </a:lstStyle>
          <a:p>
            <a:pPr lvl="0"/>
            <a:r>
              <a:rPr lang="zh-CN" altLang="en-US" dirty="0"/>
              <a:t>输入职位</a:t>
            </a:r>
          </a:p>
        </p:txBody>
      </p:sp>
      <p:sp>
        <p:nvSpPr>
          <p:cNvPr id="17" name="文本占位符 21"/>
          <p:cNvSpPr>
            <a:spLocks noGrp="1"/>
          </p:cNvSpPr>
          <p:nvPr>
            <p:ph type="body" sz="quarter" idx="19" hasCustomPrompt="1"/>
          </p:nvPr>
        </p:nvSpPr>
        <p:spPr>
          <a:xfrm>
            <a:off x="2676305" y="2281199"/>
            <a:ext cx="1539347" cy="801876"/>
          </a:xfrm>
        </p:spPr>
        <p:txBody>
          <a:bodyPr>
            <a:noAutofit/>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defRPr sz="1200">
                <a:solidFill>
                  <a:schemeClr val="bg1">
                    <a:lumMod val="50000"/>
                  </a:schemeClr>
                </a:solidFill>
                <a:latin typeface="华文仿宋" panose="02010600040101010101" pitchFamily="2" charset="-122"/>
                <a:ea typeface="华文仿宋" panose="02010600040101010101" pitchFamily="2" charset="-122"/>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    输入简介输入简介输入简介输入简介输入简介输入简介</a:t>
            </a:r>
          </a:p>
        </p:txBody>
      </p:sp>
      <p:sp>
        <p:nvSpPr>
          <p:cNvPr id="21" name="图片占位符 7"/>
          <p:cNvSpPr>
            <a:spLocks noGrp="1"/>
          </p:cNvSpPr>
          <p:nvPr>
            <p:ph type="pic" sz="quarter" idx="20"/>
          </p:nvPr>
        </p:nvSpPr>
        <p:spPr>
          <a:xfrm>
            <a:off x="4758368" y="1547019"/>
            <a:ext cx="1059719" cy="1410042"/>
          </a:xfrm>
          <a:custGeom>
            <a:avLst/>
            <a:gdLst>
              <a:gd name="connsiteX0" fmla="*/ 692524 w 1385048"/>
              <a:gd name="connsiteY0" fmla="*/ 0 h 1385048"/>
              <a:gd name="connsiteX1" fmla="*/ 1385048 w 1385048"/>
              <a:gd name="connsiteY1" fmla="*/ 692524 h 1385048"/>
              <a:gd name="connsiteX2" fmla="*/ 692524 w 1385048"/>
              <a:gd name="connsiteY2" fmla="*/ 1385048 h 1385048"/>
              <a:gd name="connsiteX3" fmla="*/ 0 w 1385048"/>
              <a:gd name="connsiteY3" fmla="*/ 692524 h 1385048"/>
              <a:gd name="connsiteX4" fmla="*/ 692524 w 1385048"/>
              <a:gd name="connsiteY4" fmla="*/ 0 h 1385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048" h="1385048">
                <a:moveTo>
                  <a:pt x="692524" y="0"/>
                </a:moveTo>
                <a:cubicBezTo>
                  <a:pt x="1074994" y="0"/>
                  <a:pt x="1385048" y="310054"/>
                  <a:pt x="1385048" y="692524"/>
                </a:cubicBezTo>
                <a:cubicBezTo>
                  <a:pt x="1385048" y="1074994"/>
                  <a:pt x="1074994" y="1385048"/>
                  <a:pt x="692524" y="1385048"/>
                </a:cubicBezTo>
                <a:cubicBezTo>
                  <a:pt x="310054" y="1385048"/>
                  <a:pt x="0" y="1074994"/>
                  <a:pt x="0" y="692524"/>
                </a:cubicBezTo>
                <a:cubicBezTo>
                  <a:pt x="0" y="310054"/>
                  <a:pt x="310054" y="0"/>
                  <a:pt x="692524" y="0"/>
                </a:cubicBezTo>
                <a:close/>
              </a:path>
            </a:pathLst>
          </a:custGeom>
          <a:effectLst/>
        </p:spPr>
        <p:txBody>
          <a:bodyPr wrap="square">
            <a:noAutofit/>
          </a:bodyPr>
          <a:lstStyle/>
          <a:p>
            <a:endParaRPr lang="zh-CN" altLang="en-US"/>
          </a:p>
        </p:txBody>
      </p:sp>
      <p:sp>
        <p:nvSpPr>
          <p:cNvPr id="22" name="文本占位符 21"/>
          <p:cNvSpPr>
            <a:spLocks noGrp="1"/>
          </p:cNvSpPr>
          <p:nvPr>
            <p:ph type="body" sz="quarter" idx="21" hasCustomPrompt="1"/>
          </p:nvPr>
        </p:nvSpPr>
        <p:spPr>
          <a:xfrm>
            <a:off x="5967474" y="1362915"/>
            <a:ext cx="1539347" cy="385203"/>
          </a:xfrm>
        </p:spPr>
        <p:txBody>
          <a:bodyPr>
            <a:noAutofit/>
          </a:bodyPr>
          <a:lstStyle>
            <a:lvl1pPr marL="0" indent="0" algn="ctr">
              <a:buNone/>
              <a:defRPr sz="180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输入姓名</a:t>
            </a:r>
          </a:p>
        </p:txBody>
      </p:sp>
      <p:sp>
        <p:nvSpPr>
          <p:cNvPr id="23" name="文本占位符 21"/>
          <p:cNvSpPr>
            <a:spLocks noGrp="1"/>
          </p:cNvSpPr>
          <p:nvPr>
            <p:ph type="body" sz="quarter" idx="22" hasCustomPrompt="1"/>
          </p:nvPr>
        </p:nvSpPr>
        <p:spPr>
          <a:xfrm>
            <a:off x="5967473" y="1822057"/>
            <a:ext cx="1539347" cy="385203"/>
          </a:xfrm>
        </p:spPr>
        <p:txBody>
          <a:bodyPr anchor="ctr">
            <a:noAutofit/>
          </a:bodyPr>
          <a:lstStyle>
            <a:lvl1pPr marL="0" indent="0" algn="ctr">
              <a:buNone/>
              <a:defRPr sz="1350">
                <a:solidFill>
                  <a:schemeClr val="bg1">
                    <a:lumMod val="50000"/>
                  </a:schemeClr>
                </a:solidFill>
                <a:latin typeface="华文仿宋" panose="02010600040101010101" pitchFamily="2" charset="-122"/>
                <a:ea typeface="华文仿宋" panose="02010600040101010101" pitchFamily="2" charset="-122"/>
              </a:defRPr>
            </a:lvl1pPr>
          </a:lstStyle>
          <a:p>
            <a:pPr lvl="0"/>
            <a:r>
              <a:rPr lang="zh-CN" altLang="en-US" dirty="0"/>
              <a:t>输入职位</a:t>
            </a:r>
          </a:p>
        </p:txBody>
      </p:sp>
      <p:sp>
        <p:nvSpPr>
          <p:cNvPr id="24" name="文本占位符 21"/>
          <p:cNvSpPr>
            <a:spLocks noGrp="1"/>
          </p:cNvSpPr>
          <p:nvPr>
            <p:ph type="body" sz="quarter" idx="23" hasCustomPrompt="1"/>
          </p:nvPr>
        </p:nvSpPr>
        <p:spPr>
          <a:xfrm>
            <a:off x="5967473" y="2281199"/>
            <a:ext cx="1539347" cy="801876"/>
          </a:xfrm>
        </p:spPr>
        <p:txBody>
          <a:bodyPr>
            <a:noAutofit/>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defRPr sz="1200">
                <a:solidFill>
                  <a:schemeClr val="bg1">
                    <a:lumMod val="50000"/>
                  </a:schemeClr>
                </a:solidFill>
                <a:latin typeface="华文仿宋" panose="02010600040101010101" pitchFamily="2" charset="-122"/>
                <a:ea typeface="华文仿宋" panose="02010600040101010101" pitchFamily="2" charset="-122"/>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    输入简介输入简介输入简介输入简介输入简介输入简介</a:t>
            </a:r>
          </a:p>
        </p:txBody>
      </p:sp>
      <p:sp>
        <p:nvSpPr>
          <p:cNvPr id="25" name="图片占位符 7"/>
          <p:cNvSpPr>
            <a:spLocks noGrp="1"/>
          </p:cNvSpPr>
          <p:nvPr>
            <p:ph type="pic" sz="quarter" idx="24"/>
          </p:nvPr>
        </p:nvSpPr>
        <p:spPr>
          <a:xfrm>
            <a:off x="1467198" y="3981468"/>
            <a:ext cx="1059719" cy="1410042"/>
          </a:xfrm>
          <a:custGeom>
            <a:avLst/>
            <a:gdLst>
              <a:gd name="connsiteX0" fmla="*/ 692524 w 1385048"/>
              <a:gd name="connsiteY0" fmla="*/ 0 h 1385048"/>
              <a:gd name="connsiteX1" fmla="*/ 1385048 w 1385048"/>
              <a:gd name="connsiteY1" fmla="*/ 692524 h 1385048"/>
              <a:gd name="connsiteX2" fmla="*/ 692524 w 1385048"/>
              <a:gd name="connsiteY2" fmla="*/ 1385048 h 1385048"/>
              <a:gd name="connsiteX3" fmla="*/ 0 w 1385048"/>
              <a:gd name="connsiteY3" fmla="*/ 692524 h 1385048"/>
              <a:gd name="connsiteX4" fmla="*/ 692524 w 1385048"/>
              <a:gd name="connsiteY4" fmla="*/ 0 h 1385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048" h="1385048">
                <a:moveTo>
                  <a:pt x="692524" y="0"/>
                </a:moveTo>
                <a:cubicBezTo>
                  <a:pt x="1074994" y="0"/>
                  <a:pt x="1385048" y="310054"/>
                  <a:pt x="1385048" y="692524"/>
                </a:cubicBezTo>
                <a:cubicBezTo>
                  <a:pt x="1385048" y="1074994"/>
                  <a:pt x="1074994" y="1385048"/>
                  <a:pt x="692524" y="1385048"/>
                </a:cubicBezTo>
                <a:cubicBezTo>
                  <a:pt x="310054" y="1385048"/>
                  <a:pt x="0" y="1074994"/>
                  <a:pt x="0" y="692524"/>
                </a:cubicBezTo>
                <a:cubicBezTo>
                  <a:pt x="0" y="310054"/>
                  <a:pt x="310054" y="0"/>
                  <a:pt x="692524" y="0"/>
                </a:cubicBezTo>
                <a:close/>
              </a:path>
            </a:pathLst>
          </a:custGeom>
          <a:effectLst/>
        </p:spPr>
        <p:txBody>
          <a:bodyPr wrap="square">
            <a:noAutofit/>
          </a:bodyPr>
          <a:lstStyle/>
          <a:p>
            <a:endParaRPr lang="zh-CN" altLang="en-US"/>
          </a:p>
        </p:txBody>
      </p:sp>
      <p:sp>
        <p:nvSpPr>
          <p:cNvPr id="26" name="文本占位符 21"/>
          <p:cNvSpPr>
            <a:spLocks noGrp="1"/>
          </p:cNvSpPr>
          <p:nvPr>
            <p:ph type="body" sz="quarter" idx="25" hasCustomPrompt="1"/>
          </p:nvPr>
        </p:nvSpPr>
        <p:spPr>
          <a:xfrm>
            <a:off x="2676305" y="3797364"/>
            <a:ext cx="1539347" cy="385203"/>
          </a:xfrm>
        </p:spPr>
        <p:txBody>
          <a:bodyPr>
            <a:noAutofit/>
          </a:bodyPr>
          <a:lstStyle>
            <a:lvl1pPr marL="0" indent="0" algn="ctr">
              <a:buNone/>
              <a:defRPr sz="180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输入姓名</a:t>
            </a:r>
          </a:p>
        </p:txBody>
      </p:sp>
      <p:sp>
        <p:nvSpPr>
          <p:cNvPr id="27" name="文本占位符 21"/>
          <p:cNvSpPr>
            <a:spLocks noGrp="1"/>
          </p:cNvSpPr>
          <p:nvPr>
            <p:ph type="body" sz="quarter" idx="26" hasCustomPrompt="1"/>
          </p:nvPr>
        </p:nvSpPr>
        <p:spPr>
          <a:xfrm>
            <a:off x="2676303" y="4256506"/>
            <a:ext cx="1539347" cy="385203"/>
          </a:xfrm>
        </p:spPr>
        <p:txBody>
          <a:bodyPr anchor="ctr">
            <a:noAutofit/>
          </a:bodyPr>
          <a:lstStyle>
            <a:lvl1pPr marL="0" indent="0" algn="ctr">
              <a:buNone/>
              <a:defRPr sz="1350">
                <a:solidFill>
                  <a:schemeClr val="bg1">
                    <a:lumMod val="50000"/>
                  </a:schemeClr>
                </a:solidFill>
                <a:latin typeface="华文仿宋" panose="02010600040101010101" pitchFamily="2" charset="-122"/>
                <a:ea typeface="华文仿宋" panose="02010600040101010101" pitchFamily="2" charset="-122"/>
              </a:defRPr>
            </a:lvl1pPr>
          </a:lstStyle>
          <a:p>
            <a:pPr lvl="0"/>
            <a:r>
              <a:rPr lang="zh-CN" altLang="en-US" dirty="0"/>
              <a:t>输入职位</a:t>
            </a:r>
          </a:p>
        </p:txBody>
      </p:sp>
      <p:sp>
        <p:nvSpPr>
          <p:cNvPr id="28" name="文本占位符 21"/>
          <p:cNvSpPr>
            <a:spLocks noGrp="1"/>
          </p:cNvSpPr>
          <p:nvPr>
            <p:ph type="body" sz="quarter" idx="27" hasCustomPrompt="1"/>
          </p:nvPr>
        </p:nvSpPr>
        <p:spPr>
          <a:xfrm>
            <a:off x="2676303" y="4715648"/>
            <a:ext cx="1539347" cy="801876"/>
          </a:xfrm>
        </p:spPr>
        <p:txBody>
          <a:bodyPr>
            <a:noAutofit/>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defRPr sz="1200">
                <a:solidFill>
                  <a:schemeClr val="bg1">
                    <a:lumMod val="50000"/>
                  </a:schemeClr>
                </a:solidFill>
                <a:latin typeface="华文仿宋" panose="02010600040101010101" pitchFamily="2" charset="-122"/>
                <a:ea typeface="华文仿宋" panose="02010600040101010101" pitchFamily="2" charset="-122"/>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    输入简介输入简介输入简介输入简介输入简介输入简介</a:t>
            </a:r>
          </a:p>
        </p:txBody>
      </p:sp>
      <p:sp>
        <p:nvSpPr>
          <p:cNvPr id="29" name="图片占位符 7"/>
          <p:cNvSpPr>
            <a:spLocks noGrp="1"/>
          </p:cNvSpPr>
          <p:nvPr>
            <p:ph type="pic" sz="quarter" idx="28"/>
          </p:nvPr>
        </p:nvSpPr>
        <p:spPr>
          <a:xfrm>
            <a:off x="4758368" y="3981468"/>
            <a:ext cx="1059719" cy="1410042"/>
          </a:xfrm>
          <a:custGeom>
            <a:avLst/>
            <a:gdLst>
              <a:gd name="connsiteX0" fmla="*/ 692524 w 1385048"/>
              <a:gd name="connsiteY0" fmla="*/ 0 h 1385048"/>
              <a:gd name="connsiteX1" fmla="*/ 1385048 w 1385048"/>
              <a:gd name="connsiteY1" fmla="*/ 692524 h 1385048"/>
              <a:gd name="connsiteX2" fmla="*/ 692524 w 1385048"/>
              <a:gd name="connsiteY2" fmla="*/ 1385048 h 1385048"/>
              <a:gd name="connsiteX3" fmla="*/ 0 w 1385048"/>
              <a:gd name="connsiteY3" fmla="*/ 692524 h 1385048"/>
              <a:gd name="connsiteX4" fmla="*/ 692524 w 1385048"/>
              <a:gd name="connsiteY4" fmla="*/ 0 h 1385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048" h="1385048">
                <a:moveTo>
                  <a:pt x="692524" y="0"/>
                </a:moveTo>
                <a:cubicBezTo>
                  <a:pt x="1074994" y="0"/>
                  <a:pt x="1385048" y="310054"/>
                  <a:pt x="1385048" y="692524"/>
                </a:cubicBezTo>
                <a:cubicBezTo>
                  <a:pt x="1385048" y="1074994"/>
                  <a:pt x="1074994" y="1385048"/>
                  <a:pt x="692524" y="1385048"/>
                </a:cubicBezTo>
                <a:cubicBezTo>
                  <a:pt x="310054" y="1385048"/>
                  <a:pt x="0" y="1074994"/>
                  <a:pt x="0" y="692524"/>
                </a:cubicBezTo>
                <a:cubicBezTo>
                  <a:pt x="0" y="310054"/>
                  <a:pt x="310054" y="0"/>
                  <a:pt x="692524" y="0"/>
                </a:cubicBezTo>
                <a:close/>
              </a:path>
            </a:pathLst>
          </a:custGeom>
          <a:effectLst/>
        </p:spPr>
        <p:txBody>
          <a:bodyPr wrap="square">
            <a:noAutofit/>
          </a:bodyPr>
          <a:lstStyle/>
          <a:p>
            <a:endParaRPr lang="zh-CN" altLang="en-US"/>
          </a:p>
        </p:txBody>
      </p:sp>
      <p:sp>
        <p:nvSpPr>
          <p:cNvPr id="30" name="文本占位符 21"/>
          <p:cNvSpPr>
            <a:spLocks noGrp="1"/>
          </p:cNvSpPr>
          <p:nvPr>
            <p:ph type="body" sz="quarter" idx="29" hasCustomPrompt="1"/>
          </p:nvPr>
        </p:nvSpPr>
        <p:spPr>
          <a:xfrm>
            <a:off x="5967474" y="3797364"/>
            <a:ext cx="1539347" cy="385203"/>
          </a:xfrm>
        </p:spPr>
        <p:txBody>
          <a:bodyPr>
            <a:noAutofit/>
          </a:bodyPr>
          <a:lstStyle>
            <a:lvl1pPr marL="0" indent="0" algn="ctr">
              <a:buNone/>
              <a:defRPr sz="180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输入姓名</a:t>
            </a:r>
          </a:p>
        </p:txBody>
      </p:sp>
      <p:sp>
        <p:nvSpPr>
          <p:cNvPr id="31" name="文本占位符 21"/>
          <p:cNvSpPr>
            <a:spLocks noGrp="1"/>
          </p:cNvSpPr>
          <p:nvPr>
            <p:ph type="body" sz="quarter" idx="30" hasCustomPrompt="1"/>
          </p:nvPr>
        </p:nvSpPr>
        <p:spPr>
          <a:xfrm>
            <a:off x="5967473" y="4256506"/>
            <a:ext cx="1539347" cy="385203"/>
          </a:xfrm>
        </p:spPr>
        <p:txBody>
          <a:bodyPr anchor="ctr">
            <a:noAutofit/>
          </a:bodyPr>
          <a:lstStyle>
            <a:lvl1pPr marL="0" indent="0" algn="ctr">
              <a:buNone/>
              <a:defRPr sz="1350">
                <a:solidFill>
                  <a:schemeClr val="bg1">
                    <a:lumMod val="50000"/>
                  </a:schemeClr>
                </a:solidFill>
                <a:latin typeface="华文仿宋" panose="02010600040101010101" pitchFamily="2" charset="-122"/>
                <a:ea typeface="华文仿宋" panose="02010600040101010101" pitchFamily="2" charset="-122"/>
              </a:defRPr>
            </a:lvl1pPr>
          </a:lstStyle>
          <a:p>
            <a:pPr lvl="0"/>
            <a:r>
              <a:rPr lang="zh-CN" altLang="en-US" dirty="0"/>
              <a:t>输入职位</a:t>
            </a:r>
          </a:p>
        </p:txBody>
      </p:sp>
      <p:sp>
        <p:nvSpPr>
          <p:cNvPr id="32" name="文本占位符 21"/>
          <p:cNvSpPr>
            <a:spLocks noGrp="1"/>
          </p:cNvSpPr>
          <p:nvPr>
            <p:ph type="body" sz="quarter" idx="31" hasCustomPrompt="1"/>
          </p:nvPr>
        </p:nvSpPr>
        <p:spPr>
          <a:xfrm>
            <a:off x="5967473" y="4715648"/>
            <a:ext cx="1539347" cy="801876"/>
          </a:xfrm>
        </p:spPr>
        <p:txBody>
          <a:bodyPr>
            <a:noAutofit/>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defRPr sz="1200">
                <a:solidFill>
                  <a:schemeClr val="bg1">
                    <a:lumMod val="50000"/>
                  </a:schemeClr>
                </a:solidFill>
                <a:latin typeface="华文仿宋" panose="02010600040101010101" pitchFamily="2" charset="-122"/>
                <a:ea typeface="华文仿宋" panose="02010600040101010101" pitchFamily="2" charset="-122"/>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    输入简介输入简介输入简介输入简介输入简介输入简介</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F1398660-C6C1-4805-B9A2-70A7B73FD231}" type="datetimeFigureOut">
              <a:rPr lang="zh-CN" altLang="en-US" smtClean="0"/>
              <a:t>2021/5/1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5508DC4-7D18-461C-88A3-D8D40B31D06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F1398660-C6C1-4805-B9A2-70A7B73FD231}" type="datetimeFigureOut">
              <a:rPr lang="zh-CN" altLang="en-US" smtClean="0"/>
              <a:t>2021/5/1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5508DC4-7D18-461C-88A3-D8D40B31D060}" type="slidenum">
              <a:rPr lang="zh-CN" altLang="en-US" smtClean="0"/>
              <a:t>‹#›</a:t>
            </a:fld>
            <a:endParaRPr lang="zh-CN" altLang="en-US"/>
          </a:p>
        </p:txBody>
      </p:sp>
      <p:sp>
        <p:nvSpPr>
          <p:cNvPr id="12" name="文本占位符 21"/>
          <p:cNvSpPr>
            <a:spLocks noGrp="1"/>
          </p:cNvSpPr>
          <p:nvPr>
            <p:ph type="body" sz="quarter" idx="19" hasCustomPrompt="1"/>
          </p:nvPr>
        </p:nvSpPr>
        <p:spPr>
          <a:xfrm>
            <a:off x="4017309" y="1702727"/>
            <a:ext cx="3438746" cy="570396"/>
          </a:xfrm>
        </p:spPr>
        <p:txBody>
          <a:bodyPr anchor="ctr">
            <a:noAutofit/>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defRPr sz="1200">
                <a:solidFill>
                  <a:schemeClr val="bg1">
                    <a:lumMod val="50000"/>
                  </a:schemeClr>
                </a:solidFill>
                <a:latin typeface="华文仿宋" panose="02010600040101010101" pitchFamily="2" charset="-122"/>
                <a:ea typeface="华文仿宋" panose="02010600040101010101" pitchFamily="2" charset="-122"/>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    输入文本输入文本输入文本输入文本输入文本输入文本输入文本</a:t>
            </a:r>
          </a:p>
        </p:txBody>
      </p:sp>
      <p:sp>
        <p:nvSpPr>
          <p:cNvPr id="13" name="文本占位符 21"/>
          <p:cNvSpPr>
            <a:spLocks noGrp="1"/>
          </p:cNvSpPr>
          <p:nvPr>
            <p:ph type="body" sz="quarter" idx="20" hasCustomPrompt="1"/>
          </p:nvPr>
        </p:nvSpPr>
        <p:spPr>
          <a:xfrm>
            <a:off x="4501403" y="3049673"/>
            <a:ext cx="3438746" cy="570396"/>
          </a:xfrm>
        </p:spPr>
        <p:txBody>
          <a:bodyPr anchor="ctr">
            <a:noAutofit/>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defRPr sz="1200">
                <a:solidFill>
                  <a:schemeClr val="bg1">
                    <a:lumMod val="50000"/>
                  </a:schemeClr>
                </a:solidFill>
                <a:latin typeface="华文仿宋" panose="02010600040101010101" pitchFamily="2" charset="-122"/>
                <a:ea typeface="华文仿宋" panose="02010600040101010101" pitchFamily="2" charset="-122"/>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    输入文本输入文本输入文本输入文本输入文本输入文本输入文本</a:t>
            </a:r>
          </a:p>
        </p:txBody>
      </p:sp>
      <p:sp>
        <p:nvSpPr>
          <p:cNvPr id="14" name="文本占位符 21"/>
          <p:cNvSpPr>
            <a:spLocks noGrp="1"/>
          </p:cNvSpPr>
          <p:nvPr>
            <p:ph type="body" sz="quarter" idx="21" hasCustomPrompt="1"/>
          </p:nvPr>
        </p:nvSpPr>
        <p:spPr>
          <a:xfrm>
            <a:off x="4017309" y="4396619"/>
            <a:ext cx="3438746" cy="570396"/>
          </a:xfrm>
        </p:spPr>
        <p:txBody>
          <a:bodyPr anchor="ctr">
            <a:noAutofit/>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defRPr sz="1200">
                <a:solidFill>
                  <a:schemeClr val="bg1">
                    <a:lumMod val="50000"/>
                  </a:schemeClr>
                </a:solidFill>
                <a:latin typeface="华文仿宋" panose="02010600040101010101" pitchFamily="2" charset="-122"/>
                <a:ea typeface="华文仿宋" panose="02010600040101010101" pitchFamily="2" charset="-122"/>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    输入文本输入文本输入文本输入文本输入文本输入文本输入文本</a:t>
            </a:r>
          </a:p>
        </p:txBody>
      </p:sp>
      <p:sp>
        <p:nvSpPr>
          <p:cNvPr id="15" name="文本占位符 21"/>
          <p:cNvSpPr>
            <a:spLocks noGrp="1"/>
          </p:cNvSpPr>
          <p:nvPr>
            <p:ph type="body" sz="quarter" idx="17" hasCustomPrompt="1"/>
          </p:nvPr>
        </p:nvSpPr>
        <p:spPr>
          <a:xfrm>
            <a:off x="424199" y="453907"/>
            <a:ext cx="3748814" cy="477231"/>
          </a:xfrm>
        </p:spPr>
        <p:txBody>
          <a:bodyPr anchor="ctr">
            <a:noAutofit/>
          </a:bodyPr>
          <a:lstStyle>
            <a:lvl1pPr marL="0" indent="0" algn="ctr">
              <a:buNone/>
              <a:defRPr sz="3600" b="1">
                <a:solidFill>
                  <a:schemeClr val="tx1">
                    <a:lumMod val="50000"/>
                    <a:lumOff val="50000"/>
                  </a:schemeClr>
                </a:solidFill>
                <a:effectLst>
                  <a:reflection blurRad="6350" stA="55000" endA="300" endPos="45500" dir="5400000" sy="-100000" algn="bl" rotWithShape="0"/>
                </a:effectLst>
                <a:latin typeface="华文仿宋" panose="02010600040101010101" pitchFamily="2" charset="-122"/>
                <a:ea typeface="华文仿宋" panose="02010600040101010101" pitchFamily="2" charset="-122"/>
              </a:defRPr>
            </a:lvl1pPr>
          </a:lstStyle>
          <a:p>
            <a:pPr lvl="0"/>
            <a:r>
              <a:rPr lang="zh-CN" altLang="en-US" dirty="0"/>
              <a:t>点击输入文本</a:t>
            </a:r>
          </a:p>
        </p:txBody>
      </p:sp>
      <p:sp>
        <p:nvSpPr>
          <p:cNvPr id="16" name="图片占位符 7"/>
          <p:cNvSpPr>
            <a:spLocks noGrp="1"/>
          </p:cNvSpPr>
          <p:nvPr>
            <p:ph type="pic" sz="quarter" idx="13"/>
          </p:nvPr>
        </p:nvSpPr>
        <p:spPr>
          <a:xfrm>
            <a:off x="1710507" y="2562443"/>
            <a:ext cx="1176198" cy="1565026"/>
          </a:xfrm>
          <a:custGeom>
            <a:avLst/>
            <a:gdLst>
              <a:gd name="connsiteX0" fmla="*/ 692524 w 1385048"/>
              <a:gd name="connsiteY0" fmla="*/ 0 h 1385048"/>
              <a:gd name="connsiteX1" fmla="*/ 1385048 w 1385048"/>
              <a:gd name="connsiteY1" fmla="*/ 692524 h 1385048"/>
              <a:gd name="connsiteX2" fmla="*/ 692524 w 1385048"/>
              <a:gd name="connsiteY2" fmla="*/ 1385048 h 1385048"/>
              <a:gd name="connsiteX3" fmla="*/ 0 w 1385048"/>
              <a:gd name="connsiteY3" fmla="*/ 692524 h 1385048"/>
              <a:gd name="connsiteX4" fmla="*/ 692524 w 1385048"/>
              <a:gd name="connsiteY4" fmla="*/ 0 h 1385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048" h="1385048">
                <a:moveTo>
                  <a:pt x="692524" y="0"/>
                </a:moveTo>
                <a:cubicBezTo>
                  <a:pt x="1074994" y="0"/>
                  <a:pt x="1385048" y="310054"/>
                  <a:pt x="1385048" y="692524"/>
                </a:cubicBezTo>
                <a:cubicBezTo>
                  <a:pt x="1385048" y="1074994"/>
                  <a:pt x="1074994" y="1385048"/>
                  <a:pt x="692524" y="1385048"/>
                </a:cubicBezTo>
                <a:cubicBezTo>
                  <a:pt x="310054" y="1385048"/>
                  <a:pt x="0" y="1074994"/>
                  <a:pt x="0" y="692524"/>
                </a:cubicBezTo>
                <a:cubicBezTo>
                  <a:pt x="0" y="310054"/>
                  <a:pt x="310054" y="0"/>
                  <a:pt x="692524" y="0"/>
                </a:cubicBezTo>
                <a:close/>
              </a:path>
            </a:pathLst>
          </a:custGeom>
          <a:effectLst/>
        </p:spPr>
        <p:txBody>
          <a:bodyPr wrap="square">
            <a:noAutofit/>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F1398660-C6C1-4805-B9A2-70A7B73FD231}" type="datetimeFigureOut">
              <a:rPr lang="zh-CN" altLang="en-US" smtClean="0"/>
              <a:t>2021/5/1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5508DC4-7D18-461C-88A3-D8D40B31D060}" type="slidenum">
              <a:rPr lang="zh-CN" altLang="en-US" smtClean="0"/>
              <a:t>‹#›</a:t>
            </a:fld>
            <a:endParaRPr lang="zh-CN" altLang="en-US"/>
          </a:p>
        </p:txBody>
      </p:sp>
      <p:sp>
        <p:nvSpPr>
          <p:cNvPr id="13" name="文本占位符 21"/>
          <p:cNvSpPr>
            <a:spLocks noGrp="1"/>
          </p:cNvSpPr>
          <p:nvPr>
            <p:ph type="body" sz="quarter" idx="16" hasCustomPrompt="1"/>
          </p:nvPr>
        </p:nvSpPr>
        <p:spPr>
          <a:xfrm>
            <a:off x="4032657" y="5029340"/>
            <a:ext cx="1078685" cy="833438"/>
          </a:xfrm>
        </p:spPr>
        <p:txBody>
          <a:bodyPr>
            <a:noAutofit/>
          </a:bodyPr>
          <a:lstStyle>
            <a:lvl1pPr marL="0" indent="0" algn="ctr">
              <a:buNone/>
              <a:defRPr sz="180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点击输入文本</a:t>
            </a:r>
          </a:p>
        </p:txBody>
      </p:sp>
      <p:sp>
        <p:nvSpPr>
          <p:cNvPr id="14" name="文本占位符 21"/>
          <p:cNvSpPr>
            <a:spLocks noGrp="1"/>
          </p:cNvSpPr>
          <p:nvPr>
            <p:ph type="body" sz="quarter" idx="17" hasCustomPrompt="1"/>
          </p:nvPr>
        </p:nvSpPr>
        <p:spPr>
          <a:xfrm>
            <a:off x="2412987" y="5210064"/>
            <a:ext cx="1078685" cy="833438"/>
          </a:xfrm>
        </p:spPr>
        <p:txBody>
          <a:bodyPr anchor="ctr">
            <a:noAutofit/>
          </a:bodyPr>
          <a:lstStyle>
            <a:lvl1pPr marL="0" indent="0" algn="ctr">
              <a:buNone/>
              <a:defRPr sz="150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点击输入文本</a:t>
            </a:r>
          </a:p>
        </p:txBody>
      </p:sp>
      <p:sp>
        <p:nvSpPr>
          <p:cNvPr id="15" name="文本占位符 21"/>
          <p:cNvSpPr>
            <a:spLocks noGrp="1"/>
          </p:cNvSpPr>
          <p:nvPr>
            <p:ph type="body" sz="quarter" idx="18" hasCustomPrompt="1"/>
          </p:nvPr>
        </p:nvSpPr>
        <p:spPr>
          <a:xfrm>
            <a:off x="989000" y="5210064"/>
            <a:ext cx="1078685" cy="833438"/>
          </a:xfrm>
        </p:spPr>
        <p:txBody>
          <a:bodyPr anchor="ctr">
            <a:noAutofit/>
          </a:bodyPr>
          <a:lstStyle>
            <a:lvl1pPr marL="0" indent="0" algn="ctr">
              <a:buNone/>
              <a:defRPr sz="150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点击输入文本</a:t>
            </a:r>
          </a:p>
        </p:txBody>
      </p:sp>
      <p:sp>
        <p:nvSpPr>
          <p:cNvPr id="16" name="文本占位符 21"/>
          <p:cNvSpPr>
            <a:spLocks noGrp="1"/>
          </p:cNvSpPr>
          <p:nvPr>
            <p:ph type="body" sz="quarter" idx="19" hasCustomPrompt="1"/>
          </p:nvPr>
        </p:nvSpPr>
        <p:spPr>
          <a:xfrm>
            <a:off x="5692669" y="5210064"/>
            <a:ext cx="1078685" cy="833438"/>
          </a:xfrm>
        </p:spPr>
        <p:txBody>
          <a:bodyPr anchor="ctr">
            <a:noAutofit/>
          </a:bodyPr>
          <a:lstStyle>
            <a:lvl1pPr marL="0" indent="0" algn="ctr">
              <a:buNone/>
              <a:defRPr sz="150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点击输入文本</a:t>
            </a:r>
          </a:p>
        </p:txBody>
      </p:sp>
      <p:sp>
        <p:nvSpPr>
          <p:cNvPr id="17" name="文本占位符 21"/>
          <p:cNvSpPr>
            <a:spLocks noGrp="1"/>
          </p:cNvSpPr>
          <p:nvPr>
            <p:ph type="body" sz="quarter" idx="20" hasCustomPrompt="1"/>
          </p:nvPr>
        </p:nvSpPr>
        <p:spPr>
          <a:xfrm>
            <a:off x="7116657" y="5210064"/>
            <a:ext cx="1078685" cy="833438"/>
          </a:xfrm>
        </p:spPr>
        <p:txBody>
          <a:bodyPr anchor="ctr">
            <a:noAutofit/>
          </a:bodyPr>
          <a:lstStyle>
            <a:lvl1pPr marL="0" indent="0" algn="ctr">
              <a:buNone/>
              <a:defRPr sz="1500">
                <a:solidFill>
                  <a:schemeClr val="bg1">
                    <a:lumMod val="50000"/>
                  </a:schemeClr>
                </a:solidFill>
                <a:latin typeface="华文楷体" panose="02010600040101010101" pitchFamily="2" charset="-122"/>
                <a:ea typeface="华文楷体" panose="02010600040101010101" pitchFamily="2" charset="-122"/>
              </a:defRPr>
            </a:lvl1pPr>
          </a:lstStyle>
          <a:p>
            <a:pPr lvl="0"/>
            <a:r>
              <a:rPr lang="zh-CN" altLang="en-US" dirty="0"/>
              <a:t>点击输入文本</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F1398660-C6C1-4805-B9A2-70A7B73FD231}" type="datetimeFigureOut">
              <a:rPr lang="zh-CN" altLang="en-US" smtClean="0"/>
              <a:t>2021/5/1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5508DC4-7D18-461C-88A3-D8D40B31D060}" type="slidenum">
              <a:rPr lang="zh-CN" altLang="en-US" smtClean="0"/>
              <a:t>‹#›</a:t>
            </a:fld>
            <a:endParaRPr lang="zh-CN" altLang="en-US"/>
          </a:p>
        </p:txBody>
      </p:sp>
      <p:sp>
        <p:nvSpPr>
          <p:cNvPr id="7" name="文本占位符 10"/>
          <p:cNvSpPr>
            <a:spLocks noGrp="1"/>
          </p:cNvSpPr>
          <p:nvPr>
            <p:ph type="body" sz="quarter" idx="18" hasCustomPrompt="1"/>
          </p:nvPr>
        </p:nvSpPr>
        <p:spPr>
          <a:xfrm>
            <a:off x="1837887" y="2063671"/>
            <a:ext cx="3027584" cy="1560512"/>
          </a:xfrm>
        </p:spPr>
        <p:txBody>
          <a:bodyPr>
            <a:noAutofit/>
          </a:bodyPr>
          <a:lstStyle>
            <a:lvl1pPr marL="0" indent="273050">
              <a:buNone/>
              <a:defRPr sz="1500">
                <a:solidFill>
                  <a:schemeClr val="bg1"/>
                </a:solidFill>
                <a:latin typeface="华文楷体" panose="02010600040101010101" pitchFamily="2" charset="-122"/>
                <a:ea typeface="华文楷体" panose="02010600040101010101" pitchFamily="2" charset="-122"/>
              </a:defRPr>
            </a:lvl1pPr>
          </a:lstStyle>
          <a:p>
            <a:pPr lvl="0"/>
            <a:r>
              <a:rPr lang="zh-CN" altLang="en-US" dirty="0"/>
              <a:t>点击输入文本，点击输入文本，点击输入文本，点击输入文本，点击输入文本，点击输入文本，点击输入文本，点击输入文本。</a:t>
            </a:r>
          </a:p>
        </p:txBody>
      </p:sp>
      <p:sp>
        <p:nvSpPr>
          <p:cNvPr id="8" name="文本占位符 10"/>
          <p:cNvSpPr>
            <a:spLocks noGrp="1"/>
          </p:cNvSpPr>
          <p:nvPr>
            <p:ph type="body" sz="quarter" idx="19" hasCustomPrompt="1"/>
          </p:nvPr>
        </p:nvSpPr>
        <p:spPr>
          <a:xfrm>
            <a:off x="4362572" y="4210010"/>
            <a:ext cx="3027584" cy="1560512"/>
          </a:xfrm>
        </p:spPr>
        <p:txBody>
          <a:bodyPr>
            <a:noAutofit/>
          </a:bodyPr>
          <a:lstStyle>
            <a:lvl1pPr marL="0" indent="273050">
              <a:buNone/>
              <a:defRPr sz="1500">
                <a:solidFill>
                  <a:schemeClr val="bg1"/>
                </a:solidFill>
                <a:latin typeface="华文楷体" panose="02010600040101010101" pitchFamily="2" charset="-122"/>
                <a:ea typeface="华文楷体" panose="02010600040101010101" pitchFamily="2" charset="-122"/>
              </a:defRPr>
            </a:lvl1pPr>
          </a:lstStyle>
          <a:p>
            <a:pPr lvl="0"/>
            <a:r>
              <a:rPr lang="zh-CN" altLang="en-US" dirty="0"/>
              <a:t>点击输入文本，点击输入文本，点击输入文本，点击输入文本，点击输入文本，点击输入文本，点击输入文本，点击输入文本。</a:t>
            </a:r>
          </a:p>
        </p:txBody>
      </p:sp>
      <p:sp>
        <p:nvSpPr>
          <p:cNvPr id="11" name="文本占位符 21"/>
          <p:cNvSpPr>
            <a:spLocks noGrp="1"/>
          </p:cNvSpPr>
          <p:nvPr>
            <p:ph type="body" sz="quarter" idx="17" hasCustomPrompt="1"/>
          </p:nvPr>
        </p:nvSpPr>
        <p:spPr>
          <a:xfrm>
            <a:off x="4865471" y="810098"/>
            <a:ext cx="2897056" cy="477231"/>
          </a:xfrm>
        </p:spPr>
        <p:txBody>
          <a:bodyPr anchor="ctr">
            <a:noAutofit/>
          </a:bodyPr>
          <a:lstStyle>
            <a:lvl1pPr marL="0" indent="0" algn="ctr">
              <a:buNone/>
              <a:defRPr sz="3600" b="1">
                <a:solidFill>
                  <a:schemeClr val="tx1">
                    <a:lumMod val="50000"/>
                    <a:lumOff val="50000"/>
                  </a:schemeClr>
                </a:solidFill>
                <a:effectLst>
                  <a:reflection blurRad="6350" stA="55000" endA="300" endPos="45500" dir="5400000" sy="-100000" algn="bl" rotWithShape="0"/>
                </a:effectLst>
                <a:latin typeface="华文仿宋" panose="02010600040101010101" pitchFamily="2" charset="-122"/>
                <a:ea typeface="华文仿宋" panose="02010600040101010101" pitchFamily="2" charset="-122"/>
              </a:defRPr>
            </a:lvl1pPr>
          </a:lstStyle>
          <a:p>
            <a:pPr lvl="0"/>
            <a:r>
              <a:rPr lang="zh-CN" altLang="en-US" dirty="0"/>
              <a:t>点击输入文本</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E5FF"/>
            </a:gs>
            <a:gs pos="100000">
              <a:srgbClr val="CCECFF"/>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1398660-C6C1-4805-B9A2-70A7B73FD231}" type="datetimeFigureOut">
              <a:rPr lang="zh-CN" altLang="en-US" smtClean="0"/>
              <a:t>2021/5/1</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5508DC4-7D18-461C-88A3-D8D40B31D06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slide" Target="slide17.xml"/><Relationship Id="rId1" Type="http://schemas.openxmlformats.org/officeDocument/2006/relationships/slideLayout" Target="../slideLayouts/slideLayout6.xml"/><Relationship Id="rId6" Type="http://schemas.openxmlformats.org/officeDocument/2006/relationships/slide" Target="slide27.xml"/><Relationship Id="rId11" Type="http://schemas.openxmlformats.org/officeDocument/2006/relationships/image" Target="../media/image13.jpeg"/><Relationship Id="rId5" Type="http://schemas.openxmlformats.org/officeDocument/2006/relationships/image" Target="../media/image10.png"/><Relationship Id="rId10" Type="http://schemas.openxmlformats.org/officeDocument/2006/relationships/slide" Target="slide32.xml"/><Relationship Id="rId4" Type="http://schemas.openxmlformats.org/officeDocument/2006/relationships/slide" Target="slide25.xml"/><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9.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2.mp3"/><Relationship Id="rId1" Type="http://schemas.openxmlformats.org/officeDocument/2006/relationships/audio" Target="NULL" TargetMode="Externa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slide" Target="slide17.xml"/><Relationship Id="rId1" Type="http://schemas.openxmlformats.org/officeDocument/2006/relationships/slideLayout" Target="../slideLayouts/slideLayout6.xml"/><Relationship Id="rId6" Type="http://schemas.openxmlformats.org/officeDocument/2006/relationships/slide" Target="slide27.xml"/><Relationship Id="rId11" Type="http://schemas.openxmlformats.org/officeDocument/2006/relationships/image" Target="../media/image13.jpeg"/><Relationship Id="rId5" Type="http://schemas.openxmlformats.org/officeDocument/2006/relationships/image" Target="../media/image10.png"/><Relationship Id="rId10" Type="http://schemas.openxmlformats.org/officeDocument/2006/relationships/slide" Target="slide32.xml"/><Relationship Id="rId4" Type="http://schemas.openxmlformats.org/officeDocument/2006/relationships/slide" Target="slide25.xml"/><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slide" Target="slide17.xml"/><Relationship Id="rId1" Type="http://schemas.openxmlformats.org/officeDocument/2006/relationships/slideLayout" Target="../slideLayouts/slideLayout6.xml"/><Relationship Id="rId6" Type="http://schemas.openxmlformats.org/officeDocument/2006/relationships/slide" Target="slide27.xml"/><Relationship Id="rId11" Type="http://schemas.openxmlformats.org/officeDocument/2006/relationships/image" Target="../media/image13.jpeg"/><Relationship Id="rId5" Type="http://schemas.openxmlformats.org/officeDocument/2006/relationships/image" Target="../media/image10.png"/><Relationship Id="rId10" Type="http://schemas.openxmlformats.org/officeDocument/2006/relationships/slide" Target="slide32.xml"/><Relationship Id="rId4" Type="http://schemas.openxmlformats.org/officeDocument/2006/relationships/slide" Target="slide25.xml"/><Relationship Id="rId9"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slide" Target="slide17.xml"/><Relationship Id="rId1" Type="http://schemas.openxmlformats.org/officeDocument/2006/relationships/slideLayout" Target="../slideLayouts/slideLayout6.xml"/><Relationship Id="rId6" Type="http://schemas.openxmlformats.org/officeDocument/2006/relationships/slide" Target="slide27.xml"/><Relationship Id="rId11" Type="http://schemas.openxmlformats.org/officeDocument/2006/relationships/image" Target="../media/image13.jpeg"/><Relationship Id="rId5" Type="http://schemas.openxmlformats.org/officeDocument/2006/relationships/image" Target="../media/image10.png"/><Relationship Id="rId10" Type="http://schemas.openxmlformats.org/officeDocument/2006/relationships/slide" Target="slide32.xml"/><Relationship Id="rId4" Type="http://schemas.openxmlformats.org/officeDocument/2006/relationships/slide" Target="slide25.xml"/><Relationship Id="rId9" Type="http://schemas.openxmlformats.org/officeDocument/2006/relationships/image" Target="../media/image12.png"/></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slide" Target="slide17.xml"/><Relationship Id="rId1" Type="http://schemas.openxmlformats.org/officeDocument/2006/relationships/slideLayout" Target="../slideLayouts/slideLayout6.xml"/><Relationship Id="rId6" Type="http://schemas.openxmlformats.org/officeDocument/2006/relationships/slide" Target="slide27.xml"/><Relationship Id="rId11" Type="http://schemas.openxmlformats.org/officeDocument/2006/relationships/image" Target="../media/image13.jpeg"/><Relationship Id="rId5" Type="http://schemas.openxmlformats.org/officeDocument/2006/relationships/image" Target="../media/image10.png"/><Relationship Id="rId10" Type="http://schemas.openxmlformats.org/officeDocument/2006/relationships/slide" Target="slide32.xml"/><Relationship Id="rId4" Type="http://schemas.openxmlformats.org/officeDocument/2006/relationships/slide" Target="slide25.xml"/><Relationship Id="rId9" Type="http://schemas.openxmlformats.org/officeDocument/2006/relationships/image" Target="../media/image12.png"/></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6.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9.xml"/><Relationship Id="rId1" Type="http://schemas.openxmlformats.org/officeDocument/2006/relationships/tags" Target="../tags/tag5.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9.xml"/><Relationship Id="rId1" Type="http://schemas.openxmlformats.org/officeDocument/2006/relationships/tags" Target="../tags/tag6.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9.xml"/><Relationship Id="rId1" Type="http://schemas.openxmlformats.org/officeDocument/2006/relationships/tags" Target="../tags/tag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我们奇妙的世界">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812800" y="0"/>
            <a:ext cx="11520805" cy="693229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5D778406-0E60-4834-ABC5-441A351C2EFA}"/>
              </a:ext>
            </a:extLst>
          </p:cNvPr>
          <p:cNvGrpSpPr/>
          <p:nvPr/>
        </p:nvGrpSpPr>
        <p:grpSpPr>
          <a:xfrm>
            <a:off x="493985" y="1530714"/>
            <a:ext cx="3724775" cy="3966195"/>
            <a:chOff x="493985" y="1530714"/>
            <a:chExt cx="3724775" cy="3966195"/>
          </a:xfrm>
        </p:grpSpPr>
        <p:pic>
          <p:nvPicPr>
            <p:cNvPr id="10" name="图片 9">
              <a:extLst>
                <a:ext uri="{FF2B5EF4-FFF2-40B4-BE49-F238E27FC236}">
                  <a16:creationId xmlns:a16="http://schemas.microsoft.com/office/drawing/2014/main" id="{630B655E-FDBA-4027-81C3-17C279FD95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985" y="1530714"/>
              <a:ext cx="3724775" cy="3966195"/>
            </a:xfrm>
            <a:prstGeom prst="rect">
              <a:avLst/>
            </a:prstGeom>
          </p:spPr>
        </p:pic>
        <p:sp>
          <p:nvSpPr>
            <p:cNvPr id="11" name="矩形 10">
              <a:extLst>
                <a:ext uri="{FF2B5EF4-FFF2-40B4-BE49-F238E27FC236}">
                  <a16:creationId xmlns:a16="http://schemas.microsoft.com/office/drawing/2014/main" id="{C107878D-3679-4E85-8C33-214AA79E8409}"/>
                </a:ext>
              </a:extLst>
            </p:cNvPr>
            <p:cNvSpPr/>
            <p:nvPr/>
          </p:nvSpPr>
          <p:spPr>
            <a:xfrm>
              <a:off x="1434661" y="1655379"/>
              <a:ext cx="2559269" cy="63062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6748CC8E-DAF1-450D-95C3-1CC4D9C87435}"/>
              </a:ext>
            </a:extLst>
          </p:cNvPr>
          <p:cNvGrpSpPr/>
          <p:nvPr/>
        </p:nvGrpSpPr>
        <p:grpSpPr>
          <a:xfrm>
            <a:off x="4981904" y="1530713"/>
            <a:ext cx="3675464" cy="3966195"/>
            <a:chOff x="4981904" y="1530713"/>
            <a:chExt cx="3675464" cy="3966195"/>
          </a:xfrm>
        </p:grpSpPr>
        <p:pic>
          <p:nvPicPr>
            <p:cNvPr id="15" name="图片 14">
              <a:extLst>
                <a:ext uri="{FF2B5EF4-FFF2-40B4-BE49-F238E27FC236}">
                  <a16:creationId xmlns:a16="http://schemas.microsoft.com/office/drawing/2014/main" id="{1675D4F7-27F3-4C90-8443-E99DB78ED9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52"/>
            <a:stretch/>
          </p:blipFill>
          <p:spPr>
            <a:xfrm>
              <a:off x="4981904" y="1530713"/>
              <a:ext cx="3675464" cy="3966195"/>
            </a:xfrm>
            <a:prstGeom prst="rect">
              <a:avLst/>
            </a:prstGeom>
          </p:spPr>
        </p:pic>
        <p:sp>
          <p:nvSpPr>
            <p:cNvPr id="16" name="矩形 15">
              <a:extLst>
                <a:ext uri="{FF2B5EF4-FFF2-40B4-BE49-F238E27FC236}">
                  <a16:creationId xmlns:a16="http://schemas.microsoft.com/office/drawing/2014/main" id="{3AAE3EEA-E56E-4C9D-8D0D-E0E40471E6EE}"/>
                </a:ext>
              </a:extLst>
            </p:cNvPr>
            <p:cNvSpPr/>
            <p:nvPr/>
          </p:nvSpPr>
          <p:spPr>
            <a:xfrm>
              <a:off x="5307723" y="4188372"/>
              <a:ext cx="2758967" cy="63062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536319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FE5FF"/>
            </a:gs>
            <a:gs pos="54000">
              <a:schemeClr val="accent4">
                <a:lumMod val="20000"/>
                <a:lumOff val="80000"/>
              </a:schemeClr>
            </a:gs>
            <a:gs pos="100000">
              <a:srgbClr val="B9E6FF"/>
            </a:gs>
          </a:gsLst>
          <a:lin ang="5400000" scaled="0"/>
        </a:gradFill>
        <a:effectLst/>
      </p:bgPr>
    </p:bg>
    <p:spTree>
      <p:nvGrpSpPr>
        <p:cNvPr id="1" name=""/>
        <p:cNvGrpSpPr/>
        <p:nvPr/>
      </p:nvGrpSpPr>
      <p:grpSpPr>
        <a:xfrm>
          <a:off x="0" y="0"/>
          <a:ext cx="0" cy="0"/>
          <a:chOff x="0" y="0"/>
          <a:chExt cx="0" cy="0"/>
        </a:xfrm>
      </p:grpSpPr>
      <p:grpSp>
        <p:nvGrpSpPr>
          <p:cNvPr id="8" name="组合 7"/>
          <p:cNvGrpSpPr/>
          <p:nvPr/>
        </p:nvGrpSpPr>
        <p:grpSpPr>
          <a:xfrm>
            <a:off x="2731135" y="1000760"/>
            <a:ext cx="4543425" cy="945515"/>
            <a:chOff x="3399" y="2478"/>
            <a:chExt cx="7155" cy="1489"/>
          </a:xfrm>
        </p:grpSpPr>
        <p:sp>
          <p:nvSpPr>
            <p:cNvPr id="6" name="文本框 5"/>
            <p:cNvSpPr txBox="1"/>
            <p:nvPr/>
          </p:nvSpPr>
          <p:spPr>
            <a:xfrm>
              <a:off x="3576" y="2666"/>
              <a:ext cx="6978" cy="1222"/>
            </a:xfrm>
            <a:prstGeom prst="flowChartAlternateProcess">
              <a:avLst/>
            </a:prstGeom>
            <a:noFill/>
          </p:spPr>
          <p:txBody>
            <a:bodyPr wrap="square" rtlCol="0">
              <a:spAutoFit/>
            </a:bodyPr>
            <a:lstStyle/>
            <a:p>
              <a:r>
                <a:rPr lang="zh-CN" altLang="zh-CN" sz="4000">
                  <a:latin typeface="楷体" panose="02010609060101010101" charset="-122"/>
                  <a:ea typeface="楷体" panose="02010609060101010101" charset="-122"/>
                </a:rPr>
                <a:t>我们奇妙的世界</a:t>
              </a:r>
            </a:p>
          </p:txBody>
        </p:sp>
        <p:sp>
          <p:nvSpPr>
            <p:cNvPr id="7" name="流程图: 可选过程 6"/>
            <p:cNvSpPr/>
            <p:nvPr/>
          </p:nvSpPr>
          <p:spPr>
            <a:xfrm>
              <a:off x="3399" y="2478"/>
              <a:ext cx="6266" cy="1489"/>
            </a:xfrm>
            <a:prstGeom prst="flowChartAlternateProcess">
              <a:avLst/>
            </a:prstGeom>
            <a:noFill/>
            <a:ln w="28575">
              <a:solidFill>
                <a:schemeClr val="accent1">
                  <a:lumMod val="75000"/>
                </a:schemeClr>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1805940" y="2723515"/>
            <a:ext cx="2328545" cy="775970"/>
            <a:chOff x="3199" y="5133"/>
            <a:chExt cx="3667" cy="1222"/>
          </a:xfrm>
        </p:grpSpPr>
        <p:sp>
          <p:nvSpPr>
            <p:cNvPr id="9" name="文本框 8"/>
            <p:cNvSpPr txBox="1"/>
            <p:nvPr/>
          </p:nvSpPr>
          <p:spPr>
            <a:xfrm>
              <a:off x="3488" y="5133"/>
              <a:ext cx="3378" cy="1222"/>
            </a:xfrm>
            <a:prstGeom prst="flowChartAlternateProcess">
              <a:avLst/>
            </a:prstGeom>
            <a:noFill/>
          </p:spPr>
          <p:txBody>
            <a:bodyPr wrap="square" rtlCol="0">
              <a:spAutoFit/>
            </a:bodyPr>
            <a:lstStyle/>
            <a:p>
              <a:r>
                <a:rPr lang="zh-CN" altLang="en-US" sz="4000">
                  <a:latin typeface="楷体" panose="02010609060101010101" charset="-122"/>
                  <a:ea typeface="楷体" panose="02010609060101010101" charset="-122"/>
                </a:rPr>
                <a:t>天空</a:t>
              </a:r>
            </a:p>
          </p:txBody>
        </p:sp>
        <p:sp>
          <p:nvSpPr>
            <p:cNvPr id="11" name="流程图: 可选过程 10"/>
            <p:cNvSpPr/>
            <p:nvPr/>
          </p:nvSpPr>
          <p:spPr>
            <a:xfrm>
              <a:off x="3199" y="5133"/>
              <a:ext cx="2444" cy="1066"/>
            </a:xfrm>
            <a:prstGeom prst="flowChartAlternateProcess">
              <a:avLst/>
            </a:prstGeom>
            <a:noFill/>
            <a:ln w="28575">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033135" y="2723515"/>
            <a:ext cx="2602865" cy="775970"/>
            <a:chOff x="8123" y="5311"/>
            <a:chExt cx="4099" cy="1222"/>
          </a:xfrm>
        </p:grpSpPr>
        <p:sp>
          <p:nvSpPr>
            <p:cNvPr id="10" name="文本框 9"/>
            <p:cNvSpPr txBox="1"/>
            <p:nvPr/>
          </p:nvSpPr>
          <p:spPr>
            <a:xfrm>
              <a:off x="8377" y="5311"/>
              <a:ext cx="3845" cy="1222"/>
            </a:xfrm>
            <a:prstGeom prst="flowChartAlternateProcess">
              <a:avLst/>
            </a:prstGeom>
            <a:noFill/>
          </p:spPr>
          <p:txBody>
            <a:bodyPr wrap="square" rtlCol="0">
              <a:spAutoFit/>
            </a:bodyPr>
            <a:lstStyle/>
            <a:p>
              <a:r>
                <a:rPr lang="zh-CN" altLang="en-US" sz="4000">
                  <a:latin typeface="楷体" panose="02010609060101010101" charset="-122"/>
                  <a:ea typeface="楷体" panose="02010609060101010101" charset="-122"/>
                </a:rPr>
                <a:t>大地</a:t>
              </a:r>
            </a:p>
          </p:txBody>
        </p:sp>
        <p:sp>
          <p:nvSpPr>
            <p:cNvPr id="17" name="流程图: 可选过程 16"/>
            <p:cNvSpPr/>
            <p:nvPr/>
          </p:nvSpPr>
          <p:spPr>
            <a:xfrm>
              <a:off x="8123" y="5311"/>
              <a:ext cx="2444" cy="1066"/>
            </a:xfrm>
            <a:prstGeom prst="flowChartAlternateProcess">
              <a:avLst/>
            </a:prstGeom>
            <a:noFill/>
            <a:ln w="28575">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9" name="直接连接符 18"/>
          <p:cNvCxnSpPr>
            <a:endCxn id="11" idx="0"/>
          </p:cNvCxnSpPr>
          <p:nvPr/>
        </p:nvCxnSpPr>
        <p:spPr>
          <a:xfrm flipH="1">
            <a:off x="2581910" y="1960880"/>
            <a:ext cx="1100455" cy="762635"/>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 name="直接连接符 19"/>
          <p:cNvCxnSpPr>
            <a:endCxn id="17" idx="0"/>
          </p:cNvCxnSpPr>
          <p:nvPr/>
        </p:nvCxnSpPr>
        <p:spPr>
          <a:xfrm>
            <a:off x="5841365" y="1960880"/>
            <a:ext cx="967740" cy="762635"/>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par>
                                <p:cTn id="21" presetID="3"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147320" y="70485"/>
            <a:ext cx="8849360" cy="2554545"/>
          </a:xfrm>
          <a:prstGeom prst="rect">
            <a:avLst/>
          </a:prstGeom>
          <a:noFill/>
        </p:spPr>
        <p:txBody>
          <a:bodyPr wrap="square" rtlCol="0" anchor="t">
            <a:spAutoFit/>
          </a:bodyPr>
          <a:lstStyle/>
          <a:p>
            <a:r>
              <a:rPr lang="zh-CN" altLang="en-US" sz="4000" b="1" dirty="0">
                <a:effectLst>
                  <a:glow rad="228600">
                    <a:schemeClr val="accent2">
                      <a:satMod val="175000"/>
                      <a:alpha val="40000"/>
                    </a:schemeClr>
                  </a:glow>
                </a:effectLst>
                <a:latin typeface="楷体" panose="02010609060101010101" charset="-122"/>
                <a:ea typeface="楷体" panose="02010609060101010101" charset="-122"/>
              </a:rPr>
              <a:t>合作学习：</a:t>
            </a:r>
          </a:p>
          <a:p>
            <a:endParaRPr lang="en-US" altLang="zh-CN" sz="4000" b="1" dirty="0">
              <a:latin typeface="楷体" panose="02010609060101010101" charset="-122"/>
              <a:ea typeface="楷体" panose="02010609060101010101" charset="-122"/>
            </a:endParaRPr>
          </a:p>
          <a:p>
            <a:r>
              <a:rPr lang="zh-CN" altLang="en-US" sz="4000" b="1" dirty="0">
                <a:latin typeface="楷体" panose="02010609060101010101" charset="-122"/>
                <a:ea typeface="楷体" panose="02010609060101010101" charset="-122"/>
              </a:rPr>
              <a:t>再次默读课文，圈出作者写了天空和大地的哪些景物？同桌合作将景物找全。</a:t>
            </a:r>
          </a:p>
        </p:txBody>
      </p:sp>
      <p:grpSp>
        <p:nvGrpSpPr>
          <p:cNvPr id="8" name="组合 7"/>
          <p:cNvGrpSpPr/>
          <p:nvPr/>
        </p:nvGrpSpPr>
        <p:grpSpPr>
          <a:xfrm>
            <a:off x="2731135" y="3652520"/>
            <a:ext cx="4543425" cy="945515"/>
            <a:chOff x="3399" y="2478"/>
            <a:chExt cx="7155" cy="1489"/>
          </a:xfrm>
        </p:grpSpPr>
        <p:sp>
          <p:nvSpPr>
            <p:cNvPr id="6" name="文本框 5"/>
            <p:cNvSpPr txBox="1"/>
            <p:nvPr/>
          </p:nvSpPr>
          <p:spPr>
            <a:xfrm>
              <a:off x="3576" y="2666"/>
              <a:ext cx="6978" cy="1222"/>
            </a:xfrm>
            <a:prstGeom prst="flowChartAlternateProcess">
              <a:avLst/>
            </a:prstGeom>
            <a:noFill/>
          </p:spPr>
          <p:txBody>
            <a:bodyPr wrap="square" rtlCol="0">
              <a:spAutoFit/>
            </a:bodyPr>
            <a:lstStyle/>
            <a:p>
              <a:r>
                <a:rPr lang="zh-CN" altLang="zh-CN" sz="4000">
                  <a:latin typeface="楷体" panose="02010609060101010101" charset="-122"/>
                  <a:ea typeface="楷体" panose="02010609060101010101" charset="-122"/>
                </a:rPr>
                <a:t>我们奇妙的世界</a:t>
              </a:r>
            </a:p>
          </p:txBody>
        </p:sp>
        <p:sp>
          <p:nvSpPr>
            <p:cNvPr id="7" name="流程图: 可选过程 6"/>
            <p:cNvSpPr/>
            <p:nvPr/>
          </p:nvSpPr>
          <p:spPr>
            <a:xfrm>
              <a:off x="3399" y="2478"/>
              <a:ext cx="6266" cy="1489"/>
            </a:xfrm>
            <a:prstGeom prst="flowChartAlternateProcess">
              <a:avLst/>
            </a:prstGeom>
            <a:noFill/>
            <a:ln w="28575">
              <a:solidFill>
                <a:schemeClr val="accent1">
                  <a:lumMod val="75000"/>
                </a:schemeClr>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805940" y="5375275"/>
            <a:ext cx="2328545" cy="775970"/>
            <a:chOff x="3199" y="5133"/>
            <a:chExt cx="3667" cy="1222"/>
          </a:xfrm>
        </p:grpSpPr>
        <p:sp>
          <p:nvSpPr>
            <p:cNvPr id="9" name="文本框 8"/>
            <p:cNvSpPr txBox="1"/>
            <p:nvPr/>
          </p:nvSpPr>
          <p:spPr>
            <a:xfrm>
              <a:off x="3488" y="5133"/>
              <a:ext cx="3378" cy="1222"/>
            </a:xfrm>
            <a:prstGeom prst="flowChartAlternateProcess">
              <a:avLst/>
            </a:prstGeom>
            <a:noFill/>
          </p:spPr>
          <p:txBody>
            <a:bodyPr wrap="square" rtlCol="0">
              <a:spAutoFit/>
            </a:bodyPr>
            <a:lstStyle/>
            <a:p>
              <a:r>
                <a:rPr lang="zh-CN" altLang="en-US" sz="4000">
                  <a:latin typeface="楷体" panose="02010609060101010101" charset="-122"/>
                  <a:ea typeface="楷体" panose="02010609060101010101" charset="-122"/>
                </a:rPr>
                <a:t>天空</a:t>
              </a:r>
            </a:p>
          </p:txBody>
        </p:sp>
        <p:sp>
          <p:nvSpPr>
            <p:cNvPr id="11" name="流程图: 可选过程 10"/>
            <p:cNvSpPr/>
            <p:nvPr/>
          </p:nvSpPr>
          <p:spPr>
            <a:xfrm>
              <a:off x="3199" y="5133"/>
              <a:ext cx="2444" cy="1066"/>
            </a:xfrm>
            <a:prstGeom prst="flowChartAlternateProcess">
              <a:avLst/>
            </a:prstGeom>
            <a:noFill/>
            <a:ln w="28575">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9" name="直接连接符 18"/>
          <p:cNvCxnSpPr/>
          <p:nvPr/>
        </p:nvCxnSpPr>
        <p:spPr>
          <a:xfrm flipH="1">
            <a:off x="2581910" y="4612640"/>
            <a:ext cx="1100455" cy="762635"/>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841365" y="4612640"/>
            <a:ext cx="967740" cy="762635"/>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6033135" y="5375275"/>
            <a:ext cx="2602865" cy="775970"/>
            <a:chOff x="8123" y="5311"/>
            <a:chExt cx="4099" cy="1222"/>
          </a:xfrm>
        </p:grpSpPr>
        <p:sp>
          <p:nvSpPr>
            <p:cNvPr id="10" name="文本框 9"/>
            <p:cNvSpPr txBox="1"/>
            <p:nvPr/>
          </p:nvSpPr>
          <p:spPr>
            <a:xfrm>
              <a:off x="8377" y="5311"/>
              <a:ext cx="3845" cy="1222"/>
            </a:xfrm>
            <a:prstGeom prst="flowChartAlternateProcess">
              <a:avLst/>
            </a:prstGeom>
            <a:noFill/>
          </p:spPr>
          <p:txBody>
            <a:bodyPr wrap="square" rtlCol="0">
              <a:spAutoFit/>
            </a:bodyPr>
            <a:lstStyle/>
            <a:p>
              <a:r>
                <a:rPr lang="zh-CN" altLang="en-US" sz="4000">
                  <a:latin typeface="楷体" panose="02010609060101010101" charset="-122"/>
                  <a:ea typeface="楷体" panose="02010609060101010101" charset="-122"/>
                </a:rPr>
                <a:t>大地</a:t>
              </a:r>
            </a:p>
          </p:txBody>
        </p:sp>
        <p:sp>
          <p:nvSpPr>
            <p:cNvPr id="17" name="流程图: 可选过程 16"/>
            <p:cNvSpPr/>
            <p:nvPr/>
          </p:nvSpPr>
          <p:spPr>
            <a:xfrm>
              <a:off x="8123" y="5311"/>
              <a:ext cx="2444" cy="1066"/>
            </a:xfrm>
            <a:prstGeom prst="flowChartAlternateProcess">
              <a:avLst/>
            </a:prstGeom>
            <a:noFill/>
            <a:ln w="28575">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C8C0466F-7557-412F-BBB3-DF3BDF0667C1}"/>
              </a:ext>
            </a:extLst>
          </p:cNvPr>
          <p:cNvGrpSpPr/>
          <p:nvPr/>
        </p:nvGrpSpPr>
        <p:grpSpPr>
          <a:xfrm>
            <a:off x="1714500" y="477520"/>
            <a:ext cx="6830060" cy="2498725"/>
            <a:chOff x="1805940" y="3652520"/>
            <a:chExt cx="6830060" cy="2498725"/>
          </a:xfrm>
        </p:grpSpPr>
        <p:grpSp>
          <p:nvGrpSpPr>
            <p:cNvPr id="9" name="组合 8">
              <a:extLst>
                <a:ext uri="{FF2B5EF4-FFF2-40B4-BE49-F238E27FC236}">
                  <a16:creationId xmlns:a16="http://schemas.microsoft.com/office/drawing/2014/main" id="{9EF8FC32-C1A3-4837-B998-03EE00EFE26F}"/>
                </a:ext>
              </a:extLst>
            </p:cNvPr>
            <p:cNvGrpSpPr/>
            <p:nvPr/>
          </p:nvGrpSpPr>
          <p:grpSpPr>
            <a:xfrm>
              <a:off x="2731135" y="3652520"/>
              <a:ext cx="4543425" cy="945515"/>
              <a:chOff x="3399" y="2478"/>
              <a:chExt cx="7155" cy="1489"/>
            </a:xfrm>
          </p:grpSpPr>
          <p:sp>
            <p:nvSpPr>
              <p:cNvPr id="10" name="文本框 9">
                <a:extLst>
                  <a:ext uri="{FF2B5EF4-FFF2-40B4-BE49-F238E27FC236}">
                    <a16:creationId xmlns:a16="http://schemas.microsoft.com/office/drawing/2014/main" id="{61A744A6-E5D8-4F17-9D48-EFEC8238EE94}"/>
                  </a:ext>
                </a:extLst>
              </p:cNvPr>
              <p:cNvSpPr txBox="1"/>
              <p:nvPr/>
            </p:nvSpPr>
            <p:spPr>
              <a:xfrm>
                <a:off x="3576" y="2666"/>
                <a:ext cx="6978" cy="1222"/>
              </a:xfrm>
              <a:prstGeom prst="flowChartAlternateProcess">
                <a:avLst/>
              </a:prstGeom>
              <a:noFill/>
            </p:spPr>
            <p:txBody>
              <a:bodyPr wrap="square" rtlCol="0">
                <a:spAutoFit/>
              </a:bodyPr>
              <a:lstStyle/>
              <a:p>
                <a:r>
                  <a:rPr lang="zh-CN" altLang="zh-CN" sz="4000">
                    <a:latin typeface="楷体" panose="02010609060101010101" charset="-122"/>
                    <a:ea typeface="楷体" panose="02010609060101010101" charset="-122"/>
                  </a:rPr>
                  <a:t>我们奇妙的世界</a:t>
                </a:r>
              </a:p>
            </p:txBody>
          </p:sp>
          <p:sp>
            <p:nvSpPr>
              <p:cNvPr id="11" name="流程图: 可选过程 10">
                <a:extLst>
                  <a:ext uri="{FF2B5EF4-FFF2-40B4-BE49-F238E27FC236}">
                    <a16:creationId xmlns:a16="http://schemas.microsoft.com/office/drawing/2014/main" id="{14F98878-724A-4E16-8086-A81843D92E00}"/>
                  </a:ext>
                </a:extLst>
              </p:cNvPr>
              <p:cNvSpPr/>
              <p:nvPr/>
            </p:nvSpPr>
            <p:spPr>
              <a:xfrm>
                <a:off x="3399" y="2478"/>
                <a:ext cx="6266" cy="1489"/>
              </a:xfrm>
              <a:prstGeom prst="flowChartAlternateProcess">
                <a:avLst/>
              </a:prstGeom>
              <a:noFill/>
              <a:ln w="28575">
                <a:solidFill>
                  <a:schemeClr val="accent1">
                    <a:lumMod val="75000"/>
                  </a:schemeClr>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9F479E5B-CE7A-4293-8C76-3D9D44982C2C}"/>
                </a:ext>
              </a:extLst>
            </p:cNvPr>
            <p:cNvGrpSpPr/>
            <p:nvPr/>
          </p:nvGrpSpPr>
          <p:grpSpPr>
            <a:xfrm>
              <a:off x="1805940" y="5375275"/>
              <a:ext cx="2328545" cy="775970"/>
              <a:chOff x="3199" y="5133"/>
              <a:chExt cx="3667" cy="1222"/>
            </a:xfrm>
          </p:grpSpPr>
          <p:sp>
            <p:nvSpPr>
              <p:cNvPr id="13" name="文本框 12">
                <a:extLst>
                  <a:ext uri="{FF2B5EF4-FFF2-40B4-BE49-F238E27FC236}">
                    <a16:creationId xmlns:a16="http://schemas.microsoft.com/office/drawing/2014/main" id="{10013DFC-73D2-4651-8FF8-7970824DF4C1}"/>
                  </a:ext>
                </a:extLst>
              </p:cNvPr>
              <p:cNvSpPr txBox="1"/>
              <p:nvPr/>
            </p:nvSpPr>
            <p:spPr>
              <a:xfrm>
                <a:off x="3488" y="5133"/>
                <a:ext cx="3378" cy="1222"/>
              </a:xfrm>
              <a:prstGeom prst="flowChartAlternateProcess">
                <a:avLst/>
              </a:prstGeom>
              <a:noFill/>
            </p:spPr>
            <p:txBody>
              <a:bodyPr wrap="square" rtlCol="0">
                <a:spAutoFit/>
              </a:bodyPr>
              <a:lstStyle/>
              <a:p>
                <a:r>
                  <a:rPr lang="zh-CN" altLang="en-US" sz="4000">
                    <a:latin typeface="楷体" panose="02010609060101010101" charset="-122"/>
                    <a:ea typeface="楷体" panose="02010609060101010101" charset="-122"/>
                  </a:rPr>
                  <a:t>天空</a:t>
                </a:r>
              </a:p>
            </p:txBody>
          </p:sp>
          <p:sp>
            <p:nvSpPr>
              <p:cNvPr id="14" name="流程图: 可选过程 13">
                <a:extLst>
                  <a:ext uri="{FF2B5EF4-FFF2-40B4-BE49-F238E27FC236}">
                    <a16:creationId xmlns:a16="http://schemas.microsoft.com/office/drawing/2014/main" id="{D69AF9E1-9166-44C2-9241-EFA2CD6E93E2}"/>
                  </a:ext>
                </a:extLst>
              </p:cNvPr>
              <p:cNvSpPr/>
              <p:nvPr/>
            </p:nvSpPr>
            <p:spPr>
              <a:xfrm>
                <a:off x="3199" y="5133"/>
                <a:ext cx="2444" cy="1066"/>
              </a:xfrm>
              <a:prstGeom prst="flowChartAlternateProcess">
                <a:avLst/>
              </a:prstGeom>
              <a:noFill/>
              <a:ln w="28575">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4">
              <a:extLst>
                <a:ext uri="{FF2B5EF4-FFF2-40B4-BE49-F238E27FC236}">
                  <a16:creationId xmlns:a16="http://schemas.microsoft.com/office/drawing/2014/main" id="{7F11B4C4-12EB-4183-988D-D6C1E71FDCD7}"/>
                </a:ext>
              </a:extLst>
            </p:cNvPr>
            <p:cNvCxnSpPr/>
            <p:nvPr/>
          </p:nvCxnSpPr>
          <p:spPr>
            <a:xfrm flipH="1">
              <a:off x="2581910" y="4612640"/>
              <a:ext cx="1100455" cy="762635"/>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A6F2C2ED-48D4-4E86-A66A-768C5CE2AC93}"/>
                </a:ext>
              </a:extLst>
            </p:cNvPr>
            <p:cNvCxnSpPr/>
            <p:nvPr/>
          </p:nvCxnSpPr>
          <p:spPr>
            <a:xfrm>
              <a:off x="5841365" y="4612640"/>
              <a:ext cx="967740" cy="762635"/>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17" name="组合 16">
              <a:extLst>
                <a:ext uri="{FF2B5EF4-FFF2-40B4-BE49-F238E27FC236}">
                  <a16:creationId xmlns:a16="http://schemas.microsoft.com/office/drawing/2014/main" id="{4CE94A66-0E60-4358-B773-F270FC395F82}"/>
                </a:ext>
              </a:extLst>
            </p:cNvPr>
            <p:cNvGrpSpPr/>
            <p:nvPr/>
          </p:nvGrpSpPr>
          <p:grpSpPr>
            <a:xfrm>
              <a:off x="6033135" y="5375275"/>
              <a:ext cx="2602865" cy="775970"/>
              <a:chOff x="8123" y="5311"/>
              <a:chExt cx="4099" cy="1222"/>
            </a:xfrm>
          </p:grpSpPr>
          <p:sp>
            <p:nvSpPr>
              <p:cNvPr id="18" name="文本框 17">
                <a:extLst>
                  <a:ext uri="{FF2B5EF4-FFF2-40B4-BE49-F238E27FC236}">
                    <a16:creationId xmlns:a16="http://schemas.microsoft.com/office/drawing/2014/main" id="{FF2FB2B4-2575-4255-BB76-85447DA0CB17}"/>
                  </a:ext>
                </a:extLst>
              </p:cNvPr>
              <p:cNvSpPr txBox="1"/>
              <p:nvPr/>
            </p:nvSpPr>
            <p:spPr>
              <a:xfrm>
                <a:off x="8377" y="5311"/>
                <a:ext cx="3845" cy="1222"/>
              </a:xfrm>
              <a:prstGeom prst="flowChartAlternateProcess">
                <a:avLst/>
              </a:prstGeom>
              <a:noFill/>
            </p:spPr>
            <p:txBody>
              <a:bodyPr wrap="square" rtlCol="0">
                <a:spAutoFit/>
              </a:bodyPr>
              <a:lstStyle/>
              <a:p>
                <a:r>
                  <a:rPr lang="zh-CN" altLang="en-US" sz="4000">
                    <a:latin typeface="楷体" panose="02010609060101010101" charset="-122"/>
                    <a:ea typeface="楷体" panose="02010609060101010101" charset="-122"/>
                  </a:rPr>
                  <a:t>大地</a:t>
                </a:r>
              </a:p>
            </p:txBody>
          </p:sp>
          <p:sp>
            <p:nvSpPr>
              <p:cNvPr id="19" name="流程图: 可选过程 18">
                <a:extLst>
                  <a:ext uri="{FF2B5EF4-FFF2-40B4-BE49-F238E27FC236}">
                    <a16:creationId xmlns:a16="http://schemas.microsoft.com/office/drawing/2014/main" id="{2B6588F4-8ADA-4A00-850C-78A8D3BDDAC5}"/>
                  </a:ext>
                </a:extLst>
              </p:cNvPr>
              <p:cNvSpPr/>
              <p:nvPr/>
            </p:nvSpPr>
            <p:spPr>
              <a:xfrm>
                <a:off x="8123" y="5311"/>
                <a:ext cx="2444" cy="1066"/>
              </a:xfrm>
              <a:prstGeom prst="flowChartAlternateProcess">
                <a:avLst/>
              </a:prstGeom>
              <a:noFill/>
              <a:ln w="28575">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21" name="直接连接符 20">
            <a:extLst>
              <a:ext uri="{FF2B5EF4-FFF2-40B4-BE49-F238E27FC236}">
                <a16:creationId xmlns:a16="http://schemas.microsoft.com/office/drawing/2014/main" id="{E6B67206-2DF2-4655-A40B-E2EACACADB6D}"/>
              </a:ext>
            </a:extLst>
          </p:cNvPr>
          <p:cNvCxnSpPr/>
          <p:nvPr/>
        </p:nvCxnSpPr>
        <p:spPr>
          <a:xfrm flipH="1">
            <a:off x="716915" y="2877185"/>
            <a:ext cx="1100455" cy="762635"/>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596EC4EB-AE14-41C7-BFBD-4EC12E6BF217}"/>
              </a:ext>
            </a:extLst>
          </p:cNvPr>
          <p:cNvCxnSpPr>
            <a:cxnSpLocks/>
          </p:cNvCxnSpPr>
          <p:nvPr/>
        </p:nvCxnSpPr>
        <p:spPr>
          <a:xfrm flipH="1">
            <a:off x="1714501" y="2872060"/>
            <a:ext cx="448298" cy="76776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66FD7EA6-6D91-499B-92A1-6F38B45FD005}"/>
              </a:ext>
            </a:extLst>
          </p:cNvPr>
          <p:cNvCxnSpPr>
            <a:cxnSpLocks/>
            <a:endCxn id="24" idx="0"/>
          </p:cNvCxnSpPr>
          <p:nvPr/>
        </p:nvCxnSpPr>
        <p:spPr>
          <a:xfrm flipH="1">
            <a:off x="2549635" y="2864009"/>
            <a:ext cx="1268" cy="775811"/>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6DE382AD-F7D9-4903-B29C-89B466CE1D96}"/>
              </a:ext>
            </a:extLst>
          </p:cNvPr>
          <p:cNvCxnSpPr>
            <a:cxnSpLocks/>
          </p:cNvCxnSpPr>
          <p:nvPr/>
        </p:nvCxnSpPr>
        <p:spPr>
          <a:xfrm>
            <a:off x="2884967" y="2864009"/>
            <a:ext cx="493302" cy="775811"/>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B147F8FE-74A2-4625-83CE-78F09A1E91AF}"/>
              </a:ext>
            </a:extLst>
          </p:cNvPr>
          <p:cNvCxnSpPr>
            <a:cxnSpLocks/>
            <a:endCxn id="29" idx="0"/>
          </p:cNvCxnSpPr>
          <p:nvPr/>
        </p:nvCxnSpPr>
        <p:spPr>
          <a:xfrm>
            <a:off x="3224212" y="2877183"/>
            <a:ext cx="1213191" cy="762637"/>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矩形: 圆角 1">
            <a:extLst>
              <a:ext uri="{FF2B5EF4-FFF2-40B4-BE49-F238E27FC236}">
                <a16:creationId xmlns:a16="http://schemas.microsoft.com/office/drawing/2014/main" id="{A2EC3C45-090F-4142-846A-040B1D661766}"/>
              </a:ext>
            </a:extLst>
          </p:cNvPr>
          <p:cNvSpPr/>
          <p:nvPr/>
        </p:nvSpPr>
        <p:spPr>
          <a:xfrm>
            <a:off x="239407" y="3639820"/>
            <a:ext cx="809296"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太阳</a:t>
            </a:r>
          </a:p>
        </p:txBody>
      </p:sp>
      <p:sp>
        <p:nvSpPr>
          <p:cNvPr id="23" name="矩形: 圆角 22">
            <a:extLst>
              <a:ext uri="{FF2B5EF4-FFF2-40B4-BE49-F238E27FC236}">
                <a16:creationId xmlns:a16="http://schemas.microsoft.com/office/drawing/2014/main" id="{95674621-1AC0-4BD7-B02F-338112701506}"/>
              </a:ext>
            </a:extLst>
          </p:cNvPr>
          <p:cNvSpPr/>
          <p:nvPr/>
        </p:nvSpPr>
        <p:spPr>
          <a:xfrm>
            <a:off x="1201103" y="3639820"/>
            <a:ext cx="809296"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云彩</a:t>
            </a:r>
          </a:p>
        </p:txBody>
      </p:sp>
      <p:sp>
        <p:nvSpPr>
          <p:cNvPr id="24" name="矩形: 圆角 23">
            <a:extLst>
              <a:ext uri="{FF2B5EF4-FFF2-40B4-BE49-F238E27FC236}">
                <a16:creationId xmlns:a16="http://schemas.microsoft.com/office/drawing/2014/main" id="{CFFFC94E-32AA-4EC7-B382-4CC1C1ECC11A}"/>
              </a:ext>
            </a:extLst>
          </p:cNvPr>
          <p:cNvSpPr/>
          <p:nvPr/>
        </p:nvSpPr>
        <p:spPr>
          <a:xfrm>
            <a:off x="2144987" y="3639820"/>
            <a:ext cx="809296"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雨点</a:t>
            </a:r>
          </a:p>
        </p:txBody>
      </p:sp>
      <p:sp>
        <p:nvSpPr>
          <p:cNvPr id="28" name="矩形: 圆角 27">
            <a:extLst>
              <a:ext uri="{FF2B5EF4-FFF2-40B4-BE49-F238E27FC236}">
                <a16:creationId xmlns:a16="http://schemas.microsoft.com/office/drawing/2014/main" id="{BCBE38E1-5A6E-4344-AA2B-AFB17B58FC4E}"/>
              </a:ext>
            </a:extLst>
          </p:cNvPr>
          <p:cNvSpPr/>
          <p:nvPr/>
        </p:nvSpPr>
        <p:spPr>
          <a:xfrm>
            <a:off x="3079215" y="3640469"/>
            <a:ext cx="809296"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水洼</a:t>
            </a:r>
          </a:p>
        </p:txBody>
      </p:sp>
      <p:sp>
        <p:nvSpPr>
          <p:cNvPr id="29" name="矩形: 圆角 28">
            <a:extLst>
              <a:ext uri="{FF2B5EF4-FFF2-40B4-BE49-F238E27FC236}">
                <a16:creationId xmlns:a16="http://schemas.microsoft.com/office/drawing/2014/main" id="{E84810BC-FB53-4B8B-9EAF-20EF1C3F3603}"/>
              </a:ext>
            </a:extLst>
          </p:cNvPr>
          <p:cNvSpPr/>
          <p:nvPr/>
        </p:nvSpPr>
        <p:spPr>
          <a:xfrm>
            <a:off x="4032755" y="3639820"/>
            <a:ext cx="809296"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群星</a:t>
            </a:r>
          </a:p>
        </p:txBody>
      </p:sp>
      <p:cxnSp>
        <p:nvCxnSpPr>
          <p:cNvPr id="31" name="直接连接符 30">
            <a:extLst>
              <a:ext uri="{FF2B5EF4-FFF2-40B4-BE49-F238E27FC236}">
                <a16:creationId xmlns:a16="http://schemas.microsoft.com/office/drawing/2014/main" id="{5DF1F3F9-92AD-40CB-AC6B-63B683EE1056}"/>
              </a:ext>
            </a:extLst>
          </p:cNvPr>
          <p:cNvCxnSpPr>
            <a:cxnSpLocks/>
          </p:cNvCxnSpPr>
          <p:nvPr/>
        </p:nvCxnSpPr>
        <p:spPr>
          <a:xfrm flipH="1">
            <a:off x="5385206" y="2883260"/>
            <a:ext cx="845185" cy="76871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180BE80C-7421-4A90-BBF1-10F090DD7DB2}"/>
              </a:ext>
            </a:extLst>
          </p:cNvPr>
          <p:cNvCxnSpPr>
            <a:cxnSpLocks/>
          </p:cNvCxnSpPr>
          <p:nvPr/>
        </p:nvCxnSpPr>
        <p:spPr>
          <a:xfrm flipH="1">
            <a:off x="5994181" y="2872060"/>
            <a:ext cx="414448" cy="76776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B7BA0449-4EF7-4E02-8420-A52C95BE1E1D}"/>
              </a:ext>
            </a:extLst>
          </p:cNvPr>
          <p:cNvCxnSpPr>
            <a:cxnSpLocks/>
          </p:cNvCxnSpPr>
          <p:nvPr/>
        </p:nvCxnSpPr>
        <p:spPr>
          <a:xfrm flipH="1">
            <a:off x="6677679" y="2876159"/>
            <a:ext cx="1268" cy="775811"/>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6A230AF7-74E2-40FC-A4FC-714DD6CF9FF6}"/>
              </a:ext>
            </a:extLst>
          </p:cNvPr>
          <p:cNvCxnSpPr>
            <a:cxnSpLocks/>
          </p:cNvCxnSpPr>
          <p:nvPr/>
        </p:nvCxnSpPr>
        <p:spPr>
          <a:xfrm>
            <a:off x="6901778" y="2883260"/>
            <a:ext cx="493302" cy="775811"/>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267FDEBF-DB3D-44A2-9EFF-2DBC37717622}"/>
              </a:ext>
            </a:extLst>
          </p:cNvPr>
          <p:cNvCxnSpPr>
            <a:cxnSpLocks/>
          </p:cNvCxnSpPr>
          <p:nvPr/>
        </p:nvCxnSpPr>
        <p:spPr>
          <a:xfrm>
            <a:off x="7109870" y="2870595"/>
            <a:ext cx="1213191" cy="762637"/>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36" name="矩形: 圆角 35">
            <a:extLst>
              <a:ext uri="{FF2B5EF4-FFF2-40B4-BE49-F238E27FC236}">
                <a16:creationId xmlns:a16="http://schemas.microsoft.com/office/drawing/2014/main" id="{55454BAE-8F05-4F65-B6DD-CFDADB32C021}"/>
              </a:ext>
            </a:extLst>
          </p:cNvPr>
          <p:cNvSpPr/>
          <p:nvPr/>
        </p:nvSpPr>
        <p:spPr>
          <a:xfrm>
            <a:off x="4907697" y="3651970"/>
            <a:ext cx="674334"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植物</a:t>
            </a:r>
          </a:p>
        </p:txBody>
      </p:sp>
      <p:sp>
        <p:nvSpPr>
          <p:cNvPr id="37" name="矩形: 圆角 36">
            <a:extLst>
              <a:ext uri="{FF2B5EF4-FFF2-40B4-BE49-F238E27FC236}">
                <a16:creationId xmlns:a16="http://schemas.microsoft.com/office/drawing/2014/main" id="{A2931C26-6140-4B56-A9A1-018B0F7EBE87}"/>
              </a:ext>
            </a:extLst>
          </p:cNvPr>
          <p:cNvSpPr/>
          <p:nvPr/>
        </p:nvSpPr>
        <p:spPr>
          <a:xfrm>
            <a:off x="5671740" y="3639820"/>
            <a:ext cx="660441"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水果</a:t>
            </a:r>
          </a:p>
        </p:txBody>
      </p:sp>
      <p:sp>
        <p:nvSpPr>
          <p:cNvPr id="38" name="矩形: 圆角 37">
            <a:extLst>
              <a:ext uri="{FF2B5EF4-FFF2-40B4-BE49-F238E27FC236}">
                <a16:creationId xmlns:a16="http://schemas.microsoft.com/office/drawing/2014/main" id="{74C2BC8B-A427-492F-BE0B-CA8BD13C8CC2}"/>
              </a:ext>
            </a:extLst>
          </p:cNvPr>
          <p:cNvSpPr/>
          <p:nvPr/>
        </p:nvSpPr>
        <p:spPr>
          <a:xfrm>
            <a:off x="6418349" y="3651970"/>
            <a:ext cx="657905"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绿荫</a:t>
            </a:r>
          </a:p>
        </p:txBody>
      </p:sp>
      <p:sp>
        <p:nvSpPr>
          <p:cNvPr id="39" name="矩形: 圆角 38">
            <a:extLst>
              <a:ext uri="{FF2B5EF4-FFF2-40B4-BE49-F238E27FC236}">
                <a16:creationId xmlns:a16="http://schemas.microsoft.com/office/drawing/2014/main" id="{D7699C56-D75A-4C4D-9A17-76623E0FE9EE}"/>
              </a:ext>
            </a:extLst>
          </p:cNvPr>
          <p:cNvSpPr/>
          <p:nvPr/>
        </p:nvSpPr>
        <p:spPr>
          <a:xfrm>
            <a:off x="7156825" y="3659071"/>
            <a:ext cx="731824"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蝴蝶</a:t>
            </a:r>
          </a:p>
        </p:txBody>
      </p:sp>
      <p:sp>
        <p:nvSpPr>
          <p:cNvPr id="40" name="矩形: 圆角 39">
            <a:extLst>
              <a:ext uri="{FF2B5EF4-FFF2-40B4-BE49-F238E27FC236}">
                <a16:creationId xmlns:a16="http://schemas.microsoft.com/office/drawing/2014/main" id="{EB7935EB-3D37-4F91-9B22-F009796A3E19}"/>
              </a:ext>
            </a:extLst>
          </p:cNvPr>
          <p:cNvSpPr/>
          <p:nvPr/>
        </p:nvSpPr>
        <p:spPr>
          <a:xfrm>
            <a:off x="7963217" y="3659071"/>
            <a:ext cx="731824"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鸟儿</a:t>
            </a:r>
          </a:p>
        </p:txBody>
      </p:sp>
      <p:cxnSp>
        <p:nvCxnSpPr>
          <p:cNvPr id="43" name="直接连接符 42">
            <a:extLst>
              <a:ext uri="{FF2B5EF4-FFF2-40B4-BE49-F238E27FC236}">
                <a16:creationId xmlns:a16="http://schemas.microsoft.com/office/drawing/2014/main" id="{7E49DFE0-18C3-44A7-ADBD-CBC72E7FB41A}"/>
              </a:ext>
            </a:extLst>
          </p:cNvPr>
          <p:cNvCxnSpPr>
            <a:cxnSpLocks/>
            <a:stCxn id="19" idx="3"/>
          </p:cNvCxnSpPr>
          <p:nvPr/>
        </p:nvCxnSpPr>
        <p:spPr>
          <a:xfrm>
            <a:off x="7493635" y="2538730"/>
            <a:ext cx="438133" cy="225669"/>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D46F53E4-E6F4-4E35-86C9-655017D8E3D5}"/>
              </a:ext>
            </a:extLst>
          </p:cNvPr>
          <p:cNvCxnSpPr>
            <a:cxnSpLocks/>
            <a:stCxn id="19" idx="3"/>
          </p:cNvCxnSpPr>
          <p:nvPr/>
        </p:nvCxnSpPr>
        <p:spPr>
          <a:xfrm flipV="1">
            <a:off x="7493635" y="2327520"/>
            <a:ext cx="438133" cy="21121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6" name="矩形: 圆角 45">
            <a:extLst>
              <a:ext uri="{FF2B5EF4-FFF2-40B4-BE49-F238E27FC236}">
                <a16:creationId xmlns:a16="http://schemas.microsoft.com/office/drawing/2014/main" id="{BEAA0E1A-1055-4050-BF20-79A53A1DCDF2}"/>
              </a:ext>
            </a:extLst>
          </p:cNvPr>
          <p:cNvSpPr/>
          <p:nvPr/>
        </p:nvSpPr>
        <p:spPr>
          <a:xfrm>
            <a:off x="7910814" y="2616044"/>
            <a:ext cx="731824"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秋风</a:t>
            </a:r>
          </a:p>
        </p:txBody>
      </p:sp>
      <p:sp>
        <p:nvSpPr>
          <p:cNvPr id="47" name="矩形: 圆角 46">
            <a:extLst>
              <a:ext uri="{FF2B5EF4-FFF2-40B4-BE49-F238E27FC236}">
                <a16:creationId xmlns:a16="http://schemas.microsoft.com/office/drawing/2014/main" id="{E616B381-C5C3-4563-8A43-451289EE1760}"/>
              </a:ext>
            </a:extLst>
          </p:cNvPr>
          <p:cNvSpPr/>
          <p:nvPr/>
        </p:nvSpPr>
        <p:spPr>
          <a:xfrm>
            <a:off x="7910814" y="1973588"/>
            <a:ext cx="731824"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冰柱</a:t>
            </a:r>
          </a:p>
        </p:txBody>
      </p:sp>
    </p:spTree>
    <p:extLst>
      <p:ext uri="{BB962C8B-B14F-4D97-AF65-F5344CB8AC3E}">
        <p14:creationId xmlns:p14="http://schemas.microsoft.com/office/powerpoint/2010/main" val="408415796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24" grpId="0" animBg="1"/>
      <p:bldP spid="28" grpId="0" animBg="1"/>
      <p:bldP spid="29" grpId="0" animBg="1"/>
      <p:bldP spid="36" grpId="0" animBg="1"/>
      <p:bldP spid="37" grpId="0" animBg="1"/>
      <p:bldP spid="38" grpId="0" animBg="1"/>
      <p:bldP spid="39" grpId="0" animBg="1"/>
      <p:bldP spid="40" grpId="0" animBg="1"/>
      <p:bldP spid="46" grpId="0" animBg="1"/>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FE5FF"/>
            </a:gs>
            <a:gs pos="54000">
              <a:schemeClr val="accent4">
                <a:lumMod val="20000"/>
                <a:lumOff val="80000"/>
              </a:schemeClr>
            </a:gs>
            <a:gs pos="100000">
              <a:srgbClr val="B9E6FF"/>
            </a:gs>
          </a:gsLst>
          <a:lin ang="5400000" scaled="0"/>
        </a:gradFill>
        <a:effectLst/>
      </p:bgPr>
    </p:bg>
    <p:spTree>
      <p:nvGrpSpPr>
        <p:cNvPr id="1" name=""/>
        <p:cNvGrpSpPr/>
        <p:nvPr/>
      </p:nvGrpSpPr>
      <p:grpSpPr>
        <a:xfrm>
          <a:off x="0" y="0"/>
          <a:ext cx="0" cy="0"/>
          <a:chOff x="0" y="0"/>
          <a:chExt cx="0" cy="0"/>
        </a:xfrm>
      </p:grpSpPr>
      <p:pic>
        <p:nvPicPr>
          <p:cNvPr id="4" name="图片 3" descr="QQ图片20200505225044"/>
          <p:cNvPicPr>
            <a:picLocks noChangeAspect="1"/>
          </p:cNvPicPr>
          <p:nvPr/>
        </p:nvPicPr>
        <p:blipFill>
          <a:blip r:embed="rId2"/>
          <a:stretch>
            <a:fillRect/>
          </a:stretch>
        </p:blipFill>
        <p:spPr>
          <a:xfrm>
            <a:off x="0" y="629920"/>
            <a:ext cx="9144000" cy="559816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D5B567E-5507-4A9B-8C61-99843761B9D8}"/>
              </a:ext>
            </a:extLst>
          </p:cNvPr>
          <p:cNvGrpSpPr/>
          <p:nvPr/>
        </p:nvGrpSpPr>
        <p:grpSpPr>
          <a:xfrm>
            <a:off x="254647" y="1432560"/>
            <a:ext cx="8455634" cy="3703828"/>
            <a:chOff x="239407" y="477520"/>
            <a:chExt cx="8455634" cy="3703828"/>
          </a:xfrm>
        </p:grpSpPr>
        <p:grpSp>
          <p:nvGrpSpPr>
            <p:cNvPr id="20" name="组合 19">
              <a:extLst>
                <a:ext uri="{FF2B5EF4-FFF2-40B4-BE49-F238E27FC236}">
                  <a16:creationId xmlns:a16="http://schemas.microsoft.com/office/drawing/2014/main" id="{C8C0466F-7557-412F-BBB3-DF3BDF0667C1}"/>
                </a:ext>
              </a:extLst>
            </p:cNvPr>
            <p:cNvGrpSpPr/>
            <p:nvPr/>
          </p:nvGrpSpPr>
          <p:grpSpPr>
            <a:xfrm>
              <a:off x="1714500" y="477520"/>
              <a:ext cx="6830060" cy="2498725"/>
              <a:chOff x="1805940" y="3652520"/>
              <a:chExt cx="6830060" cy="2498725"/>
            </a:xfrm>
          </p:grpSpPr>
          <p:grpSp>
            <p:nvGrpSpPr>
              <p:cNvPr id="9" name="组合 8">
                <a:extLst>
                  <a:ext uri="{FF2B5EF4-FFF2-40B4-BE49-F238E27FC236}">
                    <a16:creationId xmlns:a16="http://schemas.microsoft.com/office/drawing/2014/main" id="{9EF8FC32-C1A3-4837-B998-03EE00EFE26F}"/>
                  </a:ext>
                </a:extLst>
              </p:cNvPr>
              <p:cNvGrpSpPr/>
              <p:nvPr/>
            </p:nvGrpSpPr>
            <p:grpSpPr>
              <a:xfrm>
                <a:off x="2731135" y="3652520"/>
                <a:ext cx="4543425" cy="945515"/>
                <a:chOff x="3399" y="2478"/>
                <a:chExt cx="7155" cy="1489"/>
              </a:xfrm>
            </p:grpSpPr>
            <p:sp>
              <p:nvSpPr>
                <p:cNvPr id="10" name="文本框 9">
                  <a:extLst>
                    <a:ext uri="{FF2B5EF4-FFF2-40B4-BE49-F238E27FC236}">
                      <a16:creationId xmlns:a16="http://schemas.microsoft.com/office/drawing/2014/main" id="{61A744A6-E5D8-4F17-9D48-EFEC8238EE94}"/>
                    </a:ext>
                  </a:extLst>
                </p:cNvPr>
                <p:cNvSpPr txBox="1"/>
                <p:nvPr/>
              </p:nvSpPr>
              <p:spPr>
                <a:xfrm>
                  <a:off x="3576" y="2666"/>
                  <a:ext cx="6978" cy="1222"/>
                </a:xfrm>
                <a:prstGeom prst="flowChartAlternateProcess">
                  <a:avLst/>
                </a:prstGeom>
                <a:noFill/>
              </p:spPr>
              <p:txBody>
                <a:bodyPr wrap="square" rtlCol="0">
                  <a:spAutoFit/>
                </a:bodyPr>
                <a:lstStyle/>
                <a:p>
                  <a:r>
                    <a:rPr lang="zh-CN" altLang="zh-CN" sz="4000" dirty="0">
                      <a:latin typeface="楷体" panose="02010609060101010101" charset="-122"/>
                      <a:ea typeface="楷体" panose="02010609060101010101" charset="-122"/>
                    </a:rPr>
                    <a:t>我们奇妙的世界</a:t>
                  </a:r>
                </a:p>
              </p:txBody>
            </p:sp>
            <p:sp>
              <p:nvSpPr>
                <p:cNvPr id="11" name="流程图: 可选过程 10">
                  <a:extLst>
                    <a:ext uri="{FF2B5EF4-FFF2-40B4-BE49-F238E27FC236}">
                      <a16:creationId xmlns:a16="http://schemas.microsoft.com/office/drawing/2014/main" id="{14F98878-724A-4E16-8086-A81843D92E00}"/>
                    </a:ext>
                  </a:extLst>
                </p:cNvPr>
                <p:cNvSpPr/>
                <p:nvPr/>
              </p:nvSpPr>
              <p:spPr>
                <a:xfrm>
                  <a:off x="3399" y="2478"/>
                  <a:ext cx="6266" cy="1489"/>
                </a:xfrm>
                <a:prstGeom prst="flowChartAlternateProcess">
                  <a:avLst/>
                </a:prstGeom>
                <a:noFill/>
                <a:ln w="28575">
                  <a:solidFill>
                    <a:schemeClr val="accent1">
                      <a:lumMod val="75000"/>
                    </a:schemeClr>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9F479E5B-CE7A-4293-8C76-3D9D44982C2C}"/>
                  </a:ext>
                </a:extLst>
              </p:cNvPr>
              <p:cNvGrpSpPr/>
              <p:nvPr/>
            </p:nvGrpSpPr>
            <p:grpSpPr>
              <a:xfrm>
                <a:off x="1805940" y="5375275"/>
                <a:ext cx="2328545" cy="775970"/>
                <a:chOff x="3199" y="5133"/>
                <a:chExt cx="3667" cy="1222"/>
              </a:xfrm>
            </p:grpSpPr>
            <p:sp>
              <p:nvSpPr>
                <p:cNvPr id="13" name="文本框 12">
                  <a:extLst>
                    <a:ext uri="{FF2B5EF4-FFF2-40B4-BE49-F238E27FC236}">
                      <a16:creationId xmlns:a16="http://schemas.microsoft.com/office/drawing/2014/main" id="{10013DFC-73D2-4651-8FF8-7970824DF4C1}"/>
                    </a:ext>
                  </a:extLst>
                </p:cNvPr>
                <p:cNvSpPr txBox="1"/>
                <p:nvPr/>
              </p:nvSpPr>
              <p:spPr>
                <a:xfrm>
                  <a:off x="3488" y="5133"/>
                  <a:ext cx="3378" cy="1222"/>
                </a:xfrm>
                <a:prstGeom prst="flowChartAlternateProcess">
                  <a:avLst/>
                </a:prstGeom>
                <a:noFill/>
              </p:spPr>
              <p:txBody>
                <a:bodyPr wrap="square" rtlCol="0">
                  <a:spAutoFit/>
                </a:bodyPr>
                <a:lstStyle/>
                <a:p>
                  <a:r>
                    <a:rPr lang="zh-CN" altLang="en-US" sz="4000">
                      <a:latin typeface="楷体" panose="02010609060101010101" charset="-122"/>
                      <a:ea typeface="楷体" panose="02010609060101010101" charset="-122"/>
                    </a:rPr>
                    <a:t>天空</a:t>
                  </a:r>
                </a:p>
              </p:txBody>
            </p:sp>
            <p:sp>
              <p:nvSpPr>
                <p:cNvPr id="14" name="流程图: 可选过程 13">
                  <a:extLst>
                    <a:ext uri="{FF2B5EF4-FFF2-40B4-BE49-F238E27FC236}">
                      <a16:creationId xmlns:a16="http://schemas.microsoft.com/office/drawing/2014/main" id="{D69AF9E1-9166-44C2-9241-EFA2CD6E93E2}"/>
                    </a:ext>
                  </a:extLst>
                </p:cNvPr>
                <p:cNvSpPr/>
                <p:nvPr/>
              </p:nvSpPr>
              <p:spPr>
                <a:xfrm>
                  <a:off x="3199" y="5133"/>
                  <a:ext cx="2444" cy="1066"/>
                </a:xfrm>
                <a:prstGeom prst="flowChartAlternateProcess">
                  <a:avLst/>
                </a:prstGeom>
                <a:noFill/>
                <a:ln w="28575">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4">
                <a:extLst>
                  <a:ext uri="{FF2B5EF4-FFF2-40B4-BE49-F238E27FC236}">
                    <a16:creationId xmlns:a16="http://schemas.microsoft.com/office/drawing/2014/main" id="{7F11B4C4-12EB-4183-988D-D6C1E71FDCD7}"/>
                  </a:ext>
                </a:extLst>
              </p:cNvPr>
              <p:cNvCxnSpPr/>
              <p:nvPr/>
            </p:nvCxnSpPr>
            <p:spPr>
              <a:xfrm flipH="1">
                <a:off x="2581910" y="4612640"/>
                <a:ext cx="1100455" cy="762635"/>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A6F2C2ED-48D4-4E86-A66A-768C5CE2AC93}"/>
                  </a:ext>
                </a:extLst>
              </p:cNvPr>
              <p:cNvCxnSpPr/>
              <p:nvPr/>
            </p:nvCxnSpPr>
            <p:spPr>
              <a:xfrm>
                <a:off x="5841365" y="4612640"/>
                <a:ext cx="967740" cy="762635"/>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17" name="组合 16">
                <a:extLst>
                  <a:ext uri="{FF2B5EF4-FFF2-40B4-BE49-F238E27FC236}">
                    <a16:creationId xmlns:a16="http://schemas.microsoft.com/office/drawing/2014/main" id="{4CE94A66-0E60-4358-B773-F270FC395F82}"/>
                  </a:ext>
                </a:extLst>
              </p:cNvPr>
              <p:cNvGrpSpPr/>
              <p:nvPr/>
            </p:nvGrpSpPr>
            <p:grpSpPr>
              <a:xfrm>
                <a:off x="6033135" y="5375275"/>
                <a:ext cx="2602865" cy="775970"/>
                <a:chOff x="8123" y="5311"/>
                <a:chExt cx="4099" cy="1222"/>
              </a:xfrm>
            </p:grpSpPr>
            <p:sp>
              <p:nvSpPr>
                <p:cNvPr id="18" name="文本框 17">
                  <a:extLst>
                    <a:ext uri="{FF2B5EF4-FFF2-40B4-BE49-F238E27FC236}">
                      <a16:creationId xmlns:a16="http://schemas.microsoft.com/office/drawing/2014/main" id="{FF2FB2B4-2575-4255-BB76-85447DA0CB17}"/>
                    </a:ext>
                  </a:extLst>
                </p:cNvPr>
                <p:cNvSpPr txBox="1"/>
                <p:nvPr/>
              </p:nvSpPr>
              <p:spPr>
                <a:xfrm>
                  <a:off x="8377" y="5311"/>
                  <a:ext cx="3845" cy="1222"/>
                </a:xfrm>
                <a:prstGeom prst="flowChartAlternateProcess">
                  <a:avLst/>
                </a:prstGeom>
                <a:noFill/>
              </p:spPr>
              <p:txBody>
                <a:bodyPr wrap="square" rtlCol="0">
                  <a:spAutoFit/>
                </a:bodyPr>
                <a:lstStyle/>
                <a:p>
                  <a:r>
                    <a:rPr lang="zh-CN" altLang="en-US" sz="4000">
                      <a:latin typeface="楷体" panose="02010609060101010101" charset="-122"/>
                      <a:ea typeface="楷体" panose="02010609060101010101" charset="-122"/>
                    </a:rPr>
                    <a:t>大地</a:t>
                  </a:r>
                </a:p>
              </p:txBody>
            </p:sp>
            <p:sp>
              <p:nvSpPr>
                <p:cNvPr id="19" name="流程图: 可选过程 18">
                  <a:extLst>
                    <a:ext uri="{FF2B5EF4-FFF2-40B4-BE49-F238E27FC236}">
                      <a16:creationId xmlns:a16="http://schemas.microsoft.com/office/drawing/2014/main" id="{2B6588F4-8ADA-4A00-850C-78A8D3BDDAC5}"/>
                    </a:ext>
                  </a:extLst>
                </p:cNvPr>
                <p:cNvSpPr/>
                <p:nvPr/>
              </p:nvSpPr>
              <p:spPr>
                <a:xfrm>
                  <a:off x="8123" y="5311"/>
                  <a:ext cx="2444" cy="1066"/>
                </a:xfrm>
                <a:prstGeom prst="flowChartAlternateProcess">
                  <a:avLst/>
                </a:prstGeom>
                <a:noFill/>
                <a:ln w="28575">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21" name="直接连接符 20">
              <a:extLst>
                <a:ext uri="{FF2B5EF4-FFF2-40B4-BE49-F238E27FC236}">
                  <a16:creationId xmlns:a16="http://schemas.microsoft.com/office/drawing/2014/main" id="{E6B67206-2DF2-4655-A40B-E2EACACADB6D}"/>
                </a:ext>
              </a:extLst>
            </p:cNvPr>
            <p:cNvCxnSpPr/>
            <p:nvPr/>
          </p:nvCxnSpPr>
          <p:spPr>
            <a:xfrm flipH="1">
              <a:off x="716915" y="2877185"/>
              <a:ext cx="1100455" cy="762635"/>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596EC4EB-AE14-41C7-BFBD-4EC12E6BF217}"/>
                </a:ext>
              </a:extLst>
            </p:cNvPr>
            <p:cNvCxnSpPr>
              <a:cxnSpLocks/>
            </p:cNvCxnSpPr>
            <p:nvPr/>
          </p:nvCxnSpPr>
          <p:spPr>
            <a:xfrm flipH="1">
              <a:off x="1714501" y="2872060"/>
              <a:ext cx="448298" cy="76776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66FD7EA6-6D91-499B-92A1-6F38B45FD005}"/>
                </a:ext>
              </a:extLst>
            </p:cNvPr>
            <p:cNvCxnSpPr>
              <a:cxnSpLocks/>
              <a:endCxn id="24" idx="0"/>
            </p:cNvCxnSpPr>
            <p:nvPr/>
          </p:nvCxnSpPr>
          <p:spPr>
            <a:xfrm flipH="1">
              <a:off x="2549635" y="2864009"/>
              <a:ext cx="1268" cy="775811"/>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6DE382AD-F7D9-4903-B29C-89B466CE1D96}"/>
                </a:ext>
              </a:extLst>
            </p:cNvPr>
            <p:cNvCxnSpPr>
              <a:cxnSpLocks/>
            </p:cNvCxnSpPr>
            <p:nvPr/>
          </p:nvCxnSpPr>
          <p:spPr>
            <a:xfrm>
              <a:off x="2884967" y="2864009"/>
              <a:ext cx="493302" cy="775811"/>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B147F8FE-74A2-4625-83CE-78F09A1E91AF}"/>
                </a:ext>
              </a:extLst>
            </p:cNvPr>
            <p:cNvCxnSpPr>
              <a:cxnSpLocks/>
              <a:endCxn id="29" idx="0"/>
            </p:cNvCxnSpPr>
            <p:nvPr/>
          </p:nvCxnSpPr>
          <p:spPr>
            <a:xfrm>
              <a:off x="3224212" y="2877183"/>
              <a:ext cx="1213191" cy="762637"/>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矩形: 圆角 1">
              <a:extLst>
                <a:ext uri="{FF2B5EF4-FFF2-40B4-BE49-F238E27FC236}">
                  <a16:creationId xmlns:a16="http://schemas.microsoft.com/office/drawing/2014/main" id="{A2EC3C45-090F-4142-846A-040B1D661766}"/>
                </a:ext>
              </a:extLst>
            </p:cNvPr>
            <p:cNvSpPr/>
            <p:nvPr/>
          </p:nvSpPr>
          <p:spPr>
            <a:xfrm>
              <a:off x="239407" y="3639820"/>
              <a:ext cx="809296"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太阳</a:t>
              </a:r>
            </a:p>
          </p:txBody>
        </p:sp>
        <p:sp>
          <p:nvSpPr>
            <p:cNvPr id="23" name="矩形: 圆角 22">
              <a:extLst>
                <a:ext uri="{FF2B5EF4-FFF2-40B4-BE49-F238E27FC236}">
                  <a16:creationId xmlns:a16="http://schemas.microsoft.com/office/drawing/2014/main" id="{95674621-1AC0-4BD7-B02F-338112701506}"/>
                </a:ext>
              </a:extLst>
            </p:cNvPr>
            <p:cNvSpPr/>
            <p:nvPr/>
          </p:nvSpPr>
          <p:spPr>
            <a:xfrm>
              <a:off x="1201103" y="3639820"/>
              <a:ext cx="809296"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云彩</a:t>
              </a:r>
            </a:p>
          </p:txBody>
        </p:sp>
        <p:sp>
          <p:nvSpPr>
            <p:cNvPr id="24" name="矩形: 圆角 23">
              <a:extLst>
                <a:ext uri="{FF2B5EF4-FFF2-40B4-BE49-F238E27FC236}">
                  <a16:creationId xmlns:a16="http://schemas.microsoft.com/office/drawing/2014/main" id="{CFFFC94E-32AA-4EC7-B382-4CC1C1ECC11A}"/>
                </a:ext>
              </a:extLst>
            </p:cNvPr>
            <p:cNvSpPr/>
            <p:nvPr/>
          </p:nvSpPr>
          <p:spPr>
            <a:xfrm>
              <a:off x="2144987" y="3639820"/>
              <a:ext cx="809296"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雨点</a:t>
              </a:r>
            </a:p>
          </p:txBody>
        </p:sp>
        <p:sp>
          <p:nvSpPr>
            <p:cNvPr id="28" name="矩形: 圆角 27">
              <a:extLst>
                <a:ext uri="{FF2B5EF4-FFF2-40B4-BE49-F238E27FC236}">
                  <a16:creationId xmlns:a16="http://schemas.microsoft.com/office/drawing/2014/main" id="{BCBE38E1-5A6E-4344-AA2B-AFB17B58FC4E}"/>
                </a:ext>
              </a:extLst>
            </p:cNvPr>
            <p:cNvSpPr/>
            <p:nvPr/>
          </p:nvSpPr>
          <p:spPr>
            <a:xfrm>
              <a:off x="3079215" y="3640469"/>
              <a:ext cx="809296"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水洼</a:t>
              </a:r>
            </a:p>
          </p:txBody>
        </p:sp>
        <p:sp>
          <p:nvSpPr>
            <p:cNvPr id="29" name="矩形: 圆角 28">
              <a:extLst>
                <a:ext uri="{FF2B5EF4-FFF2-40B4-BE49-F238E27FC236}">
                  <a16:creationId xmlns:a16="http://schemas.microsoft.com/office/drawing/2014/main" id="{E84810BC-FB53-4B8B-9EAF-20EF1C3F3603}"/>
                </a:ext>
              </a:extLst>
            </p:cNvPr>
            <p:cNvSpPr/>
            <p:nvPr/>
          </p:nvSpPr>
          <p:spPr>
            <a:xfrm>
              <a:off x="4032755" y="3639820"/>
              <a:ext cx="809296"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群星</a:t>
              </a:r>
            </a:p>
          </p:txBody>
        </p:sp>
        <p:cxnSp>
          <p:nvCxnSpPr>
            <p:cNvPr id="31" name="直接连接符 30">
              <a:extLst>
                <a:ext uri="{FF2B5EF4-FFF2-40B4-BE49-F238E27FC236}">
                  <a16:creationId xmlns:a16="http://schemas.microsoft.com/office/drawing/2014/main" id="{5DF1F3F9-92AD-40CB-AC6B-63B683EE1056}"/>
                </a:ext>
              </a:extLst>
            </p:cNvPr>
            <p:cNvCxnSpPr>
              <a:cxnSpLocks/>
            </p:cNvCxnSpPr>
            <p:nvPr/>
          </p:nvCxnSpPr>
          <p:spPr>
            <a:xfrm flipH="1">
              <a:off x="5385206" y="2883260"/>
              <a:ext cx="845185" cy="76871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180BE80C-7421-4A90-BBF1-10F090DD7DB2}"/>
                </a:ext>
              </a:extLst>
            </p:cNvPr>
            <p:cNvCxnSpPr>
              <a:cxnSpLocks/>
            </p:cNvCxnSpPr>
            <p:nvPr/>
          </p:nvCxnSpPr>
          <p:spPr>
            <a:xfrm flipH="1">
              <a:off x="5994181" y="2872060"/>
              <a:ext cx="414448" cy="76776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B7BA0449-4EF7-4E02-8420-A52C95BE1E1D}"/>
                </a:ext>
              </a:extLst>
            </p:cNvPr>
            <p:cNvCxnSpPr>
              <a:cxnSpLocks/>
            </p:cNvCxnSpPr>
            <p:nvPr/>
          </p:nvCxnSpPr>
          <p:spPr>
            <a:xfrm flipH="1">
              <a:off x="6677679" y="2876159"/>
              <a:ext cx="1268" cy="775811"/>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6A230AF7-74E2-40FC-A4FC-714DD6CF9FF6}"/>
                </a:ext>
              </a:extLst>
            </p:cNvPr>
            <p:cNvCxnSpPr>
              <a:cxnSpLocks/>
            </p:cNvCxnSpPr>
            <p:nvPr/>
          </p:nvCxnSpPr>
          <p:spPr>
            <a:xfrm>
              <a:off x="6901778" y="2883260"/>
              <a:ext cx="493302" cy="775811"/>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267FDEBF-DB3D-44A2-9EFF-2DBC37717622}"/>
                </a:ext>
              </a:extLst>
            </p:cNvPr>
            <p:cNvCxnSpPr>
              <a:cxnSpLocks/>
            </p:cNvCxnSpPr>
            <p:nvPr/>
          </p:nvCxnSpPr>
          <p:spPr>
            <a:xfrm>
              <a:off x="7109870" y="2870595"/>
              <a:ext cx="1213191" cy="762637"/>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36" name="矩形: 圆角 35">
              <a:extLst>
                <a:ext uri="{FF2B5EF4-FFF2-40B4-BE49-F238E27FC236}">
                  <a16:creationId xmlns:a16="http://schemas.microsoft.com/office/drawing/2014/main" id="{55454BAE-8F05-4F65-B6DD-CFDADB32C021}"/>
                </a:ext>
              </a:extLst>
            </p:cNvPr>
            <p:cNvSpPr/>
            <p:nvPr/>
          </p:nvSpPr>
          <p:spPr>
            <a:xfrm>
              <a:off x="4907697" y="3651970"/>
              <a:ext cx="674334"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植物</a:t>
              </a:r>
            </a:p>
          </p:txBody>
        </p:sp>
        <p:sp>
          <p:nvSpPr>
            <p:cNvPr id="37" name="矩形: 圆角 36">
              <a:extLst>
                <a:ext uri="{FF2B5EF4-FFF2-40B4-BE49-F238E27FC236}">
                  <a16:creationId xmlns:a16="http://schemas.microsoft.com/office/drawing/2014/main" id="{A2931C26-6140-4B56-A9A1-018B0F7EBE87}"/>
                </a:ext>
              </a:extLst>
            </p:cNvPr>
            <p:cNvSpPr/>
            <p:nvPr/>
          </p:nvSpPr>
          <p:spPr>
            <a:xfrm>
              <a:off x="5671740" y="3639820"/>
              <a:ext cx="660441"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水果</a:t>
              </a:r>
            </a:p>
          </p:txBody>
        </p:sp>
        <p:sp>
          <p:nvSpPr>
            <p:cNvPr id="38" name="矩形: 圆角 37">
              <a:extLst>
                <a:ext uri="{FF2B5EF4-FFF2-40B4-BE49-F238E27FC236}">
                  <a16:creationId xmlns:a16="http://schemas.microsoft.com/office/drawing/2014/main" id="{74C2BC8B-A427-492F-BE0B-CA8BD13C8CC2}"/>
                </a:ext>
              </a:extLst>
            </p:cNvPr>
            <p:cNvSpPr/>
            <p:nvPr/>
          </p:nvSpPr>
          <p:spPr>
            <a:xfrm>
              <a:off x="6418349" y="3651970"/>
              <a:ext cx="657905"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绿荫</a:t>
              </a:r>
            </a:p>
          </p:txBody>
        </p:sp>
        <p:sp>
          <p:nvSpPr>
            <p:cNvPr id="39" name="矩形: 圆角 38">
              <a:extLst>
                <a:ext uri="{FF2B5EF4-FFF2-40B4-BE49-F238E27FC236}">
                  <a16:creationId xmlns:a16="http://schemas.microsoft.com/office/drawing/2014/main" id="{D7699C56-D75A-4C4D-9A17-76623E0FE9EE}"/>
                </a:ext>
              </a:extLst>
            </p:cNvPr>
            <p:cNvSpPr/>
            <p:nvPr/>
          </p:nvSpPr>
          <p:spPr>
            <a:xfrm>
              <a:off x="7156825" y="3659071"/>
              <a:ext cx="731824"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蝴蝶</a:t>
              </a:r>
            </a:p>
          </p:txBody>
        </p:sp>
        <p:sp>
          <p:nvSpPr>
            <p:cNvPr id="40" name="矩形: 圆角 39">
              <a:extLst>
                <a:ext uri="{FF2B5EF4-FFF2-40B4-BE49-F238E27FC236}">
                  <a16:creationId xmlns:a16="http://schemas.microsoft.com/office/drawing/2014/main" id="{EB7935EB-3D37-4F91-9B22-F009796A3E19}"/>
                </a:ext>
              </a:extLst>
            </p:cNvPr>
            <p:cNvSpPr/>
            <p:nvPr/>
          </p:nvSpPr>
          <p:spPr>
            <a:xfrm>
              <a:off x="7963217" y="3659071"/>
              <a:ext cx="731824"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鸟儿</a:t>
              </a:r>
            </a:p>
          </p:txBody>
        </p:sp>
        <p:cxnSp>
          <p:nvCxnSpPr>
            <p:cNvPr id="43" name="直接连接符 42">
              <a:extLst>
                <a:ext uri="{FF2B5EF4-FFF2-40B4-BE49-F238E27FC236}">
                  <a16:creationId xmlns:a16="http://schemas.microsoft.com/office/drawing/2014/main" id="{7E49DFE0-18C3-44A7-ADBD-CBC72E7FB41A}"/>
                </a:ext>
              </a:extLst>
            </p:cNvPr>
            <p:cNvCxnSpPr>
              <a:cxnSpLocks/>
              <a:stCxn id="19" idx="3"/>
            </p:cNvCxnSpPr>
            <p:nvPr/>
          </p:nvCxnSpPr>
          <p:spPr>
            <a:xfrm>
              <a:off x="7493635" y="2538730"/>
              <a:ext cx="438133" cy="225669"/>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D46F53E4-E6F4-4E35-86C9-655017D8E3D5}"/>
                </a:ext>
              </a:extLst>
            </p:cNvPr>
            <p:cNvCxnSpPr>
              <a:cxnSpLocks/>
              <a:stCxn id="19" idx="3"/>
            </p:cNvCxnSpPr>
            <p:nvPr/>
          </p:nvCxnSpPr>
          <p:spPr>
            <a:xfrm flipV="1">
              <a:off x="7493635" y="2327520"/>
              <a:ext cx="438133" cy="21121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6" name="矩形: 圆角 45">
              <a:extLst>
                <a:ext uri="{FF2B5EF4-FFF2-40B4-BE49-F238E27FC236}">
                  <a16:creationId xmlns:a16="http://schemas.microsoft.com/office/drawing/2014/main" id="{BEAA0E1A-1055-4050-BF20-79A53A1DCDF2}"/>
                </a:ext>
              </a:extLst>
            </p:cNvPr>
            <p:cNvSpPr/>
            <p:nvPr/>
          </p:nvSpPr>
          <p:spPr>
            <a:xfrm>
              <a:off x="7910814" y="2616044"/>
              <a:ext cx="731824"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秋风</a:t>
              </a:r>
            </a:p>
          </p:txBody>
        </p:sp>
        <p:sp>
          <p:nvSpPr>
            <p:cNvPr id="47" name="矩形: 圆角 46">
              <a:extLst>
                <a:ext uri="{FF2B5EF4-FFF2-40B4-BE49-F238E27FC236}">
                  <a16:creationId xmlns:a16="http://schemas.microsoft.com/office/drawing/2014/main" id="{E616B381-C5C3-4563-8A43-451289EE1760}"/>
                </a:ext>
              </a:extLst>
            </p:cNvPr>
            <p:cNvSpPr/>
            <p:nvPr/>
          </p:nvSpPr>
          <p:spPr>
            <a:xfrm>
              <a:off x="7910814" y="1973588"/>
              <a:ext cx="731824" cy="5222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冰柱</a:t>
              </a:r>
            </a:p>
          </p:txBody>
        </p:sp>
      </p:grpSp>
    </p:spTree>
    <p:extLst>
      <p:ext uri="{BB962C8B-B14F-4D97-AF65-F5344CB8AC3E}">
        <p14:creationId xmlns:p14="http://schemas.microsoft.com/office/powerpoint/2010/main" val="285866966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hlinkClick r:id="rId2" action="ppaction://hlinksldjump"/>
            <a:extLst>
              <a:ext uri="{FF2B5EF4-FFF2-40B4-BE49-F238E27FC236}">
                <a16:creationId xmlns:a16="http://schemas.microsoft.com/office/drawing/2014/main" id="{4BA6B195-6106-4FE6-A14E-E579BEBAC543}"/>
              </a:ext>
            </a:extLst>
          </p:cNvPr>
          <p:cNvPicPr>
            <a:picLocks noChangeAspect="1"/>
          </p:cNvPicPr>
          <p:nvPr/>
        </p:nvPicPr>
        <p:blipFill>
          <a:blip r:embed="rId3"/>
          <a:stretch>
            <a:fillRect/>
          </a:stretch>
        </p:blipFill>
        <p:spPr>
          <a:xfrm>
            <a:off x="1427480" y="1752600"/>
            <a:ext cx="2540000" cy="1941676"/>
          </a:xfrm>
          <a:prstGeom prst="rect">
            <a:avLst/>
          </a:prstGeom>
        </p:spPr>
      </p:pic>
      <p:pic>
        <p:nvPicPr>
          <p:cNvPr id="3" name="图片 2">
            <a:hlinkClick r:id="rId4" action="ppaction://hlinksldjump"/>
            <a:extLst>
              <a:ext uri="{FF2B5EF4-FFF2-40B4-BE49-F238E27FC236}">
                <a16:creationId xmlns:a16="http://schemas.microsoft.com/office/drawing/2014/main" id="{73AAD974-8035-414E-92BF-CE9AF8E9F664}"/>
              </a:ext>
            </a:extLst>
          </p:cNvPr>
          <p:cNvPicPr>
            <a:picLocks noChangeAspect="1"/>
          </p:cNvPicPr>
          <p:nvPr/>
        </p:nvPicPr>
        <p:blipFill>
          <a:blip r:embed="rId5"/>
          <a:stretch>
            <a:fillRect/>
          </a:stretch>
        </p:blipFill>
        <p:spPr>
          <a:xfrm>
            <a:off x="5120640" y="1752600"/>
            <a:ext cx="2540000" cy="1941676"/>
          </a:xfrm>
          <a:prstGeom prst="rect">
            <a:avLst/>
          </a:prstGeom>
        </p:spPr>
      </p:pic>
      <p:pic>
        <p:nvPicPr>
          <p:cNvPr id="5" name="图片 4">
            <a:hlinkClick r:id="rId6" action="ppaction://hlinksldjump"/>
            <a:extLst>
              <a:ext uri="{FF2B5EF4-FFF2-40B4-BE49-F238E27FC236}">
                <a16:creationId xmlns:a16="http://schemas.microsoft.com/office/drawing/2014/main" id="{5ECAFF9A-7609-499D-9E87-70680A1ACAD6}"/>
              </a:ext>
            </a:extLst>
          </p:cNvPr>
          <p:cNvPicPr>
            <a:picLocks noChangeAspect="1"/>
          </p:cNvPicPr>
          <p:nvPr/>
        </p:nvPicPr>
        <p:blipFill>
          <a:blip r:embed="rId7"/>
          <a:stretch>
            <a:fillRect/>
          </a:stretch>
        </p:blipFill>
        <p:spPr>
          <a:xfrm>
            <a:off x="340360" y="4343401"/>
            <a:ext cx="2540000" cy="1945886"/>
          </a:xfrm>
          <a:prstGeom prst="rect">
            <a:avLst/>
          </a:prstGeom>
        </p:spPr>
      </p:pic>
      <p:sp>
        <p:nvSpPr>
          <p:cNvPr id="6" name="文本框 5">
            <a:extLst>
              <a:ext uri="{FF2B5EF4-FFF2-40B4-BE49-F238E27FC236}">
                <a16:creationId xmlns:a16="http://schemas.microsoft.com/office/drawing/2014/main" id="{1C0AB605-7A43-456C-9BFE-5E0AA770B1FC}"/>
              </a:ext>
            </a:extLst>
          </p:cNvPr>
          <p:cNvSpPr txBox="1"/>
          <p:nvPr/>
        </p:nvSpPr>
        <p:spPr>
          <a:xfrm>
            <a:off x="340360" y="269240"/>
            <a:ext cx="8046720" cy="954107"/>
          </a:xfrm>
          <a:prstGeom prst="rect">
            <a:avLst/>
          </a:prstGeom>
          <a:noFill/>
        </p:spPr>
        <p:txBody>
          <a:bodyPr wrap="square" rtlCol="0">
            <a:spAutoFit/>
          </a:bodyPr>
          <a:lstStyle/>
          <a:p>
            <a:r>
              <a:rPr lang="zh-CN" altLang="en-US" sz="2800" b="1" dirty="0">
                <a:latin typeface="楷体" panose="02010609060101010101" charset="-122"/>
                <a:ea typeface="楷体" panose="02010609060101010101" charset="-122"/>
              </a:rPr>
              <a:t>小组合作学习：</a:t>
            </a:r>
            <a:endParaRPr lang="en-US" altLang="zh-CN" sz="2800" b="1" dirty="0">
              <a:latin typeface="楷体" panose="02010609060101010101" charset="-122"/>
              <a:ea typeface="楷体" panose="02010609060101010101" charset="-122"/>
            </a:endParaRPr>
          </a:p>
          <a:p>
            <a:r>
              <a:rPr lang="zh-CN" altLang="zh-CN" sz="2800" b="1" dirty="0">
                <a:latin typeface="楷体" panose="02010609060101010101" charset="-122"/>
                <a:ea typeface="楷体" panose="02010609060101010101" charset="-122"/>
              </a:rPr>
              <a:t>你觉得</a:t>
            </a:r>
            <a:r>
              <a:rPr lang="zh-CN" altLang="en-US" sz="2800" b="1" dirty="0">
                <a:latin typeface="楷体" panose="02010609060101010101" charset="-122"/>
                <a:ea typeface="楷体" panose="02010609060101010101" charset="-122"/>
              </a:rPr>
              <a:t>天空中</a:t>
            </a:r>
            <a:r>
              <a:rPr lang="zh-CN" altLang="zh-CN" sz="2800" b="1" dirty="0">
                <a:latin typeface="楷体" panose="02010609060101010101" charset="-122"/>
                <a:ea typeface="楷体" panose="02010609060101010101" charset="-122"/>
              </a:rPr>
              <a:t>哪个景物最奇妙呢？</a:t>
            </a:r>
            <a:r>
              <a:rPr lang="zh-CN" altLang="en-US" sz="2800" b="1" dirty="0">
                <a:latin typeface="楷体" panose="02010609060101010101" charset="-122"/>
                <a:ea typeface="楷体" panose="02010609060101010101" charset="-122"/>
              </a:rPr>
              <a:t>画出</a:t>
            </a:r>
            <a:r>
              <a:rPr lang="zh-CN" altLang="zh-CN" sz="2800" b="1" dirty="0">
                <a:latin typeface="楷体" panose="02010609060101010101" charset="-122"/>
                <a:ea typeface="楷体" panose="02010609060101010101" charset="-122"/>
              </a:rPr>
              <a:t>相关语句。</a:t>
            </a:r>
            <a:endParaRPr lang="zh-CN" altLang="en-US" sz="2800" b="1" dirty="0">
              <a:latin typeface="楷体" panose="02010609060101010101" charset="-122"/>
              <a:ea typeface="楷体" panose="02010609060101010101" charset="-122"/>
            </a:endParaRPr>
          </a:p>
        </p:txBody>
      </p:sp>
      <p:pic>
        <p:nvPicPr>
          <p:cNvPr id="7" name="图片 6">
            <a:hlinkClick r:id="rId8" action="ppaction://hlinksldjump"/>
            <a:extLst>
              <a:ext uri="{FF2B5EF4-FFF2-40B4-BE49-F238E27FC236}">
                <a16:creationId xmlns:a16="http://schemas.microsoft.com/office/drawing/2014/main" id="{00FBE703-511C-4188-B19D-8CAA849242F5}"/>
              </a:ext>
            </a:extLst>
          </p:cNvPr>
          <p:cNvPicPr>
            <a:picLocks noChangeAspect="1"/>
          </p:cNvPicPr>
          <p:nvPr/>
        </p:nvPicPr>
        <p:blipFill>
          <a:blip r:embed="rId9"/>
          <a:stretch>
            <a:fillRect/>
          </a:stretch>
        </p:blipFill>
        <p:spPr>
          <a:xfrm>
            <a:off x="3302000" y="4343400"/>
            <a:ext cx="2540000" cy="1945887"/>
          </a:xfrm>
          <a:prstGeom prst="rect">
            <a:avLst/>
          </a:prstGeom>
        </p:spPr>
      </p:pic>
      <p:pic>
        <p:nvPicPr>
          <p:cNvPr id="1026" name="Picture 2" descr="草原夜空繁星图片(第1页) - 要无忧健康图库">
            <a:hlinkClick r:id="rId10" action="ppaction://hlinksldjump"/>
            <a:extLst>
              <a:ext uri="{FF2B5EF4-FFF2-40B4-BE49-F238E27FC236}">
                <a16:creationId xmlns:a16="http://schemas.microsoft.com/office/drawing/2014/main" id="{5F4559CA-DDF4-4AC4-A434-7BA026D37B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63640" y="4343400"/>
            <a:ext cx="2571750" cy="194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95056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9143365" cy="6858635"/>
          </a:xfrm>
          <a:prstGeom prst="rect">
            <a:avLst/>
          </a:prstGeom>
        </p:spPr>
      </p:pic>
      <p:sp>
        <p:nvSpPr>
          <p:cNvPr id="10" name="圆角矩形 9"/>
          <p:cNvSpPr/>
          <p:nvPr/>
        </p:nvSpPr>
        <p:spPr>
          <a:xfrm>
            <a:off x="103822" y="3986530"/>
            <a:ext cx="8878570" cy="216662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265429" y="4162425"/>
            <a:ext cx="8555355" cy="1814830"/>
          </a:xfrm>
          <a:prstGeom prst="rect">
            <a:avLst/>
          </a:prstGeom>
          <a:noFill/>
        </p:spPr>
        <p:txBody>
          <a:bodyPr wrap="square" rtlCol="0" anchor="t">
            <a:spAutoFit/>
          </a:bodyPr>
          <a:lstStyle/>
          <a:p>
            <a:pPr fontAlgn="auto">
              <a:lnSpc>
                <a:spcPct val="100000"/>
              </a:lnSpc>
            </a:pPr>
            <a:r>
              <a:rPr lang="en-US" altLang="zh-CN" sz="4000" b="1" dirty="0">
                <a:latin typeface="楷体" panose="02010609060101010101" charset="-122"/>
                <a:ea typeface="楷体" panose="02010609060101010101" charset="-122"/>
              </a:rPr>
              <a:t>    </a:t>
            </a:r>
            <a:r>
              <a:rPr lang="zh-CN" altLang="en-US" sz="3600" b="1" dirty="0">
                <a:solidFill>
                  <a:srgbClr val="F2F5EC"/>
                </a:solidFill>
                <a:latin typeface="楷体" panose="02010609060101010101" charset="-122"/>
                <a:ea typeface="楷体" panose="02010609060101010101" charset="-122"/>
              </a:rPr>
              <a:t>清晨，太阳升起，带来新的一天。开始，天空呈粉红色，慢慢地变成了蔚蓝色，太阳就像一个大火球一样升起来了。</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4" grpId="0"/>
      <p:bldP spid="1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760730" y="-173990"/>
            <a:ext cx="10668000" cy="7204710"/>
          </a:xfrm>
          <a:prstGeom prst="rect">
            <a:avLst/>
          </a:prstGeom>
        </p:spPr>
      </p:pic>
      <p:grpSp>
        <p:nvGrpSpPr>
          <p:cNvPr id="5" name="组合 4"/>
          <p:cNvGrpSpPr/>
          <p:nvPr/>
        </p:nvGrpSpPr>
        <p:grpSpPr>
          <a:xfrm>
            <a:off x="-300471" y="3428154"/>
            <a:ext cx="10088880" cy="3244237"/>
            <a:chOff x="493" y="1601"/>
            <a:chExt cx="13982" cy="5043"/>
          </a:xfrm>
        </p:grpSpPr>
        <p:sp>
          <p:nvSpPr>
            <p:cNvPr id="4" name="圆角矩形 3"/>
            <p:cNvSpPr/>
            <p:nvPr/>
          </p:nvSpPr>
          <p:spPr>
            <a:xfrm>
              <a:off x="493" y="1601"/>
              <a:ext cx="13982" cy="3973"/>
            </a:xfrm>
            <a:prstGeom prst="roundRect">
              <a:avLst/>
            </a:prstGeom>
            <a:solidFill>
              <a:schemeClr val="bg2">
                <a:alpha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09" y="1909"/>
              <a:ext cx="13385" cy="4735"/>
            </a:xfrm>
            <a:prstGeom prst="rect">
              <a:avLst/>
            </a:prstGeom>
            <a:noFill/>
          </p:spPr>
          <p:txBody>
            <a:bodyPr wrap="square" rtlCol="0" anchor="t">
              <a:spAutoFit/>
            </a:bodyPr>
            <a:lstStyle/>
            <a:p>
              <a:r>
                <a:rPr lang="en-US" altLang="zh-CN" sz="3600" b="1" dirty="0">
                  <a:solidFill>
                    <a:schemeClr val="bg1"/>
                  </a:solidFill>
                  <a:latin typeface="楷体" panose="02010609060101010101" charset="-122"/>
                  <a:ea typeface="楷体" panose="02010609060101010101" charset="-122"/>
                </a:rPr>
                <a:t>     </a:t>
              </a:r>
              <a:r>
                <a:rPr lang="zh-CN" altLang="en-US" sz="4800" b="1" dirty="0">
                  <a:solidFill>
                    <a:schemeClr val="tx1"/>
                  </a:solidFill>
                  <a:latin typeface="楷体" panose="02010609060101010101" charset="-122"/>
                  <a:ea typeface="楷体" panose="02010609060101010101" charset="-122"/>
                </a:rPr>
                <a:t>一天结束了，落日的余晖不时变幻着颜色，好像有谁在天空涂上了金色，红色和紫色。</a:t>
              </a:r>
              <a:endParaRPr lang="zh-CN" altLang="en-US" sz="4800" b="1" dirty="0">
                <a:solidFill>
                  <a:schemeClr val="bg1"/>
                </a:solidFill>
                <a:latin typeface="楷体" panose="02010609060101010101" charset="-122"/>
                <a:ea typeface="楷体" panose="02010609060101010101" charset="-122"/>
              </a:endParaRPr>
            </a:p>
            <a:p>
              <a:endParaRPr lang="zh-CN" altLang="en-US" sz="4800" b="1" dirty="0">
                <a:solidFill>
                  <a:schemeClr val="bg1"/>
                </a:solidFill>
                <a:latin typeface="楷体" panose="02010609060101010101" charset="-122"/>
                <a:ea typeface="楷体" panose="02010609060101010101" charset="-122"/>
              </a:endParaRP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52095" y="582930"/>
            <a:ext cx="2769235" cy="1306195"/>
            <a:chOff x="-96" y="1556"/>
            <a:chExt cx="14022" cy="1965"/>
          </a:xfrm>
        </p:grpSpPr>
        <p:sp>
          <p:nvSpPr>
            <p:cNvPr id="10" name="圆角矩形 9"/>
            <p:cNvSpPr/>
            <p:nvPr/>
          </p:nvSpPr>
          <p:spPr>
            <a:xfrm>
              <a:off x="473" y="1556"/>
              <a:ext cx="13453" cy="1965"/>
            </a:xfrm>
            <a:prstGeom prst="roundRect">
              <a:avLst/>
            </a:prstGeom>
            <a:solidFill>
              <a:srgbClr val="F2F5EC">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文本框 10"/>
            <p:cNvSpPr txBox="1"/>
            <p:nvPr/>
          </p:nvSpPr>
          <p:spPr>
            <a:xfrm>
              <a:off x="-96" y="1856"/>
              <a:ext cx="13429" cy="1665"/>
            </a:xfrm>
            <a:prstGeom prst="rect">
              <a:avLst/>
            </a:prstGeom>
            <a:noFill/>
          </p:spPr>
          <p:txBody>
            <a:bodyPr wrap="square" rtlCol="0">
              <a:spAutoFit/>
            </a:bodyPr>
            <a:lstStyle/>
            <a:p>
              <a:r>
                <a:rPr lang="en-US" altLang="zh-CN" sz="6600" b="1" dirty="0">
                  <a:latin typeface="楷体" panose="02010609060101010101" charset="-122"/>
                  <a:ea typeface="楷体" panose="02010609060101010101" charset="-122"/>
                </a:rPr>
                <a:t> </a:t>
              </a:r>
              <a:r>
                <a:rPr lang="zh-CN" altLang="en-US" sz="6600" b="1" dirty="0">
                  <a:latin typeface="楷体" panose="02010609060101010101" charset="-122"/>
                  <a:ea typeface="楷体" panose="02010609060101010101" charset="-122"/>
                </a:rPr>
                <a:t>余晖</a:t>
              </a:r>
            </a:p>
          </p:txBody>
        </p:sp>
      </p:grpSp>
      <p:sp>
        <p:nvSpPr>
          <p:cNvPr id="3" name="文本框 2"/>
          <p:cNvSpPr txBox="1"/>
          <p:nvPr/>
        </p:nvSpPr>
        <p:spPr>
          <a:xfrm>
            <a:off x="2904517" y="782492"/>
            <a:ext cx="2652100" cy="1106805"/>
          </a:xfrm>
          <a:prstGeom prst="rect">
            <a:avLst/>
          </a:prstGeom>
          <a:noFill/>
        </p:spPr>
        <p:txBody>
          <a:bodyPr wrap="square" rtlCol="0">
            <a:spAutoFit/>
          </a:bodyPr>
          <a:lstStyle/>
          <a:p>
            <a:r>
              <a:rPr lang="en-US" altLang="zh-CN" sz="6600" b="1" dirty="0">
                <a:latin typeface="楷体" panose="02010609060101010101" charset="-122"/>
                <a:ea typeface="楷体" panose="02010609060101010101" charset="-122"/>
              </a:rPr>
              <a:t> </a:t>
            </a:r>
            <a:r>
              <a:rPr lang="zh-CN" altLang="en-US" sz="6600" b="1" dirty="0">
                <a:latin typeface="楷体" panose="02010609060101010101" charset="-122"/>
                <a:ea typeface="楷体" panose="02010609060101010101" charset="-122"/>
              </a:rPr>
              <a:t>光辉</a:t>
            </a:r>
          </a:p>
        </p:txBody>
      </p:sp>
      <p:grpSp>
        <p:nvGrpSpPr>
          <p:cNvPr id="6" name="组合 5"/>
          <p:cNvGrpSpPr/>
          <p:nvPr/>
        </p:nvGrpSpPr>
        <p:grpSpPr>
          <a:xfrm>
            <a:off x="6031865" y="658495"/>
            <a:ext cx="2656840" cy="1154928"/>
            <a:chOff x="473" y="1556"/>
            <a:chExt cx="13453" cy="1965"/>
          </a:xfrm>
        </p:grpSpPr>
        <p:sp>
          <p:nvSpPr>
            <p:cNvPr id="7" name="圆角矩形 6"/>
            <p:cNvSpPr/>
            <p:nvPr/>
          </p:nvSpPr>
          <p:spPr>
            <a:xfrm>
              <a:off x="473" y="1556"/>
              <a:ext cx="13453" cy="1965"/>
            </a:xfrm>
            <a:prstGeom prst="roundRect">
              <a:avLst/>
            </a:prstGeom>
            <a:solidFill>
              <a:srgbClr val="F2F5EC">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文本框 7"/>
            <p:cNvSpPr txBox="1"/>
            <p:nvPr/>
          </p:nvSpPr>
          <p:spPr>
            <a:xfrm>
              <a:off x="486" y="1633"/>
              <a:ext cx="13429" cy="1883"/>
            </a:xfrm>
            <a:prstGeom prst="rect">
              <a:avLst/>
            </a:prstGeom>
            <a:noFill/>
          </p:spPr>
          <p:txBody>
            <a:bodyPr wrap="square" rtlCol="0">
              <a:spAutoFit/>
            </a:bodyPr>
            <a:lstStyle/>
            <a:p>
              <a:r>
                <a:rPr lang="en-US" altLang="zh-CN" sz="6600" b="1" dirty="0">
                  <a:latin typeface="楷体" panose="02010609060101010101" charset="-122"/>
                  <a:ea typeface="楷体" panose="02010609060101010101" charset="-122"/>
                </a:rPr>
                <a:t> </a:t>
              </a:r>
              <a:r>
                <a:rPr lang="zh-CN" altLang="en-US" sz="6600" b="1" dirty="0">
                  <a:latin typeface="楷体" panose="02010609060101010101" charset="-122"/>
                  <a:ea typeface="楷体" panose="02010609060101010101" charset="-122"/>
                </a:rPr>
                <a:t>光</a:t>
              </a:r>
              <a:r>
                <a:rPr lang="zh-CN" altLang="en-US" sz="6600" b="1" dirty="0">
                  <a:solidFill>
                    <a:srgbClr val="FF0000"/>
                  </a:solidFill>
                  <a:latin typeface="楷体" panose="02010609060101010101" charset="-122"/>
                  <a:ea typeface="楷体" panose="02010609060101010101" charset="-122"/>
                </a:rPr>
                <a:t>芒</a:t>
              </a:r>
            </a:p>
          </p:txBody>
        </p:sp>
      </p:grpSp>
      <p:sp>
        <p:nvSpPr>
          <p:cNvPr id="13" name="文本框 12"/>
          <p:cNvSpPr txBox="1"/>
          <p:nvPr/>
        </p:nvSpPr>
        <p:spPr>
          <a:xfrm>
            <a:off x="0" y="2258695"/>
            <a:ext cx="5185410" cy="1383665"/>
          </a:xfrm>
          <a:prstGeom prst="rect">
            <a:avLst/>
          </a:prstGeom>
          <a:noFill/>
        </p:spPr>
        <p:txBody>
          <a:bodyPr wrap="square" rtlCol="0" anchor="t">
            <a:spAutoFit/>
            <a:scene3d>
              <a:camera prst="orthographicFront"/>
              <a:lightRig rig="threePt" dir="t"/>
            </a:scene3d>
          </a:bodyPr>
          <a:lstStyle/>
          <a:p>
            <a:r>
              <a:rPr lang="en-US" altLang="zh-CN" sz="2800" b="1" dirty="0">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sym typeface="+mn-ea"/>
              </a:rPr>
              <a:t>    </a:t>
            </a:r>
            <a:r>
              <a:rPr lang="zh-CN" altLang="en-US" sz="2800" b="1" dirty="0">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sym typeface="+mn-ea"/>
              </a:rPr>
              <a:t>一天结束了，落日的</a:t>
            </a:r>
            <a:r>
              <a:rPr lang="zh-CN" altLang="en-US" sz="2800" b="1" dirty="0">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sym typeface="+mn-ea"/>
              </a:rPr>
              <a:t>余晖</a:t>
            </a:r>
            <a:r>
              <a:rPr lang="zh-CN" altLang="en-US" sz="2800" b="1" dirty="0">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sym typeface="+mn-ea"/>
              </a:rPr>
              <a:t>不时变幻着颜色，好像有谁在天空涂上了金色、红色和紫色。</a:t>
            </a:r>
          </a:p>
        </p:txBody>
      </p:sp>
      <p:sp>
        <p:nvSpPr>
          <p:cNvPr id="12" name="文本框 11">
            <a:extLst>
              <a:ext uri="{FF2B5EF4-FFF2-40B4-BE49-F238E27FC236}">
                <a16:creationId xmlns:a16="http://schemas.microsoft.com/office/drawing/2014/main" id="{F59BB8BE-A21B-415E-A672-C3B199E02D1C}"/>
              </a:ext>
            </a:extLst>
          </p:cNvPr>
          <p:cNvSpPr txBox="1"/>
          <p:nvPr/>
        </p:nvSpPr>
        <p:spPr>
          <a:xfrm>
            <a:off x="5651500" y="2165985"/>
            <a:ext cx="3492500" cy="1568450"/>
          </a:xfrm>
          <a:prstGeom prst="rect">
            <a:avLst/>
          </a:prstGeom>
          <a:noFill/>
        </p:spPr>
        <p:txBody>
          <a:bodyPr wrap="square" rtlCol="0">
            <a:spAutoFit/>
          </a:bodyPr>
          <a:lstStyle/>
          <a:p>
            <a:r>
              <a:rPr lang="en-US" altLang="zh-CN" sz="2400" b="1" dirty="0">
                <a:latin typeface="楷体" panose="02010609060101010101" charset="-122"/>
                <a:ea typeface="楷体" panose="02010609060101010101" charset="-122"/>
                <a:cs typeface="楷体" panose="02010609060101010101" charset="-122"/>
              </a:rPr>
              <a:t>“</a:t>
            </a:r>
            <a:r>
              <a:rPr lang="zh-CN" altLang="en-US" sz="2400" b="1" dirty="0">
                <a:latin typeface="楷体" panose="02010609060101010101" charset="-122"/>
                <a:ea typeface="楷体" panose="02010609060101010101" charset="-122"/>
                <a:cs typeface="楷体" panose="02010609060101010101" charset="-122"/>
              </a:rPr>
              <a:t>芒</a:t>
            </a:r>
            <a:r>
              <a:rPr lang="en-US" altLang="zh-CN" sz="2400" b="1" dirty="0">
                <a:latin typeface="楷体" panose="02010609060101010101" charset="-122"/>
                <a:ea typeface="楷体" panose="02010609060101010101" charset="-122"/>
                <a:cs typeface="楷体" panose="02010609060101010101" charset="-122"/>
              </a:rPr>
              <a:t>”</a:t>
            </a:r>
            <a:r>
              <a:rPr lang="zh-CN" altLang="en-US" sz="2400" b="1" dirty="0">
                <a:latin typeface="楷体" panose="02010609060101010101" charset="-122"/>
                <a:ea typeface="楷体" panose="02010609060101010101" charset="-122"/>
                <a:cs typeface="楷体" panose="02010609060101010101" charset="-122"/>
              </a:rPr>
              <a:t>的意思：</a:t>
            </a:r>
          </a:p>
          <a:p>
            <a:r>
              <a:rPr lang="zh-CN" altLang="en-US" sz="2400" b="1" dirty="0">
                <a:latin typeface="楷体" panose="02010609060101010101" charset="-122"/>
                <a:ea typeface="楷体" panose="02010609060101010101" charset="-122"/>
                <a:cs typeface="楷体" panose="02010609060101010101" charset="-122"/>
              </a:rPr>
              <a:t>（</a:t>
            </a:r>
            <a:r>
              <a:rPr lang="en-US" altLang="zh-CN" sz="2400" b="1" dirty="0">
                <a:latin typeface="楷体" panose="02010609060101010101" charset="-122"/>
                <a:ea typeface="楷体" panose="02010609060101010101" charset="-122"/>
                <a:cs typeface="楷体" panose="02010609060101010101" charset="-122"/>
              </a:rPr>
              <a:t>1</a:t>
            </a:r>
            <a:r>
              <a:rPr lang="zh-CN" altLang="en-US" sz="2400" b="1" dirty="0">
                <a:latin typeface="楷体" panose="02010609060101010101" charset="-122"/>
                <a:ea typeface="楷体" panose="02010609060101010101" charset="-122"/>
                <a:cs typeface="楷体" panose="02010609060101010101" charset="-122"/>
              </a:rPr>
              <a:t>）草本植物。</a:t>
            </a:r>
          </a:p>
          <a:p>
            <a:r>
              <a:rPr lang="zh-CN" altLang="en-US" sz="2400" b="1" dirty="0">
                <a:latin typeface="楷体" panose="02010609060101010101" charset="-122"/>
                <a:ea typeface="楷体" panose="02010609060101010101" charset="-122"/>
                <a:cs typeface="楷体" panose="02010609060101010101" charset="-122"/>
              </a:rPr>
              <a:t>（</a:t>
            </a:r>
            <a:r>
              <a:rPr lang="en-US" altLang="zh-CN" sz="2400" b="1" dirty="0">
                <a:latin typeface="楷体" panose="02010609060101010101" charset="-122"/>
                <a:ea typeface="楷体" panose="02010609060101010101" charset="-122"/>
                <a:cs typeface="楷体" panose="02010609060101010101" charset="-122"/>
              </a:rPr>
              <a:t>2</a:t>
            </a:r>
            <a:r>
              <a:rPr lang="zh-CN" altLang="en-US" sz="2400" b="1" dirty="0">
                <a:latin typeface="楷体" panose="02010609060101010101" charset="-122"/>
                <a:ea typeface="楷体" panose="02010609060101010101" charset="-122"/>
                <a:cs typeface="楷体" panose="02010609060101010101" charset="-122"/>
              </a:rPr>
              <a:t>）植物上的细刺。</a:t>
            </a:r>
          </a:p>
          <a:p>
            <a:r>
              <a:rPr lang="zh-CN" altLang="en-US" sz="2400" b="1" dirty="0">
                <a:latin typeface="楷体" panose="02010609060101010101" charset="-122"/>
                <a:ea typeface="楷体" panose="02010609060101010101" charset="-122"/>
                <a:cs typeface="楷体" panose="02010609060101010101" charset="-122"/>
              </a:rPr>
              <a:t>（</a:t>
            </a:r>
            <a:r>
              <a:rPr lang="en-US" altLang="zh-CN" sz="2400" b="1" dirty="0">
                <a:latin typeface="楷体" panose="02010609060101010101" charset="-122"/>
                <a:ea typeface="楷体" panose="02010609060101010101" charset="-122"/>
                <a:cs typeface="楷体" panose="02010609060101010101" charset="-122"/>
              </a:rPr>
              <a:t>3</a:t>
            </a:r>
            <a:r>
              <a:rPr lang="zh-CN" altLang="en-US" sz="2400" b="1" dirty="0">
                <a:latin typeface="楷体" panose="02010609060101010101" charset="-122"/>
                <a:ea typeface="楷体" panose="02010609060101010101" charset="-122"/>
                <a:cs typeface="楷体" panose="02010609060101010101" charset="-122"/>
              </a:rPr>
              <a:t>）像刺一样的东西。</a:t>
            </a:r>
          </a:p>
        </p:txBody>
      </p:sp>
      <p:sp>
        <p:nvSpPr>
          <p:cNvPr id="14" name="文本框 13">
            <a:extLst>
              <a:ext uri="{FF2B5EF4-FFF2-40B4-BE49-F238E27FC236}">
                <a16:creationId xmlns:a16="http://schemas.microsoft.com/office/drawing/2014/main" id="{B753417E-FF41-42E4-BD8D-36A7EA09B9DC}"/>
              </a:ext>
            </a:extLst>
          </p:cNvPr>
          <p:cNvSpPr txBox="1"/>
          <p:nvPr/>
        </p:nvSpPr>
        <p:spPr>
          <a:xfrm>
            <a:off x="6031865" y="3925923"/>
            <a:ext cx="2652100" cy="2123658"/>
          </a:xfrm>
          <a:prstGeom prst="rect">
            <a:avLst/>
          </a:prstGeom>
          <a:noFill/>
        </p:spPr>
        <p:txBody>
          <a:bodyPr wrap="square" rtlCol="0">
            <a:spAutoFit/>
          </a:bodyPr>
          <a:lstStyle/>
          <a:p>
            <a:r>
              <a:rPr lang="en-US" altLang="zh-CN" sz="6600" b="1" dirty="0">
                <a:latin typeface="楷体" panose="02010609060101010101" charset="-122"/>
                <a:ea typeface="楷体" panose="02010609060101010101" charset="-122"/>
              </a:rPr>
              <a:t> </a:t>
            </a:r>
            <a:r>
              <a:rPr lang="zh-CN" altLang="en-US" sz="6600" b="1" dirty="0">
                <a:solidFill>
                  <a:srgbClr val="FF0000"/>
                </a:solidFill>
                <a:latin typeface="楷体" panose="02010609060101010101" charset="-122"/>
                <a:ea typeface="楷体" panose="02010609060101010101" charset="-122"/>
              </a:rPr>
              <a:t>芒</a:t>
            </a:r>
            <a:r>
              <a:rPr lang="zh-CN" altLang="en-US" sz="6600" b="1" dirty="0">
                <a:latin typeface="楷体" panose="02010609060101010101" charset="-122"/>
                <a:ea typeface="楷体" panose="02010609060101010101" charset="-122"/>
              </a:rPr>
              <a:t>果</a:t>
            </a:r>
            <a:endParaRPr lang="en-US" altLang="zh-CN" sz="6600" b="1" dirty="0">
              <a:latin typeface="楷体" panose="02010609060101010101" charset="-122"/>
              <a:ea typeface="楷体" panose="02010609060101010101" charset="-122"/>
            </a:endParaRPr>
          </a:p>
          <a:p>
            <a:r>
              <a:rPr lang="zh-CN" altLang="en-US" sz="6600" b="1" dirty="0">
                <a:solidFill>
                  <a:srgbClr val="FF0000"/>
                </a:solidFill>
                <a:latin typeface="楷体" panose="02010609060101010101" charset="-122"/>
                <a:ea typeface="楷体" panose="02010609060101010101" charset="-122"/>
              </a:rPr>
              <a:t> </a:t>
            </a:r>
            <a:r>
              <a:rPr lang="zh-CN" altLang="en-US" sz="6600" b="1" dirty="0">
                <a:latin typeface="楷体" panose="02010609060101010101" charset="-122"/>
                <a:ea typeface="楷体" panose="02010609060101010101" charset="-122"/>
              </a:rPr>
              <a:t>麦</a:t>
            </a:r>
            <a:r>
              <a:rPr lang="zh-CN" altLang="en-US" sz="6600" b="1" dirty="0">
                <a:solidFill>
                  <a:srgbClr val="FF0000"/>
                </a:solidFill>
                <a:latin typeface="楷体" panose="02010609060101010101" charset="-122"/>
                <a:ea typeface="楷体" panose="02010609060101010101" charset="-122"/>
              </a:rPr>
              <a:t>芒</a:t>
            </a:r>
          </a:p>
        </p:txBody>
      </p:sp>
      <p:pic>
        <p:nvPicPr>
          <p:cNvPr id="15" name="图片 14">
            <a:extLst>
              <a:ext uri="{FF2B5EF4-FFF2-40B4-BE49-F238E27FC236}">
                <a16:creationId xmlns:a16="http://schemas.microsoft.com/office/drawing/2014/main" id="{3E35AD81-F8B5-4AB1-B679-43A779ED6DA8}"/>
              </a:ext>
            </a:extLst>
          </p:cNvPr>
          <p:cNvPicPr>
            <a:picLocks noChangeAspect="1"/>
          </p:cNvPicPr>
          <p:nvPr>
            <p:custDataLst>
              <p:tags r:id="rId1"/>
            </p:custDataLst>
          </p:nvPr>
        </p:nvPicPr>
        <p:blipFill>
          <a:blip r:embed="rId3"/>
          <a:stretch>
            <a:fillRect/>
          </a:stretch>
        </p:blipFill>
        <p:spPr>
          <a:xfrm>
            <a:off x="1676444" y="2543810"/>
            <a:ext cx="2455545" cy="252095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par>
                                <p:cTn id="18" presetID="3"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ox(in)">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3" grpId="1"/>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5666C522-3A26-4DCB-96A7-9C03F694BF0A}"/>
              </a:ext>
            </a:extLst>
          </p:cNvPr>
          <p:cNvSpPr>
            <a:spLocks noGrp="1"/>
          </p:cNvSpPr>
          <p:nvPr>
            <p:ph type="ctrTitle"/>
          </p:nvPr>
        </p:nvSpPr>
        <p:spPr/>
        <p:txBody>
          <a:bodyPr/>
          <a:lstStyle/>
          <a:p>
            <a:endParaRPr lang="zh-CN" altLang="en-US"/>
          </a:p>
        </p:txBody>
      </p:sp>
      <p:sp>
        <p:nvSpPr>
          <p:cNvPr id="10" name="副标题 9">
            <a:extLst>
              <a:ext uri="{FF2B5EF4-FFF2-40B4-BE49-F238E27FC236}">
                <a16:creationId xmlns:a16="http://schemas.microsoft.com/office/drawing/2014/main" id="{8FCBA4CF-7B17-4EAE-96F9-511D79A1F820}"/>
              </a:ext>
            </a:extLst>
          </p:cNvPr>
          <p:cNvSpPr>
            <a:spLocks noGrp="1"/>
          </p:cNvSpPr>
          <p:nvPr>
            <p:ph type="subTitle" idx="1"/>
          </p:nvPr>
        </p:nvSpPr>
        <p:spPr/>
        <p:txBody>
          <a:bodyPr/>
          <a:lstStyle/>
          <a:p>
            <a:endParaRPr lang="zh-CN" altLang="en-US"/>
          </a:p>
        </p:txBody>
      </p:sp>
      <p:sp>
        <p:nvSpPr>
          <p:cNvPr id="11" name="文本占位符 5">
            <a:extLst>
              <a:ext uri="{FF2B5EF4-FFF2-40B4-BE49-F238E27FC236}">
                <a16:creationId xmlns:a16="http://schemas.microsoft.com/office/drawing/2014/main" id="{786B87A9-BDBA-4AA3-834F-05FB7BCAD5BF}"/>
              </a:ext>
            </a:extLst>
          </p:cNvPr>
          <p:cNvSpPr txBox="1">
            <a:spLocks/>
          </p:cNvSpPr>
          <p:nvPr/>
        </p:nvSpPr>
        <p:spPr>
          <a:xfrm>
            <a:off x="2399270" y="773030"/>
            <a:ext cx="4805572" cy="833438"/>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3600" kern="1200">
                <a:solidFill>
                  <a:schemeClr val="bg1">
                    <a:lumMod val="50000"/>
                  </a:schemeClr>
                </a:solidFill>
                <a:effectLst/>
                <a:latin typeface="华文仿宋" panose="02010600040101010101" pitchFamily="2" charset="-122"/>
                <a:ea typeface="华文仿宋" panose="02010600040101010101"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u="sng" dirty="0">
                <a:solidFill>
                  <a:schemeClr val="tx1"/>
                </a:solidFill>
              </a:rPr>
              <a:t>              </a:t>
            </a:r>
            <a:r>
              <a:rPr lang="zh-CN" altLang="en-US" dirty="0">
                <a:solidFill>
                  <a:schemeClr val="tx1"/>
                </a:solidFill>
              </a:rPr>
              <a:t>的世界</a:t>
            </a:r>
          </a:p>
        </p:txBody>
      </p:sp>
      <p:pic>
        <p:nvPicPr>
          <p:cNvPr id="13" name="图片 12">
            <a:extLst>
              <a:ext uri="{FF2B5EF4-FFF2-40B4-BE49-F238E27FC236}">
                <a16:creationId xmlns:a16="http://schemas.microsoft.com/office/drawing/2014/main" id="{DB315DC1-62BD-4718-8BDE-849FC4A33E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5664" y="1638443"/>
            <a:ext cx="4127260" cy="4952712"/>
          </a:xfrm>
          <a:prstGeom prst="rect">
            <a:avLst/>
          </a:prstGeom>
        </p:spPr>
      </p:pic>
      <p:sp>
        <p:nvSpPr>
          <p:cNvPr id="14" name="对话气泡: 圆角矩形 13">
            <a:extLst>
              <a:ext uri="{FF2B5EF4-FFF2-40B4-BE49-F238E27FC236}">
                <a16:creationId xmlns:a16="http://schemas.microsoft.com/office/drawing/2014/main" id="{33FA9EEB-4528-49F6-8D33-CB501DC8C39B}"/>
              </a:ext>
            </a:extLst>
          </p:cNvPr>
          <p:cNvSpPr/>
          <p:nvPr/>
        </p:nvSpPr>
        <p:spPr>
          <a:xfrm>
            <a:off x="268975" y="586760"/>
            <a:ext cx="4416689" cy="2156441"/>
          </a:xfrm>
          <a:prstGeom prst="wedgeRoundRectCallout">
            <a:avLst>
              <a:gd name="adj1" fmla="val 55751"/>
              <a:gd name="adj2" fmla="val 65596"/>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zh-CN" altLang="en-US" sz="3600" dirty="0">
                <a:solidFill>
                  <a:schemeClr val="tx1"/>
                </a:solidFill>
                <a:latin typeface="华文仿宋" panose="02010600040101010101" pitchFamily="2" charset="-122"/>
                <a:ea typeface="华文仿宋" panose="02010600040101010101" pitchFamily="2" charset="-122"/>
              </a:rPr>
              <a:t>       天地间隐藏着无穷无尽的奥秘，等待我们去寻找。</a:t>
            </a:r>
          </a:p>
        </p:txBody>
      </p:sp>
    </p:spTree>
    <p:extLst>
      <p:ext uri="{BB962C8B-B14F-4D97-AF65-F5344CB8AC3E}">
        <p14:creationId xmlns:p14="http://schemas.microsoft.com/office/powerpoint/2010/main" val="352105784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32715" y="440690"/>
            <a:ext cx="8878570" cy="2166620"/>
            <a:chOff x="209" y="540"/>
            <a:chExt cx="13982" cy="3412"/>
          </a:xfrm>
        </p:grpSpPr>
        <p:grpSp>
          <p:nvGrpSpPr>
            <p:cNvPr id="8" name="组合 7"/>
            <p:cNvGrpSpPr/>
            <p:nvPr/>
          </p:nvGrpSpPr>
          <p:grpSpPr>
            <a:xfrm>
              <a:off x="209" y="540"/>
              <a:ext cx="13982" cy="3412"/>
              <a:chOff x="209" y="540"/>
              <a:chExt cx="13982" cy="3412"/>
            </a:xfrm>
          </p:grpSpPr>
          <p:grpSp>
            <p:nvGrpSpPr>
              <p:cNvPr id="6" name="组合 5"/>
              <p:cNvGrpSpPr/>
              <p:nvPr/>
            </p:nvGrpSpPr>
            <p:grpSpPr>
              <a:xfrm>
                <a:off x="209" y="540"/>
                <a:ext cx="13982" cy="3412"/>
                <a:chOff x="209" y="540"/>
                <a:chExt cx="13982" cy="3412"/>
              </a:xfrm>
            </p:grpSpPr>
            <p:sp>
              <p:nvSpPr>
                <p:cNvPr id="10" name="圆角矩形 9"/>
                <p:cNvSpPr/>
                <p:nvPr/>
              </p:nvSpPr>
              <p:spPr>
                <a:xfrm>
                  <a:off x="209" y="540"/>
                  <a:ext cx="13982" cy="3412"/>
                </a:xfrm>
                <a:prstGeom prst="roundRect">
                  <a:avLst/>
                </a:prstGeom>
                <a:solidFill>
                  <a:srgbClr val="D2EC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463" y="716"/>
                  <a:ext cx="13473" cy="2858"/>
                </a:xfrm>
                <a:prstGeom prst="rect">
                  <a:avLst/>
                </a:prstGeom>
                <a:noFill/>
              </p:spPr>
              <p:txBody>
                <a:bodyPr wrap="square" rtlCol="0" anchor="t">
                  <a:spAutoFit/>
                </a:bodyPr>
                <a:lstStyle/>
                <a:p>
                  <a:pPr fontAlgn="auto">
                    <a:lnSpc>
                      <a:spcPct val="100000"/>
                    </a:lnSpc>
                  </a:pPr>
                  <a:r>
                    <a:rPr lang="en-US" altLang="zh-CN" sz="4000" b="1" dirty="0">
                      <a:latin typeface="楷体" panose="02010609060101010101" charset="-122"/>
                      <a:ea typeface="楷体" panose="02010609060101010101" charset="-122"/>
                    </a:rPr>
                    <a:t>    </a:t>
                  </a:r>
                  <a:r>
                    <a:rPr lang="zh-CN" altLang="en-US" sz="3600" b="1" dirty="0">
                      <a:latin typeface="楷体" panose="02010609060101010101" charset="-122"/>
                      <a:ea typeface="楷体" panose="02010609060101010101" charset="-122"/>
                    </a:rPr>
                    <a:t>清晨，太阳升起，带来新的一天。开始，天空呈</a:t>
                  </a:r>
                  <a:r>
                    <a:rPr lang="zh-CN" altLang="en-US" sz="3600" b="1" dirty="0">
                      <a:solidFill>
                        <a:srgbClr val="C77DA5"/>
                      </a:solidFill>
                      <a:latin typeface="楷体" panose="02010609060101010101" charset="-122"/>
                      <a:ea typeface="楷体" panose="02010609060101010101" charset="-122"/>
                    </a:rPr>
                    <a:t>粉红</a:t>
                  </a:r>
                  <a:r>
                    <a:rPr lang="zh-CN" altLang="en-US" sz="3600" b="1" dirty="0">
                      <a:latin typeface="楷体" panose="02010609060101010101" charset="-122"/>
                      <a:ea typeface="楷体" panose="02010609060101010101" charset="-122"/>
                    </a:rPr>
                    <a:t>色，慢慢地变成了</a:t>
                  </a:r>
                  <a:r>
                    <a:rPr lang="zh-CN" altLang="en-US" sz="3600" b="1" dirty="0">
                      <a:solidFill>
                        <a:schemeClr val="accent1">
                          <a:lumMod val="75000"/>
                        </a:schemeClr>
                      </a:solidFill>
                      <a:latin typeface="楷体" panose="02010609060101010101" charset="-122"/>
                      <a:ea typeface="楷体" panose="02010609060101010101" charset="-122"/>
                    </a:rPr>
                    <a:t>蔚蓝</a:t>
                  </a:r>
                  <a:r>
                    <a:rPr lang="zh-CN" altLang="en-US" sz="3600" b="1" dirty="0">
                      <a:latin typeface="楷体" panose="02010609060101010101" charset="-122"/>
                      <a:ea typeface="楷体" panose="02010609060101010101" charset="-122"/>
                    </a:rPr>
                    <a:t>色，太阳就像一个大火球一样升起来了。</a:t>
                  </a:r>
                </a:p>
              </p:txBody>
            </p:sp>
          </p:grpSp>
          <p:sp>
            <p:nvSpPr>
              <p:cNvPr id="3" name="文本框 2"/>
              <p:cNvSpPr txBox="1"/>
              <p:nvPr/>
            </p:nvSpPr>
            <p:spPr>
              <a:xfrm>
                <a:off x="3291" y="1491"/>
                <a:ext cx="2524" cy="531"/>
              </a:xfrm>
              <a:prstGeom prst="rect">
                <a:avLst/>
              </a:prstGeom>
              <a:noFill/>
            </p:spPr>
            <p:txBody>
              <a:bodyPr wrap="square" rtlCol="0">
                <a:spAutoFit/>
              </a:bodyPr>
              <a:lstStyle/>
              <a:p>
                <a:r>
                  <a:rPr lang="en-US" altLang="zh-CN" sz="1600">
                    <a:latin typeface="微软雅黑" panose="020B0503020204020204" charset="-122"/>
                    <a:ea typeface="微软雅黑" panose="020B0503020204020204" charset="-122"/>
                  </a:rPr>
                  <a:t>chéng</a:t>
                </a:r>
              </a:p>
            </p:txBody>
          </p:sp>
        </p:grpSp>
        <p:sp>
          <p:nvSpPr>
            <p:cNvPr id="9" name="文本框 8"/>
            <p:cNvSpPr txBox="1"/>
            <p:nvPr/>
          </p:nvSpPr>
          <p:spPr>
            <a:xfrm>
              <a:off x="11412" y="1449"/>
              <a:ext cx="2524" cy="531"/>
            </a:xfrm>
            <a:prstGeom prst="rect">
              <a:avLst/>
            </a:prstGeom>
            <a:noFill/>
          </p:spPr>
          <p:txBody>
            <a:bodyPr wrap="square" rtlCol="0">
              <a:spAutoFit/>
            </a:bodyPr>
            <a:lstStyle/>
            <a:p>
              <a:r>
                <a:rPr lang="en-US" altLang="zh-CN" sz="1600">
                  <a:latin typeface="微软雅黑" panose="020B0503020204020204" charset="-122"/>
                  <a:ea typeface="微软雅黑" panose="020B0503020204020204" charset="-122"/>
                </a:rPr>
                <a:t>wèi</a:t>
              </a:r>
            </a:p>
          </p:txBody>
        </p:sp>
      </p:grpSp>
      <p:grpSp>
        <p:nvGrpSpPr>
          <p:cNvPr id="21" name="组合 20"/>
          <p:cNvGrpSpPr/>
          <p:nvPr/>
        </p:nvGrpSpPr>
        <p:grpSpPr>
          <a:xfrm>
            <a:off x="132715" y="3586480"/>
            <a:ext cx="9203690" cy="2507615"/>
            <a:chOff x="126" y="6959"/>
            <a:chExt cx="14494" cy="3949"/>
          </a:xfrm>
        </p:grpSpPr>
        <p:grpSp>
          <p:nvGrpSpPr>
            <p:cNvPr id="15" name="组合 14"/>
            <p:cNvGrpSpPr/>
            <p:nvPr/>
          </p:nvGrpSpPr>
          <p:grpSpPr>
            <a:xfrm>
              <a:off x="126" y="7008"/>
              <a:ext cx="14495" cy="3900"/>
              <a:chOff x="126" y="7008"/>
              <a:chExt cx="14495" cy="3900"/>
            </a:xfrm>
          </p:grpSpPr>
          <p:grpSp>
            <p:nvGrpSpPr>
              <p:cNvPr id="7" name="组合 6"/>
              <p:cNvGrpSpPr/>
              <p:nvPr/>
            </p:nvGrpSpPr>
            <p:grpSpPr>
              <a:xfrm>
                <a:off x="126" y="7132"/>
                <a:ext cx="13982" cy="3776"/>
                <a:chOff x="126" y="7132"/>
                <a:chExt cx="13982" cy="3776"/>
              </a:xfrm>
            </p:grpSpPr>
            <p:sp>
              <p:nvSpPr>
                <p:cNvPr id="4" name="圆角矩形 3"/>
                <p:cNvSpPr/>
                <p:nvPr/>
              </p:nvSpPr>
              <p:spPr>
                <a:xfrm>
                  <a:off x="126" y="7132"/>
                  <a:ext cx="13982" cy="3241"/>
                </a:xfrm>
                <a:prstGeom prst="roundRect">
                  <a:avLst/>
                </a:prstGeom>
                <a:solidFill>
                  <a:schemeClr val="accent4">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463" y="7276"/>
                  <a:ext cx="13473" cy="3633"/>
                </a:xfrm>
                <a:prstGeom prst="rect">
                  <a:avLst/>
                </a:prstGeom>
                <a:noFill/>
              </p:spPr>
              <p:txBody>
                <a:bodyPr wrap="square" rtlCol="0" anchor="t">
                  <a:spAutoFit/>
                </a:bodyPr>
                <a:lstStyle/>
                <a:p>
                  <a:r>
                    <a:rPr lang="en-US" altLang="zh-CN" sz="3600" b="1" dirty="0">
                      <a:latin typeface="楷体" panose="02010609060101010101" charset="-122"/>
                      <a:ea typeface="楷体" panose="02010609060101010101" charset="-122"/>
                    </a:rPr>
                    <a:t>    </a:t>
                  </a:r>
                  <a:r>
                    <a:rPr lang="zh-CN" altLang="en-US" sz="3600" b="1" dirty="0">
                      <a:latin typeface="楷体" panose="02010609060101010101" charset="-122"/>
                      <a:ea typeface="楷体" panose="02010609060101010101" charset="-122"/>
                    </a:rPr>
                    <a:t>一天结束了，落日的余晖不时变幻着颜色，好像有谁在天空涂上了</a:t>
                  </a:r>
                  <a:r>
                    <a:rPr lang="zh-CN" altLang="en-US" sz="3600" b="1" dirty="0">
                      <a:solidFill>
                        <a:srgbClr val="FFC000"/>
                      </a:solidFill>
                      <a:latin typeface="楷体" panose="02010609060101010101" charset="-122"/>
                      <a:ea typeface="楷体" panose="02010609060101010101" charset="-122"/>
                    </a:rPr>
                    <a:t>金色</a:t>
                  </a:r>
                  <a:r>
                    <a:rPr lang="zh-CN" altLang="en-US" sz="3600" b="1" dirty="0">
                      <a:latin typeface="楷体" panose="02010609060101010101" charset="-122"/>
                      <a:ea typeface="楷体" panose="02010609060101010101" charset="-122"/>
                    </a:rPr>
                    <a:t>，</a:t>
                  </a:r>
                  <a:r>
                    <a:rPr lang="zh-CN" altLang="en-US" sz="3600" b="1" dirty="0">
                      <a:solidFill>
                        <a:srgbClr val="FF0000"/>
                      </a:solidFill>
                      <a:latin typeface="楷体" panose="02010609060101010101" charset="-122"/>
                      <a:ea typeface="楷体" panose="02010609060101010101" charset="-122"/>
                    </a:rPr>
                    <a:t>红色</a:t>
                  </a:r>
                  <a:r>
                    <a:rPr lang="zh-CN" altLang="en-US" sz="3600" b="1" dirty="0">
                      <a:latin typeface="楷体" panose="02010609060101010101" charset="-122"/>
                      <a:ea typeface="楷体" panose="02010609060101010101" charset="-122"/>
                    </a:rPr>
                    <a:t>和</a:t>
                  </a:r>
                  <a:r>
                    <a:rPr lang="zh-CN" altLang="en-US" sz="3600" b="1" dirty="0">
                      <a:solidFill>
                        <a:srgbClr val="7030A0"/>
                      </a:solidFill>
                      <a:latin typeface="楷体" panose="02010609060101010101" charset="-122"/>
                      <a:ea typeface="楷体" panose="02010609060101010101" charset="-122"/>
                    </a:rPr>
                    <a:t>紫色</a:t>
                  </a:r>
                  <a:r>
                    <a:rPr lang="zh-CN" altLang="en-US" sz="3600" b="1" dirty="0">
                      <a:latin typeface="楷体" panose="02010609060101010101" charset="-122"/>
                      <a:ea typeface="楷体" panose="02010609060101010101" charset="-122"/>
                    </a:rPr>
                    <a:t>。</a:t>
                  </a:r>
                </a:p>
                <a:p>
                  <a:endParaRPr lang="zh-CN" altLang="en-US" sz="3600" b="1" dirty="0">
                    <a:latin typeface="楷体" panose="02010609060101010101" charset="-122"/>
                    <a:ea typeface="楷体" panose="02010609060101010101" charset="-122"/>
                  </a:endParaRPr>
                </a:p>
              </p:txBody>
            </p:sp>
          </p:grpSp>
          <p:sp>
            <p:nvSpPr>
              <p:cNvPr id="13" name="文本框 12"/>
              <p:cNvSpPr txBox="1"/>
              <p:nvPr/>
            </p:nvSpPr>
            <p:spPr>
              <a:xfrm>
                <a:off x="12097" y="7008"/>
                <a:ext cx="2524" cy="531"/>
              </a:xfrm>
              <a:prstGeom prst="rect">
                <a:avLst/>
              </a:prstGeom>
              <a:noFill/>
            </p:spPr>
            <p:txBody>
              <a:bodyPr wrap="square" rtlCol="0">
                <a:spAutoFit/>
              </a:bodyPr>
              <a:lstStyle/>
              <a:p>
                <a:r>
                  <a:rPr lang="en-US" altLang="zh-CN" sz="1600" b="1">
                    <a:latin typeface="+mn-ea"/>
                  </a:rPr>
                  <a:t>huàn</a:t>
                </a:r>
              </a:p>
            </p:txBody>
          </p:sp>
        </p:grpSp>
        <p:sp>
          <p:nvSpPr>
            <p:cNvPr id="12" name="文本框 11"/>
            <p:cNvSpPr txBox="1"/>
            <p:nvPr/>
          </p:nvSpPr>
          <p:spPr>
            <a:xfrm>
              <a:off x="8511" y="6959"/>
              <a:ext cx="2729" cy="580"/>
            </a:xfrm>
            <a:prstGeom prst="rect">
              <a:avLst/>
            </a:prstGeom>
            <a:noFill/>
          </p:spPr>
          <p:txBody>
            <a:bodyPr wrap="square" rtlCol="0">
              <a:spAutoFit/>
            </a:bodyPr>
            <a:lstStyle/>
            <a:p>
              <a:r>
                <a:rPr lang="en-US" altLang="zh-CN"/>
                <a:t>yú     huī</a:t>
              </a: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01EB018-E5D8-4F33-B992-AFE48AE2615B}"/>
              </a:ext>
            </a:extLst>
          </p:cNvPr>
          <p:cNvSpPr>
            <a:spLocks noGrp="1"/>
          </p:cNvSpPr>
          <p:nvPr>
            <p:ph type="body" sz="quarter" idx="16"/>
          </p:nvPr>
        </p:nvSpPr>
        <p:spPr/>
        <p:txBody>
          <a:bodyPr/>
          <a:lstStyle/>
          <a:p>
            <a:endParaRPr lang="zh-CN" altLang="en-US"/>
          </a:p>
        </p:txBody>
      </p:sp>
      <p:sp>
        <p:nvSpPr>
          <p:cNvPr id="3" name="文本占位符 2">
            <a:extLst>
              <a:ext uri="{FF2B5EF4-FFF2-40B4-BE49-F238E27FC236}">
                <a16:creationId xmlns:a16="http://schemas.microsoft.com/office/drawing/2014/main" id="{3D9FC627-1BDE-4AF8-A5EF-C72884B89F5E}"/>
              </a:ext>
            </a:extLst>
          </p:cNvPr>
          <p:cNvSpPr>
            <a:spLocks noGrp="1"/>
          </p:cNvSpPr>
          <p:nvPr>
            <p:ph type="body" sz="quarter" idx="17"/>
          </p:nvPr>
        </p:nvSpPr>
        <p:spPr/>
        <p:txBody>
          <a:bodyPr/>
          <a:lstStyle/>
          <a:p>
            <a:endParaRPr lang="zh-CN" altLang="en-US"/>
          </a:p>
        </p:txBody>
      </p:sp>
      <p:sp>
        <p:nvSpPr>
          <p:cNvPr id="4" name="文本占位符 3">
            <a:extLst>
              <a:ext uri="{FF2B5EF4-FFF2-40B4-BE49-F238E27FC236}">
                <a16:creationId xmlns:a16="http://schemas.microsoft.com/office/drawing/2014/main" id="{290A8664-4853-422A-8B60-84809B305D71}"/>
              </a:ext>
            </a:extLst>
          </p:cNvPr>
          <p:cNvSpPr>
            <a:spLocks noGrp="1"/>
          </p:cNvSpPr>
          <p:nvPr>
            <p:ph type="body" sz="quarter" idx="18"/>
          </p:nvPr>
        </p:nvSpPr>
        <p:spPr/>
        <p:txBody>
          <a:bodyPr/>
          <a:lstStyle/>
          <a:p>
            <a:endParaRPr lang="zh-CN" altLang="en-US"/>
          </a:p>
        </p:txBody>
      </p:sp>
      <p:sp>
        <p:nvSpPr>
          <p:cNvPr id="5" name="文本占位符 4">
            <a:extLst>
              <a:ext uri="{FF2B5EF4-FFF2-40B4-BE49-F238E27FC236}">
                <a16:creationId xmlns:a16="http://schemas.microsoft.com/office/drawing/2014/main" id="{372D1CE5-41D9-4B3A-B42D-2020340FC5C7}"/>
              </a:ext>
            </a:extLst>
          </p:cNvPr>
          <p:cNvSpPr>
            <a:spLocks noGrp="1"/>
          </p:cNvSpPr>
          <p:nvPr>
            <p:ph type="body" sz="quarter" idx="19"/>
          </p:nvPr>
        </p:nvSpPr>
        <p:spPr/>
        <p:txBody>
          <a:bodyPr/>
          <a:lstStyle/>
          <a:p>
            <a:endParaRPr lang="zh-CN" altLang="en-US"/>
          </a:p>
        </p:txBody>
      </p:sp>
      <p:sp>
        <p:nvSpPr>
          <p:cNvPr id="6" name="文本占位符 5">
            <a:extLst>
              <a:ext uri="{FF2B5EF4-FFF2-40B4-BE49-F238E27FC236}">
                <a16:creationId xmlns:a16="http://schemas.microsoft.com/office/drawing/2014/main" id="{0489980C-1F68-4050-A018-8356F2A40211}"/>
              </a:ext>
            </a:extLst>
          </p:cNvPr>
          <p:cNvSpPr>
            <a:spLocks noGrp="1"/>
          </p:cNvSpPr>
          <p:nvPr>
            <p:ph type="body" sz="quarter" idx="20"/>
          </p:nvPr>
        </p:nvSpPr>
        <p:spPr/>
        <p:txBody>
          <a:bodyPr/>
          <a:lstStyle/>
          <a:p>
            <a:endParaRPr lang="zh-CN" altLang="en-US"/>
          </a:p>
        </p:txBody>
      </p:sp>
      <p:sp>
        <p:nvSpPr>
          <p:cNvPr id="7" name="文本占位符 6">
            <a:extLst>
              <a:ext uri="{FF2B5EF4-FFF2-40B4-BE49-F238E27FC236}">
                <a16:creationId xmlns:a16="http://schemas.microsoft.com/office/drawing/2014/main" id="{1F3A9735-8BB7-42DB-922B-72E80024E426}"/>
              </a:ext>
            </a:extLst>
          </p:cNvPr>
          <p:cNvSpPr>
            <a:spLocks noGrp="1"/>
          </p:cNvSpPr>
          <p:nvPr>
            <p:ph type="body" sz="quarter" idx="21"/>
          </p:nvPr>
        </p:nvSpPr>
        <p:spPr/>
        <p:txBody>
          <a:bodyPr/>
          <a:lstStyle/>
          <a:p>
            <a:endParaRPr lang="zh-CN" altLang="en-US"/>
          </a:p>
        </p:txBody>
      </p:sp>
      <p:sp>
        <p:nvSpPr>
          <p:cNvPr id="8" name="图片占位符 7">
            <a:extLst>
              <a:ext uri="{FF2B5EF4-FFF2-40B4-BE49-F238E27FC236}">
                <a16:creationId xmlns:a16="http://schemas.microsoft.com/office/drawing/2014/main" id="{8E6FDC4F-3EAD-4A37-8DBF-DF4C8C2DA754}"/>
              </a:ext>
            </a:extLst>
          </p:cNvPr>
          <p:cNvSpPr>
            <a:spLocks noGrp="1"/>
          </p:cNvSpPr>
          <p:nvPr>
            <p:ph type="pic" sz="quarter" idx="14"/>
          </p:nvPr>
        </p:nvSpPr>
        <p:spPr/>
      </p:sp>
      <p:pic>
        <p:nvPicPr>
          <p:cNvPr id="9" name="图片 8">
            <a:extLst>
              <a:ext uri="{FF2B5EF4-FFF2-40B4-BE49-F238E27FC236}">
                <a16:creationId xmlns:a16="http://schemas.microsoft.com/office/drawing/2014/main" id="{8C42C02E-6244-4B70-9117-1D311D12AF83}"/>
              </a:ext>
            </a:extLst>
          </p:cNvPr>
          <p:cNvPicPr>
            <a:picLocks noChangeAspect="1"/>
          </p:cNvPicPr>
          <p:nvPr/>
        </p:nvPicPr>
        <p:blipFill>
          <a:blip r:embed="rId2"/>
          <a:stretch>
            <a:fillRect/>
          </a:stretch>
        </p:blipFill>
        <p:spPr>
          <a:xfrm>
            <a:off x="0" y="0"/>
            <a:ext cx="4700868" cy="3429000"/>
          </a:xfrm>
          <a:prstGeom prst="rect">
            <a:avLst/>
          </a:prstGeom>
        </p:spPr>
      </p:pic>
      <p:pic>
        <p:nvPicPr>
          <p:cNvPr id="10" name="图片 9">
            <a:extLst>
              <a:ext uri="{FF2B5EF4-FFF2-40B4-BE49-F238E27FC236}">
                <a16:creationId xmlns:a16="http://schemas.microsoft.com/office/drawing/2014/main" id="{C924AC4C-2E80-4547-9F43-CD02B6FB6D2F}"/>
              </a:ext>
            </a:extLst>
          </p:cNvPr>
          <p:cNvPicPr>
            <a:picLocks noChangeAspect="1"/>
          </p:cNvPicPr>
          <p:nvPr/>
        </p:nvPicPr>
        <p:blipFill>
          <a:blip r:embed="rId3"/>
          <a:stretch>
            <a:fillRect/>
          </a:stretch>
        </p:blipFill>
        <p:spPr>
          <a:xfrm>
            <a:off x="4658360" y="0"/>
            <a:ext cx="4485640" cy="3429000"/>
          </a:xfrm>
          <a:prstGeom prst="rect">
            <a:avLst/>
          </a:prstGeom>
        </p:spPr>
      </p:pic>
      <p:pic>
        <p:nvPicPr>
          <p:cNvPr id="11" name="图片 10">
            <a:extLst>
              <a:ext uri="{FF2B5EF4-FFF2-40B4-BE49-F238E27FC236}">
                <a16:creationId xmlns:a16="http://schemas.microsoft.com/office/drawing/2014/main" id="{84276241-0F64-428B-AEF9-A275288D6E19}"/>
              </a:ext>
            </a:extLst>
          </p:cNvPr>
          <p:cNvPicPr>
            <a:picLocks noChangeAspect="1"/>
          </p:cNvPicPr>
          <p:nvPr/>
        </p:nvPicPr>
        <p:blipFill rotWithShape="1">
          <a:blip r:embed="rId4"/>
          <a:srcRect l="20705"/>
          <a:stretch/>
        </p:blipFill>
        <p:spPr>
          <a:xfrm>
            <a:off x="-42508" y="3429000"/>
            <a:ext cx="4700868" cy="3429000"/>
          </a:xfrm>
          <a:prstGeom prst="rect">
            <a:avLst/>
          </a:prstGeom>
        </p:spPr>
      </p:pic>
      <p:pic>
        <p:nvPicPr>
          <p:cNvPr id="12" name="图片 11">
            <a:extLst>
              <a:ext uri="{FF2B5EF4-FFF2-40B4-BE49-F238E27FC236}">
                <a16:creationId xmlns:a16="http://schemas.microsoft.com/office/drawing/2014/main" id="{DAE545DA-B194-450D-A03F-E83887953434}"/>
              </a:ext>
            </a:extLst>
          </p:cNvPr>
          <p:cNvPicPr>
            <a:picLocks noChangeAspect="1"/>
          </p:cNvPicPr>
          <p:nvPr/>
        </p:nvPicPr>
        <p:blipFill>
          <a:blip r:embed="rId5"/>
          <a:stretch>
            <a:fillRect/>
          </a:stretch>
        </p:blipFill>
        <p:spPr>
          <a:xfrm>
            <a:off x="4654659" y="3429000"/>
            <a:ext cx="4606925" cy="3429000"/>
          </a:xfrm>
          <a:prstGeom prst="rect">
            <a:avLst/>
          </a:prstGeom>
        </p:spPr>
      </p:pic>
      <p:pic>
        <p:nvPicPr>
          <p:cNvPr id="13" name="图片 12">
            <a:extLst>
              <a:ext uri="{FF2B5EF4-FFF2-40B4-BE49-F238E27FC236}">
                <a16:creationId xmlns:a16="http://schemas.microsoft.com/office/drawing/2014/main" id="{626C4BA7-CB16-4489-8399-2EF069AFC336}"/>
              </a:ext>
            </a:extLst>
          </p:cNvPr>
          <p:cNvPicPr>
            <a:picLocks noChangeAspect="1"/>
          </p:cNvPicPr>
          <p:nvPr/>
        </p:nvPicPr>
        <p:blipFill>
          <a:blip r:embed="rId6"/>
          <a:stretch>
            <a:fillRect/>
          </a:stretch>
        </p:blipFill>
        <p:spPr>
          <a:xfrm>
            <a:off x="0" y="3375194"/>
            <a:ext cx="4662061" cy="3482806"/>
          </a:xfrm>
          <a:prstGeom prst="rect">
            <a:avLst/>
          </a:prstGeom>
        </p:spPr>
      </p:pic>
      <p:pic>
        <p:nvPicPr>
          <p:cNvPr id="14" name="图片 13">
            <a:extLst>
              <a:ext uri="{FF2B5EF4-FFF2-40B4-BE49-F238E27FC236}">
                <a16:creationId xmlns:a16="http://schemas.microsoft.com/office/drawing/2014/main" id="{6FDB0B9E-16BA-453F-98E7-63A586090B06}"/>
              </a:ext>
            </a:extLst>
          </p:cNvPr>
          <p:cNvPicPr>
            <a:picLocks noChangeAspect="1"/>
          </p:cNvPicPr>
          <p:nvPr/>
        </p:nvPicPr>
        <p:blipFill>
          <a:blip r:embed="rId7"/>
          <a:stretch>
            <a:fillRect/>
          </a:stretch>
        </p:blipFill>
        <p:spPr>
          <a:xfrm>
            <a:off x="4654659" y="3429000"/>
            <a:ext cx="4784725" cy="3557270"/>
          </a:xfrm>
          <a:prstGeom prst="rect">
            <a:avLst/>
          </a:prstGeom>
        </p:spPr>
      </p:pic>
    </p:spTree>
    <p:extLst>
      <p:ext uri="{BB962C8B-B14F-4D97-AF65-F5344CB8AC3E}">
        <p14:creationId xmlns:p14="http://schemas.microsoft.com/office/powerpoint/2010/main" val="31461728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32715" y="440690"/>
            <a:ext cx="8878570" cy="2166620"/>
            <a:chOff x="209" y="540"/>
            <a:chExt cx="13982" cy="3412"/>
          </a:xfrm>
        </p:grpSpPr>
        <p:grpSp>
          <p:nvGrpSpPr>
            <p:cNvPr id="8" name="组合 7"/>
            <p:cNvGrpSpPr/>
            <p:nvPr/>
          </p:nvGrpSpPr>
          <p:grpSpPr>
            <a:xfrm>
              <a:off x="209" y="540"/>
              <a:ext cx="13982" cy="3412"/>
              <a:chOff x="209" y="540"/>
              <a:chExt cx="13982" cy="3412"/>
            </a:xfrm>
          </p:grpSpPr>
          <p:grpSp>
            <p:nvGrpSpPr>
              <p:cNvPr id="6" name="组合 5"/>
              <p:cNvGrpSpPr/>
              <p:nvPr/>
            </p:nvGrpSpPr>
            <p:grpSpPr>
              <a:xfrm>
                <a:off x="209" y="540"/>
                <a:ext cx="13982" cy="3412"/>
                <a:chOff x="209" y="540"/>
                <a:chExt cx="13982" cy="3412"/>
              </a:xfrm>
            </p:grpSpPr>
            <p:sp>
              <p:nvSpPr>
                <p:cNvPr id="10" name="圆角矩形 9"/>
                <p:cNvSpPr/>
                <p:nvPr/>
              </p:nvSpPr>
              <p:spPr>
                <a:xfrm>
                  <a:off x="209" y="540"/>
                  <a:ext cx="13982" cy="3412"/>
                </a:xfrm>
                <a:prstGeom prst="roundRect">
                  <a:avLst/>
                </a:prstGeom>
                <a:solidFill>
                  <a:srgbClr val="D2EC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463" y="716"/>
                  <a:ext cx="13473" cy="2858"/>
                </a:xfrm>
                <a:prstGeom prst="rect">
                  <a:avLst/>
                </a:prstGeom>
                <a:noFill/>
              </p:spPr>
              <p:txBody>
                <a:bodyPr wrap="square" rtlCol="0" anchor="t">
                  <a:spAutoFit/>
                </a:bodyPr>
                <a:lstStyle/>
                <a:p>
                  <a:pPr fontAlgn="auto">
                    <a:lnSpc>
                      <a:spcPct val="100000"/>
                    </a:lnSpc>
                  </a:pPr>
                  <a:r>
                    <a:rPr lang="en-US" altLang="zh-CN" sz="4000" b="1" dirty="0">
                      <a:latin typeface="楷体" panose="02010609060101010101" charset="-122"/>
                      <a:ea typeface="楷体" panose="02010609060101010101" charset="-122"/>
                    </a:rPr>
                    <a:t>    </a:t>
                  </a:r>
                  <a:r>
                    <a:rPr lang="zh-CN" altLang="en-US" sz="3600" b="1" dirty="0">
                      <a:latin typeface="楷体" panose="02010609060101010101" charset="-122"/>
                      <a:ea typeface="楷体" panose="02010609060101010101" charset="-122"/>
                    </a:rPr>
                    <a:t>清晨，太阳升起，带来新的一天。开始，天空呈</a:t>
                  </a:r>
                  <a:r>
                    <a:rPr lang="zh-CN" altLang="en-US" sz="3600" b="1" dirty="0">
                      <a:solidFill>
                        <a:srgbClr val="C77DA5"/>
                      </a:solidFill>
                      <a:latin typeface="楷体" panose="02010609060101010101" charset="-122"/>
                      <a:ea typeface="楷体" panose="02010609060101010101" charset="-122"/>
                    </a:rPr>
                    <a:t>粉红</a:t>
                  </a:r>
                  <a:r>
                    <a:rPr lang="zh-CN" altLang="en-US" sz="3600" b="1" dirty="0">
                      <a:latin typeface="楷体" panose="02010609060101010101" charset="-122"/>
                      <a:ea typeface="楷体" panose="02010609060101010101" charset="-122"/>
                    </a:rPr>
                    <a:t>色，慢慢地变成了</a:t>
                  </a:r>
                  <a:r>
                    <a:rPr lang="zh-CN" altLang="en-US" sz="3600" b="1" dirty="0">
                      <a:solidFill>
                        <a:schemeClr val="accent1">
                          <a:lumMod val="75000"/>
                        </a:schemeClr>
                      </a:solidFill>
                      <a:latin typeface="楷体" panose="02010609060101010101" charset="-122"/>
                      <a:ea typeface="楷体" panose="02010609060101010101" charset="-122"/>
                    </a:rPr>
                    <a:t>蔚蓝</a:t>
                  </a:r>
                  <a:r>
                    <a:rPr lang="zh-CN" altLang="en-US" sz="3600" b="1" dirty="0">
                      <a:latin typeface="楷体" panose="02010609060101010101" charset="-122"/>
                      <a:ea typeface="楷体" panose="02010609060101010101" charset="-122"/>
                    </a:rPr>
                    <a:t>色，太阳就像一个大火球一样升起来了。</a:t>
                  </a:r>
                </a:p>
              </p:txBody>
            </p:sp>
          </p:grpSp>
          <p:sp>
            <p:nvSpPr>
              <p:cNvPr id="3" name="文本框 2"/>
              <p:cNvSpPr txBox="1"/>
              <p:nvPr/>
            </p:nvSpPr>
            <p:spPr>
              <a:xfrm>
                <a:off x="3291" y="1491"/>
                <a:ext cx="2524" cy="531"/>
              </a:xfrm>
              <a:prstGeom prst="rect">
                <a:avLst/>
              </a:prstGeom>
              <a:noFill/>
            </p:spPr>
            <p:txBody>
              <a:bodyPr wrap="square" rtlCol="0">
                <a:spAutoFit/>
              </a:bodyPr>
              <a:lstStyle/>
              <a:p>
                <a:r>
                  <a:rPr lang="en-US" altLang="zh-CN" sz="1600">
                    <a:latin typeface="微软雅黑" panose="020B0503020204020204" charset="-122"/>
                    <a:ea typeface="微软雅黑" panose="020B0503020204020204" charset="-122"/>
                  </a:rPr>
                  <a:t>chéng</a:t>
                </a:r>
              </a:p>
            </p:txBody>
          </p:sp>
        </p:grpSp>
        <p:sp>
          <p:nvSpPr>
            <p:cNvPr id="9" name="文本框 8"/>
            <p:cNvSpPr txBox="1"/>
            <p:nvPr/>
          </p:nvSpPr>
          <p:spPr>
            <a:xfrm>
              <a:off x="11412" y="1449"/>
              <a:ext cx="2524" cy="531"/>
            </a:xfrm>
            <a:prstGeom prst="rect">
              <a:avLst/>
            </a:prstGeom>
            <a:noFill/>
          </p:spPr>
          <p:txBody>
            <a:bodyPr wrap="square" rtlCol="0">
              <a:spAutoFit/>
            </a:bodyPr>
            <a:lstStyle/>
            <a:p>
              <a:r>
                <a:rPr lang="en-US" altLang="zh-CN" sz="1600">
                  <a:latin typeface="微软雅黑" panose="020B0503020204020204" charset="-122"/>
                  <a:ea typeface="微软雅黑" panose="020B0503020204020204" charset="-122"/>
                </a:rPr>
                <a:t>wèi</a:t>
              </a:r>
            </a:p>
          </p:txBody>
        </p:sp>
      </p:grpSp>
      <p:grpSp>
        <p:nvGrpSpPr>
          <p:cNvPr id="21" name="组合 20"/>
          <p:cNvGrpSpPr/>
          <p:nvPr/>
        </p:nvGrpSpPr>
        <p:grpSpPr>
          <a:xfrm>
            <a:off x="132715" y="3586480"/>
            <a:ext cx="9203690" cy="2507615"/>
            <a:chOff x="126" y="6959"/>
            <a:chExt cx="14494" cy="3949"/>
          </a:xfrm>
        </p:grpSpPr>
        <p:grpSp>
          <p:nvGrpSpPr>
            <p:cNvPr id="15" name="组合 14"/>
            <p:cNvGrpSpPr/>
            <p:nvPr/>
          </p:nvGrpSpPr>
          <p:grpSpPr>
            <a:xfrm>
              <a:off x="126" y="7008"/>
              <a:ext cx="14495" cy="3900"/>
              <a:chOff x="126" y="7008"/>
              <a:chExt cx="14495" cy="3900"/>
            </a:xfrm>
          </p:grpSpPr>
          <p:grpSp>
            <p:nvGrpSpPr>
              <p:cNvPr id="7" name="组合 6"/>
              <p:cNvGrpSpPr/>
              <p:nvPr/>
            </p:nvGrpSpPr>
            <p:grpSpPr>
              <a:xfrm>
                <a:off x="126" y="7132"/>
                <a:ext cx="13982" cy="3776"/>
                <a:chOff x="126" y="7132"/>
                <a:chExt cx="13982" cy="3776"/>
              </a:xfrm>
            </p:grpSpPr>
            <p:sp>
              <p:nvSpPr>
                <p:cNvPr id="4" name="圆角矩形 3"/>
                <p:cNvSpPr/>
                <p:nvPr/>
              </p:nvSpPr>
              <p:spPr>
                <a:xfrm>
                  <a:off x="126" y="7132"/>
                  <a:ext cx="13982" cy="3241"/>
                </a:xfrm>
                <a:prstGeom prst="roundRect">
                  <a:avLst/>
                </a:prstGeom>
                <a:solidFill>
                  <a:schemeClr val="accent4">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463" y="7276"/>
                  <a:ext cx="13473" cy="3633"/>
                </a:xfrm>
                <a:prstGeom prst="rect">
                  <a:avLst/>
                </a:prstGeom>
                <a:noFill/>
              </p:spPr>
              <p:txBody>
                <a:bodyPr wrap="square" rtlCol="0" anchor="t">
                  <a:spAutoFit/>
                </a:bodyPr>
                <a:lstStyle/>
                <a:p>
                  <a:r>
                    <a:rPr lang="en-US" altLang="zh-CN" sz="3600" b="1" dirty="0">
                      <a:latin typeface="楷体" panose="02010609060101010101" charset="-122"/>
                      <a:ea typeface="楷体" panose="02010609060101010101" charset="-122"/>
                    </a:rPr>
                    <a:t>    </a:t>
                  </a:r>
                  <a:r>
                    <a:rPr lang="zh-CN" altLang="en-US" sz="3600" b="1" dirty="0">
                      <a:latin typeface="楷体" panose="02010609060101010101" charset="-122"/>
                      <a:ea typeface="楷体" panose="02010609060101010101" charset="-122"/>
                    </a:rPr>
                    <a:t>一天结束了，落日的余晖不时变幻着颜色，好像有谁在天空涂上了</a:t>
                  </a:r>
                  <a:r>
                    <a:rPr lang="zh-CN" altLang="en-US" sz="3600" b="1" dirty="0">
                      <a:solidFill>
                        <a:srgbClr val="FFC000"/>
                      </a:solidFill>
                      <a:latin typeface="楷体" panose="02010609060101010101" charset="-122"/>
                      <a:ea typeface="楷体" panose="02010609060101010101" charset="-122"/>
                    </a:rPr>
                    <a:t>金色</a:t>
                  </a:r>
                  <a:r>
                    <a:rPr lang="zh-CN" altLang="en-US" sz="3600" b="1" dirty="0">
                      <a:latin typeface="楷体" panose="02010609060101010101" charset="-122"/>
                      <a:ea typeface="楷体" panose="02010609060101010101" charset="-122"/>
                    </a:rPr>
                    <a:t>，</a:t>
                  </a:r>
                  <a:r>
                    <a:rPr lang="zh-CN" altLang="en-US" sz="3600" b="1" dirty="0">
                      <a:solidFill>
                        <a:srgbClr val="FF0000"/>
                      </a:solidFill>
                      <a:latin typeface="楷体" panose="02010609060101010101" charset="-122"/>
                      <a:ea typeface="楷体" panose="02010609060101010101" charset="-122"/>
                    </a:rPr>
                    <a:t>红色</a:t>
                  </a:r>
                  <a:r>
                    <a:rPr lang="zh-CN" altLang="en-US" sz="3600" b="1" dirty="0">
                      <a:latin typeface="楷体" panose="02010609060101010101" charset="-122"/>
                      <a:ea typeface="楷体" panose="02010609060101010101" charset="-122"/>
                    </a:rPr>
                    <a:t>和</a:t>
                  </a:r>
                  <a:r>
                    <a:rPr lang="zh-CN" altLang="en-US" sz="3600" b="1" dirty="0">
                      <a:solidFill>
                        <a:srgbClr val="7030A0"/>
                      </a:solidFill>
                      <a:latin typeface="楷体" panose="02010609060101010101" charset="-122"/>
                      <a:ea typeface="楷体" panose="02010609060101010101" charset="-122"/>
                    </a:rPr>
                    <a:t>紫色</a:t>
                  </a:r>
                  <a:r>
                    <a:rPr lang="zh-CN" altLang="en-US" sz="3600" b="1" dirty="0">
                      <a:latin typeface="楷体" panose="02010609060101010101" charset="-122"/>
                      <a:ea typeface="楷体" panose="02010609060101010101" charset="-122"/>
                    </a:rPr>
                    <a:t>。</a:t>
                  </a:r>
                </a:p>
                <a:p>
                  <a:endParaRPr lang="zh-CN" altLang="en-US" sz="3600" b="1" dirty="0">
                    <a:latin typeface="楷体" panose="02010609060101010101" charset="-122"/>
                    <a:ea typeface="楷体" panose="02010609060101010101" charset="-122"/>
                  </a:endParaRPr>
                </a:p>
              </p:txBody>
            </p:sp>
          </p:grpSp>
          <p:sp>
            <p:nvSpPr>
              <p:cNvPr id="13" name="文本框 12"/>
              <p:cNvSpPr txBox="1"/>
              <p:nvPr/>
            </p:nvSpPr>
            <p:spPr>
              <a:xfrm>
                <a:off x="12097" y="7008"/>
                <a:ext cx="2524" cy="531"/>
              </a:xfrm>
              <a:prstGeom prst="rect">
                <a:avLst/>
              </a:prstGeom>
              <a:noFill/>
            </p:spPr>
            <p:txBody>
              <a:bodyPr wrap="square" rtlCol="0">
                <a:spAutoFit/>
              </a:bodyPr>
              <a:lstStyle/>
              <a:p>
                <a:r>
                  <a:rPr lang="en-US" altLang="zh-CN" sz="1600" b="1">
                    <a:latin typeface="+mn-ea"/>
                  </a:rPr>
                  <a:t>huàn</a:t>
                </a:r>
              </a:p>
            </p:txBody>
          </p:sp>
        </p:grpSp>
        <p:sp>
          <p:nvSpPr>
            <p:cNvPr id="12" name="文本框 11"/>
            <p:cNvSpPr txBox="1"/>
            <p:nvPr/>
          </p:nvSpPr>
          <p:spPr>
            <a:xfrm>
              <a:off x="8511" y="6959"/>
              <a:ext cx="2729" cy="580"/>
            </a:xfrm>
            <a:prstGeom prst="rect">
              <a:avLst/>
            </a:prstGeom>
            <a:noFill/>
          </p:spPr>
          <p:txBody>
            <a:bodyPr wrap="square" rtlCol="0">
              <a:spAutoFit/>
            </a:bodyPr>
            <a:lstStyle/>
            <a:p>
              <a:r>
                <a:rPr lang="en-US" altLang="zh-CN"/>
                <a:t>yú     huī</a:t>
              </a:r>
            </a:p>
          </p:txBody>
        </p:sp>
      </p:grpSp>
      <p:sp>
        <p:nvSpPr>
          <p:cNvPr id="5" name="圆角矩形 4"/>
          <p:cNvSpPr/>
          <p:nvPr/>
        </p:nvSpPr>
        <p:spPr>
          <a:xfrm>
            <a:off x="7299960" y="3655060"/>
            <a:ext cx="988060" cy="761365"/>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3251828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32715" y="440690"/>
            <a:ext cx="8878570" cy="2166620"/>
            <a:chOff x="209" y="540"/>
            <a:chExt cx="13982" cy="3412"/>
          </a:xfrm>
        </p:grpSpPr>
        <p:grpSp>
          <p:nvGrpSpPr>
            <p:cNvPr id="8" name="组合 7"/>
            <p:cNvGrpSpPr/>
            <p:nvPr/>
          </p:nvGrpSpPr>
          <p:grpSpPr>
            <a:xfrm>
              <a:off x="209" y="540"/>
              <a:ext cx="13982" cy="3412"/>
              <a:chOff x="209" y="540"/>
              <a:chExt cx="13982" cy="3412"/>
            </a:xfrm>
          </p:grpSpPr>
          <p:grpSp>
            <p:nvGrpSpPr>
              <p:cNvPr id="6" name="组合 5"/>
              <p:cNvGrpSpPr/>
              <p:nvPr/>
            </p:nvGrpSpPr>
            <p:grpSpPr>
              <a:xfrm>
                <a:off x="209" y="540"/>
                <a:ext cx="13982" cy="3412"/>
                <a:chOff x="209" y="540"/>
                <a:chExt cx="13982" cy="3412"/>
              </a:xfrm>
            </p:grpSpPr>
            <p:sp>
              <p:nvSpPr>
                <p:cNvPr id="10" name="圆角矩形 9"/>
                <p:cNvSpPr/>
                <p:nvPr/>
              </p:nvSpPr>
              <p:spPr>
                <a:xfrm>
                  <a:off x="209" y="540"/>
                  <a:ext cx="13982" cy="3412"/>
                </a:xfrm>
                <a:prstGeom prst="roundRect">
                  <a:avLst/>
                </a:prstGeom>
                <a:solidFill>
                  <a:srgbClr val="D2EC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463" y="716"/>
                  <a:ext cx="13473" cy="2858"/>
                </a:xfrm>
                <a:prstGeom prst="rect">
                  <a:avLst/>
                </a:prstGeom>
                <a:noFill/>
              </p:spPr>
              <p:txBody>
                <a:bodyPr wrap="square" rtlCol="0" anchor="t">
                  <a:spAutoFit/>
                </a:bodyPr>
                <a:lstStyle/>
                <a:p>
                  <a:pPr fontAlgn="auto">
                    <a:lnSpc>
                      <a:spcPct val="100000"/>
                    </a:lnSpc>
                  </a:pPr>
                  <a:r>
                    <a:rPr lang="en-US" altLang="zh-CN" sz="4000" b="1">
                      <a:latin typeface="楷体" panose="02010609060101010101" charset="-122"/>
                      <a:ea typeface="楷体" panose="02010609060101010101" charset="-122"/>
                    </a:rPr>
                    <a:t>    </a:t>
                  </a:r>
                  <a:r>
                    <a:rPr lang="zh-CN" altLang="en-US" sz="3600" b="1">
                      <a:latin typeface="楷体" panose="02010609060101010101" charset="-122"/>
                      <a:ea typeface="楷体" panose="02010609060101010101" charset="-122"/>
                    </a:rPr>
                    <a:t>清晨，太阳升起，带来新的一天。开始，天空呈粉红色，慢慢地变成了蔚蓝色，太阳就像一个大火球一样升起来了。</a:t>
                  </a:r>
                </a:p>
              </p:txBody>
            </p:sp>
          </p:grpSp>
          <p:sp>
            <p:nvSpPr>
              <p:cNvPr id="3" name="文本框 2"/>
              <p:cNvSpPr txBox="1"/>
              <p:nvPr/>
            </p:nvSpPr>
            <p:spPr>
              <a:xfrm>
                <a:off x="3291" y="1491"/>
                <a:ext cx="2524" cy="531"/>
              </a:xfrm>
              <a:prstGeom prst="rect">
                <a:avLst/>
              </a:prstGeom>
              <a:noFill/>
            </p:spPr>
            <p:txBody>
              <a:bodyPr wrap="square" rtlCol="0">
                <a:spAutoFit/>
              </a:bodyPr>
              <a:lstStyle/>
              <a:p>
                <a:r>
                  <a:rPr lang="en-US" altLang="zh-CN" sz="1600">
                    <a:latin typeface="微软雅黑" panose="020B0503020204020204" charset="-122"/>
                    <a:ea typeface="微软雅黑" panose="020B0503020204020204" charset="-122"/>
                  </a:rPr>
                  <a:t>chéng</a:t>
                </a:r>
              </a:p>
            </p:txBody>
          </p:sp>
        </p:grpSp>
        <p:sp>
          <p:nvSpPr>
            <p:cNvPr id="9" name="文本框 8"/>
            <p:cNvSpPr txBox="1"/>
            <p:nvPr/>
          </p:nvSpPr>
          <p:spPr>
            <a:xfrm>
              <a:off x="11412" y="1449"/>
              <a:ext cx="2524" cy="531"/>
            </a:xfrm>
            <a:prstGeom prst="rect">
              <a:avLst/>
            </a:prstGeom>
            <a:noFill/>
          </p:spPr>
          <p:txBody>
            <a:bodyPr wrap="square" rtlCol="0">
              <a:spAutoFit/>
            </a:bodyPr>
            <a:lstStyle/>
            <a:p>
              <a:r>
                <a:rPr lang="en-US" altLang="zh-CN" sz="1600">
                  <a:latin typeface="微软雅黑" panose="020B0503020204020204" charset="-122"/>
                  <a:ea typeface="微软雅黑" panose="020B0503020204020204" charset="-122"/>
                </a:rPr>
                <a:t>wèi</a:t>
              </a:r>
            </a:p>
          </p:txBody>
        </p:sp>
      </p:grpSp>
      <p:grpSp>
        <p:nvGrpSpPr>
          <p:cNvPr id="21" name="组合 20"/>
          <p:cNvGrpSpPr/>
          <p:nvPr/>
        </p:nvGrpSpPr>
        <p:grpSpPr>
          <a:xfrm>
            <a:off x="198755" y="2859405"/>
            <a:ext cx="9204325" cy="2508250"/>
            <a:chOff x="126" y="6959"/>
            <a:chExt cx="14495" cy="3950"/>
          </a:xfrm>
        </p:grpSpPr>
        <p:grpSp>
          <p:nvGrpSpPr>
            <p:cNvPr id="15" name="组合 14"/>
            <p:cNvGrpSpPr/>
            <p:nvPr/>
          </p:nvGrpSpPr>
          <p:grpSpPr>
            <a:xfrm>
              <a:off x="126" y="7008"/>
              <a:ext cx="14495" cy="3901"/>
              <a:chOff x="126" y="7008"/>
              <a:chExt cx="14495" cy="3901"/>
            </a:xfrm>
          </p:grpSpPr>
          <p:grpSp>
            <p:nvGrpSpPr>
              <p:cNvPr id="7" name="组合 6"/>
              <p:cNvGrpSpPr/>
              <p:nvPr/>
            </p:nvGrpSpPr>
            <p:grpSpPr>
              <a:xfrm>
                <a:off x="126" y="7132"/>
                <a:ext cx="13982" cy="3777"/>
                <a:chOff x="126" y="7132"/>
                <a:chExt cx="13982" cy="3777"/>
              </a:xfrm>
            </p:grpSpPr>
            <p:sp>
              <p:nvSpPr>
                <p:cNvPr id="4" name="圆角矩形 3"/>
                <p:cNvSpPr/>
                <p:nvPr/>
              </p:nvSpPr>
              <p:spPr>
                <a:xfrm>
                  <a:off x="126" y="7132"/>
                  <a:ext cx="13982" cy="3241"/>
                </a:xfrm>
                <a:prstGeom prst="roundRect">
                  <a:avLst/>
                </a:prstGeom>
                <a:solidFill>
                  <a:schemeClr val="accent4">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463" y="7276"/>
                  <a:ext cx="13473" cy="3633"/>
                </a:xfrm>
                <a:prstGeom prst="rect">
                  <a:avLst/>
                </a:prstGeom>
                <a:noFill/>
              </p:spPr>
              <p:txBody>
                <a:bodyPr wrap="square" rtlCol="0" anchor="t">
                  <a:spAutoFit/>
                </a:bodyPr>
                <a:lstStyle/>
                <a:p>
                  <a:r>
                    <a:rPr lang="en-US" altLang="zh-CN" sz="3600" b="1">
                      <a:latin typeface="楷体" panose="02010609060101010101" charset="-122"/>
                      <a:ea typeface="楷体" panose="02010609060101010101" charset="-122"/>
                    </a:rPr>
                    <a:t>    </a:t>
                  </a:r>
                  <a:r>
                    <a:rPr lang="zh-CN" altLang="en-US" sz="3600" b="1">
                      <a:latin typeface="楷体" panose="02010609060101010101" charset="-122"/>
                      <a:ea typeface="楷体" panose="02010609060101010101" charset="-122"/>
                    </a:rPr>
                    <a:t>一天结束了，落日的余晖不时变幻着颜色，好像有谁在天空涂上了金色、红色和紫色。</a:t>
                  </a:r>
                </a:p>
                <a:p>
                  <a:endParaRPr lang="zh-CN" altLang="en-US" sz="3600" b="1">
                    <a:latin typeface="楷体" panose="02010609060101010101" charset="-122"/>
                    <a:ea typeface="楷体" panose="02010609060101010101" charset="-122"/>
                  </a:endParaRPr>
                </a:p>
              </p:txBody>
            </p:sp>
          </p:grpSp>
          <p:sp>
            <p:nvSpPr>
              <p:cNvPr id="13" name="文本框 12"/>
              <p:cNvSpPr txBox="1"/>
              <p:nvPr/>
            </p:nvSpPr>
            <p:spPr>
              <a:xfrm>
                <a:off x="12097" y="7008"/>
                <a:ext cx="2524" cy="531"/>
              </a:xfrm>
              <a:prstGeom prst="rect">
                <a:avLst/>
              </a:prstGeom>
              <a:noFill/>
            </p:spPr>
            <p:txBody>
              <a:bodyPr wrap="square" rtlCol="0">
                <a:spAutoFit/>
              </a:bodyPr>
              <a:lstStyle/>
              <a:p>
                <a:r>
                  <a:rPr lang="en-US" altLang="zh-CN" sz="1600" b="1">
                    <a:latin typeface="+mn-ea"/>
                  </a:rPr>
                  <a:t>huàn</a:t>
                </a:r>
              </a:p>
            </p:txBody>
          </p:sp>
        </p:grpSp>
        <p:sp>
          <p:nvSpPr>
            <p:cNvPr id="12" name="文本框 11"/>
            <p:cNvSpPr txBox="1"/>
            <p:nvPr/>
          </p:nvSpPr>
          <p:spPr>
            <a:xfrm>
              <a:off x="8511" y="6959"/>
              <a:ext cx="2729" cy="580"/>
            </a:xfrm>
            <a:prstGeom prst="rect">
              <a:avLst/>
            </a:prstGeom>
            <a:noFill/>
          </p:spPr>
          <p:txBody>
            <a:bodyPr wrap="square" rtlCol="0">
              <a:spAutoFit/>
            </a:bodyPr>
            <a:lstStyle/>
            <a:p>
              <a:r>
                <a:rPr lang="en-US" altLang="zh-CN"/>
                <a:t>yú     huī</a:t>
              </a:r>
            </a:p>
          </p:txBody>
        </p:sp>
      </p:grpSp>
      <p:pic>
        <p:nvPicPr>
          <p:cNvPr id="5" name="中村由利子 - 火宵の月_テーマ～ピアノソロ">
            <a:hlinkClick r:id="" action="ppaction://media"/>
            <a:extLst>
              <a:ext uri="{FF2B5EF4-FFF2-40B4-BE49-F238E27FC236}">
                <a16:creationId xmlns:a16="http://schemas.microsoft.com/office/drawing/2014/main" id="{0EE54400-8A49-4417-9BDE-ADF82506F798}"/>
              </a:ext>
            </a:extLst>
          </p:cNvPr>
          <p:cNvPicPr>
            <a:picLocks noChangeAspect="1"/>
          </p:cNvPicPr>
          <p:nvPr>
            <a:audioFile r:link="rId1"/>
            <p:extLst>
              <p:ext uri="{DAA4B4D4-6D71-4841-9C94-3DE7FCFB9230}">
                <p14:media xmlns:p14="http://schemas.microsoft.com/office/powerpoint/2010/main" r:embed="rId2">
                  <p14:trim st="87585" end="114560.0625"/>
                </p14:media>
              </p:ext>
            </p:extLst>
          </p:nvPr>
        </p:nvPicPr>
        <p:blipFill>
          <a:blip r:embed="rId4"/>
          <a:stretch>
            <a:fillRect/>
          </a:stretch>
        </p:blipFill>
        <p:spPr>
          <a:xfrm>
            <a:off x="9728200" y="435356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hlinkClick r:id="rId2" action="ppaction://hlinksldjump"/>
            <a:extLst>
              <a:ext uri="{FF2B5EF4-FFF2-40B4-BE49-F238E27FC236}">
                <a16:creationId xmlns:a16="http://schemas.microsoft.com/office/drawing/2014/main" id="{4BA6B195-6106-4FE6-A14E-E579BEBAC543}"/>
              </a:ext>
            </a:extLst>
          </p:cNvPr>
          <p:cNvPicPr>
            <a:picLocks noChangeAspect="1"/>
          </p:cNvPicPr>
          <p:nvPr/>
        </p:nvPicPr>
        <p:blipFill>
          <a:blip r:embed="rId3"/>
          <a:stretch>
            <a:fillRect/>
          </a:stretch>
        </p:blipFill>
        <p:spPr>
          <a:xfrm>
            <a:off x="1427480" y="1752600"/>
            <a:ext cx="2540000" cy="1941676"/>
          </a:xfrm>
          <a:prstGeom prst="rect">
            <a:avLst/>
          </a:prstGeom>
        </p:spPr>
      </p:pic>
      <p:pic>
        <p:nvPicPr>
          <p:cNvPr id="3" name="图片 2">
            <a:hlinkClick r:id="rId4" action="ppaction://hlinksldjump"/>
            <a:extLst>
              <a:ext uri="{FF2B5EF4-FFF2-40B4-BE49-F238E27FC236}">
                <a16:creationId xmlns:a16="http://schemas.microsoft.com/office/drawing/2014/main" id="{73AAD974-8035-414E-92BF-CE9AF8E9F664}"/>
              </a:ext>
            </a:extLst>
          </p:cNvPr>
          <p:cNvPicPr>
            <a:picLocks noChangeAspect="1"/>
          </p:cNvPicPr>
          <p:nvPr/>
        </p:nvPicPr>
        <p:blipFill>
          <a:blip r:embed="rId5"/>
          <a:stretch>
            <a:fillRect/>
          </a:stretch>
        </p:blipFill>
        <p:spPr>
          <a:xfrm>
            <a:off x="5120640" y="1752600"/>
            <a:ext cx="2540000" cy="1941676"/>
          </a:xfrm>
          <a:prstGeom prst="rect">
            <a:avLst/>
          </a:prstGeom>
        </p:spPr>
      </p:pic>
      <p:pic>
        <p:nvPicPr>
          <p:cNvPr id="5" name="图片 4">
            <a:hlinkClick r:id="rId6" action="ppaction://hlinksldjump"/>
            <a:extLst>
              <a:ext uri="{FF2B5EF4-FFF2-40B4-BE49-F238E27FC236}">
                <a16:creationId xmlns:a16="http://schemas.microsoft.com/office/drawing/2014/main" id="{5ECAFF9A-7609-499D-9E87-70680A1ACAD6}"/>
              </a:ext>
            </a:extLst>
          </p:cNvPr>
          <p:cNvPicPr>
            <a:picLocks noChangeAspect="1"/>
          </p:cNvPicPr>
          <p:nvPr/>
        </p:nvPicPr>
        <p:blipFill>
          <a:blip r:embed="rId7"/>
          <a:stretch>
            <a:fillRect/>
          </a:stretch>
        </p:blipFill>
        <p:spPr>
          <a:xfrm>
            <a:off x="340360" y="4343401"/>
            <a:ext cx="2540000" cy="1945886"/>
          </a:xfrm>
          <a:prstGeom prst="rect">
            <a:avLst/>
          </a:prstGeom>
        </p:spPr>
      </p:pic>
      <p:sp>
        <p:nvSpPr>
          <p:cNvPr id="6" name="文本框 5">
            <a:extLst>
              <a:ext uri="{FF2B5EF4-FFF2-40B4-BE49-F238E27FC236}">
                <a16:creationId xmlns:a16="http://schemas.microsoft.com/office/drawing/2014/main" id="{1C0AB605-7A43-456C-9BFE-5E0AA770B1FC}"/>
              </a:ext>
            </a:extLst>
          </p:cNvPr>
          <p:cNvSpPr txBox="1"/>
          <p:nvPr/>
        </p:nvSpPr>
        <p:spPr>
          <a:xfrm>
            <a:off x="340360" y="269240"/>
            <a:ext cx="8046720" cy="954107"/>
          </a:xfrm>
          <a:prstGeom prst="rect">
            <a:avLst/>
          </a:prstGeom>
          <a:noFill/>
        </p:spPr>
        <p:txBody>
          <a:bodyPr wrap="square" rtlCol="0">
            <a:spAutoFit/>
          </a:bodyPr>
          <a:lstStyle/>
          <a:p>
            <a:r>
              <a:rPr lang="zh-CN" altLang="en-US" sz="2800" b="1" dirty="0">
                <a:latin typeface="楷体" panose="02010609060101010101" charset="-122"/>
                <a:ea typeface="楷体" panose="02010609060101010101" charset="-122"/>
              </a:rPr>
              <a:t>小组合作学习：</a:t>
            </a:r>
            <a:endParaRPr lang="en-US" altLang="zh-CN" sz="2800" b="1" dirty="0">
              <a:latin typeface="楷体" panose="02010609060101010101" charset="-122"/>
              <a:ea typeface="楷体" panose="02010609060101010101" charset="-122"/>
            </a:endParaRPr>
          </a:p>
          <a:p>
            <a:r>
              <a:rPr lang="zh-CN" altLang="zh-CN" sz="2800" b="1" dirty="0">
                <a:latin typeface="楷体" panose="02010609060101010101" charset="-122"/>
                <a:ea typeface="楷体" panose="02010609060101010101" charset="-122"/>
              </a:rPr>
              <a:t>你觉得</a:t>
            </a:r>
            <a:r>
              <a:rPr lang="zh-CN" altLang="en-US" sz="2800" b="1" dirty="0">
                <a:latin typeface="楷体" panose="02010609060101010101" charset="-122"/>
                <a:ea typeface="楷体" panose="02010609060101010101" charset="-122"/>
              </a:rPr>
              <a:t>天空中</a:t>
            </a:r>
            <a:r>
              <a:rPr lang="zh-CN" altLang="zh-CN" sz="2800" b="1" dirty="0">
                <a:latin typeface="楷体" panose="02010609060101010101" charset="-122"/>
                <a:ea typeface="楷体" panose="02010609060101010101" charset="-122"/>
              </a:rPr>
              <a:t>哪个景物最奇妙呢？</a:t>
            </a:r>
            <a:r>
              <a:rPr lang="zh-CN" altLang="en-US" sz="2800" b="1" dirty="0">
                <a:latin typeface="楷体" panose="02010609060101010101" charset="-122"/>
                <a:ea typeface="楷体" panose="02010609060101010101" charset="-122"/>
              </a:rPr>
              <a:t>画出</a:t>
            </a:r>
            <a:r>
              <a:rPr lang="zh-CN" altLang="zh-CN" sz="2800" b="1" dirty="0">
                <a:latin typeface="楷体" panose="02010609060101010101" charset="-122"/>
                <a:ea typeface="楷体" panose="02010609060101010101" charset="-122"/>
              </a:rPr>
              <a:t>相关语句。</a:t>
            </a:r>
            <a:endParaRPr lang="zh-CN" altLang="en-US" sz="2800" b="1" dirty="0">
              <a:latin typeface="楷体" panose="02010609060101010101" charset="-122"/>
              <a:ea typeface="楷体" panose="02010609060101010101" charset="-122"/>
            </a:endParaRPr>
          </a:p>
        </p:txBody>
      </p:sp>
      <p:pic>
        <p:nvPicPr>
          <p:cNvPr id="7" name="图片 6">
            <a:hlinkClick r:id="rId8" action="ppaction://hlinksldjump"/>
            <a:extLst>
              <a:ext uri="{FF2B5EF4-FFF2-40B4-BE49-F238E27FC236}">
                <a16:creationId xmlns:a16="http://schemas.microsoft.com/office/drawing/2014/main" id="{00FBE703-511C-4188-B19D-8CAA849242F5}"/>
              </a:ext>
            </a:extLst>
          </p:cNvPr>
          <p:cNvPicPr>
            <a:picLocks noChangeAspect="1"/>
          </p:cNvPicPr>
          <p:nvPr/>
        </p:nvPicPr>
        <p:blipFill>
          <a:blip r:embed="rId9"/>
          <a:stretch>
            <a:fillRect/>
          </a:stretch>
        </p:blipFill>
        <p:spPr>
          <a:xfrm>
            <a:off x="3302000" y="4343400"/>
            <a:ext cx="2540000" cy="1945887"/>
          </a:xfrm>
          <a:prstGeom prst="rect">
            <a:avLst/>
          </a:prstGeom>
        </p:spPr>
      </p:pic>
      <p:pic>
        <p:nvPicPr>
          <p:cNvPr id="1026" name="Picture 2" descr="草原夜空繁星图片(第1页) - 要无忧健康图库">
            <a:hlinkClick r:id="rId10" action="ppaction://hlinksldjump"/>
            <a:extLst>
              <a:ext uri="{FF2B5EF4-FFF2-40B4-BE49-F238E27FC236}">
                <a16:creationId xmlns:a16="http://schemas.microsoft.com/office/drawing/2014/main" id="{5F4559CA-DDF4-4AC4-A434-7BA026D37B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63640" y="4343400"/>
            <a:ext cx="2571750" cy="194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87675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FE5FF"/>
            </a:gs>
            <a:gs pos="54000">
              <a:schemeClr val="accent4">
                <a:lumMod val="20000"/>
                <a:lumOff val="80000"/>
              </a:schemeClr>
            </a:gs>
            <a:gs pos="100000">
              <a:srgbClr val="B9E6FF"/>
            </a:gs>
          </a:gsLst>
          <a:lin ang="5400000" scaled="0"/>
        </a:gra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4543425" y="3381375"/>
            <a:ext cx="4600575" cy="3575685"/>
          </a:xfrm>
          <a:prstGeom prst="rect">
            <a:avLst/>
          </a:prstGeom>
        </p:spPr>
      </p:pic>
      <p:pic>
        <p:nvPicPr>
          <p:cNvPr id="6" name="图片 5"/>
          <p:cNvPicPr>
            <a:picLocks noChangeAspect="1"/>
          </p:cNvPicPr>
          <p:nvPr/>
        </p:nvPicPr>
        <p:blipFill>
          <a:blip r:embed="rId3"/>
          <a:stretch>
            <a:fillRect/>
          </a:stretch>
        </p:blipFill>
        <p:spPr>
          <a:xfrm>
            <a:off x="0" y="3381375"/>
            <a:ext cx="4542790" cy="3575050"/>
          </a:xfrm>
          <a:prstGeom prst="rect">
            <a:avLst/>
          </a:prstGeom>
        </p:spPr>
      </p:pic>
      <p:sp>
        <p:nvSpPr>
          <p:cNvPr id="8" name="文本框 7">
            <a:extLst>
              <a:ext uri="{FF2B5EF4-FFF2-40B4-BE49-F238E27FC236}">
                <a16:creationId xmlns:a16="http://schemas.microsoft.com/office/drawing/2014/main" id="{B8E9989D-2EE0-470F-AB4E-0ABF7A98287D}"/>
              </a:ext>
            </a:extLst>
          </p:cNvPr>
          <p:cNvSpPr txBox="1"/>
          <p:nvPr/>
        </p:nvSpPr>
        <p:spPr>
          <a:xfrm>
            <a:off x="148590" y="217451"/>
            <a:ext cx="8846820" cy="2717800"/>
          </a:xfrm>
          <a:prstGeom prst="rect">
            <a:avLst/>
          </a:prstGeom>
          <a:noFill/>
        </p:spPr>
        <p:txBody>
          <a:bodyPr wrap="square" rtlCol="0" anchor="t">
            <a:spAutoFit/>
          </a:bodyPr>
          <a:lstStyle/>
          <a:p>
            <a:pPr algn="just" fontAlgn="auto">
              <a:lnSpc>
                <a:spcPct val="150000"/>
              </a:lnSpc>
              <a:buClrTx/>
              <a:buSzTx/>
              <a:buNone/>
            </a:pPr>
            <a:r>
              <a:rPr lang="en-US" altLang="zh-CN" sz="4000" b="1" dirty="0">
                <a:latin typeface="楷体" panose="02010609060101010101" charset="-122"/>
                <a:ea typeface="楷体" panose="02010609060101010101" charset="-122"/>
              </a:rPr>
              <a:t>    </a:t>
            </a:r>
            <a:r>
              <a:rPr lang="zh-CN" altLang="en-US" sz="4000" b="1" dirty="0">
                <a:latin typeface="楷体" panose="02010609060101010101" charset="-122"/>
                <a:ea typeface="楷体" panose="02010609060101010101" charset="-122"/>
              </a:rPr>
              <a:t>有时，云彩在蓝色的天空中飞行，如同经过雕饰一样，呈现出</a:t>
            </a:r>
            <a:r>
              <a:rPr lang="zh-CN" altLang="en-US" sz="4000" b="1" dirty="0">
                <a:solidFill>
                  <a:srgbClr val="C00000"/>
                </a:solidFill>
                <a:latin typeface="楷体" panose="02010609060101010101" charset="-122"/>
                <a:ea typeface="楷体" panose="02010609060101010101" charset="-122"/>
              </a:rPr>
              <a:t>各种奇妙的形状</a:t>
            </a:r>
            <a:r>
              <a:rPr lang="zh-CN" altLang="en-US" sz="4000" b="1" dirty="0">
                <a:latin typeface="楷体" panose="02010609060101010101" charset="-122"/>
                <a:ea typeface="楷体" panose="02010609060101010101" charset="-122"/>
              </a:rPr>
              <a:t>，告诉我们</a:t>
            </a:r>
            <a:r>
              <a:rPr lang="zh-CN" altLang="en-US" sz="4000" b="1" dirty="0">
                <a:solidFill>
                  <a:srgbClr val="C00000"/>
                </a:solidFill>
                <a:latin typeface="楷体" panose="02010609060101010101" charset="-122"/>
                <a:ea typeface="楷体" panose="02010609060101010101" charset="-122"/>
              </a:rPr>
              <a:t>许多奇妙的故事</a:t>
            </a:r>
            <a:r>
              <a:rPr lang="en-US" altLang="zh-CN" sz="4000" b="1" dirty="0">
                <a:solidFill>
                  <a:srgbClr val="C00000"/>
                </a:solidFill>
                <a:latin typeface="楷体" panose="02010609060101010101" charset="-122"/>
                <a:ea typeface="楷体" panose="02010609060101010101" charset="-122"/>
              </a:rPr>
              <a:t>……</a:t>
            </a:r>
            <a:endParaRPr lang="zh-CN" altLang="en-US" sz="4000" b="1" dirty="0">
              <a:solidFill>
                <a:srgbClr val="C00000"/>
              </a:solidFill>
              <a:latin typeface="楷体" panose="02010609060101010101" charset="-122"/>
              <a:ea typeface="楷体" panose="02010609060101010101" charset="-122"/>
            </a:endParaRPr>
          </a:p>
        </p:txBody>
      </p:sp>
      <p:sp>
        <p:nvSpPr>
          <p:cNvPr id="7" name="文本框 6">
            <a:extLst>
              <a:ext uri="{FF2B5EF4-FFF2-40B4-BE49-F238E27FC236}">
                <a16:creationId xmlns:a16="http://schemas.microsoft.com/office/drawing/2014/main" id="{74733015-5A9B-4742-99D1-39BFC0DAD0A0}"/>
              </a:ext>
            </a:extLst>
          </p:cNvPr>
          <p:cNvSpPr txBox="1"/>
          <p:nvPr/>
        </p:nvSpPr>
        <p:spPr>
          <a:xfrm>
            <a:off x="0" y="3391960"/>
            <a:ext cx="4542790" cy="1076325"/>
          </a:xfrm>
          <a:prstGeom prst="rect">
            <a:avLst/>
          </a:prstGeom>
          <a:gradFill>
            <a:gsLst>
              <a:gs pos="0">
                <a:srgbClr val="007BD3"/>
              </a:gs>
              <a:gs pos="100000">
                <a:srgbClr val="034373"/>
              </a:gs>
            </a:gsLst>
            <a:lin ang="0" scaled="0"/>
          </a:gradFill>
        </p:spPr>
        <p:txBody>
          <a:bodyPr wrap="square" rtlCol="0">
            <a:spAutoFit/>
          </a:bodyPr>
          <a:lstStyle/>
          <a:p>
            <a:r>
              <a:rPr lang="zh-CN" altLang="en-US" sz="3200" dirty="0">
                <a:solidFill>
                  <a:schemeClr val="bg1"/>
                </a:solidFill>
                <a:latin typeface="楷体" panose="02010609060101010101" charset="-122"/>
                <a:ea typeface="楷体" panose="02010609060101010101" charset="-122"/>
                <a:cs typeface="楷体" panose="02010609060101010101" charset="-122"/>
              </a:rPr>
              <a:t>云彩像</a:t>
            </a:r>
            <a:r>
              <a:rPr lang="zh-CN" altLang="en-US" sz="3200" u="sng" dirty="0">
                <a:solidFill>
                  <a:schemeClr val="bg1"/>
                </a:solidFill>
                <a:latin typeface="楷体" panose="02010609060101010101" charset="-122"/>
                <a:ea typeface="楷体" panose="02010609060101010101" charset="-122"/>
                <a:cs typeface="楷体" panose="02010609060101010101" charset="-122"/>
              </a:rPr>
              <a:t>             </a:t>
            </a:r>
            <a:r>
              <a:rPr lang="zh-CN" altLang="en-US" sz="3200" dirty="0">
                <a:solidFill>
                  <a:schemeClr val="bg1"/>
                </a:solidFill>
                <a:latin typeface="楷体" panose="02010609060101010101" charset="-122"/>
                <a:ea typeface="楷体" panose="02010609060101010101" charset="-122"/>
                <a:cs typeface="楷体" panose="02010609060101010101" charset="-122"/>
              </a:rPr>
              <a:t>，</a:t>
            </a:r>
          </a:p>
          <a:p>
            <a:r>
              <a:rPr lang="zh-CN" altLang="en-US" sz="3200" dirty="0">
                <a:solidFill>
                  <a:schemeClr val="bg1"/>
                </a:solidFill>
                <a:latin typeface="楷体" panose="02010609060101010101" charset="-122"/>
                <a:ea typeface="楷体" panose="02010609060101010101" charset="-122"/>
                <a:cs typeface="楷体" panose="02010609060101010101" charset="-122"/>
              </a:rPr>
              <a:t>它在讲</a:t>
            </a:r>
            <a:r>
              <a:rPr lang="zh-CN" altLang="en-US" sz="3200" u="sng" dirty="0">
                <a:solidFill>
                  <a:schemeClr val="bg1"/>
                </a:solidFill>
                <a:latin typeface="楷体" panose="02010609060101010101" charset="-122"/>
                <a:ea typeface="楷体" panose="02010609060101010101" charset="-122"/>
                <a:cs typeface="楷体" panose="02010609060101010101" charset="-122"/>
              </a:rPr>
              <a:t>        </a:t>
            </a:r>
            <a:r>
              <a:rPr lang="zh-CN" altLang="en-US" sz="3200" dirty="0">
                <a:solidFill>
                  <a:schemeClr val="bg1"/>
                </a:solidFill>
                <a:latin typeface="楷体" panose="02010609060101010101" charset="-122"/>
                <a:ea typeface="楷体" panose="02010609060101010101" charset="-122"/>
                <a:cs typeface="楷体" panose="02010609060101010101" charset="-122"/>
              </a:rPr>
              <a:t>的故事。</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7"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hlinkClick r:id="rId2" action="ppaction://hlinksldjump"/>
            <a:extLst>
              <a:ext uri="{FF2B5EF4-FFF2-40B4-BE49-F238E27FC236}">
                <a16:creationId xmlns:a16="http://schemas.microsoft.com/office/drawing/2014/main" id="{4BA6B195-6106-4FE6-A14E-E579BEBAC543}"/>
              </a:ext>
            </a:extLst>
          </p:cNvPr>
          <p:cNvPicPr>
            <a:picLocks noChangeAspect="1"/>
          </p:cNvPicPr>
          <p:nvPr/>
        </p:nvPicPr>
        <p:blipFill>
          <a:blip r:embed="rId3"/>
          <a:stretch>
            <a:fillRect/>
          </a:stretch>
        </p:blipFill>
        <p:spPr>
          <a:xfrm>
            <a:off x="1427480" y="1752600"/>
            <a:ext cx="2540000" cy="1941676"/>
          </a:xfrm>
          <a:prstGeom prst="rect">
            <a:avLst/>
          </a:prstGeom>
        </p:spPr>
      </p:pic>
      <p:pic>
        <p:nvPicPr>
          <p:cNvPr id="3" name="图片 2">
            <a:hlinkClick r:id="rId4" action="ppaction://hlinksldjump"/>
            <a:extLst>
              <a:ext uri="{FF2B5EF4-FFF2-40B4-BE49-F238E27FC236}">
                <a16:creationId xmlns:a16="http://schemas.microsoft.com/office/drawing/2014/main" id="{73AAD974-8035-414E-92BF-CE9AF8E9F664}"/>
              </a:ext>
            </a:extLst>
          </p:cNvPr>
          <p:cNvPicPr>
            <a:picLocks noChangeAspect="1"/>
          </p:cNvPicPr>
          <p:nvPr/>
        </p:nvPicPr>
        <p:blipFill>
          <a:blip r:embed="rId5"/>
          <a:stretch>
            <a:fillRect/>
          </a:stretch>
        </p:blipFill>
        <p:spPr>
          <a:xfrm>
            <a:off x="5120640" y="1752600"/>
            <a:ext cx="2540000" cy="1941676"/>
          </a:xfrm>
          <a:prstGeom prst="rect">
            <a:avLst/>
          </a:prstGeom>
        </p:spPr>
      </p:pic>
      <p:pic>
        <p:nvPicPr>
          <p:cNvPr id="5" name="图片 4">
            <a:hlinkClick r:id="rId6" action="ppaction://hlinksldjump"/>
            <a:extLst>
              <a:ext uri="{FF2B5EF4-FFF2-40B4-BE49-F238E27FC236}">
                <a16:creationId xmlns:a16="http://schemas.microsoft.com/office/drawing/2014/main" id="{5ECAFF9A-7609-499D-9E87-70680A1ACAD6}"/>
              </a:ext>
            </a:extLst>
          </p:cNvPr>
          <p:cNvPicPr>
            <a:picLocks noChangeAspect="1"/>
          </p:cNvPicPr>
          <p:nvPr/>
        </p:nvPicPr>
        <p:blipFill>
          <a:blip r:embed="rId7"/>
          <a:stretch>
            <a:fillRect/>
          </a:stretch>
        </p:blipFill>
        <p:spPr>
          <a:xfrm>
            <a:off x="340360" y="4343401"/>
            <a:ext cx="2540000" cy="1945886"/>
          </a:xfrm>
          <a:prstGeom prst="rect">
            <a:avLst/>
          </a:prstGeom>
        </p:spPr>
      </p:pic>
      <p:sp>
        <p:nvSpPr>
          <p:cNvPr id="6" name="文本框 5">
            <a:extLst>
              <a:ext uri="{FF2B5EF4-FFF2-40B4-BE49-F238E27FC236}">
                <a16:creationId xmlns:a16="http://schemas.microsoft.com/office/drawing/2014/main" id="{1C0AB605-7A43-456C-9BFE-5E0AA770B1FC}"/>
              </a:ext>
            </a:extLst>
          </p:cNvPr>
          <p:cNvSpPr txBox="1"/>
          <p:nvPr/>
        </p:nvSpPr>
        <p:spPr>
          <a:xfrm>
            <a:off x="340360" y="269240"/>
            <a:ext cx="8046720" cy="954107"/>
          </a:xfrm>
          <a:prstGeom prst="rect">
            <a:avLst/>
          </a:prstGeom>
          <a:noFill/>
        </p:spPr>
        <p:txBody>
          <a:bodyPr wrap="square" rtlCol="0">
            <a:spAutoFit/>
          </a:bodyPr>
          <a:lstStyle/>
          <a:p>
            <a:r>
              <a:rPr lang="zh-CN" altLang="en-US" sz="2800" b="1" dirty="0">
                <a:latin typeface="楷体" panose="02010609060101010101" charset="-122"/>
                <a:ea typeface="楷体" panose="02010609060101010101" charset="-122"/>
              </a:rPr>
              <a:t>小组合作学习：</a:t>
            </a:r>
            <a:endParaRPr lang="en-US" altLang="zh-CN" sz="2800" b="1" dirty="0">
              <a:latin typeface="楷体" panose="02010609060101010101" charset="-122"/>
              <a:ea typeface="楷体" panose="02010609060101010101" charset="-122"/>
            </a:endParaRPr>
          </a:p>
          <a:p>
            <a:r>
              <a:rPr lang="zh-CN" altLang="zh-CN" sz="2800" b="1" dirty="0">
                <a:latin typeface="楷体" panose="02010609060101010101" charset="-122"/>
                <a:ea typeface="楷体" panose="02010609060101010101" charset="-122"/>
              </a:rPr>
              <a:t>你觉得</a:t>
            </a:r>
            <a:r>
              <a:rPr lang="zh-CN" altLang="en-US" sz="2800" b="1" dirty="0">
                <a:latin typeface="楷体" panose="02010609060101010101" charset="-122"/>
                <a:ea typeface="楷体" panose="02010609060101010101" charset="-122"/>
              </a:rPr>
              <a:t>天空中</a:t>
            </a:r>
            <a:r>
              <a:rPr lang="zh-CN" altLang="zh-CN" sz="2800" b="1" dirty="0">
                <a:latin typeface="楷体" panose="02010609060101010101" charset="-122"/>
                <a:ea typeface="楷体" panose="02010609060101010101" charset="-122"/>
              </a:rPr>
              <a:t>哪个景物最奇妙呢？</a:t>
            </a:r>
            <a:r>
              <a:rPr lang="zh-CN" altLang="en-US" sz="2800" b="1" dirty="0">
                <a:latin typeface="楷体" panose="02010609060101010101" charset="-122"/>
                <a:ea typeface="楷体" panose="02010609060101010101" charset="-122"/>
              </a:rPr>
              <a:t>画出</a:t>
            </a:r>
            <a:r>
              <a:rPr lang="zh-CN" altLang="zh-CN" sz="2800" b="1" dirty="0">
                <a:latin typeface="楷体" panose="02010609060101010101" charset="-122"/>
                <a:ea typeface="楷体" panose="02010609060101010101" charset="-122"/>
              </a:rPr>
              <a:t>相关语句。</a:t>
            </a:r>
            <a:endParaRPr lang="zh-CN" altLang="en-US" sz="2800" b="1" dirty="0">
              <a:latin typeface="楷体" panose="02010609060101010101" charset="-122"/>
              <a:ea typeface="楷体" panose="02010609060101010101" charset="-122"/>
            </a:endParaRPr>
          </a:p>
        </p:txBody>
      </p:sp>
      <p:pic>
        <p:nvPicPr>
          <p:cNvPr id="7" name="图片 6">
            <a:hlinkClick r:id="rId8" action="ppaction://hlinksldjump"/>
            <a:extLst>
              <a:ext uri="{FF2B5EF4-FFF2-40B4-BE49-F238E27FC236}">
                <a16:creationId xmlns:a16="http://schemas.microsoft.com/office/drawing/2014/main" id="{00FBE703-511C-4188-B19D-8CAA849242F5}"/>
              </a:ext>
            </a:extLst>
          </p:cNvPr>
          <p:cNvPicPr>
            <a:picLocks noChangeAspect="1"/>
          </p:cNvPicPr>
          <p:nvPr/>
        </p:nvPicPr>
        <p:blipFill>
          <a:blip r:embed="rId9"/>
          <a:stretch>
            <a:fillRect/>
          </a:stretch>
        </p:blipFill>
        <p:spPr>
          <a:xfrm>
            <a:off x="3302000" y="4343400"/>
            <a:ext cx="2540000" cy="1945887"/>
          </a:xfrm>
          <a:prstGeom prst="rect">
            <a:avLst/>
          </a:prstGeom>
        </p:spPr>
      </p:pic>
      <p:pic>
        <p:nvPicPr>
          <p:cNvPr id="1026" name="Picture 2" descr="草原夜空繁星图片(第1页) - 要无忧健康图库">
            <a:hlinkClick r:id="rId10" action="ppaction://hlinksldjump"/>
            <a:extLst>
              <a:ext uri="{FF2B5EF4-FFF2-40B4-BE49-F238E27FC236}">
                <a16:creationId xmlns:a16="http://schemas.microsoft.com/office/drawing/2014/main" id="{5F4559CA-DDF4-4AC4-A434-7BA026D37B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63640" y="4343400"/>
            <a:ext cx="2571750" cy="194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69485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30517" y="808731"/>
            <a:ext cx="8482965" cy="1292341"/>
          </a:xfrm>
          <a:prstGeom prst="rect">
            <a:avLst/>
          </a:prstGeom>
          <a:noFill/>
        </p:spPr>
        <p:txBody>
          <a:bodyPr wrap="square" rtlCol="0" anchor="t">
            <a:spAutoFit/>
          </a:bodyPr>
          <a:lstStyle/>
          <a:p>
            <a:pPr algn="just" fontAlgn="auto">
              <a:lnSpc>
                <a:spcPts val="5000"/>
              </a:lnSpc>
              <a:buClrTx/>
              <a:buSzTx/>
              <a:buNone/>
            </a:pPr>
            <a:r>
              <a:rPr lang="en-US" altLang="zh-CN" sz="3600" b="1" dirty="0">
                <a:latin typeface="楷体" panose="02010609060101010101" charset="-122"/>
                <a:ea typeface="楷体" panose="02010609060101010101" charset="-122"/>
                <a:sym typeface="+mn-ea"/>
              </a:rPr>
              <a:t>    </a:t>
            </a:r>
            <a:r>
              <a:rPr lang="zh-CN" altLang="en-US" sz="3600" b="1" dirty="0">
                <a:latin typeface="楷体" panose="02010609060101010101" charset="-122"/>
                <a:ea typeface="楷体" panose="02010609060101010101" charset="-122"/>
                <a:sym typeface="+mn-ea"/>
              </a:rPr>
              <a:t>当云彩变得又黑又重时，雨点就会</a:t>
            </a:r>
            <a:r>
              <a:rPr lang="zh-CN" altLang="en-US" sz="3600" b="1" dirty="0">
                <a:solidFill>
                  <a:srgbClr val="C00000"/>
                </a:solidFill>
                <a:latin typeface="楷体" panose="02010609060101010101" charset="-122"/>
                <a:ea typeface="楷体" panose="02010609060101010101" charset="-122"/>
                <a:sym typeface="+mn-ea"/>
              </a:rPr>
              <a:t>噼噼啪啪</a:t>
            </a:r>
            <a:r>
              <a:rPr lang="zh-CN" altLang="en-US" sz="3600" b="1" dirty="0">
                <a:latin typeface="楷体" panose="02010609060101010101" charset="-122"/>
                <a:ea typeface="楷体" panose="02010609060101010101" charset="-122"/>
                <a:sym typeface="+mn-ea"/>
              </a:rPr>
              <a:t>地降落到大地上。</a:t>
            </a:r>
          </a:p>
        </p:txBody>
      </p:sp>
      <p:sp>
        <p:nvSpPr>
          <p:cNvPr id="6" name="文本框 5"/>
          <p:cNvSpPr txBox="1"/>
          <p:nvPr/>
        </p:nvSpPr>
        <p:spPr>
          <a:xfrm>
            <a:off x="8332027" y="640138"/>
            <a:ext cx="586740" cy="337185"/>
          </a:xfrm>
          <a:prstGeom prst="rect">
            <a:avLst/>
          </a:prstGeom>
          <a:noFill/>
        </p:spPr>
        <p:txBody>
          <a:bodyPr wrap="square" rtlCol="0">
            <a:spAutoFit/>
          </a:bodyPr>
          <a:lstStyle/>
          <a:p>
            <a:r>
              <a:rPr lang="en-US" altLang="zh-CN" sz="1600" dirty="0" err="1">
                <a:latin typeface="微软雅黑" panose="020B0503020204020204" charset="-122"/>
                <a:ea typeface="微软雅黑" panose="020B0503020204020204" charset="-122"/>
              </a:rPr>
              <a:t>pī</a:t>
            </a:r>
            <a:endParaRPr lang="en-US" altLang="zh-CN" sz="1600" dirty="0">
              <a:latin typeface="微软雅黑" panose="020B0503020204020204" charset="-122"/>
              <a:ea typeface="微软雅黑" panose="020B0503020204020204" charset="-122"/>
            </a:endParaRPr>
          </a:p>
        </p:txBody>
      </p:sp>
      <p:pic>
        <p:nvPicPr>
          <p:cNvPr id="2" name="图片 1">
            <a:extLst>
              <a:ext uri="{FF2B5EF4-FFF2-40B4-BE49-F238E27FC236}">
                <a16:creationId xmlns:a16="http://schemas.microsoft.com/office/drawing/2014/main" id="{06C5D1BF-F2DB-4DB9-866D-267FA2C7DFF4}"/>
              </a:ext>
            </a:extLst>
          </p:cNvPr>
          <p:cNvPicPr>
            <a:picLocks noChangeAspect="1"/>
          </p:cNvPicPr>
          <p:nvPr/>
        </p:nvPicPr>
        <p:blipFill rotWithShape="1">
          <a:blip r:embed="rId2"/>
          <a:srcRect t="12300"/>
          <a:stretch/>
        </p:blipFill>
        <p:spPr>
          <a:xfrm>
            <a:off x="0" y="3125419"/>
            <a:ext cx="9144000" cy="3732581"/>
          </a:xfrm>
          <a:prstGeom prst="rect">
            <a:avLst/>
          </a:prstGeom>
        </p:spPr>
      </p:pic>
    </p:spTree>
    <p:extLst>
      <p:ext uri="{BB962C8B-B14F-4D97-AF65-F5344CB8AC3E}">
        <p14:creationId xmlns:p14="http://schemas.microsoft.com/office/powerpoint/2010/main" val="385433105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hlinkClick r:id="rId2" action="ppaction://hlinksldjump"/>
            <a:extLst>
              <a:ext uri="{FF2B5EF4-FFF2-40B4-BE49-F238E27FC236}">
                <a16:creationId xmlns:a16="http://schemas.microsoft.com/office/drawing/2014/main" id="{4BA6B195-6106-4FE6-A14E-E579BEBAC543}"/>
              </a:ext>
            </a:extLst>
          </p:cNvPr>
          <p:cNvPicPr>
            <a:picLocks noChangeAspect="1"/>
          </p:cNvPicPr>
          <p:nvPr/>
        </p:nvPicPr>
        <p:blipFill>
          <a:blip r:embed="rId3"/>
          <a:stretch>
            <a:fillRect/>
          </a:stretch>
        </p:blipFill>
        <p:spPr>
          <a:xfrm>
            <a:off x="1427480" y="1752600"/>
            <a:ext cx="2540000" cy="1941676"/>
          </a:xfrm>
          <a:prstGeom prst="rect">
            <a:avLst/>
          </a:prstGeom>
        </p:spPr>
      </p:pic>
      <p:pic>
        <p:nvPicPr>
          <p:cNvPr id="3" name="图片 2">
            <a:hlinkClick r:id="rId4" action="ppaction://hlinksldjump"/>
            <a:extLst>
              <a:ext uri="{FF2B5EF4-FFF2-40B4-BE49-F238E27FC236}">
                <a16:creationId xmlns:a16="http://schemas.microsoft.com/office/drawing/2014/main" id="{73AAD974-8035-414E-92BF-CE9AF8E9F664}"/>
              </a:ext>
            </a:extLst>
          </p:cNvPr>
          <p:cNvPicPr>
            <a:picLocks noChangeAspect="1"/>
          </p:cNvPicPr>
          <p:nvPr/>
        </p:nvPicPr>
        <p:blipFill>
          <a:blip r:embed="rId5"/>
          <a:stretch>
            <a:fillRect/>
          </a:stretch>
        </p:blipFill>
        <p:spPr>
          <a:xfrm>
            <a:off x="5120640" y="1752600"/>
            <a:ext cx="2540000" cy="1941676"/>
          </a:xfrm>
          <a:prstGeom prst="rect">
            <a:avLst/>
          </a:prstGeom>
        </p:spPr>
      </p:pic>
      <p:pic>
        <p:nvPicPr>
          <p:cNvPr id="5" name="图片 4">
            <a:hlinkClick r:id="rId6" action="ppaction://hlinksldjump"/>
            <a:extLst>
              <a:ext uri="{FF2B5EF4-FFF2-40B4-BE49-F238E27FC236}">
                <a16:creationId xmlns:a16="http://schemas.microsoft.com/office/drawing/2014/main" id="{5ECAFF9A-7609-499D-9E87-70680A1ACAD6}"/>
              </a:ext>
            </a:extLst>
          </p:cNvPr>
          <p:cNvPicPr>
            <a:picLocks noChangeAspect="1"/>
          </p:cNvPicPr>
          <p:nvPr/>
        </p:nvPicPr>
        <p:blipFill>
          <a:blip r:embed="rId7"/>
          <a:stretch>
            <a:fillRect/>
          </a:stretch>
        </p:blipFill>
        <p:spPr>
          <a:xfrm>
            <a:off x="340360" y="4343401"/>
            <a:ext cx="2540000" cy="1945886"/>
          </a:xfrm>
          <a:prstGeom prst="rect">
            <a:avLst/>
          </a:prstGeom>
        </p:spPr>
      </p:pic>
      <p:sp>
        <p:nvSpPr>
          <p:cNvPr id="6" name="文本框 5">
            <a:extLst>
              <a:ext uri="{FF2B5EF4-FFF2-40B4-BE49-F238E27FC236}">
                <a16:creationId xmlns:a16="http://schemas.microsoft.com/office/drawing/2014/main" id="{1C0AB605-7A43-456C-9BFE-5E0AA770B1FC}"/>
              </a:ext>
            </a:extLst>
          </p:cNvPr>
          <p:cNvSpPr txBox="1"/>
          <p:nvPr/>
        </p:nvSpPr>
        <p:spPr>
          <a:xfrm>
            <a:off x="340360" y="269240"/>
            <a:ext cx="8046720" cy="954107"/>
          </a:xfrm>
          <a:prstGeom prst="rect">
            <a:avLst/>
          </a:prstGeom>
          <a:noFill/>
        </p:spPr>
        <p:txBody>
          <a:bodyPr wrap="square" rtlCol="0">
            <a:spAutoFit/>
          </a:bodyPr>
          <a:lstStyle/>
          <a:p>
            <a:r>
              <a:rPr lang="zh-CN" altLang="en-US" sz="2800" b="1" dirty="0">
                <a:latin typeface="楷体" panose="02010609060101010101" charset="-122"/>
                <a:ea typeface="楷体" panose="02010609060101010101" charset="-122"/>
              </a:rPr>
              <a:t>小组合作学习：</a:t>
            </a:r>
            <a:endParaRPr lang="en-US" altLang="zh-CN" sz="2800" b="1" dirty="0">
              <a:latin typeface="楷体" panose="02010609060101010101" charset="-122"/>
              <a:ea typeface="楷体" panose="02010609060101010101" charset="-122"/>
            </a:endParaRPr>
          </a:p>
          <a:p>
            <a:r>
              <a:rPr lang="zh-CN" altLang="zh-CN" sz="2800" b="1" dirty="0">
                <a:latin typeface="楷体" panose="02010609060101010101" charset="-122"/>
                <a:ea typeface="楷体" panose="02010609060101010101" charset="-122"/>
              </a:rPr>
              <a:t>你觉得</a:t>
            </a:r>
            <a:r>
              <a:rPr lang="zh-CN" altLang="en-US" sz="2800" b="1" dirty="0">
                <a:latin typeface="楷体" panose="02010609060101010101" charset="-122"/>
                <a:ea typeface="楷体" panose="02010609060101010101" charset="-122"/>
              </a:rPr>
              <a:t>天空中</a:t>
            </a:r>
            <a:r>
              <a:rPr lang="zh-CN" altLang="zh-CN" sz="2800" b="1" dirty="0">
                <a:latin typeface="楷体" panose="02010609060101010101" charset="-122"/>
                <a:ea typeface="楷体" panose="02010609060101010101" charset="-122"/>
              </a:rPr>
              <a:t>哪个景物最奇妙呢？</a:t>
            </a:r>
            <a:r>
              <a:rPr lang="zh-CN" altLang="en-US" sz="2800" b="1" dirty="0">
                <a:latin typeface="楷体" panose="02010609060101010101" charset="-122"/>
                <a:ea typeface="楷体" panose="02010609060101010101" charset="-122"/>
              </a:rPr>
              <a:t>画出</a:t>
            </a:r>
            <a:r>
              <a:rPr lang="zh-CN" altLang="zh-CN" sz="2800" b="1" dirty="0">
                <a:latin typeface="楷体" panose="02010609060101010101" charset="-122"/>
                <a:ea typeface="楷体" panose="02010609060101010101" charset="-122"/>
              </a:rPr>
              <a:t>相关语句。</a:t>
            </a:r>
            <a:endParaRPr lang="zh-CN" altLang="en-US" sz="2800" b="1" dirty="0">
              <a:latin typeface="楷体" panose="02010609060101010101" charset="-122"/>
              <a:ea typeface="楷体" panose="02010609060101010101" charset="-122"/>
            </a:endParaRPr>
          </a:p>
        </p:txBody>
      </p:sp>
      <p:pic>
        <p:nvPicPr>
          <p:cNvPr id="7" name="图片 6">
            <a:hlinkClick r:id="rId8" action="ppaction://hlinksldjump"/>
            <a:extLst>
              <a:ext uri="{FF2B5EF4-FFF2-40B4-BE49-F238E27FC236}">
                <a16:creationId xmlns:a16="http://schemas.microsoft.com/office/drawing/2014/main" id="{00FBE703-511C-4188-B19D-8CAA849242F5}"/>
              </a:ext>
            </a:extLst>
          </p:cNvPr>
          <p:cNvPicPr>
            <a:picLocks noChangeAspect="1"/>
          </p:cNvPicPr>
          <p:nvPr/>
        </p:nvPicPr>
        <p:blipFill>
          <a:blip r:embed="rId9"/>
          <a:stretch>
            <a:fillRect/>
          </a:stretch>
        </p:blipFill>
        <p:spPr>
          <a:xfrm>
            <a:off x="3302000" y="4343400"/>
            <a:ext cx="2540000" cy="1945887"/>
          </a:xfrm>
          <a:prstGeom prst="rect">
            <a:avLst/>
          </a:prstGeom>
        </p:spPr>
      </p:pic>
      <p:pic>
        <p:nvPicPr>
          <p:cNvPr id="1026" name="Picture 2" descr="草原夜空繁星图片(第1页) - 要无忧健康图库">
            <a:hlinkClick r:id="rId10" action="ppaction://hlinksldjump"/>
            <a:extLst>
              <a:ext uri="{FF2B5EF4-FFF2-40B4-BE49-F238E27FC236}">
                <a16:creationId xmlns:a16="http://schemas.microsoft.com/office/drawing/2014/main" id="{5F4559CA-DDF4-4AC4-A434-7BA026D37B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63640" y="4343400"/>
            <a:ext cx="2571750" cy="194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69992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E5FF"/>
            </a:gs>
            <a:gs pos="54000">
              <a:schemeClr val="accent4">
                <a:lumMod val="20000"/>
                <a:lumOff val="80000"/>
              </a:schemeClr>
            </a:gs>
            <a:gs pos="100000">
              <a:srgbClr val="B9E6FF"/>
            </a:gs>
          </a:gsLst>
          <a:lin ang="5400000" scaled="0"/>
        </a:gradFill>
        <a:effectLst/>
      </p:bgPr>
    </p:bg>
    <p:spTree>
      <p:nvGrpSpPr>
        <p:cNvPr id="1" name=""/>
        <p:cNvGrpSpPr/>
        <p:nvPr/>
      </p:nvGrpSpPr>
      <p:grpSpPr>
        <a:xfrm>
          <a:off x="0" y="0"/>
          <a:ext cx="0" cy="0"/>
          <a:chOff x="0" y="0"/>
          <a:chExt cx="0" cy="0"/>
        </a:xfrm>
      </p:grpSpPr>
      <p:sp>
        <p:nvSpPr>
          <p:cNvPr id="2" name="文本框 1"/>
          <p:cNvSpPr txBox="1"/>
          <p:nvPr/>
        </p:nvSpPr>
        <p:spPr>
          <a:xfrm>
            <a:off x="323422" y="712351"/>
            <a:ext cx="8677910" cy="2490490"/>
          </a:xfrm>
          <a:prstGeom prst="rect">
            <a:avLst/>
          </a:prstGeom>
          <a:noFill/>
        </p:spPr>
        <p:txBody>
          <a:bodyPr wrap="square" rtlCol="0" anchor="t">
            <a:spAutoFit/>
          </a:bodyPr>
          <a:lstStyle/>
          <a:p>
            <a:pPr>
              <a:lnSpc>
                <a:spcPct val="150000"/>
              </a:lnSpc>
            </a:pPr>
            <a:r>
              <a:rPr lang="zh-CN" altLang="en-US" sz="3600" b="1" dirty="0">
                <a:latin typeface="楷体" panose="02010609060101010101" charset="-122"/>
                <a:ea typeface="楷体" panose="02010609060101010101" charset="-122"/>
                <a:sym typeface="+mn-ea"/>
              </a:rPr>
              <a:t>    雨后，我们会看到地上有许多水洼，就像有趣的镜子，映射着我们的脸。</a:t>
            </a:r>
          </a:p>
          <a:p>
            <a:pPr>
              <a:lnSpc>
                <a:spcPct val="150000"/>
              </a:lnSpc>
            </a:pPr>
            <a:r>
              <a:rPr lang="zh-CN" altLang="en-US" sz="3600" b="1" dirty="0">
                <a:latin typeface="楷体" panose="02010609060101010101" charset="-122"/>
                <a:ea typeface="楷体" panose="02010609060101010101" charset="-122"/>
                <a:sym typeface="+mn-ea"/>
              </a:rPr>
              <a:t>    </a:t>
            </a:r>
            <a:endParaRPr lang="zh-CN" altLang="en-US" sz="3600" dirty="0"/>
          </a:p>
        </p:txBody>
      </p:sp>
      <p:pic>
        <p:nvPicPr>
          <p:cNvPr id="4" name="图片 3">
            <a:extLst>
              <a:ext uri="{FF2B5EF4-FFF2-40B4-BE49-F238E27FC236}">
                <a16:creationId xmlns:a16="http://schemas.microsoft.com/office/drawing/2014/main" id="{9E56D4CD-04CF-4761-A3C2-B5F7E218EB18}"/>
              </a:ext>
            </a:extLst>
          </p:cNvPr>
          <p:cNvPicPr>
            <a:picLocks noChangeAspect="1"/>
          </p:cNvPicPr>
          <p:nvPr/>
        </p:nvPicPr>
        <p:blipFill>
          <a:blip r:embed="rId2"/>
          <a:stretch>
            <a:fillRect/>
          </a:stretch>
        </p:blipFill>
        <p:spPr>
          <a:xfrm>
            <a:off x="0" y="3035595"/>
            <a:ext cx="9218427" cy="382240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20"/>
          </p:nvPr>
        </p:nvSpPr>
        <p:spPr>
          <a:xfrm>
            <a:off x="81280" y="2419985"/>
            <a:ext cx="8981440" cy="2272665"/>
          </a:xfrm>
        </p:spPr>
        <p:txBody>
          <a:bodyPr>
            <a:prstTxWarp prst="textArchUp">
              <a:avLst/>
            </a:prstTxWarp>
          </a:bodyPr>
          <a:lstStyle/>
          <a:p>
            <a:r>
              <a:rPr lang="en-US" altLang="zh-CN" sz="7200" b="1" dirty="0">
                <a:solidFill>
                  <a:schemeClr val="tx1"/>
                </a:solidFill>
                <a:effectLst>
                  <a:glow rad="228600">
                    <a:schemeClr val="accent4">
                      <a:satMod val="175000"/>
                      <a:alpha val="40000"/>
                    </a:schemeClr>
                  </a:glow>
                  <a:outerShdw blurRad="60007" dist="200025" dir="15000000" sy="30000" kx="-1800000" algn="bl" rotWithShape="0">
                    <a:prstClr val="black">
                      <a:alpha val="32000"/>
                    </a:prstClr>
                  </a:outerShdw>
                </a:effectLst>
                <a:latin typeface="楷体" panose="02010609060101010101" charset="-122"/>
                <a:ea typeface="楷体" panose="02010609060101010101" charset="-122"/>
              </a:rPr>
              <a:t>22.</a:t>
            </a:r>
            <a:r>
              <a:rPr lang="zh-CN" altLang="en-US" sz="7200" b="1" dirty="0">
                <a:solidFill>
                  <a:schemeClr val="tx1"/>
                </a:solidFill>
                <a:effectLst>
                  <a:glow rad="228600">
                    <a:schemeClr val="accent4">
                      <a:satMod val="175000"/>
                      <a:alpha val="40000"/>
                    </a:schemeClr>
                  </a:glow>
                  <a:outerShdw blurRad="60007" dist="200025" dir="15000000" sy="30000" kx="-1800000" algn="bl" rotWithShape="0">
                    <a:prstClr val="black">
                      <a:alpha val="32000"/>
                    </a:prstClr>
                  </a:outerShdw>
                </a:effectLst>
                <a:latin typeface="楷体" panose="02010609060101010101" charset="-122"/>
                <a:ea typeface="楷体" panose="02010609060101010101" charset="-122"/>
              </a:rPr>
              <a:t>我们奇妙的世界</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750"/>
                                        <p:tgtEl>
                                          <p:spTgt spid="6">
                                            <p:txEl>
                                              <p:pRg st="0" end="0"/>
                                            </p:txEl>
                                          </p:spTgt>
                                        </p:tgtEl>
                                      </p:cBhvr>
                                    </p:animEffect>
                                    <p:anim calcmode="lin" valueType="num">
                                      <p:cBhvr>
                                        <p:cTn id="8" dur="7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23422" y="712351"/>
            <a:ext cx="8677910" cy="2490490"/>
          </a:xfrm>
          <a:prstGeom prst="rect">
            <a:avLst/>
          </a:prstGeom>
          <a:noFill/>
        </p:spPr>
        <p:txBody>
          <a:bodyPr wrap="square" rtlCol="0" anchor="t">
            <a:spAutoFit/>
          </a:bodyPr>
          <a:lstStyle/>
          <a:p>
            <a:pPr>
              <a:lnSpc>
                <a:spcPct val="150000"/>
              </a:lnSpc>
            </a:pPr>
            <a:r>
              <a:rPr lang="zh-CN" altLang="en-US" sz="3600" b="1" dirty="0">
                <a:latin typeface="楷体" panose="02010609060101010101" charset="-122"/>
                <a:ea typeface="楷体" panose="02010609060101010101" charset="-122"/>
                <a:sym typeface="+mn-ea"/>
              </a:rPr>
              <a:t>    雨后，我们会看到地上有许多水洼，就像有趣的镜子，映射着我们的脸。</a:t>
            </a:r>
          </a:p>
          <a:p>
            <a:pPr>
              <a:lnSpc>
                <a:spcPct val="150000"/>
              </a:lnSpc>
            </a:pPr>
            <a:r>
              <a:rPr lang="zh-CN" altLang="en-US" sz="3600" b="1" dirty="0">
                <a:latin typeface="楷体" panose="02010609060101010101" charset="-122"/>
                <a:ea typeface="楷体" panose="02010609060101010101" charset="-122"/>
                <a:sym typeface="+mn-ea"/>
              </a:rPr>
              <a:t>    </a:t>
            </a:r>
            <a:endParaRPr lang="zh-CN" altLang="en-US" sz="3600" dirty="0"/>
          </a:p>
        </p:txBody>
      </p:sp>
      <p:pic>
        <p:nvPicPr>
          <p:cNvPr id="5" name="Picture 2">
            <a:extLst>
              <a:ext uri="{FF2B5EF4-FFF2-40B4-BE49-F238E27FC236}">
                <a16:creationId xmlns:a16="http://schemas.microsoft.com/office/drawing/2014/main" id="{2643F427-6DD0-42ED-95BD-E1EA44E3EE68}"/>
              </a:ext>
            </a:extLst>
          </p:cNvPr>
          <p:cNvPicPr preferRelativeResize="0">
            <a:picLocks noChangeArrowheads="1"/>
          </p:cNvPicPr>
          <p:nvPr/>
        </p:nvPicPr>
        <p:blipFill>
          <a:blip r:embed="rId2" cstate="print"/>
          <a:srcRect/>
          <a:stretch>
            <a:fillRect/>
          </a:stretch>
        </p:blipFill>
        <p:spPr bwMode="auto">
          <a:xfrm>
            <a:off x="1068992" y="3298208"/>
            <a:ext cx="2808312" cy="2304256"/>
          </a:xfrm>
          <a:prstGeom prst="rect">
            <a:avLst/>
          </a:prstGeom>
          <a:ln>
            <a:noFill/>
          </a:ln>
          <a:effectLst>
            <a:softEdge rad="112500"/>
          </a:effectLst>
        </p:spPr>
      </p:pic>
      <p:pic>
        <p:nvPicPr>
          <p:cNvPr id="6" name="图片 5">
            <a:extLst>
              <a:ext uri="{FF2B5EF4-FFF2-40B4-BE49-F238E27FC236}">
                <a16:creationId xmlns:a16="http://schemas.microsoft.com/office/drawing/2014/main" id="{59FE731E-62C2-47F1-8E85-40B930FDA577}"/>
              </a:ext>
            </a:extLst>
          </p:cNvPr>
          <p:cNvPicPr>
            <a:picLocks noChangeAspect="1"/>
          </p:cNvPicPr>
          <p:nvPr/>
        </p:nvPicPr>
        <p:blipFill>
          <a:blip r:embed="rId3"/>
          <a:stretch>
            <a:fillRect/>
          </a:stretch>
        </p:blipFill>
        <p:spPr>
          <a:xfrm>
            <a:off x="5082493" y="3218484"/>
            <a:ext cx="3118531" cy="2660603"/>
          </a:xfrm>
          <a:prstGeom prst="ellipse">
            <a:avLst/>
          </a:prstGeom>
          <a:ln>
            <a:noFill/>
          </a:ln>
          <a:effectLst>
            <a:softEdge rad="112500"/>
          </a:effectLst>
        </p:spPr>
      </p:pic>
    </p:spTree>
    <p:extLst>
      <p:ext uri="{BB962C8B-B14F-4D97-AF65-F5344CB8AC3E}">
        <p14:creationId xmlns:p14="http://schemas.microsoft.com/office/powerpoint/2010/main" val="76854268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hlinkClick r:id="rId2" action="ppaction://hlinksldjump"/>
            <a:extLst>
              <a:ext uri="{FF2B5EF4-FFF2-40B4-BE49-F238E27FC236}">
                <a16:creationId xmlns:a16="http://schemas.microsoft.com/office/drawing/2014/main" id="{4BA6B195-6106-4FE6-A14E-E579BEBAC543}"/>
              </a:ext>
            </a:extLst>
          </p:cNvPr>
          <p:cNvPicPr>
            <a:picLocks noChangeAspect="1"/>
          </p:cNvPicPr>
          <p:nvPr/>
        </p:nvPicPr>
        <p:blipFill>
          <a:blip r:embed="rId3"/>
          <a:stretch>
            <a:fillRect/>
          </a:stretch>
        </p:blipFill>
        <p:spPr>
          <a:xfrm>
            <a:off x="1427480" y="1752600"/>
            <a:ext cx="2540000" cy="1941676"/>
          </a:xfrm>
          <a:prstGeom prst="rect">
            <a:avLst/>
          </a:prstGeom>
        </p:spPr>
      </p:pic>
      <p:pic>
        <p:nvPicPr>
          <p:cNvPr id="3" name="图片 2">
            <a:hlinkClick r:id="rId4" action="ppaction://hlinksldjump"/>
            <a:extLst>
              <a:ext uri="{FF2B5EF4-FFF2-40B4-BE49-F238E27FC236}">
                <a16:creationId xmlns:a16="http://schemas.microsoft.com/office/drawing/2014/main" id="{73AAD974-8035-414E-92BF-CE9AF8E9F664}"/>
              </a:ext>
            </a:extLst>
          </p:cNvPr>
          <p:cNvPicPr>
            <a:picLocks noChangeAspect="1"/>
          </p:cNvPicPr>
          <p:nvPr/>
        </p:nvPicPr>
        <p:blipFill>
          <a:blip r:embed="rId5"/>
          <a:stretch>
            <a:fillRect/>
          </a:stretch>
        </p:blipFill>
        <p:spPr>
          <a:xfrm>
            <a:off x="5120640" y="1752600"/>
            <a:ext cx="2540000" cy="1941676"/>
          </a:xfrm>
          <a:prstGeom prst="rect">
            <a:avLst/>
          </a:prstGeom>
        </p:spPr>
      </p:pic>
      <p:pic>
        <p:nvPicPr>
          <p:cNvPr id="5" name="图片 4">
            <a:hlinkClick r:id="rId6" action="ppaction://hlinksldjump"/>
            <a:extLst>
              <a:ext uri="{FF2B5EF4-FFF2-40B4-BE49-F238E27FC236}">
                <a16:creationId xmlns:a16="http://schemas.microsoft.com/office/drawing/2014/main" id="{5ECAFF9A-7609-499D-9E87-70680A1ACAD6}"/>
              </a:ext>
            </a:extLst>
          </p:cNvPr>
          <p:cNvPicPr>
            <a:picLocks noChangeAspect="1"/>
          </p:cNvPicPr>
          <p:nvPr/>
        </p:nvPicPr>
        <p:blipFill>
          <a:blip r:embed="rId7"/>
          <a:stretch>
            <a:fillRect/>
          </a:stretch>
        </p:blipFill>
        <p:spPr>
          <a:xfrm>
            <a:off x="340360" y="4343401"/>
            <a:ext cx="2540000" cy="1945886"/>
          </a:xfrm>
          <a:prstGeom prst="rect">
            <a:avLst/>
          </a:prstGeom>
        </p:spPr>
      </p:pic>
      <p:sp>
        <p:nvSpPr>
          <p:cNvPr id="6" name="文本框 5">
            <a:extLst>
              <a:ext uri="{FF2B5EF4-FFF2-40B4-BE49-F238E27FC236}">
                <a16:creationId xmlns:a16="http://schemas.microsoft.com/office/drawing/2014/main" id="{1C0AB605-7A43-456C-9BFE-5E0AA770B1FC}"/>
              </a:ext>
            </a:extLst>
          </p:cNvPr>
          <p:cNvSpPr txBox="1"/>
          <p:nvPr/>
        </p:nvSpPr>
        <p:spPr>
          <a:xfrm>
            <a:off x="340360" y="269240"/>
            <a:ext cx="8046720" cy="954107"/>
          </a:xfrm>
          <a:prstGeom prst="rect">
            <a:avLst/>
          </a:prstGeom>
          <a:noFill/>
        </p:spPr>
        <p:txBody>
          <a:bodyPr wrap="square" rtlCol="0">
            <a:spAutoFit/>
          </a:bodyPr>
          <a:lstStyle/>
          <a:p>
            <a:r>
              <a:rPr lang="zh-CN" altLang="en-US" sz="2800" b="1" dirty="0">
                <a:latin typeface="楷体" panose="02010609060101010101" charset="-122"/>
                <a:ea typeface="楷体" panose="02010609060101010101" charset="-122"/>
              </a:rPr>
              <a:t>小组合作学习：</a:t>
            </a:r>
            <a:endParaRPr lang="en-US" altLang="zh-CN" sz="2800" b="1" dirty="0">
              <a:latin typeface="楷体" panose="02010609060101010101" charset="-122"/>
              <a:ea typeface="楷体" panose="02010609060101010101" charset="-122"/>
            </a:endParaRPr>
          </a:p>
          <a:p>
            <a:r>
              <a:rPr lang="zh-CN" altLang="zh-CN" sz="2800" b="1" dirty="0">
                <a:latin typeface="楷体" panose="02010609060101010101" charset="-122"/>
                <a:ea typeface="楷体" panose="02010609060101010101" charset="-122"/>
              </a:rPr>
              <a:t>你觉得</a:t>
            </a:r>
            <a:r>
              <a:rPr lang="zh-CN" altLang="en-US" sz="2800" b="1" dirty="0">
                <a:latin typeface="楷体" panose="02010609060101010101" charset="-122"/>
                <a:ea typeface="楷体" panose="02010609060101010101" charset="-122"/>
              </a:rPr>
              <a:t>天空中</a:t>
            </a:r>
            <a:r>
              <a:rPr lang="zh-CN" altLang="zh-CN" sz="2800" b="1" dirty="0">
                <a:latin typeface="楷体" panose="02010609060101010101" charset="-122"/>
                <a:ea typeface="楷体" panose="02010609060101010101" charset="-122"/>
              </a:rPr>
              <a:t>哪个景物最奇妙呢？</a:t>
            </a:r>
            <a:r>
              <a:rPr lang="zh-CN" altLang="en-US" sz="2800" b="1" dirty="0">
                <a:latin typeface="楷体" panose="02010609060101010101" charset="-122"/>
                <a:ea typeface="楷体" panose="02010609060101010101" charset="-122"/>
              </a:rPr>
              <a:t>画出</a:t>
            </a:r>
            <a:r>
              <a:rPr lang="zh-CN" altLang="zh-CN" sz="2800" b="1" dirty="0">
                <a:latin typeface="楷体" panose="02010609060101010101" charset="-122"/>
                <a:ea typeface="楷体" panose="02010609060101010101" charset="-122"/>
              </a:rPr>
              <a:t>相关语句。</a:t>
            </a:r>
            <a:endParaRPr lang="zh-CN" altLang="en-US" sz="2800" b="1" dirty="0">
              <a:latin typeface="楷体" panose="02010609060101010101" charset="-122"/>
              <a:ea typeface="楷体" panose="02010609060101010101" charset="-122"/>
            </a:endParaRPr>
          </a:p>
        </p:txBody>
      </p:sp>
      <p:pic>
        <p:nvPicPr>
          <p:cNvPr id="7" name="图片 6">
            <a:hlinkClick r:id="rId8" action="ppaction://hlinksldjump"/>
            <a:extLst>
              <a:ext uri="{FF2B5EF4-FFF2-40B4-BE49-F238E27FC236}">
                <a16:creationId xmlns:a16="http://schemas.microsoft.com/office/drawing/2014/main" id="{00FBE703-511C-4188-B19D-8CAA849242F5}"/>
              </a:ext>
            </a:extLst>
          </p:cNvPr>
          <p:cNvPicPr>
            <a:picLocks noChangeAspect="1"/>
          </p:cNvPicPr>
          <p:nvPr/>
        </p:nvPicPr>
        <p:blipFill>
          <a:blip r:embed="rId9"/>
          <a:stretch>
            <a:fillRect/>
          </a:stretch>
        </p:blipFill>
        <p:spPr>
          <a:xfrm>
            <a:off x="3302000" y="4343400"/>
            <a:ext cx="2540000" cy="1945887"/>
          </a:xfrm>
          <a:prstGeom prst="rect">
            <a:avLst/>
          </a:prstGeom>
        </p:spPr>
      </p:pic>
      <p:pic>
        <p:nvPicPr>
          <p:cNvPr id="1026" name="Picture 2" descr="草原夜空繁星图片(第1页) - 要无忧健康图库">
            <a:hlinkClick r:id="rId10" action="ppaction://hlinksldjump"/>
            <a:extLst>
              <a:ext uri="{FF2B5EF4-FFF2-40B4-BE49-F238E27FC236}">
                <a16:creationId xmlns:a16="http://schemas.microsoft.com/office/drawing/2014/main" id="{5F4559CA-DDF4-4AC4-A434-7BA026D37B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63640" y="4343400"/>
            <a:ext cx="2571750" cy="194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55096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DC43F41-200B-4CB4-A544-602AC79543EC}"/>
              </a:ext>
            </a:extLst>
          </p:cNvPr>
          <p:cNvSpPr>
            <a:spLocks noGrp="1"/>
          </p:cNvSpPr>
          <p:nvPr>
            <p:ph type="body" sz="quarter" idx="16"/>
          </p:nvPr>
        </p:nvSpPr>
        <p:spPr/>
        <p:txBody>
          <a:bodyPr/>
          <a:lstStyle/>
          <a:p>
            <a:endParaRPr lang="zh-CN" altLang="en-US"/>
          </a:p>
        </p:txBody>
      </p:sp>
      <p:sp>
        <p:nvSpPr>
          <p:cNvPr id="3" name="文本占位符 2">
            <a:extLst>
              <a:ext uri="{FF2B5EF4-FFF2-40B4-BE49-F238E27FC236}">
                <a16:creationId xmlns:a16="http://schemas.microsoft.com/office/drawing/2014/main" id="{6BDF4A2F-07BD-4485-8745-380412684EEA}"/>
              </a:ext>
            </a:extLst>
          </p:cNvPr>
          <p:cNvSpPr>
            <a:spLocks noGrp="1"/>
          </p:cNvSpPr>
          <p:nvPr>
            <p:ph type="body" sz="quarter" idx="17"/>
          </p:nvPr>
        </p:nvSpPr>
        <p:spPr/>
        <p:txBody>
          <a:bodyPr/>
          <a:lstStyle/>
          <a:p>
            <a:endParaRPr lang="zh-CN" altLang="en-US"/>
          </a:p>
        </p:txBody>
      </p:sp>
      <p:sp>
        <p:nvSpPr>
          <p:cNvPr id="4" name="文本占位符 3">
            <a:extLst>
              <a:ext uri="{FF2B5EF4-FFF2-40B4-BE49-F238E27FC236}">
                <a16:creationId xmlns:a16="http://schemas.microsoft.com/office/drawing/2014/main" id="{9D229BC0-7EBF-47A0-878E-40D99EC33444}"/>
              </a:ext>
            </a:extLst>
          </p:cNvPr>
          <p:cNvSpPr>
            <a:spLocks noGrp="1"/>
          </p:cNvSpPr>
          <p:nvPr>
            <p:ph type="body" sz="quarter" idx="18"/>
          </p:nvPr>
        </p:nvSpPr>
        <p:spPr/>
        <p:txBody>
          <a:bodyPr/>
          <a:lstStyle/>
          <a:p>
            <a:endParaRPr lang="zh-CN" altLang="en-US"/>
          </a:p>
        </p:txBody>
      </p:sp>
      <p:sp>
        <p:nvSpPr>
          <p:cNvPr id="5" name="文本占位符 4">
            <a:extLst>
              <a:ext uri="{FF2B5EF4-FFF2-40B4-BE49-F238E27FC236}">
                <a16:creationId xmlns:a16="http://schemas.microsoft.com/office/drawing/2014/main" id="{CE91966C-9CA0-4085-8015-D4E9694ED4FE}"/>
              </a:ext>
            </a:extLst>
          </p:cNvPr>
          <p:cNvSpPr>
            <a:spLocks noGrp="1"/>
          </p:cNvSpPr>
          <p:nvPr>
            <p:ph type="body" sz="quarter" idx="19"/>
          </p:nvPr>
        </p:nvSpPr>
        <p:spPr/>
        <p:txBody>
          <a:bodyPr/>
          <a:lstStyle/>
          <a:p>
            <a:endParaRPr lang="zh-CN" altLang="en-US"/>
          </a:p>
        </p:txBody>
      </p:sp>
      <p:sp>
        <p:nvSpPr>
          <p:cNvPr id="9" name="矩形 8">
            <a:extLst>
              <a:ext uri="{FF2B5EF4-FFF2-40B4-BE49-F238E27FC236}">
                <a16:creationId xmlns:a16="http://schemas.microsoft.com/office/drawing/2014/main" id="{F84DDB7A-2EF3-48FF-8FD1-68FF750B50F9}"/>
              </a:ext>
            </a:extLst>
          </p:cNvPr>
          <p:cNvSpPr/>
          <p:nvPr/>
        </p:nvSpPr>
        <p:spPr>
          <a:xfrm>
            <a:off x="397363" y="345525"/>
            <a:ext cx="8143240" cy="2455480"/>
          </a:xfrm>
          <a:prstGeom prst="rect">
            <a:avLst/>
          </a:prstGeom>
        </p:spPr>
        <p:txBody>
          <a:bodyPr wrap="square">
            <a:spAutoFit/>
          </a:bodyPr>
          <a:lstStyle/>
          <a:p>
            <a:pPr>
              <a:lnSpc>
                <a:spcPct val="150000"/>
              </a:lnSpc>
            </a:pPr>
            <a:r>
              <a:rPr lang="zh-CN" altLang="en-US" sz="3600" b="1" dirty="0">
                <a:latin typeface="楷体" panose="02010609060101010101" charset="-122"/>
                <a:ea typeface="楷体" panose="02010609060101010101" charset="-122"/>
                <a:sym typeface="+mn-ea"/>
              </a:rPr>
              <a:t>    黑夜降临了，我们看见夜空中群星闪烁，</a:t>
            </a:r>
            <a:r>
              <a:rPr lang="zh-CN" altLang="en-US" sz="3600" b="1" dirty="0">
                <a:solidFill>
                  <a:srgbClr val="C00000"/>
                </a:solidFill>
                <a:latin typeface="楷体" panose="02010609060101010101" charset="-122"/>
                <a:ea typeface="楷体" panose="02010609060101010101" charset="-122"/>
                <a:sym typeface="+mn-ea"/>
              </a:rPr>
              <a:t>就像千千万万支极小的蜡烛在发光</a:t>
            </a:r>
            <a:r>
              <a:rPr lang="zh-CN" altLang="en-US" sz="3600" b="1" dirty="0">
                <a:latin typeface="楷体" panose="02010609060101010101" charset="-122"/>
                <a:ea typeface="楷体" panose="02010609060101010101" charset="-122"/>
                <a:sym typeface="+mn-ea"/>
              </a:rPr>
              <a:t>。</a:t>
            </a:r>
            <a:endParaRPr lang="zh-CN" altLang="en-US" sz="3600" b="1" dirty="0">
              <a:latin typeface="楷体" panose="02010609060101010101" charset="-122"/>
              <a:ea typeface="楷体" panose="02010609060101010101" charset="-122"/>
            </a:endParaRPr>
          </a:p>
        </p:txBody>
      </p:sp>
      <p:pic>
        <p:nvPicPr>
          <p:cNvPr id="6" name="图片 5">
            <a:extLst>
              <a:ext uri="{FF2B5EF4-FFF2-40B4-BE49-F238E27FC236}">
                <a16:creationId xmlns:a16="http://schemas.microsoft.com/office/drawing/2014/main" id="{B64F01CB-EBAC-45F9-8793-2F55AB8CEB48}"/>
              </a:ext>
            </a:extLst>
          </p:cNvPr>
          <p:cNvPicPr>
            <a:picLocks noChangeAspect="1"/>
          </p:cNvPicPr>
          <p:nvPr/>
        </p:nvPicPr>
        <p:blipFill>
          <a:blip r:embed="rId2"/>
          <a:stretch>
            <a:fillRect/>
          </a:stretch>
        </p:blipFill>
        <p:spPr>
          <a:xfrm>
            <a:off x="15124" y="2939902"/>
            <a:ext cx="9144000" cy="3918098"/>
          </a:xfrm>
          <a:prstGeom prst="rect">
            <a:avLst/>
          </a:prstGeom>
        </p:spPr>
      </p:pic>
    </p:spTree>
    <p:extLst>
      <p:ext uri="{BB962C8B-B14F-4D97-AF65-F5344CB8AC3E}">
        <p14:creationId xmlns:p14="http://schemas.microsoft.com/office/powerpoint/2010/main" val="344631802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a:extLst>
              <a:ext uri="{FF2B5EF4-FFF2-40B4-BE49-F238E27FC236}">
                <a16:creationId xmlns:a16="http://schemas.microsoft.com/office/drawing/2014/main" id="{13DB9FCE-3736-4E42-8585-981243507616}"/>
              </a:ext>
            </a:extLst>
          </p:cNvPr>
          <p:cNvGrpSpPr/>
          <p:nvPr/>
        </p:nvGrpSpPr>
        <p:grpSpPr>
          <a:xfrm>
            <a:off x="0" y="1259237"/>
            <a:ext cx="9144000" cy="4339525"/>
            <a:chOff x="0" y="1259237"/>
            <a:chExt cx="9144000" cy="4339525"/>
          </a:xfrm>
        </p:grpSpPr>
        <p:pic>
          <p:nvPicPr>
            <p:cNvPr id="14" name="图片 13">
              <a:extLst>
                <a:ext uri="{FF2B5EF4-FFF2-40B4-BE49-F238E27FC236}">
                  <a16:creationId xmlns:a16="http://schemas.microsoft.com/office/drawing/2014/main" id="{A6B030AB-E97B-40A4-860D-99802AE6B4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9237"/>
              <a:ext cx="9144000" cy="4339525"/>
            </a:xfrm>
            <a:prstGeom prst="rect">
              <a:avLst/>
            </a:prstGeom>
          </p:spPr>
        </p:pic>
        <p:cxnSp>
          <p:nvCxnSpPr>
            <p:cNvPr id="16" name="直接连接符 15">
              <a:extLst>
                <a:ext uri="{FF2B5EF4-FFF2-40B4-BE49-F238E27FC236}">
                  <a16:creationId xmlns:a16="http://schemas.microsoft.com/office/drawing/2014/main" id="{F5330052-CC86-4074-A61E-494DF9F24D42}"/>
                </a:ext>
              </a:extLst>
            </p:cNvPr>
            <p:cNvCxnSpPr/>
            <p:nvPr/>
          </p:nvCxnSpPr>
          <p:spPr>
            <a:xfrm>
              <a:off x="2517228" y="2338552"/>
              <a:ext cx="4435365"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7" name="直接连接符 16">
              <a:extLst>
                <a:ext uri="{FF2B5EF4-FFF2-40B4-BE49-F238E27FC236}">
                  <a16:creationId xmlns:a16="http://schemas.microsoft.com/office/drawing/2014/main" id="{7349C597-9560-4F20-AB40-62A082C49082}"/>
                </a:ext>
              </a:extLst>
            </p:cNvPr>
            <p:cNvCxnSpPr>
              <a:cxnSpLocks/>
            </p:cNvCxnSpPr>
            <p:nvPr/>
          </p:nvCxnSpPr>
          <p:spPr>
            <a:xfrm>
              <a:off x="1792014" y="2837793"/>
              <a:ext cx="1255986"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9" name="直接连接符 18">
              <a:extLst>
                <a:ext uri="{FF2B5EF4-FFF2-40B4-BE49-F238E27FC236}">
                  <a16:creationId xmlns:a16="http://schemas.microsoft.com/office/drawing/2014/main" id="{66808017-6C12-47BC-ADFC-4C715445B0FA}"/>
                </a:ext>
              </a:extLst>
            </p:cNvPr>
            <p:cNvCxnSpPr/>
            <p:nvPr/>
          </p:nvCxnSpPr>
          <p:spPr>
            <a:xfrm>
              <a:off x="3909849" y="3846786"/>
              <a:ext cx="4435365"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20" name="直接连接符 19">
              <a:extLst>
                <a:ext uri="{FF2B5EF4-FFF2-40B4-BE49-F238E27FC236}">
                  <a16:creationId xmlns:a16="http://schemas.microsoft.com/office/drawing/2014/main" id="{B73C8C3D-87C8-4636-ABAB-3D4C68A3FEFE}"/>
                </a:ext>
              </a:extLst>
            </p:cNvPr>
            <p:cNvCxnSpPr>
              <a:cxnSpLocks/>
            </p:cNvCxnSpPr>
            <p:nvPr/>
          </p:nvCxnSpPr>
          <p:spPr>
            <a:xfrm flipV="1">
              <a:off x="3426372" y="4398579"/>
              <a:ext cx="2301766" cy="36787"/>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23" name="矩形 22">
              <a:extLst>
                <a:ext uri="{FF2B5EF4-FFF2-40B4-BE49-F238E27FC236}">
                  <a16:creationId xmlns:a16="http://schemas.microsoft.com/office/drawing/2014/main" id="{B8C91858-34C8-44F9-8FBF-70C46AF319FF}"/>
                </a:ext>
              </a:extLst>
            </p:cNvPr>
            <p:cNvSpPr/>
            <p:nvPr/>
          </p:nvSpPr>
          <p:spPr>
            <a:xfrm>
              <a:off x="3132083" y="2417379"/>
              <a:ext cx="4025462" cy="472866"/>
            </a:xfrm>
            <a:prstGeom prst="rect">
              <a:avLst/>
            </a:prstGeom>
            <a:noFill/>
            <a:ln w="28575">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B52327E4-2118-452F-B2EC-4B2A88C98B9B}"/>
                </a:ext>
              </a:extLst>
            </p:cNvPr>
            <p:cNvSpPr/>
            <p:nvPr/>
          </p:nvSpPr>
          <p:spPr>
            <a:xfrm>
              <a:off x="5864772" y="3941480"/>
              <a:ext cx="2480442" cy="472866"/>
            </a:xfrm>
            <a:prstGeom prst="rect">
              <a:avLst/>
            </a:prstGeom>
            <a:noFill/>
            <a:ln w="28575">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93873C87-8E5A-4897-984B-82D468D23438}"/>
                </a:ext>
              </a:extLst>
            </p:cNvPr>
            <p:cNvSpPr/>
            <p:nvPr/>
          </p:nvSpPr>
          <p:spPr>
            <a:xfrm>
              <a:off x="3331779" y="4544198"/>
              <a:ext cx="1629104" cy="472866"/>
            </a:xfrm>
            <a:prstGeom prst="rect">
              <a:avLst/>
            </a:prstGeom>
            <a:noFill/>
            <a:ln w="28575">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89DFD495-9539-4DD6-AD10-A61582F62BB1}"/>
                </a:ext>
              </a:extLst>
            </p:cNvPr>
            <p:cNvSpPr/>
            <p:nvPr/>
          </p:nvSpPr>
          <p:spPr>
            <a:xfrm>
              <a:off x="1713186" y="2999077"/>
              <a:ext cx="1255986" cy="472866"/>
            </a:xfrm>
            <a:prstGeom prst="rect">
              <a:avLst/>
            </a:prstGeom>
            <a:noFill/>
            <a:ln w="28575">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grpSp>
    </p:spTree>
    <p:extLst>
      <p:ext uri="{BB962C8B-B14F-4D97-AF65-F5344CB8AC3E}">
        <p14:creationId xmlns:p14="http://schemas.microsoft.com/office/powerpoint/2010/main" val="6990576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DC43F41-200B-4CB4-A544-602AC79543EC}"/>
              </a:ext>
            </a:extLst>
          </p:cNvPr>
          <p:cNvSpPr>
            <a:spLocks noGrp="1"/>
          </p:cNvSpPr>
          <p:nvPr>
            <p:ph type="body" sz="quarter" idx="16"/>
          </p:nvPr>
        </p:nvSpPr>
        <p:spPr/>
        <p:txBody>
          <a:bodyPr/>
          <a:lstStyle/>
          <a:p>
            <a:endParaRPr lang="zh-CN" altLang="en-US"/>
          </a:p>
        </p:txBody>
      </p:sp>
      <p:sp>
        <p:nvSpPr>
          <p:cNvPr id="3" name="文本占位符 2">
            <a:extLst>
              <a:ext uri="{FF2B5EF4-FFF2-40B4-BE49-F238E27FC236}">
                <a16:creationId xmlns:a16="http://schemas.microsoft.com/office/drawing/2014/main" id="{6BDF4A2F-07BD-4485-8745-380412684EEA}"/>
              </a:ext>
            </a:extLst>
          </p:cNvPr>
          <p:cNvSpPr>
            <a:spLocks noGrp="1"/>
          </p:cNvSpPr>
          <p:nvPr>
            <p:ph type="body" sz="quarter" idx="17"/>
          </p:nvPr>
        </p:nvSpPr>
        <p:spPr/>
        <p:txBody>
          <a:bodyPr/>
          <a:lstStyle/>
          <a:p>
            <a:endParaRPr lang="zh-CN" altLang="en-US"/>
          </a:p>
        </p:txBody>
      </p:sp>
      <p:sp>
        <p:nvSpPr>
          <p:cNvPr id="4" name="文本占位符 3">
            <a:extLst>
              <a:ext uri="{FF2B5EF4-FFF2-40B4-BE49-F238E27FC236}">
                <a16:creationId xmlns:a16="http://schemas.microsoft.com/office/drawing/2014/main" id="{9D229BC0-7EBF-47A0-878E-40D99EC33444}"/>
              </a:ext>
            </a:extLst>
          </p:cNvPr>
          <p:cNvSpPr>
            <a:spLocks noGrp="1"/>
          </p:cNvSpPr>
          <p:nvPr>
            <p:ph type="body" sz="quarter" idx="18"/>
          </p:nvPr>
        </p:nvSpPr>
        <p:spPr/>
        <p:txBody>
          <a:bodyPr/>
          <a:lstStyle/>
          <a:p>
            <a:endParaRPr lang="zh-CN" altLang="en-US"/>
          </a:p>
        </p:txBody>
      </p:sp>
      <p:sp>
        <p:nvSpPr>
          <p:cNvPr id="5" name="文本占位符 4">
            <a:extLst>
              <a:ext uri="{FF2B5EF4-FFF2-40B4-BE49-F238E27FC236}">
                <a16:creationId xmlns:a16="http://schemas.microsoft.com/office/drawing/2014/main" id="{CE91966C-9CA0-4085-8015-D4E9694ED4FE}"/>
              </a:ext>
            </a:extLst>
          </p:cNvPr>
          <p:cNvSpPr>
            <a:spLocks noGrp="1"/>
          </p:cNvSpPr>
          <p:nvPr>
            <p:ph type="body" sz="quarter" idx="19"/>
          </p:nvPr>
        </p:nvSpPr>
        <p:spPr/>
        <p:txBody>
          <a:bodyPr/>
          <a:lstStyle/>
          <a:p>
            <a:endParaRPr lang="zh-CN" altLang="en-US"/>
          </a:p>
        </p:txBody>
      </p:sp>
      <p:sp>
        <p:nvSpPr>
          <p:cNvPr id="9" name="矩形 8">
            <a:extLst>
              <a:ext uri="{FF2B5EF4-FFF2-40B4-BE49-F238E27FC236}">
                <a16:creationId xmlns:a16="http://schemas.microsoft.com/office/drawing/2014/main" id="{F84DDB7A-2EF3-48FF-8FD1-68FF750B50F9}"/>
              </a:ext>
            </a:extLst>
          </p:cNvPr>
          <p:cNvSpPr/>
          <p:nvPr/>
        </p:nvSpPr>
        <p:spPr>
          <a:xfrm>
            <a:off x="397363" y="345525"/>
            <a:ext cx="8143240" cy="2455480"/>
          </a:xfrm>
          <a:prstGeom prst="rect">
            <a:avLst/>
          </a:prstGeom>
        </p:spPr>
        <p:txBody>
          <a:bodyPr wrap="square">
            <a:spAutoFit/>
          </a:bodyPr>
          <a:lstStyle/>
          <a:p>
            <a:pPr>
              <a:lnSpc>
                <a:spcPct val="150000"/>
              </a:lnSpc>
            </a:pPr>
            <a:r>
              <a:rPr lang="zh-CN" altLang="en-US" sz="3600" b="1" dirty="0">
                <a:latin typeface="楷体" panose="02010609060101010101" charset="-122"/>
                <a:ea typeface="楷体" panose="02010609060101010101" charset="-122"/>
                <a:sym typeface="+mn-ea"/>
              </a:rPr>
              <a:t>    黑夜降临了，我们看见夜空中群星闪烁，</a:t>
            </a:r>
            <a:r>
              <a:rPr lang="zh-CN" altLang="en-US" sz="3600" b="1" dirty="0">
                <a:solidFill>
                  <a:srgbClr val="C00000"/>
                </a:solidFill>
                <a:latin typeface="楷体" panose="02010609060101010101" charset="-122"/>
                <a:ea typeface="楷体" panose="02010609060101010101" charset="-122"/>
                <a:sym typeface="+mn-ea"/>
              </a:rPr>
              <a:t>就像千千万万支极小的蜡烛在发光</a:t>
            </a:r>
            <a:r>
              <a:rPr lang="zh-CN" altLang="en-US" sz="3600" b="1" dirty="0">
                <a:latin typeface="楷体" panose="02010609060101010101" charset="-122"/>
                <a:ea typeface="楷体" panose="02010609060101010101" charset="-122"/>
                <a:sym typeface="+mn-ea"/>
              </a:rPr>
              <a:t>。</a:t>
            </a:r>
            <a:endParaRPr lang="zh-CN" altLang="en-US" sz="3600" b="1" dirty="0">
              <a:latin typeface="楷体" panose="02010609060101010101" charset="-122"/>
              <a:ea typeface="楷体" panose="02010609060101010101" charset="-122"/>
            </a:endParaRPr>
          </a:p>
        </p:txBody>
      </p:sp>
      <p:pic>
        <p:nvPicPr>
          <p:cNvPr id="6" name="图片 5">
            <a:extLst>
              <a:ext uri="{FF2B5EF4-FFF2-40B4-BE49-F238E27FC236}">
                <a16:creationId xmlns:a16="http://schemas.microsoft.com/office/drawing/2014/main" id="{B64F01CB-EBAC-45F9-8793-2F55AB8CEB48}"/>
              </a:ext>
            </a:extLst>
          </p:cNvPr>
          <p:cNvPicPr>
            <a:picLocks noChangeAspect="1"/>
          </p:cNvPicPr>
          <p:nvPr/>
        </p:nvPicPr>
        <p:blipFill>
          <a:blip r:embed="rId2"/>
          <a:stretch>
            <a:fillRect/>
          </a:stretch>
        </p:blipFill>
        <p:spPr>
          <a:xfrm>
            <a:off x="15124" y="2939902"/>
            <a:ext cx="9144000" cy="3918098"/>
          </a:xfrm>
          <a:prstGeom prst="rect">
            <a:avLst/>
          </a:prstGeom>
        </p:spPr>
      </p:pic>
    </p:spTree>
    <p:extLst>
      <p:ext uri="{BB962C8B-B14F-4D97-AF65-F5344CB8AC3E}">
        <p14:creationId xmlns:p14="http://schemas.microsoft.com/office/powerpoint/2010/main" val="57973294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FE5FF"/>
            </a:gs>
            <a:gs pos="54000">
              <a:schemeClr val="accent4">
                <a:lumMod val="20000"/>
                <a:lumOff val="80000"/>
              </a:schemeClr>
            </a:gs>
            <a:gs pos="100000">
              <a:srgbClr val="B9E6FF"/>
            </a:gs>
          </a:gsLst>
          <a:lin ang="5400000" scaled="0"/>
        </a:gradFill>
        <a:effectLst/>
      </p:bgPr>
    </p:bg>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4"/>
          <a:stretch>
            <a:fillRect/>
          </a:stretch>
        </p:blipFill>
        <p:spPr>
          <a:xfrm>
            <a:off x="4986337" y="862965"/>
            <a:ext cx="2642870" cy="2555875"/>
          </a:xfrm>
          <a:prstGeom prst="rect">
            <a:avLst/>
          </a:prstGeom>
        </p:spPr>
      </p:pic>
      <p:sp>
        <p:nvSpPr>
          <p:cNvPr id="6" name="六边形 5"/>
          <p:cNvSpPr/>
          <p:nvPr/>
        </p:nvSpPr>
        <p:spPr>
          <a:xfrm>
            <a:off x="5450205" y="1287145"/>
            <a:ext cx="1828165" cy="1729105"/>
          </a:xfrm>
          <a:prstGeom prst="hexagon">
            <a:avLst/>
          </a:prstGeom>
          <a:noFill/>
          <a:ln w="38100" cmpd="sng">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854325" y="4463415"/>
            <a:ext cx="3939540" cy="1076325"/>
          </a:xfrm>
          <a:prstGeom prst="rect">
            <a:avLst/>
          </a:prstGeom>
          <a:noFill/>
        </p:spPr>
        <p:txBody>
          <a:bodyPr wrap="square" rtlCol="0">
            <a:spAutoFit/>
          </a:bodyPr>
          <a:lstStyle/>
          <a:p>
            <a:r>
              <a:rPr lang="zh-CN" altLang="en-US" sz="3200" b="1" dirty="0">
                <a:solidFill>
                  <a:srgbClr val="0070C0"/>
                </a:solidFill>
                <a:latin typeface="楷体" panose="02010609060101010101" charset="-122"/>
                <a:ea typeface="楷体" panose="02010609060101010101" charset="-122"/>
              </a:rPr>
              <a:t>上下窄，中间宽。</a:t>
            </a:r>
          </a:p>
          <a:p>
            <a:r>
              <a:rPr lang="zh-CN" altLang="en-US" sz="3200" b="1" dirty="0">
                <a:solidFill>
                  <a:srgbClr val="0070C0"/>
                </a:solidFill>
                <a:latin typeface="楷体" panose="02010609060101010101" charset="-122"/>
                <a:ea typeface="楷体" panose="02010609060101010101" charset="-122"/>
              </a:rPr>
              <a:t>横间距，要相等。</a:t>
            </a:r>
          </a:p>
        </p:txBody>
      </p:sp>
      <p:pic>
        <p:nvPicPr>
          <p:cNvPr id="8" name="图片 7">
            <a:extLst>
              <a:ext uri="{FF2B5EF4-FFF2-40B4-BE49-F238E27FC236}">
                <a16:creationId xmlns:a16="http://schemas.microsoft.com/office/drawing/2014/main" id="{ACD8AE9B-488C-4B16-A140-979CBEAB94D6}"/>
              </a:ext>
            </a:extLst>
          </p:cNvPr>
          <p:cNvPicPr>
            <a:picLocks noChangeAspect="1"/>
          </p:cNvPicPr>
          <p:nvPr>
            <p:custDataLst>
              <p:tags r:id="rId2"/>
            </p:custDataLst>
          </p:nvPr>
        </p:nvPicPr>
        <p:blipFill>
          <a:blip r:embed="rId5"/>
          <a:stretch>
            <a:fillRect/>
          </a:stretch>
        </p:blipFill>
        <p:spPr>
          <a:xfrm>
            <a:off x="1551940" y="897890"/>
            <a:ext cx="2455545" cy="2520950"/>
          </a:xfrm>
          <a:prstGeom prst="rect">
            <a:avLst/>
          </a:prstGeom>
        </p:spPr>
      </p:pic>
      <p:sp>
        <p:nvSpPr>
          <p:cNvPr id="9" name="六边形 8">
            <a:extLst>
              <a:ext uri="{FF2B5EF4-FFF2-40B4-BE49-F238E27FC236}">
                <a16:creationId xmlns:a16="http://schemas.microsoft.com/office/drawing/2014/main" id="{C0FF1A69-DF20-4AB3-B738-E32BF7D92796}"/>
              </a:ext>
            </a:extLst>
          </p:cNvPr>
          <p:cNvSpPr/>
          <p:nvPr/>
        </p:nvSpPr>
        <p:spPr>
          <a:xfrm>
            <a:off x="1893252" y="1318260"/>
            <a:ext cx="1828165" cy="1729105"/>
          </a:xfrm>
          <a:prstGeom prst="hexagon">
            <a:avLst/>
          </a:prstGeom>
          <a:noFill/>
          <a:ln w="38100" cmpd="sng">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4" presetClass="entr" presetSubtype="16"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ox(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1"/>
      <p:bldP spid="7" grpId="2"/>
      <p:bldP spid="9" grpId="0" animBg="1"/>
      <p:bldP spid="9"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FE5FF"/>
            </a:gs>
            <a:gs pos="54000">
              <a:schemeClr val="accent4">
                <a:lumMod val="20000"/>
                <a:lumOff val="80000"/>
              </a:schemeClr>
            </a:gs>
            <a:gs pos="100000">
              <a:srgbClr val="B9E6FF"/>
            </a:gs>
          </a:gsLst>
          <a:lin ang="5400000" scaled="0"/>
        </a:gradFill>
        <a:effectLst/>
      </p:bgPr>
    </p:bg>
    <p:spTree>
      <p:nvGrpSpPr>
        <p:cNvPr id="1" name=""/>
        <p:cNvGrpSpPr/>
        <p:nvPr/>
      </p:nvGrpSpPr>
      <p:grpSpPr>
        <a:xfrm>
          <a:off x="0" y="0"/>
          <a:ext cx="0" cy="0"/>
          <a:chOff x="0" y="0"/>
          <a:chExt cx="0" cy="0"/>
        </a:xfrm>
      </p:grpSpPr>
      <p:pic>
        <p:nvPicPr>
          <p:cNvPr id="5" name="图片 4" descr="u=3187075694,3685380812&amp;fm=26&amp;gp=0"/>
          <p:cNvPicPr>
            <a:picLocks noChangeAspect="1"/>
          </p:cNvPicPr>
          <p:nvPr>
            <p:custDataLst>
              <p:tags r:id="rId1"/>
            </p:custDataLst>
          </p:nvPr>
        </p:nvPicPr>
        <p:blipFill>
          <a:blip r:embed="rId3"/>
          <a:stretch>
            <a:fillRect/>
          </a:stretch>
        </p:blipFill>
        <p:spPr>
          <a:xfrm>
            <a:off x="419735" y="314960"/>
            <a:ext cx="8305165" cy="6228080"/>
          </a:xfrm>
          <a:prstGeom prst="rect">
            <a:avLst/>
          </a:prstGeom>
          <a:effectLst>
            <a:softEdge rad="63500"/>
          </a:effectLst>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FE5FF"/>
            </a:gs>
            <a:gs pos="54000">
              <a:schemeClr val="accent4">
                <a:lumMod val="20000"/>
                <a:lumOff val="80000"/>
              </a:schemeClr>
            </a:gs>
            <a:gs pos="100000">
              <a:srgbClr val="B9E6FF"/>
            </a:gs>
          </a:gsLst>
          <a:lin ang="5400000" scaled="0"/>
        </a:gradFill>
        <a:effectLst/>
      </p:bgPr>
    </p:bg>
    <p:spTree>
      <p:nvGrpSpPr>
        <p:cNvPr id="1" name=""/>
        <p:cNvGrpSpPr/>
        <p:nvPr/>
      </p:nvGrpSpPr>
      <p:grpSpPr>
        <a:xfrm>
          <a:off x="0" y="0"/>
          <a:ext cx="0" cy="0"/>
          <a:chOff x="0" y="0"/>
          <a:chExt cx="0" cy="0"/>
        </a:xfrm>
      </p:grpSpPr>
      <p:pic>
        <p:nvPicPr>
          <p:cNvPr id="6" name="图片 5" descr="timg (2)"/>
          <p:cNvPicPr>
            <a:picLocks noChangeAspect="1"/>
          </p:cNvPicPr>
          <p:nvPr>
            <p:custDataLst>
              <p:tags r:id="rId1"/>
            </p:custDataLst>
          </p:nvPr>
        </p:nvPicPr>
        <p:blipFill>
          <a:blip r:embed="rId3"/>
          <a:stretch>
            <a:fillRect/>
          </a:stretch>
        </p:blipFill>
        <p:spPr>
          <a:xfrm>
            <a:off x="230505" y="163830"/>
            <a:ext cx="8682990" cy="6530340"/>
          </a:xfrm>
          <a:prstGeom prst="rect">
            <a:avLst/>
          </a:prstGeom>
          <a:effectLst>
            <a:softEdge rad="63500"/>
          </a:effectLst>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FE5FF"/>
            </a:gs>
            <a:gs pos="54000">
              <a:schemeClr val="accent4">
                <a:lumMod val="20000"/>
                <a:lumOff val="80000"/>
              </a:schemeClr>
            </a:gs>
            <a:gs pos="100000">
              <a:srgbClr val="B9E6FF"/>
            </a:gs>
          </a:gsLst>
          <a:lin ang="5400000" scaled="0"/>
        </a:gradFill>
        <a:effectLst/>
      </p:bgPr>
    </p:bg>
    <p:spTree>
      <p:nvGrpSpPr>
        <p:cNvPr id="1" name=""/>
        <p:cNvGrpSpPr/>
        <p:nvPr/>
      </p:nvGrpSpPr>
      <p:grpSpPr>
        <a:xfrm>
          <a:off x="0" y="0"/>
          <a:ext cx="0" cy="0"/>
          <a:chOff x="0" y="0"/>
          <a:chExt cx="0" cy="0"/>
        </a:xfrm>
      </p:grpSpPr>
      <p:pic>
        <p:nvPicPr>
          <p:cNvPr id="3" name="图片 2" descr="timg (1)"/>
          <p:cNvPicPr>
            <a:picLocks noChangeAspect="1"/>
          </p:cNvPicPr>
          <p:nvPr/>
        </p:nvPicPr>
        <p:blipFill>
          <a:blip r:embed="rId2"/>
          <a:stretch>
            <a:fillRect/>
          </a:stretch>
        </p:blipFill>
        <p:spPr>
          <a:xfrm>
            <a:off x="307975" y="230505"/>
            <a:ext cx="8528685" cy="6396990"/>
          </a:xfrm>
          <a:prstGeom prst="rect">
            <a:avLst/>
          </a:prstGeom>
          <a:effectLst>
            <a:softEdge rad="63500"/>
          </a:effectLst>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FE5FF"/>
            </a:gs>
            <a:gs pos="54000">
              <a:schemeClr val="accent4">
                <a:lumMod val="20000"/>
                <a:lumOff val="80000"/>
              </a:schemeClr>
            </a:gs>
            <a:gs pos="100000">
              <a:srgbClr val="B9E6FF"/>
            </a:gs>
          </a:gsLst>
          <a:lin ang="5400000" scaled="0"/>
        </a:gradFill>
        <a:effectLst/>
      </p:bgPr>
    </p:bg>
    <p:spTree>
      <p:nvGrpSpPr>
        <p:cNvPr id="1" name=""/>
        <p:cNvGrpSpPr/>
        <p:nvPr/>
      </p:nvGrpSpPr>
      <p:grpSpPr>
        <a:xfrm>
          <a:off x="0" y="0"/>
          <a:ext cx="0" cy="0"/>
          <a:chOff x="0" y="0"/>
          <a:chExt cx="0" cy="0"/>
        </a:xfrm>
      </p:grpSpPr>
      <p:pic>
        <p:nvPicPr>
          <p:cNvPr id="4" name="图片 3" descr="timg"/>
          <p:cNvPicPr>
            <a:picLocks noChangeAspect="1"/>
          </p:cNvPicPr>
          <p:nvPr/>
        </p:nvPicPr>
        <p:blipFill>
          <a:blip r:embed="rId2"/>
          <a:stretch>
            <a:fillRect/>
          </a:stretch>
        </p:blipFill>
        <p:spPr>
          <a:xfrm>
            <a:off x="251460" y="188595"/>
            <a:ext cx="8641080" cy="6480810"/>
          </a:xfrm>
          <a:prstGeom prst="rect">
            <a:avLst/>
          </a:prstGeom>
          <a:effectLst>
            <a:softEdge rad="63500"/>
          </a:effectLst>
        </p:spPr>
      </p:pic>
      <p:sp>
        <p:nvSpPr>
          <p:cNvPr id="2" name="文本框 1">
            <a:extLst>
              <a:ext uri="{FF2B5EF4-FFF2-40B4-BE49-F238E27FC236}">
                <a16:creationId xmlns:a16="http://schemas.microsoft.com/office/drawing/2014/main" id="{68971EE9-DA01-4A50-8BBD-AAA17525AD7F}"/>
              </a:ext>
            </a:extLst>
          </p:cNvPr>
          <p:cNvSpPr txBox="1"/>
          <p:nvPr/>
        </p:nvSpPr>
        <p:spPr>
          <a:xfrm>
            <a:off x="617079" y="516102"/>
            <a:ext cx="7769595" cy="1569660"/>
          </a:xfrm>
          <a:prstGeom prst="rect">
            <a:avLst/>
          </a:prstGeom>
          <a:noFill/>
        </p:spPr>
        <p:txBody>
          <a:bodyPr wrap="square" rtlCol="0">
            <a:spAutoFit/>
          </a:bodyPr>
          <a:lstStyle/>
          <a:p>
            <a:r>
              <a:rPr lang="zh-CN" altLang="en-US" sz="3200" dirty="0">
                <a:solidFill>
                  <a:schemeClr val="bg1"/>
                </a:solidFill>
                <a:latin typeface="楷体" panose="02010609060101010101" pitchFamily="49" charset="-122"/>
                <a:ea typeface="楷体" panose="02010609060101010101" pitchFamily="49" charset="-122"/>
              </a:rPr>
              <a:t>作业：</a:t>
            </a:r>
            <a:r>
              <a:rPr lang="zh-CN" altLang="en-US" sz="3200">
                <a:solidFill>
                  <a:schemeClr val="bg1"/>
                </a:solidFill>
                <a:latin typeface="楷体" panose="02010609060101010101" pitchFamily="49" charset="-122"/>
                <a:ea typeface="楷体" panose="02010609060101010101" pitchFamily="49" charset="-122"/>
              </a:rPr>
              <a:t>用上“观</a:t>
            </a:r>
            <a:r>
              <a:rPr lang="zh-CN" altLang="en-US" sz="3200" dirty="0">
                <a:solidFill>
                  <a:schemeClr val="bg1"/>
                </a:solidFill>
                <a:latin typeface="楷体" panose="02010609060101010101" pitchFamily="49" charset="-122"/>
                <a:ea typeface="楷体" panose="02010609060101010101" pitchFamily="49" charset="-122"/>
              </a:rPr>
              <a:t>其色、看其形、听</a:t>
            </a:r>
            <a:r>
              <a:rPr lang="zh-CN" altLang="en-US" sz="3200">
                <a:solidFill>
                  <a:schemeClr val="bg1"/>
                </a:solidFill>
                <a:latin typeface="楷体" panose="02010609060101010101" pitchFamily="49" charset="-122"/>
                <a:ea typeface="楷体" panose="02010609060101010101" pitchFamily="49" charset="-122"/>
              </a:rPr>
              <a:t>其声”的</a:t>
            </a:r>
            <a:r>
              <a:rPr lang="zh-CN" altLang="en-US" sz="3200" dirty="0">
                <a:solidFill>
                  <a:schemeClr val="bg1"/>
                </a:solidFill>
                <a:latin typeface="楷体" panose="02010609060101010101" pitchFamily="49" charset="-122"/>
                <a:ea typeface="楷体" panose="02010609060101010101" pitchFamily="49" charset="-122"/>
              </a:rPr>
              <a:t>方法，通过观察、辅之想象，和同桌说说天空中其他奇妙的景物。</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E5FF"/>
            </a:gs>
            <a:gs pos="54000">
              <a:schemeClr val="accent4">
                <a:lumMod val="20000"/>
                <a:lumOff val="80000"/>
              </a:schemeClr>
            </a:gs>
            <a:gs pos="100000">
              <a:srgbClr val="B9E6FF"/>
            </a:gs>
          </a:gsLst>
          <a:lin ang="5400000" scaled="0"/>
        </a:gradFill>
        <a:effectLst/>
      </p:bgPr>
    </p:bg>
    <p:spTree>
      <p:nvGrpSpPr>
        <p:cNvPr id="1" name=""/>
        <p:cNvGrpSpPr/>
        <p:nvPr/>
      </p:nvGrpSpPr>
      <p:grpSpPr>
        <a:xfrm>
          <a:off x="0" y="0"/>
          <a:ext cx="0" cy="0"/>
          <a:chOff x="0" y="0"/>
          <a:chExt cx="0" cy="0"/>
        </a:xfrm>
      </p:grpSpPr>
      <p:sp>
        <p:nvSpPr>
          <p:cNvPr id="14" name="文本框 13"/>
          <p:cNvSpPr txBox="1"/>
          <p:nvPr/>
        </p:nvSpPr>
        <p:spPr>
          <a:xfrm>
            <a:off x="702945" y="1132840"/>
            <a:ext cx="7970520" cy="3477875"/>
          </a:xfrm>
          <a:prstGeom prst="rect">
            <a:avLst/>
          </a:prstGeom>
          <a:noFill/>
        </p:spPr>
        <p:txBody>
          <a:bodyPr wrap="square" rtlCol="0" anchor="t">
            <a:spAutoFit/>
          </a:bodyPr>
          <a:lstStyle/>
          <a:p>
            <a:r>
              <a:rPr lang="zh-CN" altLang="en-US" sz="4000" b="1" dirty="0">
                <a:effectLst>
                  <a:glow rad="228600">
                    <a:schemeClr val="accent2">
                      <a:satMod val="175000"/>
                      <a:alpha val="40000"/>
                    </a:schemeClr>
                  </a:glow>
                </a:effectLst>
                <a:latin typeface="楷体" panose="02010609060101010101" charset="-122"/>
                <a:ea typeface="楷体" panose="02010609060101010101" charset="-122"/>
              </a:rPr>
              <a:t>自读要求：</a:t>
            </a:r>
          </a:p>
          <a:p>
            <a:endParaRPr lang="zh-CN" altLang="en-US" sz="4000" b="1" dirty="0">
              <a:latin typeface="楷体" panose="02010609060101010101" charset="-122"/>
              <a:ea typeface="楷体" panose="02010609060101010101" charset="-122"/>
            </a:endParaRPr>
          </a:p>
          <a:p>
            <a:r>
              <a:rPr lang="en-US" altLang="zh-CN" sz="2800" b="1" dirty="0">
                <a:latin typeface="楷体" panose="02010609060101010101" charset="-122"/>
                <a:ea typeface="楷体" panose="02010609060101010101" charset="-122"/>
              </a:rPr>
              <a:t>1.</a:t>
            </a:r>
            <a:r>
              <a:rPr lang="zh-CN" altLang="en-US" sz="2800" b="1" dirty="0">
                <a:latin typeface="楷体" panose="02010609060101010101" charset="-122"/>
                <a:ea typeface="楷体" panose="02010609060101010101" charset="-122"/>
              </a:rPr>
              <a:t>自由轻声朗读课文，读准字音，读通句子，难读的句子多读几遍。</a:t>
            </a:r>
          </a:p>
          <a:p>
            <a:endParaRPr lang="zh-CN" altLang="en-US" sz="2800" b="1" dirty="0">
              <a:latin typeface="楷体" panose="02010609060101010101" charset="-122"/>
              <a:ea typeface="楷体" panose="02010609060101010101" charset="-122"/>
            </a:endParaRPr>
          </a:p>
          <a:p>
            <a:r>
              <a:rPr lang="en-US" altLang="zh-CN" sz="2800" b="1" dirty="0">
                <a:latin typeface="楷体" panose="02010609060101010101" charset="-122"/>
                <a:ea typeface="楷体" panose="02010609060101010101" charset="-122"/>
              </a:rPr>
              <a:t>2.</a:t>
            </a:r>
            <a:r>
              <a:rPr lang="zh-CN" altLang="en-US" sz="2800" b="1" dirty="0">
                <a:latin typeface="楷体" panose="02010609060101010101" charset="-122"/>
                <a:ea typeface="楷体" panose="02010609060101010101" charset="-122"/>
              </a:rPr>
              <a:t>读完后想一想，</a:t>
            </a:r>
            <a:r>
              <a:rPr lang="zh-CN" altLang="zh-CN" sz="2800" b="1" dirty="0">
                <a:latin typeface="楷体" panose="02010609060101010101" charset="-122"/>
                <a:ea typeface="楷体" panose="02010609060101010101" charset="-122"/>
              </a:rPr>
              <a:t>如果要把整篇课文浓缩成一句话，你会选哪一句呢？</a:t>
            </a:r>
            <a:endParaRPr lang="zh-CN" altLang="en-US" sz="2800" b="1" dirty="0">
              <a:latin typeface="楷体" panose="02010609060101010101" charset="-122"/>
              <a:ea typeface="楷体" panose="02010609060101010101" charset="-122"/>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00355" y="3802380"/>
            <a:ext cx="8542655" cy="1247775"/>
            <a:chOff x="473" y="1556"/>
            <a:chExt cx="13453" cy="1965"/>
          </a:xfrm>
        </p:grpSpPr>
        <p:sp>
          <p:nvSpPr>
            <p:cNvPr id="5" name="圆角矩形 4"/>
            <p:cNvSpPr/>
            <p:nvPr/>
          </p:nvSpPr>
          <p:spPr>
            <a:xfrm>
              <a:off x="473" y="1556"/>
              <a:ext cx="13453" cy="1965"/>
            </a:xfrm>
            <a:prstGeom prst="roundRect">
              <a:avLst/>
            </a:prstGeom>
            <a:solidFill>
              <a:srgbClr val="F2F5EC">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86" y="1595"/>
              <a:ext cx="13429" cy="1888"/>
            </a:xfrm>
            <a:prstGeom prst="rect">
              <a:avLst/>
            </a:prstGeom>
            <a:noFill/>
          </p:spPr>
          <p:txBody>
            <a:bodyPr wrap="square" rtlCol="0">
              <a:spAutoFit/>
            </a:bodyPr>
            <a:lstStyle/>
            <a:p>
              <a:r>
                <a:rPr lang="en-US" altLang="zh-CN" sz="3600" b="1">
                  <a:latin typeface="楷体" panose="02010609060101010101" charset="-122"/>
                  <a:ea typeface="楷体" panose="02010609060101010101" charset="-122"/>
                </a:rPr>
                <a:t>    </a:t>
              </a:r>
              <a:r>
                <a:rPr lang="zh-CN" altLang="en-US" sz="3600" b="1">
                  <a:latin typeface="楷体" panose="02010609060101010101" charset="-122"/>
                  <a:ea typeface="楷体" panose="02010609060101010101" charset="-122"/>
                </a:rPr>
                <a:t>是的，世界上存在的奇妙的事物是无穷的，只要我们去寻找。</a:t>
              </a:r>
            </a:p>
          </p:txBody>
        </p:sp>
      </p:grpSp>
      <p:grpSp>
        <p:nvGrpSpPr>
          <p:cNvPr id="9" name="组合 8"/>
          <p:cNvGrpSpPr/>
          <p:nvPr/>
        </p:nvGrpSpPr>
        <p:grpSpPr>
          <a:xfrm>
            <a:off x="307340" y="1196340"/>
            <a:ext cx="8542020" cy="1247775"/>
            <a:chOff x="473" y="1556"/>
            <a:chExt cx="13452" cy="1965"/>
          </a:xfrm>
        </p:grpSpPr>
        <p:sp>
          <p:nvSpPr>
            <p:cNvPr id="10" name="圆角矩形 9"/>
            <p:cNvSpPr/>
            <p:nvPr/>
          </p:nvSpPr>
          <p:spPr>
            <a:xfrm>
              <a:off x="473" y="1556"/>
              <a:ext cx="13453" cy="1965"/>
            </a:xfrm>
            <a:prstGeom prst="roundRect">
              <a:avLst/>
            </a:prstGeom>
            <a:solidFill>
              <a:srgbClr val="F2F5EC">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486" y="1633"/>
              <a:ext cx="13429" cy="1888"/>
            </a:xfrm>
            <a:prstGeom prst="rect">
              <a:avLst/>
            </a:prstGeom>
            <a:noFill/>
          </p:spPr>
          <p:txBody>
            <a:bodyPr wrap="square" rtlCol="0">
              <a:spAutoFit/>
            </a:bodyPr>
            <a:lstStyle/>
            <a:p>
              <a:r>
                <a:rPr lang="en-US" altLang="zh-CN" sz="3600" b="1" dirty="0">
                  <a:latin typeface="楷体" panose="02010609060101010101" charset="-122"/>
                  <a:ea typeface="楷体" panose="02010609060101010101" charset="-122"/>
                </a:rPr>
                <a:t>    </a:t>
              </a:r>
              <a:r>
                <a:rPr lang="zh-CN" altLang="en-US" sz="3600" b="1" dirty="0">
                  <a:latin typeface="楷体" panose="02010609060101010101" charset="-122"/>
                  <a:ea typeface="楷体" panose="02010609060101010101" charset="-122"/>
                </a:rPr>
                <a:t>这是一个奇妙的世界，一切看上去都是有生命的。</a:t>
              </a: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702945" y="1132840"/>
            <a:ext cx="7970520" cy="2185214"/>
          </a:xfrm>
          <a:prstGeom prst="rect">
            <a:avLst/>
          </a:prstGeom>
          <a:noFill/>
        </p:spPr>
        <p:txBody>
          <a:bodyPr wrap="square" rtlCol="0" anchor="t">
            <a:spAutoFit/>
          </a:bodyPr>
          <a:lstStyle/>
          <a:p>
            <a:r>
              <a:rPr lang="zh-CN" altLang="en-US" sz="4000" b="1" dirty="0">
                <a:effectLst>
                  <a:glow rad="228600">
                    <a:schemeClr val="accent2">
                      <a:satMod val="175000"/>
                      <a:alpha val="40000"/>
                    </a:schemeClr>
                  </a:glow>
                </a:effectLst>
                <a:latin typeface="楷体" panose="02010609060101010101" charset="-122"/>
                <a:ea typeface="楷体" panose="02010609060101010101" charset="-122"/>
              </a:rPr>
              <a:t>自读要求：</a:t>
            </a:r>
          </a:p>
          <a:p>
            <a:endParaRPr lang="zh-CN" altLang="en-US" sz="4000" b="1" dirty="0">
              <a:latin typeface="楷体" panose="02010609060101010101" charset="-122"/>
              <a:ea typeface="楷体" panose="02010609060101010101" charset="-122"/>
            </a:endParaRPr>
          </a:p>
          <a:p>
            <a:r>
              <a:rPr lang="zh-CN" altLang="en-US" sz="2800" b="1" dirty="0">
                <a:latin typeface="楷体" panose="02010609060101010101" charset="-122"/>
                <a:ea typeface="楷体" panose="02010609060101010101" charset="-122"/>
              </a:rPr>
              <a:t>迅速浏览课文，想一想：课文是从哪两方面来写世界的奇妙的？</a:t>
            </a:r>
          </a:p>
        </p:txBody>
      </p:sp>
    </p:spTree>
    <p:extLst>
      <p:ext uri="{BB962C8B-B14F-4D97-AF65-F5344CB8AC3E}">
        <p14:creationId xmlns:p14="http://schemas.microsoft.com/office/powerpoint/2010/main" val="42727051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E5FF"/>
            </a:gs>
            <a:gs pos="54000">
              <a:schemeClr val="accent4">
                <a:lumMod val="20000"/>
                <a:lumOff val="80000"/>
              </a:schemeClr>
            </a:gs>
            <a:gs pos="100000">
              <a:srgbClr val="B9E6FF"/>
            </a:gs>
          </a:gsLst>
          <a:lin ang="5400000" scaled="0"/>
        </a:gradFill>
        <a:effectLst/>
      </p:bgPr>
    </p:bg>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3"/>
          <a:stretch>
            <a:fillRect/>
          </a:stretch>
        </p:blipFill>
        <p:spPr>
          <a:xfrm>
            <a:off x="0" y="0"/>
            <a:ext cx="4660900" cy="6858000"/>
          </a:xfrm>
          <a:prstGeom prst="rect">
            <a:avLst/>
          </a:prstGeom>
        </p:spPr>
      </p:pic>
      <p:pic>
        <p:nvPicPr>
          <p:cNvPr id="3" name="图片 2"/>
          <p:cNvPicPr>
            <a:picLocks noChangeAspect="1"/>
          </p:cNvPicPr>
          <p:nvPr/>
        </p:nvPicPr>
        <p:blipFill>
          <a:blip r:embed="rId4"/>
          <a:stretch>
            <a:fillRect/>
          </a:stretch>
        </p:blipFill>
        <p:spPr>
          <a:xfrm>
            <a:off x="4449445" y="0"/>
            <a:ext cx="4694555" cy="6858635"/>
          </a:xfrm>
          <a:prstGeom prst="rect">
            <a:avLst/>
          </a:prstGeom>
        </p:spPr>
      </p:pic>
      <p:sp>
        <p:nvSpPr>
          <p:cNvPr id="4" name="矩形 3"/>
          <p:cNvSpPr/>
          <p:nvPr/>
        </p:nvSpPr>
        <p:spPr>
          <a:xfrm>
            <a:off x="803910" y="1735455"/>
            <a:ext cx="1692910" cy="254000"/>
          </a:xfrm>
          <a:prstGeom prst="rect">
            <a:avLst/>
          </a:prstGeom>
          <a:noFill/>
          <a:ln w="57150">
            <a:solidFill>
              <a:srgbClr val="FF0000"/>
            </a:solidFill>
            <a:prstDash val="solid"/>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234305" y="592455"/>
            <a:ext cx="1692910" cy="254000"/>
          </a:xfrm>
          <a:prstGeom prst="rect">
            <a:avLst/>
          </a:prstGeom>
          <a:noFill/>
          <a:ln w="57150">
            <a:solidFill>
              <a:srgbClr val="FF0000"/>
            </a:solidFill>
            <a:prstDash val="solid"/>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697B1A6-42EF-4750-A4E4-9E3C1C5AD65C}"/>
              </a:ext>
            </a:extLst>
          </p:cNvPr>
          <p:cNvSpPr>
            <a:spLocks noGrp="1"/>
          </p:cNvSpPr>
          <p:nvPr>
            <p:ph type="body" sz="quarter" idx="16"/>
          </p:nvPr>
        </p:nvSpPr>
        <p:spPr/>
        <p:txBody>
          <a:bodyPr/>
          <a:lstStyle/>
          <a:p>
            <a:endParaRPr lang="zh-CN" altLang="en-US"/>
          </a:p>
        </p:txBody>
      </p:sp>
      <p:sp>
        <p:nvSpPr>
          <p:cNvPr id="3" name="文本占位符 2">
            <a:extLst>
              <a:ext uri="{FF2B5EF4-FFF2-40B4-BE49-F238E27FC236}">
                <a16:creationId xmlns:a16="http://schemas.microsoft.com/office/drawing/2014/main" id="{CE5104FE-D6C5-43D6-A852-B7EE5501AF0F}"/>
              </a:ext>
            </a:extLst>
          </p:cNvPr>
          <p:cNvSpPr>
            <a:spLocks noGrp="1"/>
          </p:cNvSpPr>
          <p:nvPr>
            <p:ph type="body" sz="quarter" idx="17"/>
          </p:nvPr>
        </p:nvSpPr>
        <p:spPr/>
        <p:txBody>
          <a:bodyPr/>
          <a:lstStyle/>
          <a:p>
            <a:endParaRPr lang="zh-CN" altLang="en-US"/>
          </a:p>
        </p:txBody>
      </p:sp>
      <p:sp>
        <p:nvSpPr>
          <p:cNvPr id="4" name="文本占位符 3">
            <a:extLst>
              <a:ext uri="{FF2B5EF4-FFF2-40B4-BE49-F238E27FC236}">
                <a16:creationId xmlns:a16="http://schemas.microsoft.com/office/drawing/2014/main" id="{D2006856-50DF-47BA-8A8B-43EFEC376DB4}"/>
              </a:ext>
            </a:extLst>
          </p:cNvPr>
          <p:cNvSpPr>
            <a:spLocks noGrp="1"/>
          </p:cNvSpPr>
          <p:nvPr>
            <p:ph type="body" sz="quarter" idx="18"/>
          </p:nvPr>
        </p:nvSpPr>
        <p:spPr/>
        <p:txBody>
          <a:bodyPr/>
          <a:lstStyle/>
          <a:p>
            <a:endParaRPr lang="zh-CN" altLang="en-US"/>
          </a:p>
        </p:txBody>
      </p:sp>
      <p:sp>
        <p:nvSpPr>
          <p:cNvPr id="5" name="文本占位符 4">
            <a:extLst>
              <a:ext uri="{FF2B5EF4-FFF2-40B4-BE49-F238E27FC236}">
                <a16:creationId xmlns:a16="http://schemas.microsoft.com/office/drawing/2014/main" id="{880E4504-0773-4C2C-BD42-1FAC082F5C0B}"/>
              </a:ext>
            </a:extLst>
          </p:cNvPr>
          <p:cNvSpPr>
            <a:spLocks noGrp="1"/>
          </p:cNvSpPr>
          <p:nvPr>
            <p:ph type="body" sz="quarter" idx="19"/>
          </p:nvPr>
        </p:nvSpPr>
        <p:spPr/>
        <p:txBody>
          <a:bodyPr/>
          <a:lstStyle/>
          <a:p>
            <a:endParaRPr lang="zh-CN" altLang="en-US"/>
          </a:p>
        </p:txBody>
      </p:sp>
      <p:sp>
        <p:nvSpPr>
          <p:cNvPr id="9" name="文本框 8">
            <a:extLst>
              <a:ext uri="{FF2B5EF4-FFF2-40B4-BE49-F238E27FC236}">
                <a16:creationId xmlns:a16="http://schemas.microsoft.com/office/drawing/2014/main" id="{082CF76F-7087-4200-B9F6-A240D0E47B80}"/>
              </a:ext>
            </a:extLst>
          </p:cNvPr>
          <p:cNvSpPr txBox="1"/>
          <p:nvPr/>
        </p:nvSpPr>
        <p:spPr>
          <a:xfrm>
            <a:off x="2718446" y="1434010"/>
            <a:ext cx="8527415" cy="646331"/>
          </a:xfrm>
          <a:prstGeom prst="rect">
            <a:avLst/>
          </a:prstGeom>
          <a:noFill/>
        </p:spPr>
        <p:txBody>
          <a:bodyPr wrap="square" rtlCol="0">
            <a:spAutoFit/>
          </a:bodyPr>
          <a:lstStyle/>
          <a:p>
            <a:r>
              <a:rPr lang="zh-CN" altLang="en-US" sz="3600" b="1" dirty="0">
                <a:latin typeface="楷体" panose="02010609060101010101" charset="-122"/>
                <a:ea typeface="楷体" panose="02010609060101010101" charset="-122"/>
              </a:rPr>
              <a:t>你看天空的珍藏</a:t>
            </a:r>
            <a:r>
              <a:rPr lang="en-US" altLang="zh-CN" sz="3600" b="1" dirty="0">
                <a:latin typeface="楷体" panose="02010609060101010101" charset="-122"/>
                <a:ea typeface="楷体" panose="02010609060101010101" charset="-122"/>
              </a:rPr>
              <a:t>——    </a:t>
            </a:r>
            <a:endParaRPr lang="zh-CN" altLang="en-US" sz="3600" b="1" dirty="0">
              <a:latin typeface="楷体" panose="02010609060101010101" charset="-122"/>
              <a:ea typeface="楷体" panose="02010609060101010101" charset="-122"/>
            </a:endParaRPr>
          </a:p>
        </p:txBody>
      </p:sp>
      <p:sp>
        <p:nvSpPr>
          <p:cNvPr id="10" name="文本框 9">
            <a:extLst>
              <a:ext uri="{FF2B5EF4-FFF2-40B4-BE49-F238E27FC236}">
                <a16:creationId xmlns:a16="http://schemas.microsoft.com/office/drawing/2014/main" id="{7CBE34C5-2EF2-4B69-8EEC-F6EB2F43AC80}"/>
              </a:ext>
            </a:extLst>
          </p:cNvPr>
          <p:cNvSpPr txBox="1"/>
          <p:nvPr/>
        </p:nvSpPr>
        <p:spPr>
          <a:xfrm>
            <a:off x="2773724" y="3588641"/>
            <a:ext cx="8527415" cy="646331"/>
          </a:xfrm>
          <a:prstGeom prst="rect">
            <a:avLst/>
          </a:prstGeom>
          <a:noFill/>
        </p:spPr>
        <p:txBody>
          <a:bodyPr wrap="square" rtlCol="0">
            <a:spAutoFit/>
          </a:bodyPr>
          <a:lstStyle/>
          <a:p>
            <a:r>
              <a:rPr lang="zh-CN" altLang="en-US" sz="3600" b="1" dirty="0">
                <a:latin typeface="楷体" panose="02010609060101010101" charset="-122"/>
                <a:ea typeface="楷体" panose="02010609060101010101" charset="-122"/>
              </a:rPr>
              <a:t>再看大地的珍藏</a:t>
            </a:r>
            <a:r>
              <a:rPr lang="en-US" altLang="zh-CN" sz="3600" b="1" dirty="0">
                <a:latin typeface="楷体" panose="02010609060101010101" charset="-122"/>
                <a:ea typeface="楷体" panose="02010609060101010101" charset="-122"/>
              </a:rPr>
              <a:t>——    </a:t>
            </a:r>
            <a:endParaRPr lang="zh-CN" altLang="en-US" sz="3600" b="1" dirty="0">
              <a:latin typeface="楷体" panose="02010609060101010101" charset="-122"/>
              <a:ea typeface="楷体" panose="02010609060101010101" charset="-122"/>
            </a:endParaRPr>
          </a:p>
        </p:txBody>
      </p:sp>
    </p:spTree>
    <p:extLst>
      <p:ext uri="{BB962C8B-B14F-4D97-AF65-F5344CB8AC3E}">
        <p14:creationId xmlns:p14="http://schemas.microsoft.com/office/powerpoint/2010/main" val="58642557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697B1A6-42EF-4750-A4E4-9E3C1C5AD65C}"/>
              </a:ext>
            </a:extLst>
          </p:cNvPr>
          <p:cNvSpPr>
            <a:spLocks noGrp="1"/>
          </p:cNvSpPr>
          <p:nvPr>
            <p:ph type="body" sz="quarter" idx="16"/>
          </p:nvPr>
        </p:nvSpPr>
        <p:spPr/>
        <p:txBody>
          <a:bodyPr/>
          <a:lstStyle/>
          <a:p>
            <a:endParaRPr lang="zh-CN" altLang="en-US"/>
          </a:p>
        </p:txBody>
      </p:sp>
      <p:sp>
        <p:nvSpPr>
          <p:cNvPr id="3" name="文本占位符 2">
            <a:extLst>
              <a:ext uri="{FF2B5EF4-FFF2-40B4-BE49-F238E27FC236}">
                <a16:creationId xmlns:a16="http://schemas.microsoft.com/office/drawing/2014/main" id="{CE5104FE-D6C5-43D6-A852-B7EE5501AF0F}"/>
              </a:ext>
            </a:extLst>
          </p:cNvPr>
          <p:cNvSpPr>
            <a:spLocks noGrp="1"/>
          </p:cNvSpPr>
          <p:nvPr>
            <p:ph type="body" sz="quarter" idx="17"/>
          </p:nvPr>
        </p:nvSpPr>
        <p:spPr/>
        <p:txBody>
          <a:bodyPr/>
          <a:lstStyle/>
          <a:p>
            <a:endParaRPr lang="zh-CN" altLang="en-US"/>
          </a:p>
        </p:txBody>
      </p:sp>
      <p:sp>
        <p:nvSpPr>
          <p:cNvPr id="4" name="文本占位符 3">
            <a:extLst>
              <a:ext uri="{FF2B5EF4-FFF2-40B4-BE49-F238E27FC236}">
                <a16:creationId xmlns:a16="http://schemas.microsoft.com/office/drawing/2014/main" id="{D2006856-50DF-47BA-8A8B-43EFEC376DB4}"/>
              </a:ext>
            </a:extLst>
          </p:cNvPr>
          <p:cNvSpPr>
            <a:spLocks noGrp="1"/>
          </p:cNvSpPr>
          <p:nvPr>
            <p:ph type="body" sz="quarter" idx="18"/>
          </p:nvPr>
        </p:nvSpPr>
        <p:spPr/>
        <p:txBody>
          <a:bodyPr/>
          <a:lstStyle/>
          <a:p>
            <a:endParaRPr lang="zh-CN" altLang="en-US"/>
          </a:p>
        </p:txBody>
      </p:sp>
      <p:sp>
        <p:nvSpPr>
          <p:cNvPr id="5" name="文本占位符 4">
            <a:extLst>
              <a:ext uri="{FF2B5EF4-FFF2-40B4-BE49-F238E27FC236}">
                <a16:creationId xmlns:a16="http://schemas.microsoft.com/office/drawing/2014/main" id="{880E4504-0773-4C2C-BD42-1FAC082F5C0B}"/>
              </a:ext>
            </a:extLst>
          </p:cNvPr>
          <p:cNvSpPr>
            <a:spLocks noGrp="1"/>
          </p:cNvSpPr>
          <p:nvPr>
            <p:ph type="body" sz="quarter" idx="19"/>
          </p:nvPr>
        </p:nvSpPr>
        <p:spPr/>
        <p:txBody>
          <a:bodyPr/>
          <a:lstStyle/>
          <a:p>
            <a:endParaRPr lang="zh-CN" altLang="en-US"/>
          </a:p>
        </p:txBody>
      </p:sp>
      <p:sp>
        <p:nvSpPr>
          <p:cNvPr id="9" name="文本框 8">
            <a:extLst>
              <a:ext uri="{FF2B5EF4-FFF2-40B4-BE49-F238E27FC236}">
                <a16:creationId xmlns:a16="http://schemas.microsoft.com/office/drawing/2014/main" id="{082CF76F-7087-4200-B9F6-A240D0E47B80}"/>
              </a:ext>
            </a:extLst>
          </p:cNvPr>
          <p:cNvSpPr txBox="1"/>
          <p:nvPr/>
        </p:nvSpPr>
        <p:spPr>
          <a:xfrm>
            <a:off x="2718446" y="1434010"/>
            <a:ext cx="8527415" cy="646331"/>
          </a:xfrm>
          <a:prstGeom prst="rect">
            <a:avLst/>
          </a:prstGeom>
          <a:noFill/>
        </p:spPr>
        <p:txBody>
          <a:bodyPr wrap="square" rtlCol="0">
            <a:spAutoFit/>
          </a:bodyPr>
          <a:lstStyle/>
          <a:p>
            <a:r>
              <a:rPr lang="zh-CN" altLang="en-US" sz="3600" b="1" dirty="0">
                <a:latin typeface="楷体" panose="02010609060101010101" charset="-122"/>
                <a:ea typeface="楷体" panose="02010609060101010101" charset="-122"/>
              </a:rPr>
              <a:t>你看天空的珍藏</a:t>
            </a:r>
            <a:r>
              <a:rPr lang="en-US" altLang="zh-CN" sz="3600" b="1" dirty="0">
                <a:latin typeface="楷体" panose="02010609060101010101" charset="-122"/>
                <a:ea typeface="楷体" panose="02010609060101010101" charset="-122"/>
              </a:rPr>
              <a:t>——    </a:t>
            </a:r>
            <a:endParaRPr lang="zh-CN" altLang="en-US" sz="3600" b="1" dirty="0">
              <a:latin typeface="楷体" panose="02010609060101010101" charset="-122"/>
              <a:ea typeface="楷体" panose="02010609060101010101" charset="-122"/>
            </a:endParaRPr>
          </a:p>
        </p:txBody>
      </p:sp>
      <p:sp>
        <p:nvSpPr>
          <p:cNvPr id="10" name="文本框 9">
            <a:extLst>
              <a:ext uri="{FF2B5EF4-FFF2-40B4-BE49-F238E27FC236}">
                <a16:creationId xmlns:a16="http://schemas.microsoft.com/office/drawing/2014/main" id="{7CBE34C5-2EF2-4B69-8EEC-F6EB2F43AC80}"/>
              </a:ext>
            </a:extLst>
          </p:cNvPr>
          <p:cNvSpPr txBox="1"/>
          <p:nvPr/>
        </p:nvSpPr>
        <p:spPr>
          <a:xfrm>
            <a:off x="2773724" y="3588641"/>
            <a:ext cx="8527415" cy="646331"/>
          </a:xfrm>
          <a:prstGeom prst="rect">
            <a:avLst/>
          </a:prstGeom>
          <a:noFill/>
        </p:spPr>
        <p:txBody>
          <a:bodyPr wrap="square" rtlCol="0">
            <a:spAutoFit/>
          </a:bodyPr>
          <a:lstStyle/>
          <a:p>
            <a:r>
              <a:rPr lang="zh-CN" altLang="en-US" sz="3600" b="1" dirty="0">
                <a:solidFill>
                  <a:srgbClr val="FF0000"/>
                </a:solidFill>
                <a:latin typeface="楷体" panose="02010609060101010101" charset="-122"/>
                <a:ea typeface="楷体" panose="02010609060101010101" charset="-122"/>
              </a:rPr>
              <a:t>再</a:t>
            </a:r>
            <a:r>
              <a:rPr lang="zh-CN" altLang="en-US" sz="3600" b="1" dirty="0">
                <a:latin typeface="楷体" panose="02010609060101010101" charset="-122"/>
                <a:ea typeface="楷体" panose="02010609060101010101" charset="-122"/>
              </a:rPr>
              <a:t>看大地的珍藏</a:t>
            </a:r>
            <a:r>
              <a:rPr lang="en-US" altLang="zh-CN" sz="3600" b="1" dirty="0">
                <a:latin typeface="楷体" panose="02010609060101010101" charset="-122"/>
                <a:ea typeface="楷体" panose="02010609060101010101" charset="-122"/>
              </a:rPr>
              <a:t>——    </a:t>
            </a:r>
            <a:endParaRPr lang="zh-CN" altLang="en-US" sz="3600" b="1" dirty="0">
              <a:latin typeface="楷体" panose="02010609060101010101" charset="-122"/>
              <a:ea typeface="楷体" panose="02010609060101010101" charset="-122"/>
            </a:endParaRPr>
          </a:p>
        </p:txBody>
      </p:sp>
    </p:spTree>
    <p:extLst>
      <p:ext uri="{BB962C8B-B14F-4D97-AF65-F5344CB8AC3E}">
        <p14:creationId xmlns:p14="http://schemas.microsoft.com/office/powerpoint/2010/main" val="270460348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REFSHAPE" val="367359484"/>
  <p:tag name="KSO_WM_UNIT_PLACING_PICTURE_USER_VIEWPORT" val="{&quot;height&quot;:18960,&quot;width&quot;:13560}"/>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70,&quot;width&quot;:3867}"/>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025,&quot;width&quot;:416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70,&quot;width&quot;:3867}"/>
</p:tagLst>
</file>

<file path=ppt/tags/tag5.xml><?xml version="1.0" encoding="utf-8"?>
<p:tagLst xmlns:a="http://schemas.openxmlformats.org/drawingml/2006/main" xmlns:r="http://schemas.openxmlformats.org/officeDocument/2006/relationships" xmlns:p="http://schemas.openxmlformats.org/presentationml/2006/main">
  <p:tag name="REFSHAPE" val="687675284"/>
  <p:tag name="KSO_WM_UNIT_PLACING_PICTURE_USER_VIEWPORT" val="{&quot;height&quot;:5957,&quot;width&quot;:7203}"/>
</p:tagLst>
</file>

<file path=ppt/tags/tag6.xml><?xml version="1.0" encoding="utf-8"?>
<p:tagLst xmlns:a="http://schemas.openxmlformats.org/drawingml/2006/main" xmlns:r="http://schemas.openxmlformats.org/officeDocument/2006/relationships" xmlns:p="http://schemas.openxmlformats.org/presentationml/2006/main">
  <p:tag name="REFSHAPE" val="687309444"/>
  <p:tag name="KSO_WM_UNIT_PLACING_PICTURE_USER_VIEWPORT" val="{&quot;height&quot;:5956,&quot;width&quot;:7196}"/>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TotalTime>
  <Words>860</Words>
  <Application>Microsoft Office PowerPoint</Application>
  <PresentationFormat>全屏显示(4:3)</PresentationFormat>
  <Paragraphs>110</Paragraphs>
  <Slides>39</Slides>
  <Notes>0</Notes>
  <HiddenSlides>0</HiddenSlides>
  <MMClips>2</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39</vt:i4>
      </vt:variant>
    </vt:vector>
  </HeadingPairs>
  <TitlesOfParts>
    <vt:vector size="49" baseType="lpstr">
      <vt:lpstr>华文仿宋</vt:lpstr>
      <vt:lpstr>华文楷体</vt:lpstr>
      <vt:lpstr>楷体</vt:lpstr>
      <vt:lpstr>宋体</vt:lpstr>
      <vt:lpstr>微软雅黑</vt:lpstr>
      <vt:lpstr>Agency FB</vt:lpstr>
      <vt:lpstr>Arial</vt:lpstr>
      <vt:lpstr>Calibri</vt:lpstr>
      <vt:lpstr>Calibri Light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Lin Yuanqing</cp:lastModifiedBy>
  <cp:revision>71</cp:revision>
  <dcterms:created xsi:type="dcterms:W3CDTF">2020-04-27T00:44:00Z</dcterms:created>
  <dcterms:modified xsi:type="dcterms:W3CDTF">2021-05-01T08:48:57Z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