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57" r:id="rId3"/>
    <p:sldId id="582" r:id="rId4"/>
    <p:sldId id="559" r:id="rId5"/>
    <p:sldId id="460" r:id="rId6"/>
    <p:sldId id="462" r:id="rId7"/>
    <p:sldId id="563" r:id="rId8"/>
    <p:sldId id="561" r:id="rId9"/>
    <p:sldId id="581" r:id="rId10"/>
    <p:sldId id="518" r:id="rId11"/>
    <p:sldId id="583" r:id="rId12"/>
    <p:sldId id="585" r:id="rId13"/>
    <p:sldId id="586" r:id="rId14"/>
    <p:sldId id="564" r:id="rId15"/>
    <p:sldId id="566" r:id="rId16"/>
    <p:sldId id="568" r:id="rId17"/>
    <p:sldId id="569" r:id="rId18"/>
    <p:sldId id="570" r:id="rId19"/>
    <p:sldId id="509" r:id="rId20"/>
    <p:sldId id="572" r:id="rId21"/>
    <p:sldId id="573" r:id="rId22"/>
    <p:sldId id="576" r:id="rId23"/>
    <p:sldId id="587" r:id="rId24"/>
    <p:sldId id="588" r:id="rId25"/>
    <p:sldId id="552" r:id="rId26"/>
    <p:sldId id="517" r:id="rId27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1302"/>
    <a:srgbClr val="000000"/>
    <a:srgbClr val="FF0000"/>
    <a:srgbClr val="00682F"/>
    <a:srgbClr val="160365"/>
    <a:srgbClr val="A73E3B"/>
    <a:srgbClr val="722A2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63"/>
    <p:restoredTop sz="92109"/>
  </p:normalViewPr>
  <p:slideViewPr>
    <p:cSldViewPr showGuides="1">
      <p:cViewPr varScale="1">
        <p:scale>
          <a:sx n="86" d="100"/>
          <a:sy n="86" d="100"/>
        </p:scale>
        <p:origin x="924" y="48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Char char="•"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Char char="•"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wipe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Picture 2" descr="C:\Documents and Settings\thtfpc\My Documents\My Pictures\育红图片\11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549275"/>
            <a:ext cx="2489200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263" y="1474788"/>
            <a:ext cx="2319337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888" y="3398838"/>
            <a:ext cx="2474912" cy="1892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Picture 2" descr="背景"/>
          <p:cNvPicPr>
            <a:picLocks noChangeAspect="1"/>
          </p:cNvPicPr>
          <p:nvPr/>
        </p:nvPicPr>
        <p:blipFill>
          <a:blip r:embed="rId1">
            <a:lum bright="4001" contrast="-42000"/>
          </a:blip>
          <a:stretch>
            <a:fillRect/>
          </a:stretch>
        </p:blipFill>
        <p:spPr>
          <a:xfrm>
            <a:off x="0" y="-457200"/>
            <a:ext cx="9140825" cy="7558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6da607f9ba5342949c19d0d465ff7a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文本框 158722"/>
          <p:cNvSpPr txBox="1"/>
          <p:nvPr/>
        </p:nvSpPr>
        <p:spPr>
          <a:xfrm>
            <a:off x="827088" y="692150"/>
            <a:ext cx="7993062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随着祖国建设事业的发展，可爱的西沙群岛，必将变得更加美丽，更加富饶。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9550" y="260350"/>
            <a:ext cx="8929688" cy="2862263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p>
            <a:pPr indent="719455">
              <a:spcBef>
                <a:spcPct val="1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西沙群岛一带海水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五光十色，瑰丽无比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：有深蓝的，淡青的，浅绿的，杏黄的。一块块，一条条，相互交错着。因为海底高低不平，有山崖，有峡谷，海水有深有浅，从海面看，色彩就不同了。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33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3284538"/>
            <a:ext cx="5770563" cy="2795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9550" y="260350"/>
            <a:ext cx="8929688" cy="2862263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p>
            <a:pPr indent="719455">
              <a:spcBef>
                <a:spcPct val="1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西沙群岛一带海水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五光十色，瑰丽无比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有深蓝的，淡青的，浅绿的，杏黄的。一块块，一条条，相互交错着。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因为海底高低不平，有山崖，有峡谷，海水有深有浅，从海面看，色彩就不同了。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3284538"/>
            <a:ext cx="5770563" cy="2795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158722"/>
          <p:cNvSpPr txBox="1"/>
          <p:nvPr/>
        </p:nvSpPr>
        <p:spPr>
          <a:xfrm>
            <a:off x="468313" y="6080125"/>
            <a:ext cx="799306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6" descr="珊瑚3"/>
          <p:cNvPicPr>
            <a:picLocks noChangeAspect="1" noChangeArrowheads="1"/>
          </p:cNvPicPr>
          <p:nvPr/>
        </p:nvPicPr>
        <p:blipFill rotWithShape="1">
          <a:blip r:embed="rId1"/>
          <a:srcRect l="8490" t="8210" r="23584"/>
          <a:stretch>
            <a:fillRect/>
          </a:stretch>
        </p:blipFill>
        <p:spPr bwMode="auto">
          <a:xfrm>
            <a:off x="984646" y="740156"/>
            <a:ext cx="2507968" cy="194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海参1"/>
          <p:cNvPicPr>
            <a:picLocks noChangeAspect="1" noChangeArrowheads="1"/>
          </p:cNvPicPr>
          <p:nvPr/>
        </p:nvPicPr>
        <p:blipFill rotWithShape="1">
          <a:blip r:embed="rId2"/>
          <a:srcRect l="29727"/>
          <a:stretch>
            <a:fillRect/>
          </a:stretch>
        </p:blipFill>
        <p:spPr bwMode="auto">
          <a:xfrm>
            <a:off x="5563072" y="729484"/>
            <a:ext cx="2592288" cy="205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龙虾"/>
          <p:cNvPicPr>
            <a:picLocks noChangeAspect="1" noChangeArrowheads="1"/>
          </p:cNvPicPr>
          <p:nvPr/>
        </p:nvPicPr>
        <p:blipFill rotWithShape="1">
          <a:blip r:embed="rId3"/>
          <a:srcRect l="18748" r="16070"/>
          <a:stretch>
            <a:fillRect/>
          </a:stretch>
        </p:blipFill>
        <p:spPr bwMode="auto">
          <a:xfrm>
            <a:off x="984646" y="3585807"/>
            <a:ext cx="2689886" cy="198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飞虎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080" y="3698629"/>
            <a:ext cx="2592288" cy="187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内容占位符 1"/>
          <p:cNvSpPr txBox="1"/>
          <p:nvPr/>
        </p:nvSpPr>
        <p:spPr bwMode="auto">
          <a:xfrm>
            <a:off x="666750" y="2882900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      ）的珊瑚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内容占位符 1"/>
          <p:cNvSpPr txBox="1"/>
          <p:nvPr/>
        </p:nvSpPr>
        <p:spPr bwMode="auto">
          <a:xfrm>
            <a:off x="5130800" y="2882900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       ）的海参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内容占位符 1"/>
          <p:cNvSpPr txBox="1"/>
          <p:nvPr/>
        </p:nvSpPr>
        <p:spPr bwMode="auto">
          <a:xfrm>
            <a:off x="666750" y="6034088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      ）的大龙虾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内容占位符 1"/>
          <p:cNvSpPr txBox="1"/>
          <p:nvPr/>
        </p:nvSpPr>
        <p:spPr bwMode="auto">
          <a:xfrm>
            <a:off x="5275263" y="6022975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      ）的鱼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6" descr="珊瑚3"/>
          <p:cNvPicPr>
            <a:picLocks noChangeAspect="1" noChangeArrowheads="1"/>
          </p:cNvPicPr>
          <p:nvPr/>
        </p:nvPicPr>
        <p:blipFill rotWithShape="1">
          <a:blip r:embed="rId1"/>
          <a:srcRect l="8490" t="8210" r="23584"/>
          <a:stretch>
            <a:fillRect/>
          </a:stretch>
        </p:blipFill>
        <p:spPr bwMode="auto">
          <a:xfrm>
            <a:off x="984646" y="740156"/>
            <a:ext cx="2507968" cy="194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海参1"/>
          <p:cNvPicPr>
            <a:picLocks noChangeAspect="1" noChangeArrowheads="1"/>
          </p:cNvPicPr>
          <p:nvPr/>
        </p:nvPicPr>
        <p:blipFill rotWithShape="1">
          <a:blip r:embed="rId2"/>
          <a:srcRect l="29727"/>
          <a:stretch>
            <a:fillRect/>
          </a:stretch>
        </p:blipFill>
        <p:spPr bwMode="auto">
          <a:xfrm>
            <a:off x="5563072" y="729484"/>
            <a:ext cx="2592288" cy="205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龙虾"/>
          <p:cNvPicPr>
            <a:picLocks noChangeAspect="1" noChangeArrowheads="1"/>
          </p:cNvPicPr>
          <p:nvPr/>
        </p:nvPicPr>
        <p:blipFill rotWithShape="1">
          <a:blip r:embed="rId3"/>
          <a:srcRect l="18748" r="16070"/>
          <a:stretch>
            <a:fillRect/>
          </a:stretch>
        </p:blipFill>
        <p:spPr bwMode="auto">
          <a:xfrm>
            <a:off x="984646" y="3585807"/>
            <a:ext cx="2689886" cy="198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 descr="飞虎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080" y="3698629"/>
            <a:ext cx="2592288" cy="187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内容占位符 1"/>
          <p:cNvSpPr txBox="1"/>
          <p:nvPr/>
        </p:nvSpPr>
        <p:spPr bwMode="auto">
          <a:xfrm>
            <a:off x="666750" y="2882900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各种各样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）的珊瑚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内容占位符 1"/>
          <p:cNvSpPr txBox="1"/>
          <p:nvPr/>
        </p:nvSpPr>
        <p:spPr bwMode="auto">
          <a:xfrm>
            <a:off x="5130800" y="2882900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懒洋洋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）的海参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内容占位符 1"/>
          <p:cNvSpPr txBox="1"/>
          <p:nvPr/>
        </p:nvSpPr>
        <p:spPr bwMode="auto">
          <a:xfrm>
            <a:off x="666750" y="6034088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威武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）的大龙虾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内容占位符 1"/>
          <p:cNvSpPr txBox="1"/>
          <p:nvPr/>
        </p:nvSpPr>
        <p:spPr bwMode="auto">
          <a:xfrm>
            <a:off x="5275263" y="6022975"/>
            <a:ext cx="4367213" cy="936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成群结队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）的鱼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矩形 2"/>
          <p:cNvSpPr/>
          <p:nvPr/>
        </p:nvSpPr>
        <p:spPr>
          <a:xfrm>
            <a:off x="827088" y="5516563"/>
            <a:ext cx="7921625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海底的岩石上生长着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各种各样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的珊瑚，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有的像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绽开的花朵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，有的像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分枝的鹿角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43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549275"/>
            <a:ext cx="2835275" cy="213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638" y="563563"/>
            <a:ext cx="3041650" cy="2117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8" y="2978150"/>
            <a:ext cx="2820987" cy="2132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0" y="2978150"/>
            <a:ext cx="3062288" cy="2132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2"/>
          <p:cNvPicPr>
            <a:picLocks noChangeAspect="1"/>
          </p:cNvPicPr>
          <p:nvPr/>
        </p:nvPicPr>
        <p:blipFill>
          <a:blip r:embed="rId1"/>
          <a:srcRect l="15942"/>
          <a:stretch>
            <a:fillRect/>
          </a:stretch>
        </p:blipFill>
        <p:spPr>
          <a:xfrm>
            <a:off x="179388" y="1196975"/>
            <a:ext cx="2657475" cy="2519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文本框 3"/>
          <p:cNvSpPr txBox="1"/>
          <p:nvPr/>
        </p:nvSpPr>
        <p:spPr>
          <a:xfrm>
            <a:off x="250825" y="4706938"/>
            <a:ext cx="8858250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西沙群岛的珊瑚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，有的像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有的像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，还有的像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460" name="图片 4"/>
          <p:cNvPicPr>
            <a:picLocks noChangeAspect="1"/>
          </p:cNvPicPr>
          <p:nvPr/>
        </p:nvPicPr>
        <p:blipFill>
          <a:blip r:embed="rId2"/>
          <a:srcRect l="6560" r="5988"/>
          <a:stretch>
            <a:fillRect/>
          </a:stretch>
        </p:blipFill>
        <p:spPr>
          <a:xfrm>
            <a:off x="3059113" y="1196975"/>
            <a:ext cx="2881312" cy="251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5"/>
          <p:cNvPicPr>
            <a:picLocks noChangeAspect="1"/>
          </p:cNvPicPr>
          <p:nvPr/>
        </p:nvPicPr>
        <p:blipFill>
          <a:blip r:embed="rId3"/>
          <a:srcRect l="6718" r="15308"/>
          <a:stretch>
            <a:fillRect/>
          </a:stretch>
        </p:blipFill>
        <p:spPr>
          <a:xfrm>
            <a:off x="6084888" y="1196975"/>
            <a:ext cx="2657475" cy="254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文本框 26629"/>
          <p:cNvSpPr txBox="1"/>
          <p:nvPr/>
        </p:nvSpPr>
        <p:spPr>
          <a:xfrm>
            <a:off x="395288" y="711200"/>
            <a:ext cx="9145587" cy="7016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海参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到处都是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，在海底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懒洋洋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地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蠕动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6500" name="Text Box 4"/>
          <p:cNvSpPr txBox="1"/>
          <p:nvPr/>
        </p:nvSpPr>
        <p:spPr>
          <a:xfrm>
            <a:off x="1692275" y="1484313"/>
            <a:ext cx="1728788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4000" dirty="0">
                <a:solidFill>
                  <a:srgbClr val="FC281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数量多</a:t>
            </a:r>
            <a:endParaRPr lang="zh-CN" altLang="en-US" sz="4000" dirty="0">
              <a:solidFill>
                <a:srgbClr val="FC2812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06502" name="Text Box 6"/>
          <p:cNvSpPr txBox="1"/>
          <p:nvPr/>
        </p:nvSpPr>
        <p:spPr>
          <a:xfrm>
            <a:off x="6011863" y="1484313"/>
            <a:ext cx="1728787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4000" dirty="0">
                <a:solidFill>
                  <a:srgbClr val="FC2812"/>
                </a:solidFill>
                <a:latin typeface="Arial" panose="020B0604020202020204" pitchFamily="34" charset="0"/>
                <a:ea typeface="楷体_GB2312" panose="02010609030101010101" pitchFamily="49" charset="-122"/>
              </a:rPr>
              <a:t>动作慢</a:t>
            </a:r>
            <a:endParaRPr lang="zh-CN" altLang="en-US" sz="4000" dirty="0">
              <a:solidFill>
                <a:srgbClr val="FC2812"/>
              </a:solidFill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20485" name="Picture 8" descr="海参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88" y="2133600"/>
            <a:ext cx="7747000" cy="431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  <p:bldP spid="1065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文本框 26629"/>
          <p:cNvSpPr txBox="1"/>
          <p:nvPr/>
        </p:nvSpPr>
        <p:spPr>
          <a:xfrm>
            <a:off x="395288" y="476250"/>
            <a:ext cx="8748712" cy="155575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4800" dirty="0">
                <a:latin typeface="楷体" panose="02010609060101010101" pitchFamily="49" charset="-122"/>
                <a:ea typeface="楷体" panose="02010609060101010101" pitchFamily="49" charset="-122"/>
              </a:rPr>
              <a:t>大龙虾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全身披甲，划过来，划过去，样子</a:t>
            </a:r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挺</a:t>
            </a:r>
            <a:r>
              <a:rPr lang="zh-CN" altLang="en-US" sz="4800" b="1" dirty="0">
                <a:solidFill>
                  <a:srgbClr val="FC281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威武</a:t>
            </a:r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507" name="Picture 5" descr="龙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163763"/>
            <a:ext cx="8064500" cy="436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文本框 26629"/>
          <p:cNvSpPr txBox="1"/>
          <p:nvPr/>
        </p:nvSpPr>
        <p:spPr>
          <a:xfrm>
            <a:off x="323850" y="908050"/>
            <a:ext cx="8748713" cy="31400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_GB2312" panose="02010609030101010101" pitchFamily="49" charset="-122"/>
              </a:rPr>
              <a:t>       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海底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的岩石上生长着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各种各样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珊瑚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有的像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绽开的花朵，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有的像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分枝的鹿角。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海参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到处都是，在海底懒洋洋地蠕动。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大龙虾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全身披甲，划过来，划过去，样子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挺威武。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58722"/>
          <p:cNvSpPr txBox="1"/>
          <p:nvPr/>
        </p:nvSpPr>
        <p:spPr>
          <a:xfrm>
            <a:off x="539750" y="4724400"/>
            <a:ext cx="79930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内容占位符 1"/>
          <p:cNvSpPr>
            <a:spLocks noGrp="1"/>
          </p:cNvSpPr>
          <p:nvPr>
            <p:ph/>
          </p:nvPr>
        </p:nvSpPr>
        <p:spPr>
          <a:ln/>
        </p:spPr>
        <p:txBody>
          <a:bodyPr vert="horz" wrap="square" lIns="91440" tIns="45720" rIns="91440" bIns="45720" anchor="t"/>
          <a:p>
            <a:r>
              <a:rPr lang="zh-CN" altLang="en-US" dirty="0"/>
              <a:t>导语</a:t>
            </a:r>
            <a:endParaRPr lang="zh-CN" altLang="en-US" dirty="0"/>
          </a:p>
        </p:txBody>
      </p:sp>
      <p:pic>
        <p:nvPicPr>
          <p:cNvPr id="512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428625"/>
            <a:ext cx="7886700" cy="6000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555" name="Picture 3" descr="timg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263" y="3284538"/>
            <a:ext cx="8497887" cy="3240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文本框 43013"/>
          <p:cNvSpPr txBox="1"/>
          <p:nvPr/>
        </p:nvSpPr>
        <p:spPr>
          <a:xfrm>
            <a:off x="179388" y="404813"/>
            <a:ext cx="8748712" cy="267652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2800" b="1" dirty="0">
                <a:solidFill>
                  <a:srgbClr val="FC2812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鱼成群结队地在珊瑚丛中穿来穿去，好看极了。</a:t>
            </a:r>
            <a:r>
              <a:rPr lang="zh-CN" altLang="en-US" sz="28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有的全身布满彩色的条纹；有的头上长着一簇红缨；有的周身像插着好些扇子，游动的时候飘飘摇摇；有的眼睛圆溜溜的，身上长满了刺，鼓起气来像皮球一样圆。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各种各样的鱼多得数不清。正像人们说的那样，西沙群岛的海里一半是水，一半是鱼。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内容占位符 1"/>
          <p:cNvSpPr>
            <a:spLocks noGrp="1"/>
          </p:cNvSpPr>
          <p:nvPr>
            <p:ph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lang="zh-CN" altLang="en-US" dirty="0"/>
          </a:p>
        </p:txBody>
      </p:sp>
      <p:pic>
        <p:nvPicPr>
          <p:cNvPr id="24579" name="Picture 6" descr="鱼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609600"/>
            <a:ext cx="3641725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 descr="鱼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75" y="609600"/>
            <a:ext cx="3735388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4" descr="鱼群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344863"/>
            <a:ext cx="3613150" cy="2532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3713163" cy="2524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文本框 26629"/>
          <p:cNvSpPr txBox="1"/>
          <p:nvPr/>
        </p:nvSpPr>
        <p:spPr>
          <a:xfrm>
            <a:off x="196850" y="549275"/>
            <a:ext cx="8748713" cy="3538538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鱼成群结队地在珊瑚丛中穿来穿去，好看极了。</a:t>
            </a:r>
            <a:r>
              <a:rPr lang="zh-CN" altLang="en-US" sz="32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有的全身布满彩色的条纹；有的头上长着一簇红缨；有的周身像插着好些扇子，游动的时候飘飘摇摇；有的眼睛圆溜溜的，身上长满了刺，鼓起气来像皮球一样圆。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各种各样的鱼多得数不清。正像人们说的那样，西沙群岛的海里一半是水，一半是鱼。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58722"/>
          <p:cNvSpPr txBox="1"/>
          <p:nvPr/>
        </p:nvSpPr>
        <p:spPr>
          <a:xfrm>
            <a:off x="539750" y="4724400"/>
            <a:ext cx="79930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内容占位符 1"/>
          <p:cNvSpPr>
            <a:spLocks noGrp="1"/>
          </p:cNvSpPr>
          <p:nvPr>
            <p:ph/>
          </p:nvPr>
        </p:nvSpPr>
        <p:spPr>
          <a:ln/>
        </p:spPr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26627" name="Picture 4" descr="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438"/>
            <a:ext cx="9144000" cy="6813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68313" y="1196975"/>
            <a:ext cx="8150225" cy="3478213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西沙群岛也是鸟的天下。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岛上有一片片茂密的树林，树林里栖息着各种海鸟。遍地都是鸟蛋。树下堆积着一层厚厚的鸟粪，这是非常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宝贵</a:t>
            </a: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的肥料。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158722"/>
          <p:cNvSpPr txBox="1"/>
          <p:nvPr/>
        </p:nvSpPr>
        <p:spPr>
          <a:xfrm>
            <a:off x="539750" y="4724400"/>
            <a:ext cx="79930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32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0" name="图片 161793" descr="xisha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文本框 161794"/>
          <p:cNvSpPr txBox="1"/>
          <p:nvPr/>
        </p:nvSpPr>
        <p:spPr>
          <a:xfrm>
            <a:off x="684213" y="3860800"/>
            <a:ext cx="8243887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随着祖国建设事业的发展，可爱的西沙群岛，必将变得更加美丽，更加富饶。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矩形 158724"/>
          <p:cNvSpPr>
            <a:spLocks noTextEdit="1"/>
          </p:cNvSpPr>
          <p:nvPr/>
        </p:nvSpPr>
        <p:spPr>
          <a:xfrm rot="5400000">
            <a:off x="-1068387" y="1868488"/>
            <a:ext cx="3455987" cy="8175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zh-CN" altLang="en-US" sz="3600" b="1">
              <a:ln w="9525" cap="sq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845" name="文本框 158722"/>
          <p:cNvSpPr txBox="1"/>
          <p:nvPr/>
        </p:nvSpPr>
        <p:spPr>
          <a:xfrm>
            <a:off x="665163" y="447675"/>
            <a:ext cx="7993062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那里风景优美，物产丰富，是个可爱的地方。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>
                <a:latin typeface="Times New Roman" panose="02020603050405020304" pitchFamily="18" charset="0"/>
              </a:rPr>
              <a:t>        </a:t>
            </a:r>
            <a:endParaRPr lang="en-US" altLang="zh-CN" sz="4000" b="1" dirty="0">
              <a:latin typeface="Times New Roman" panose="02020603050405020304" pitchFamily="18" charset="0"/>
            </a:endParaRPr>
          </a:p>
        </p:txBody>
      </p:sp>
      <p:sp>
        <p:nvSpPr>
          <p:cNvPr id="35846" name="Text Box 7"/>
          <p:cNvSpPr txBox="1"/>
          <p:nvPr/>
        </p:nvSpPr>
        <p:spPr>
          <a:xfrm>
            <a:off x="4711700" y="2663825"/>
            <a:ext cx="3313113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6000" b="1" dirty="0">
                <a:solidFill>
                  <a:srgbClr val="C00000"/>
                </a:solidFill>
                <a:latin typeface="宋体" panose="02010600030101010101" pitchFamily="2" charset="-122"/>
              </a:rPr>
              <a:t>首尾呼应</a:t>
            </a:r>
            <a:endParaRPr lang="zh-CN" altLang="en-US" sz="6000" b="1" dirty="0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5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back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21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Rectangle 3"/>
          <p:cNvSpPr/>
          <p:nvPr/>
        </p:nvSpPr>
        <p:spPr>
          <a:xfrm>
            <a:off x="611188" y="1052513"/>
            <a:ext cx="7667625" cy="644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我会写：</a:t>
            </a:r>
            <a:endParaRPr lang="zh-CN" altLang="en-US" sz="54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1362075" y="22891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87" name="Freeform 41"/>
          <p:cNvSpPr/>
          <p:nvPr/>
        </p:nvSpPr>
        <p:spPr>
          <a:xfrm>
            <a:off x="2344738" y="2608263"/>
            <a:ext cx="450850" cy="846137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568" h="1067">
                <a:moveTo>
                  <a:pt x="377" y="70"/>
                </a:moveTo>
                <a:lnTo>
                  <a:pt x="372" y="68"/>
                </a:lnTo>
                <a:lnTo>
                  <a:pt x="368" y="66"/>
                </a:lnTo>
                <a:lnTo>
                  <a:pt x="365" y="64"/>
                </a:lnTo>
                <a:lnTo>
                  <a:pt x="363" y="60"/>
                </a:lnTo>
                <a:lnTo>
                  <a:pt x="359" y="58"/>
                </a:lnTo>
                <a:lnTo>
                  <a:pt x="357" y="54"/>
                </a:lnTo>
                <a:lnTo>
                  <a:pt x="356" y="52"/>
                </a:lnTo>
                <a:lnTo>
                  <a:pt x="355" y="48"/>
                </a:lnTo>
                <a:lnTo>
                  <a:pt x="353" y="46"/>
                </a:lnTo>
                <a:lnTo>
                  <a:pt x="352" y="43"/>
                </a:lnTo>
                <a:lnTo>
                  <a:pt x="352" y="39"/>
                </a:lnTo>
                <a:lnTo>
                  <a:pt x="352" y="36"/>
                </a:lnTo>
                <a:lnTo>
                  <a:pt x="353" y="32"/>
                </a:lnTo>
                <a:lnTo>
                  <a:pt x="353" y="29"/>
                </a:lnTo>
                <a:lnTo>
                  <a:pt x="356" y="25"/>
                </a:lnTo>
                <a:lnTo>
                  <a:pt x="357" y="22"/>
                </a:lnTo>
                <a:lnTo>
                  <a:pt x="359" y="18"/>
                </a:lnTo>
                <a:lnTo>
                  <a:pt x="360" y="15"/>
                </a:lnTo>
                <a:lnTo>
                  <a:pt x="363" y="12"/>
                </a:lnTo>
                <a:lnTo>
                  <a:pt x="366" y="9"/>
                </a:lnTo>
                <a:lnTo>
                  <a:pt x="368" y="7"/>
                </a:lnTo>
                <a:lnTo>
                  <a:pt x="372" y="5"/>
                </a:lnTo>
                <a:lnTo>
                  <a:pt x="375" y="3"/>
                </a:lnTo>
                <a:lnTo>
                  <a:pt x="379" y="2"/>
                </a:lnTo>
                <a:lnTo>
                  <a:pt x="382" y="1"/>
                </a:lnTo>
                <a:lnTo>
                  <a:pt x="386" y="0"/>
                </a:lnTo>
                <a:lnTo>
                  <a:pt x="391" y="0"/>
                </a:lnTo>
                <a:lnTo>
                  <a:pt x="395" y="0"/>
                </a:lnTo>
                <a:lnTo>
                  <a:pt x="400" y="0"/>
                </a:lnTo>
                <a:lnTo>
                  <a:pt x="404" y="0"/>
                </a:lnTo>
                <a:lnTo>
                  <a:pt x="409" y="1"/>
                </a:lnTo>
                <a:lnTo>
                  <a:pt x="415" y="2"/>
                </a:lnTo>
                <a:lnTo>
                  <a:pt x="427" y="4"/>
                </a:lnTo>
                <a:lnTo>
                  <a:pt x="438" y="8"/>
                </a:lnTo>
                <a:lnTo>
                  <a:pt x="450" y="11"/>
                </a:lnTo>
                <a:lnTo>
                  <a:pt x="463" y="16"/>
                </a:lnTo>
                <a:lnTo>
                  <a:pt x="474" y="21"/>
                </a:lnTo>
                <a:lnTo>
                  <a:pt x="487" y="25"/>
                </a:lnTo>
                <a:lnTo>
                  <a:pt x="501" y="31"/>
                </a:lnTo>
                <a:lnTo>
                  <a:pt x="514" y="37"/>
                </a:lnTo>
                <a:lnTo>
                  <a:pt x="521" y="40"/>
                </a:lnTo>
                <a:lnTo>
                  <a:pt x="526" y="44"/>
                </a:lnTo>
                <a:lnTo>
                  <a:pt x="532" y="48"/>
                </a:lnTo>
                <a:lnTo>
                  <a:pt x="537" y="53"/>
                </a:lnTo>
                <a:lnTo>
                  <a:pt x="543" y="59"/>
                </a:lnTo>
                <a:lnTo>
                  <a:pt x="547" y="65"/>
                </a:lnTo>
                <a:lnTo>
                  <a:pt x="551" y="72"/>
                </a:lnTo>
                <a:lnTo>
                  <a:pt x="554" y="79"/>
                </a:lnTo>
                <a:lnTo>
                  <a:pt x="558" y="86"/>
                </a:lnTo>
                <a:lnTo>
                  <a:pt x="560" y="94"/>
                </a:lnTo>
                <a:lnTo>
                  <a:pt x="562" y="103"/>
                </a:lnTo>
                <a:lnTo>
                  <a:pt x="565" y="112"/>
                </a:lnTo>
                <a:lnTo>
                  <a:pt x="566" y="122"/>
                </a:lnTo>
                <a:lnTo>
                  <a:pt x="567" y="132"/>
                </a:lnTo>
                <a:lnTo>
                  <a:pt x="568" y="142"/>
                </a:lnTo>
                <a:lnTo>
                  <a:pt x="568" y="154"/>
                </a:lnTo>
                <a:lnTo>
                  <a:pt x="568" y="166"/>
                </a:lnTo>
                <a:lnTo>
                  <a:pt x="568" y="178"/>
                </a:lnTo>
                <a:lnTo>
                  <a:pt x="567" y="192"/>
                </a:lnTo>
                <a:lnTo>
                  <a:pt x="567" y="205"/>
                </a:lnTo>
                <a:lnTo>
                  <a:pt x="566" y="220"/>
                </a:lnTo>
                <a:lnTo>
                  <a:pt x="566" y="235"/>
                </a:lnTo>
                <a:lnTo>
                  <a:pt x="565" y="250"/>
                </a:lnTo>
                <a:lnTo>
                  <a:pt x="564" y="267"/>
                </a:lnTo>
                <a:lnTo>
                  <a:pt x="562" y="283"/>
                </a:lnTo>
                <a:lnTo>
                  <a:pt x="560" y="300"/>
                </a:lnTo>
                <a:lnTo>
                  <a:pt x="559" y="318"/>
                </a:lnTo>
                <a:lnTo>
                  <a:pt x="557" y="336"/>
                </a:lnTo>
                <a:lnTo>
                  <a:pt x="556" y="355"/>
                </a:lnTo>
                <a:lnTo>
                  <a:pt x="553" y="375"/>
                </a:lnTo>
                <a:lnTo>
                  <a:pt x="551" y="394"/>
                </a:lnTo>
                <a:lnTo>
                  <a:pt x="549" y="415"/>
                </a:lnTo>
                <a:lnTo>
                  <a:pt x="546" y="436"/>
                </a:lnTo>
                <a:lnTo>
                  <a:pt x="543" y="457"/>
                </a:lnTo>
                <a:lnTo>
                  <a:pt x="539" y="478"/>
                </a:lnTo>
                <a:lnTo>
                  <a:pt x="535" y="498"/>
                </a:lnTo>
                <a:lnTo>
                  <a:pt x="530" y="519"/>
                </a:lnTo>
                <a:lnTo>
                  <a:pt x="525" y="538"/>
                </a:lnTo>
                <a:lnTo>
                  <a:pt x="520" y="558"/>
                </a:lnTo>
                <a:lnTo>
                  <a:pt x="514" y="579"/>
                </a:lnTo>
                <a:lnTo>
                  <a:pt x="507" y="599"/>
                </a:lnTo>
                <a:lnTo>
                  <a:pt x="501" y="619"/>
                </a:lnTo>
                <a:lnTo>
                  <a:pt x="493" y="638"/>
                </a:lnTo>
                <a:lnTo>
                  <a:pt x="486" y="657"/>
                </a:lnTo>
                <a:lnTo>
                  <a:pt x="478" y="677"/>
                </a:lnTo>
                <a:lnTo>
                  <a:pt x="468" y="696"/>
                </a:lnTo>
                <a:lnTo>
                  <a:pt x="459" y="715"/>
                </a:lnTo>
                <a:lnTo>
                  <a:pt x="450" y="735"/>
                </a:lnTo>
                <a:lnTo>
                  <a:pt x="439" y="753"/>
                </a:lnTo>
                <a:lnTo>
                  <a:pt x="429" y="772"/>
                </a:lnTo>
                <a:lnTo>
                  <a:pt x="417" y="789"/>
                </a:lnTo>
                <a:lnTo>
                  <a:pt x="404" y="807"/>
                </a:lnTo>
                <a:lnTo>
                  <a:pt x="392" y="824"/>
                </a:lnTo>
                <a:lnTo>
                  <a:pt x="378" y="841"/>
                </a:lnTo>
                <a:lnTo>
                  <a:pt x="363" y="858"/>
                </a:lnTo>
                <a:lnTo>
                  <a:pt x="346" y="873"/>
                </a:lnTo>
                <a:lnTo>
                  <a:pt x="330" y="889"/>
                </a:lnTo>
                <a:lnTo>
                  <a:pt x="314" y="904"/>
                </a:lnTo>
                <a:lnTo>
                  <a:pt x="295" y="918"/>
                </a:lnTo>
                <a:lnTo>
                  <a:pt x="277" y="932"/>
                </a:lnTo>
                <a:lnTo>
                  <a:pt x="257" y="946"/>
                </a:lnTo>
                <a:lnTo>
                  <a:pt x="237" y="960"/>
                </a:lnTo>
                <a:lnTo>
                  <a:pt x="216" y="973"/>
                </a:lnTo>
                <a:lnTo>
                  <a:pt x="194" y="985"/>
                </a:lnTo>
                <a:lnTo>
                  <a:pt x="184" y="991"/>
                </a:lnTo>
                <a:lnTo>
                  <a:pt x="172" y="997"/>
                </a:lnTo>
                <a:lnTo>
                  <a:pt x="163" y="1003"/>
                </a:lnTo>
                <a:lnTo>
                  <a:pt x="152" y="1008"/>
                </a:lnTo>
                <a:lnTo>
                  <a:pt x="143" y="1013"/>
                </a:lnTo>
                <a:lnTo>
                  <a:pt x="134" y="1018"/>
                </a:lnTo>
                <a:lnTo>
                  <a:pt x="124" y="1023"/>
                </a:lnTo>
                <a:lnTo>
                  <a:pt x="115" y="1027"/>
                </a:lnTo>
                <a:lnTo>
                  <a:pt x="107" y="1031"/>
                </a:lnTo>
                <a:lnTo>
                  <a:pt x="99" y="1035"/>
                </a:lnTo>
                <a:lnTo>
                  <a:pt x="91" y="1039"/>
                </a:lnTo>
                <a:lnTo>
                  <a:pt x="84" y="1042"/>
                </a:lnTo>
                <a:lnTo>
                  <a:pt x="77" y="1046"/>
                </a:lnTo>
                <a:lnTo>
                  <a:pt x="70" y="1048"/>
                </a:lnTo>
                <a:lnTo>
                  <a:pt x="64" y="1052"/>
                </a:lnTo>
                <a:lnTo>
                  <a:pt x="57" y="1054"/>
                </a:lnTo>
                <a:lnTo>
                  <a:pt x="51" y="1056"/>
                </a:lnTo>
                <a:lnTo>
                  <a:pt x="47" y="1059"/>
                </a:lnTo>
                <a:lnTo>
                  <a:pt x="41" y="1060"/>
                </a:lnTo>
                <a:lnTo>
                  <a:pt x="36" y="1062"/>
                </a:lnTo>
                <a:lnTo>
                  <a:pt x="32" y="1063"/>
                </a:lnTo>
                <a:lnTo>
                  <a:pt x="27" y="1064"/>
                </a:lnTo>
                <a:lnTo>
                  <a:pt x="23" y="1066"/>
                </a:lnTo>
                <a:lnTo>
                  <a:pt x="20" y="1066"/>
                </a:lnTo>
                <a:lnTo>
                  <a:pt x="16" y="1067"/>
                </a:lnTo>
                <a:lnTo>
                  <a:pt x="13" y="1067"/>
                </a:lnTo>
                <a:lnTo>
                  <a:pt x="11" y="1067"/>
                </a:lnTo>
                <a:lnTo>
                  <a:pt x="8" y="1067"/>
                </a:lnTo>
                <a:lnTo>
                  <a:pt x="7" y="1066"/>
                </a:lnTo>
                <a:lnTo>
                  <a:pt x="5" y="1066"/>
                </a:lnTo>
                <a:lnTo>
                  <a:pt x="4" y="1064"/>
                </a:lnTo>
                <a:lnTo>
                  <a:pt x="2" y="1063"/>
                </a:lnTo>
                <a:lnTo>
                  <a:pt x="1" y="1061"/>
                </a:lnTo>
                <a:lnTo>
                  <a:pt x="0" y="1057"/>
                </a:lnTo>
                <a:lnTo>
                  <a:pt x="0" y="1055"/>
                </a:lnTo>
                <a:lnTo>
                  <a:pt x="1" y="1052"/>
                </a:lnTo>
                <a:lnTo>
                  <a:pt x="4" y="1047"/>
                </a:lnTo>
                <a:lnTo>
                  <a:pt x="6" y="1044"/>
                </a:lnTo>
                <a:lnTo>
                  <a:pt x="9" y="1039"/>
                </a:lnTo>
                <a:lnTo>
                  <a:pt x="13" y="1034"/>
                </a:lnTo>
                <a:lnTo>
                  <a:pt x="19" y="1028"/>
                </a:lnTo>
                <a:lnTo>
                  <a:pt x="25" y="1024"/>
                </a:lnTo>
                <a:lnTo>
                  <a:pt x="30" y="1018"/>
                </a:lnTo>
                <a:lnTo>
                  <a:pt x="38" y="1012"/>
                </a:lnTo>
                <a:lnTo>
                  <a:pt x="47" y="1006"/>
                </a:lnTo>
                <a:lnTo>
                  <a:pt x="56" y="999"/>
                </a:lnTo>
                <a:lnTo>
                  <a:pt x="65" y="992"/>
                </a:lnTo>
                <a:lnTo>
                  <a:pt x="76" y="985"/>
                </a:lnTo>
                <a:lnTo>
                  <a:pt x="87" y="978"/>
                </a:lnTo>
                <a:lnTo>
                  <a:pt x="98" y="970"/>
                </a:lnTo>
                <a:lnTo>
                  <a:pt x="109" y="962"/>
                </a:lnTo>
                <a:lnTo>
                  <a:pt x="120" y="953"/>
                </a:lnTo>
                <a:lnTo>
                  <a:pt x="131" y="945"/>
                </a:lnTo>
                <a:lnTo>
                  <a:pt x="142" y="936"/>
                </a:lnTo>
                <a:lnTo>
                  <a:pt x="154" y="926"/>
                </a:lnTo>
                <a:lnTo>
                  <a:pt x="165" y="917"/>
                </a:lnTo>
                <a:lnTo>
                  <a:pt x="176" y="907"/>
                </a:lnTo>
                <a:lnTo>
                  <a:pt x="187" y="896"/>
                </a:lnTo>
                <a:lnTo>
                  <a:pt x="198" y="886"/>
                </a:lnTo>
                <a:lnTo>
                  <a:pt x="209" y="875"/>
                </a:lnTo>
                <a:lnTo>
                  <a:pt x="220" y="864"/>
                </a:lnTo>
                <a:lnTo>
                  <a:pt x="231" y="852"/>
                </a:lnTo>
                <a:lnTo>
                  <a:pt x="242" y="840"/>
                </a:lnTo>
                <a:lnTo>
                  <a:pt x="253" y="828"/>
                </a:lnTo>
                <a:lnTo>
                  <a:pt x="264" y="815"/>
                </a:lnTo>
                <a:lnTo>
                  <a:pt x="274" y="802"/>
                </a:lnTo>
                <a:lnTo>
                  <a:pt x="285" y="789"/>
                </a:lnTo>
                <a:lnTo>
                  <a:pt x="294" y="776"/>
                </a:lnTo>
                <a:lnTo>
                  <a:pt x="303" y="763"/>
                </a:lnTo>
                <a:lnTo>
                  <a:pt x="313" y="749"/>
                </a:lnTo>
                <a:lnTo>
                  <a:pt x="322" y="733"/>
                </a:lnTo>
                <a:lnTo>
                  <a:pt x="330" y="718"/>
                </a:lnTo>
                <a:lnTo>
                  <a:pt x="337" y="703"/>
                </a:lnTo>
                <a:lnTo>
                  <a:pt x="345" y="688"/>
                </a:lnTo>
                <a:lnTo>
                  <a:pt x="352" y="672"/>
                </a:lnTo>
                <a:lnTo>
                  <a:pt x="358" y="656"/>
                </a:lnTo>
                <a:lnTo>
                  <a:pt x="365" y="639"/>
                </a:lnTo>
                <a:lnTo>
                  <a:pt x="371" y="622"/>
                </a:lnTo>
                <a:lnTo>
                  <a:pt x="377" y="605"/>
                </a:lnTo>
                <a:lnTo>
                  <a:pt x="381" y="587"/>
                </a:lnTo>
                <a:lnTo>
                  <a:pt x="386" y="570"/>
                </a:lnTo>
                <a:lnTo>
                  <a:pt x="391" y="551"/>
                </a:lnTo>
                <a:lnTo>
                  <a:pt x="394" y="533"/>
                </a:lnTo>
                <a:lnTo>
                  <a:pt x="398" y="514"/>
                </a:lnTo>
                <a:lnTo>
                  <a:pt x="401" y="494"/>
                </a:lnTo>
                <a:lnTo>
                  <a:pt x="404" y="476"/>
                </a:lnTo>
                <a:lnTo>
                  <a:pt x="407" y="456"/>
                </a:lnTo>
                <a:lnTo>
                  <a:pt x="409" y="436"/>
                </a:lnTo>
                <a:lnTo>
                  <a:pt x="411" y="415"/>
                </a:lnTo>
                <a:lnTo>
                  <a:pt x="413" y="396"/>
                </a:lnTo>
                <a:lnTo>
                  <a:pt x="414" y="375"/>
                </a:lnTo>
                <a:lnTo>
                  <a:pt x="415" y="354"/>
                </a:lnTo>
                <a:lnTo>
                  <a:pt x="415" y="333"/>
                </a:lnTo>
                <a:lnTo>
                  <a:pt x="416" y="311"/>
                </a:lnTo>
                <a:lnTo>
                  <a:pt x="415" y="290"/>
                </a:lnTo>
                <a:lnTo>
                  <a:pt x="415" y="268"/>
                </a:lnTo>
                <a:lnTo>
                  <a:pt x="415" y="257"/>
                </a:lnTo>
                <a:lnTo>
                  <a:pt x="415" y="246"/>
                </a:lnTo>
                <a:lnTo>
                  <a:pt x="414" y="237"/>
                </a:lnTo>
                <a:lnTo>
                  <a:pt x="414" y="226"/>
                </a:lnTo>
                <a:lnTo>
                  <a:pt x="413" y="217"/>
                </a:lnTo>
                <a:lnTo>
                  <a:pt x="413" y="206"/>
                </a:lnTo>
                <a:lnTo>
                  <a:pt x="411" y="198"/>
                </a:lnTo>
                <a:lnTo>
                  <a:pt x="411" y="189"/>
                </a:lnTo>
                <a:lnTo>
                  <a:pt x="410" y="181"/>
                </a:lnTo>
                <a:lnTo>
                  <a:pt x="409" y="173"/>
                </a:lnTo>
                <a:lnTo>
                  <a:pt x="409" y="165"/>
                </a:lnTo>
                <a:lnTo>
                  <a:pt x="408" y="158"/>
                </a:lnTo>
                <a:lnTo>
                  <a:pt x="407" y="149"/>
                </a:lnTo>
                <a:lnTo>
                  <a:pt x="406" y="142"/>
                </a:lnTo>
                <a:lnTo>
                  <a:pt x="404" y="137"/>
                </a:lnTo>
                <a:lnTo>
                  <a:pt x="403" y="130"/>
                </a:lnTo>
                <a:lnTo>
                  <a:pt x="402" y="124"/>
                </a:lnTo>
                <a:lnTo>
                  <a:pt x="401" y="118"/>
                </a:lnTo>
                <a:lnTo>
                  <a:pt x="400" y="113"/>
                </a:lnTo>
                <a:lnTo>
                  <a:pt x="398" y="108"/>
                </a:lnTo>
                <a:lnTo>
                  <a:pt x="396" y="103"/>
                </a:lnTo>
                <a:lnTo>
                  <a:pt x="395" y="98"/>
                </a:lnTo>
                <a:lnTo>
                  <a:pt x="393" y="95"/>
                </a:lnTo>
                <a:lnTo>
                  <a:pt x="392" y="90"/>
                </a:lnTo>
                <a:lnTo>
                  <a:pt x="389" y="87"/>
                </a:lnTo>
                <a:lnTo>
                  <a:pt x="388" y="83"/>
                </a:lnTo>
                <a:lnTo>
                  <a:pt x="386" y="81"/>
                </a:lnTo>
                <a:lnTo>
                  <a:pt x="385" y="79"/>
                </a:lnTo>
                <a:lnTo>
                  <a:pt x="382" y="76"/>
                </a:lnTo>
                <a:lnTo>
                  <a:pt x="381" y="74"/>
                </a:lnTo>
                <a:lnTo>
                  <a:pt x="379" y="72"/>
                </a:lnTo>
                <a:lnTo>
                  <a:pt x="377" y="7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88" name="Freeform 42"/>
          <p:cNvSpPr/>
          <p:nvPr/>
        </p:nvSpPr>
        <p:spPr>
          <a:xfrm>
            <a:off x="2130425" y="3378200"/>
            <a:ext cx="641350" cy="8509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806" h="1073">
                <a:moveTo>
                  <a:pt x="605" y="80"/>
                </a:moveTo>
                <a:lnTo>
                  <a:pt x="600" y="75"/>
                </a:lnTo>
                <a:lnTo>
                  <a:pt x="597" y="70"/>
                </a:lnTo>
                <a:lnTo>
                  <a:pt x="595" y="64"/>
                </a:lnTo>
                <a:lnTo>
                  <a:pt x="592" y="59"/>
                </a:lnTo>
                <a:lnTo>
                  <a:pt x="590" y="54"/>
                </a:lnTo>
                <a:lnTo>
                  <a:pt x="588" y="49"/>
                </a:lnTo>
                <a:lnTo>
                  <a:pt x="588" y="44"/>
                </a:lnTo>
                <a:lnTo>
                  <a:pt x="587" y="41"/>
                </a:lnTo>
                <a:lnTo>
                  <a:pt x="587" y="36"/>
                </a:lnTo>
                <a:lnTo>
                  <a:pt x="588" y="32"/>
                </a:lnTo>
                <a:lnTo>
                  <a:pt x="588" y="28"/>
                </a:lnTo>
                <a:lnTo>
                  <a:pt x="590" y="25"/>
                </a:lnTo>
                <a:lnTo>
                  <a:pt x="591" y="21"/>
                </a:lnTo>
                <a:lnTo>
                  <a:pt x="593" y="18"/>
                </a:lnTo>
                <a:lnTo>
                  <a:pt x="597" y="14"/>
                </a:lnTo>
                <a:lnTo>
                  <a:pt x="600" y="11"/>
                </a:lnTo>
                <a:lnTo>
                  <a:pt x="604" y="8"/>
                </a:lnTo>
                <a:lnTo>
                  <a:pt x="609" y="6"/>
                </a:lnTo>
                <a:lnTo>
                  <a:pt x="613" y="4"/>
                </a:lnTo>
                <a:lnTo>
                  <a:pt x="618" y="3"/>
                </a:lnTo>
                <a:lnTo>
                  <a:pt x="624" y="1"/>
                </a:lnTo>
                <a:lnTo>
                  <a:pt x="631" y="0"/>
                </a:lnTo>
                <a:lnTo>
                  <a:pt x="636" y="0"/>
                </a:lnTo>
                <a:lnTo>
                  <a:pt x="643" y="0"/>
                </a:lnTo>
                <a:lnTo>
                  <a:pt x="652" y="0"/>
                </a:lnTo>
                <a:lnTo>
                  <a:pt x="660" y="1"/>
                </a:lnTo>
                <a:lnTo>
                  <a:pt x="668" y="4"/>
                </a:lnTo>
                <a:lnTo>
                  <a:pt x="677" y="5"/>
                </a:lnTo>
                <a:lnTo>
                  <a:pt x="686" y="7"/>
                </a:lnTo>
                <a:lnTo>
                  <a:pt x="697" y="9"/>
                </a:lnTo>
                <a:lnTo>
                  <a:pt x="707" y="13"/>
                </a:lnTo>
                <a:lnTo>
                  <a:pt x="718" y="16"/>
                </a:lnTo>
                <a:lnTo>
                  <a:pt x="728" y="20"/>
                </a:lnTo>
                <a:lnTo>
                  <a:pt x="739" y="23"/>
                </a:lnTo>
                <a:lnTo>
                  <a:pt x="748" y="28"/>
                </a:lnTo>
                <a:lnTo>
                  <a:pt x="756" y="32"/>
                </a:lnTo>
                <a:lnTo>
                  <a:pt x="764" y="35"/>
                </a:lnTo>
                <a:lnTo>
                  <a:pt x="771" y="40"/>
                </a:lnTo>
                <a:lnTo>
                  <a:pt x="778" y="43"/>
                </a:lnTo>
                <a:lnTo>
                  <a:pt x="784" y="47"/>
                </a:lnTo>
                <a:lnTo>
                  <a:pt x="790" y="51"/>
                </a:lnTo>
                <a:lnTo>
                  <a:pt x="793" y="55"/>
                </a:lnTo>
                <a:lnTo>
                  <a:pt x="798" y="59"/>
                </a:lnTo>
                <a:lnTo>
                  <a:pt x="800" y="63"/>
                </a:lnTo>
                <a:lnTo>
                  <a:pt x="803" y="68"/>
                </a:lnTo>
                <a:lnTo>
                  <a:pt x="805" y="72"/>
                </a:lnTo>
                <a:lnTo>
                  <a:pt x="806" y="76"/>
                </a:lnTo>
                <a:lnTo>
                  <a:pt x="806" y="80"/>
                </a:lnTo>
                <a:lnTo>
                  <a:pt x="806" y="83"/>
                </a:lnTo>
                <a:lnTo>
                  <a:pt x="806" y="85"/>
                </a:lnTo>
                <a:lnTo>
                  <a:pt x="806" y="88"/>
                </a:lnTo>
                <a:lnTo>
                  <a:pt x="806" y="91"/>
                </a:lnTo>
                <a:lnTo>
                  <a:pt x="805" y="94"/>
                </a:lnTo>
                <a:lnTo>
                  <a:pt x="805" y="99"/>
                </a:lnTo>
                <a:lnTo>
                  <a:pt x="805" y="102"/>
                </a:lnTo>
                <a:lnTo>
                  <a:pt x="804" y="107"/>
                </a:lnTo>
                <a:lnTo>
                  <a:pt x="804" y="112"/>
                </a:lnTo>
                <a:lnTo>
                  <a:pt x="803" y="117"/>
                </a:lnTo>
                <a:lnTo>
                  <a:pt x="803" y="123"/>
                </a:lnTo>
                <a:lnTo>
                  <a:pt x="801" y="129"/>
                </a:lnTo>
                <a:lnTo>
                  <a:pt x="800" y="135"/>
                </a:lnTo>
                <a:lnTo>
                  <a:pt x="799" y="141"/>
                </a:lnTo>
                <a:lnTo>
                  <a:pt x="799" y="148"/>
                </a:lnTo>
                <a:lnTo>
                  <a:pt x="798" y="155"/>
                </a:lnTo>
                <a:lnTo>
                  <a:pt x="797" y="163"/>
                </a:lnTo>
                <a:lnTo>
                  <a:pt x="796" y="170"/>
                </a:lnTo>
                <a:lnTo>
                  <a:pt x="794" y="178"/>
                </a:lnTo>
                <a:lnTo>
                  <a:pt x="793" y="186"/>
                </a:lnTo>
                <a:lnTo>
                  <a:pt x="791" y="195"/>
                </a:lnTo>
                <a:lnTo>
                  <a:pt x="790" y="205"/>
                </a:lnTo>
                <a:lnTo>
                  <a:pt x="789" y="214"/>
                </a:lnTo>
                <a:lnTo>
                  <a:pt x="788" y="223"/>
                </a:lnTo>
                <a:lnTo>
                  <a:pt x="785" y="232"/>
                </a:lnTo>
                <a:lnTo>
                  <a:pt x="784" y="243"/>
                </a:lnTo>
                <a:lnTo>
                  <a:pt x="782" y="253"/>
                </a:lnTo>
                <a:lnTo>
                  <a:pt x="781" y="265"/>
                </a:lnTo>
                <a:lnTo>
                  <a:pt x="778" y="275"/>
                </a:lnTo>
                <a:lnTo>
                  <a:pt x="776" y="287"/>
                </a:lnTo>
                <a:lnTo>
                  <a:pt x="775" y="300"/>
                </a:lnTo>
                <a:lnTo>
                  <a:pt x="772" y="311"/>
                </a:lnTo>
                <a:lnTo>
                  <a:pt x="768" y="336"/>
                </a:lnTo>
                <a:lnTo>
                  <a:pt x="763" y="359"/>
                </a:lnTo>
                <a:lnTo>
                  <a:pt x="758" y="382"/>
                </a:lnTo>
                <a:lnTo>
                  <a:pt x="753" y="405"/>
                </a:lnTo>
                <a:lnTo>
                  <a:pt x="747" y="428"/>
                </a:lnTo>
                <a:lnTo>
                  <a:pt x="741" y="450"/>
                </a:lnTo>
                <a:lnTo>
                  <a:pt x="735" y="470"/>
                </a:lnTo>
                <a:lnTo>
                  <a:pt x="729" y="491"/>
                </a:lnTo>
                <a:lnTo>
                  <a:pt x="722" y="512"/>
                </a:lnTo>
                <a:lnTo>
                  <a:pt x="715" y="532"/>
                </a:lnTo>
                <a:lnTo>
                  <a:pt x="708" y="551"/>
                </a:lnTo>
                <a:lnTo>
                  <a:pt x="702" y="569"/>
                </a:lnTo>
                <a:lnTo>
                  <a:pt x="693" y="588"/>
                </a:lnTo>
                <a:lnTo>
                  <a:pt x="685" y="606"/>
                </a:lnTo>
                <a:lnTo>
                  <a:pt x="677" y="624"/>
                </a:lnTo>
                <a:lnTo>
                  <a:pt x="669" y="640"/>
                </a:lnTo>
                <a:lnTo>
                  <a:pt x="660" y="656"/>
                </a:lnTo>
                <a:lnTo>
                  <a:pt x="650" y="673"/>
                </a:lnTo>
                <a:lnTo>
                  <a:pt x="641" y="689"/>
                </a:lnTo>
                <a:lnTo>
                  <a:pt x="631" y="705"/>
                </a:lnTo>
                <a:lnTo>
                  <a:pt x="620" y="720"/>
                </a:lnTo>
                <a:lnTo>
                  <a:pt x="610" y="735"/>
                </a:lnTo>
                <a:lnTo>
                  <a:pt x="598" y="750"/>
                </a:lnTo>
                <a:lnTo>
                  <a:pt x="587" y="765"/>
                </a:lnTo>
                <a:lnTo>
                  <a:pt x="574" y="779"/>
                </a:lnTo>
                <a:lnTo>
                  <a:pt x="561" y="794"/>
                </a:lnTo>
                <a:lnTo>
                  <a:pt x="548" y="808"/>
                </a:lnTo>
                <a:lnTo>
                  <a:pt x="535" y="822"/>
                </a:lnTo>
                <a:lnTo>
                  <a:pt x="521" y="836"/>
                </a:lnTo>
                <a:lnTo>
                  <a:pt x="507" y="849"/>
                </a:lnTo>
                <a:lnTo>
                  <a:pt x="492" y="863"/>
                </a:lnTo>
                <a:lnTo>
                  <a:pt x="477" y="876"/>
                </a:lnTo>
                <a:lnTo>
                  <a:pt x="462" y="888"/>
                </a:lnTo>
                <a:lnTo>
                  <a:pt x="446" y="901"/>
                </a:lnTo>
                <a:lnTo>
                  <a:pt x="430" y="913"/>
                </a:lnTo>
                <a:lnTo>
                  <a:pt x="412" y="924"/>
                </a:lnTo>
                <a:lnTo>
                  <a:pt x="395" y="936"/>
                </a:lnTo>
                <a:lnTo>
                  <a:pt x="377" y="947"/>
                </a:lnTo>
                <a:lnTo>
                  <a:pt x="359" y="957"/>
                </a:lnTo>
                <a:lnTo>
                  <a:pt x="340" y="967"/>
                </a:lnTo>
                <a:lnTo>
                  <a:pt x="322" y="977"/>
                </a:lnTo>
                <a:lnTo>
                  <a:pt x="302" y="986"/>
                </a:lnTo>
                <a:lnTo>
                  <a:pt x="282" y="995"/>
                </a:lnTo>
                <a:lnTo>
                  <a:pt x="262" y="1003"/>
                </a:lnTo>
                <a:lnTo>
                  <a:pt x="241" y="1012"/>
                </a:lnTo>
                <a:lnTo>
                  <a:pt x="221" y="1020"/>
                </a:lnTo>
                <a:lnTo>
                  <a:pt x="200" y="1027"/>
                </a:lnTo>
                <a:lnTo>
                  <a:pt x="178" y="1034"/>
                </a:lnTo>
                <a:lnTo>
                  <a:pt x="167" y="1037"/>
                </a:lnTo>
                <a:lnTo>
                  <a:pt x="155" y="1041"/>
                </a:lnTo>
                <a:lnTo>
                  <a:pt x="146" y="1043"/>
                </a:lnTo>
                <a:lnTo>
                  <a:pt x="136" y="1046"/>
                </a:lnTo>
                <a:lnTo>
                  <a:pt x="126" y="1049"/>
                </a:lnTo>
                <a:lnTo>
                  <a:pt x="117" y="1051"/>
                </a:lnTo>
                <a:lnTo>
                  <a:pt x="108" y="1053"/>
                </a:lnTo>
                <a:lnTo>
                  <a:pt x="100" y="1056"/>
                </a:lnTo>
                <a:lnTo>
                  <a:pt x="92" y="1058"/>
                </a:lnTo>
                <a:lnTo>
                  <a:pt x="83" y="1060"/>
                </a:lnTo>
                <a:lnTo>
                  <a:pt x="76" y="1063"/>
                </a:lnTo>
                <a:lnTo>
                  <a:pt x="69" y="1064"/>
                </a:lnTo>
                <a:lnTo>
                  <a:pt x="63" y="1065"/>
                </a:lnTo>
                <a:lnTo>
                  <a:pt x="56" y="1067"/>
                </a:lnTo>
                <a:lnTo>
                  <a:pt x="50" y="1068"/>
                </a:lnTo>
                <a:lnTo>
                  <a:pt x="44" y="1070"/>
                </a:lnTo>
                <a:lnTo>
                  <a:pt x="39" y="1070"/>
                </a:lnTo>
                <a:lnTo>
                  <a:pt x="33" y="1071"/>
                </a:lnTo>
                <a:lnTo>
                  <a:pt x="29" y="1072"/>
                </a:lnTo>
                <a:lnTo>
                  <a:pt x="25" y="1072"/>
                </a:lnTo>
                <a:lnTo>
                  <a:pt x="21" y="1073"/>
                </a:lnTo>
                <a:lnTo>
                  <a:pt x="17" y="1073"/>
                </a:lnTo>
                <a:lnTo>
                  <a:pt x="14" y="1073"/>
                </a:lnTo>
                <a:lnTo>
                  <a:pt x="11" y="1073"/>
                </a:lnTo>
                <a:lnTo>
                  <a:pt x="8" y="1073"/>
                </a:lnTo>
                <a:lnTo>
                  <a:pt x="6" y="1072"/>
                </a:lnTo>
                <a:lnTo>
                  <a:pt x="4" y="1072"/>
                </a:lnTo>
                <a:lnTo>
                  <a:pt x="2" y="1071"/>
                </a:lnTo>
                <a:lnTo>
                  <a:pt x="1" y="1071"/>
                </a:lnTo>
                <a:lnTo>
                  <a:pt x="1" y="1070"/>
                </a:lnTo>
                <a:lnTo>
                  <a:pt x="0" y="1068"/>
                </a:lnTo>
                <a:lnTo>
                  <a:pt x="0" y="1067"/>
                </a:lnTo>
                <a:lnTo>
                  <a:pt x="0" y="1065"/>
                </a:lnTo>
                <a:lnTo>
                  <a:pt x="2" y="1061"/>
                </a:lnTo>
                <a:lnTo>
                  <a:pt x="4" y="1058"/>
                </a:lnTo>
                <a:lnTo>
                  <a:pt x="8" y="1055"/>
                </a:lnTo>
                <a:lnTo>
                  <a:pt x="13" y="1051"/>
                </a:lnTo>
                <a:lnTo>
                  <a:pt x="18" y="1046"/>
                </a:lnTo>
                <a:lnTo>
                  <a:pt x="25" y="1042"/>
                </a:lnTo>
                <a:lnTo>
                  <a:pt x="33" y="1037"/>
                </a:lnTo>
                <a:lnTo>
                  <a:pt x="42" y="1031"/>
                </a:lnTo>
                <a:lnTo>
                  <a:pt x="52" y="1025"/>
                </a:lnTo>
                <a:lnTo>
                  <a:pt x="63" y="1020"/>
                </a:lnTo>
                <a:lnTo>
                  <a:pt x="74" y="1013"/>
                </a:lnTo>
                <a:lnTo>
                  <a:pt x="87" y="1006"/>
                </a:lnTo>
                <a:lnTo>
                  <a:pt x="101" y="999"/>
                </a:lnTo>
                <a:lnTo>
                  <a:pt x="116" y="992"/>
                </a:lnTo>
                <a:lnTo>
                  <a:pt x="132" y="984"/>
                </a:lnTo>
                <a:lnTo>
                  <a:pt x="148" y="976"/>
                </a:lnTo>
                <a:lnTo>
                  <a:pt x="165" y="967"/>
                </a:lnTo>
                <a:lnTo>
                  <a:pt x="181" y="959"/>
                </a:lnTo>
                <a:lnTo>
                  <a:pt x="197" y="951"/>
                </a:lnTo>
                <a:lnTo>
                  <a:pt x="212" y="942"/>
                </a:lnTo>
                <a:lnTo>
                  <a:pt x="227" y="934"/>
                </a:lnTo>
                <a:lnTo>
                  <a:pt x="241" y="924"/>
                </a:lnTo>
                <a:lnTo>
                  <a:pt x="257" y="915"/>
                </a:lnTo>
                <a:lnTo>
                  <a:pt x="270" y="906"/>
                </a:lnTo>
                <a:lnTo>
                  <a:pt x="283" y="897"/>
                </a:lnTo>
                <a:lnTo>
                  <a:pt x="297" y="886"/>
                </a:lnTo>
                <a:lnTo>
                  <a:pt x="310" y="877"/>
                </a:lnTo>
                <a:lnTo>
                  <a:pt x="323" y="866"/>
                </a:lnTo>
                <a:lnTo>
                  <a:pt x="336" y="857"/>
                </a:lnTo>
                <a:lnTo>
                  <a:pt x="347" y="847"/>
                </a:lnTo>
                <a:lnTo>
                  <a:pt x="359" y="836"/>
                </a:lnTo>
                <a:lnTo>
                  <a:pt x="370" y="826"/>
                </a:lnTo>
                <a:lnTo>
                  <a:pt x="382" y="815"/>
                </a:lnTo>
                <a:lnTo>
                  <a:pt x="392" y="805"/>
                </a:lnTo>
                <a:lnTo>
                  <a:pt x="403" y="794"/>
                </a:lnTo>
                <a:lnTo>
                  <a:pt x="424" y="772"/>
                </a:lnTo>
                <a:lnTo>
                  <a:pt x="444" y="750"/>
                </a:lnTo>
                <a:lnTo>
                  <a:pt x="462" y="728"/>
                </a:lnTo>
                <a:lnTo>
                  <a:pt x="480" y="706"/>
                </a:lnTo>
                <a:lnTo>
                  <a:pt x="496" y="683"/>
                </a:lnTo>
                <a:lnTo>
                  <a:pt x="511" y="660"/>
                </a:lnTo>
                <a:lnTo>
                  <a:pt x="525" y="637"/>
                </a:lnTo>
                <a:lnTo>
                  <a:pt x="539" y="612"/>
                </a:lnTo>
                <a:lnTo>
                  <a:pt x="550" y="588"/>
                </a:lnTo>
                <a:lnTo>
                  <a:pt x="562" y="563"/>
                </a:lnTo>
                <a:lnTo>
                  <a:pt x="571" y="538"/>
                </a:lnTo>
                <a:lnTo>
                  <a:pt x="581" y="512"/>
                </a:lnTo>
                <a:lnTo>
                  <a:pt x="588" y="486"/>
                </a:lnTo>
                <a:lnTo>
                  <a:pt x="595" y="459"/>
                </a:lnTo>
                <a:lnTo>
                  <a:pt x="600" y="431"/>
                </a:lnTo>
                <a:lnTo>
                  <a:pt x="606" y="404"/>
                </a:lnTo>
                <a:lnTo>
                  <a:pt x="611" y="376"/>
                </a:lnTo>
                <a:lnTo>
                  <a:pt x="616" y="349"/>
                </a:lnTo>
                <a:lnTo>
                  <a:pt x="620" y="321"/>
                </a:lnTo>
                <a:lnTo>
                  <a:pt x="624" y="293"/>
                </a:lnTo>
                <a:lnTo>
                  <a:pt x="627" y="265"/>
                </a:lnTo>
                <a:lnTo>
                  <a:pt x="629" y="237"/>
                </a:lnTo>
                <a:lnTo>
                  <a:pt x="631" y="223"/>
                </a:lnTo>
                <a:lnTo>
                  <a:pt x="632" y="210"/>
                </a:lnTo>
                <a:lnTo>
                  <a:pt x="632" y="198"/>
                </a:lnTo>
                <a:lnTo>
                  <a:pt x="632" y="185"/>
                </a:lnTo>
                <a:lnTo>
                  <a:pt x="632" y="173"/>
                </a:lnTo>
                <a:lnTo>
                  <a:pt x="631" y="162"/>
                </a:lnTo>
                <a:lnTo>
                  <a:pt x="629" y="151"/>
                </a:lnTo>
                <a:lnTo>
                  <a:pt x="628" y="142"/>
                </a:lnTo>
                <a:lnTo>
                  <a:pt x="626" y="131"/>
                </a:lnTo>
                <a:lnTo>
                  <a:pt x="625" y="123"/>
                </a:lnTo>
                <a:lnTo>
                  <a:pt x="623" y="114"/>
                </a:lnTo>
                <a:lnTo>
                  <a:pt x="619" y="107"/>
                </a:lnTo>
                <a:lnTo>
                  <a:pt x="617" y="99"/>
                </a:lnTo>
                <a:lnTo>
                  <a:pt x="613" y="92"/>
                </a:lnTo>
                <a:lnTo>
                  <a:pt x="609" y="86"/>
                </a:lnTo>
                <a:lnTo>
                  <a:pt x="605" y="8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89" name="Freeform 43"/>
          <p:cNvSpPr/>
          <p:nvPr/>
        </p:nvSpPr>
        <p:spPr>
          <a:xfrm>
            <a:off x="2790825" y="3390900"/>
            <a:ext cx="385763" cy="21907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87" h="277">
                <a:moveTo>
                  <a:pt x="110" y="270"/>
                </a:moveTo>
                <a:lnTo>
                  <a:pt x="97" y="272"/>
                </a:lnTo>
                <a:lnTo>
                  <a:pt x="85" y="273"/>
                </a:lnTo>
                <a:lnTo>
                  <a:pt x="74" y="274"/>
                </a:lnTo>
                <a:lnTo>
                  <a:pt x="63" y="276"/>
                </a:lnTo>
                <a:lnTo>
                  <a:pt x="54" y="276"/>
                </a:lnTo>
                <a:lnTo>
                  <a:pt x="46" y="277"/>
                </a:lnTo>
                <a:lnTo>
                  <a:pt x="38" y="277"/>
                </a:lnTo>
                <a:lnTo>
                  <a:pt x="31" y="277"/>
                </a:lnTo>
                <a:lnTo>
                  <a:pt x="24" y="276"/>
                </a:lnTo>
                <a:lnTo>
                  <a:pt x="18" y="274"/>
                </a:lnTo>
                <a:lnTo>
                  <a:pt x="13" y="274"/>
                </a:lnTo>
                <a:lnTo>
                  <a:pt x="10" y="273"/>
                </a:lnTo>
                <a:lnTo>
                  <a:pt x="6" y="271"/>
                </a:lnTo>
                <a:lnTo>
                  <a:pt x="3" y="270"/>
                </a:lnTo>
                <a:lnTo>
                  <a:pt x="2" y="268"/>
                </a:lnTo>
                <a:lnTo>
                  <a:pt x="0" y="265"/>
                </a:lnTo>
                <a:lnTo>
                  <a:pt x="0" y="263"/>
                </a:lnTo>
                <a:lnTo>
                  <a:pt x="2" y="259"/>
                </a:lnTo>
                <a:lnTo>
                  <a:pt x="4" y="257"/>
                </a:lnTo>
                <a:lnTo>
                  <a:pt x="6" y="254"/>
                </a:lnTo>
                <a:lnTo>
                  <a:pt x="11" y="250"/>
                </a:lnTo>
                <a:lnTo>
                  <a:pt x="16" y="247"/>
                </a:lnTo>
                <a:lnTo>
                  <a:pt x="21" y="242"/>
                </a:lnTo>
                <a:lnTo>
                  <a:pt x="28" y="238"/>
                </a:lnTo>
                <a:lnTo>
                  <a:pt x="37" y="234"/>
                </a:lnTo>
                <a:lnTo>
                  <a:pt x="45" y="229"/>
                </a:lnTo>
                <a:lnTo>
                  <a:pt x="55" y="225"/>
                </a:lnTo>
                <a:lnTo>
                  <a:pt x="66" y="220"/>
                </a:lnTo>
                <a:lnTo>
                  <a:pt x="77" y="214"/>
                </a:lnTo>
                <a:lnTo>
                  <a:pt x="90" y="208"/>
                </a:lnTo>
                <a:lnTo>
                  <a:pt x="104" y="202"/>
                </a:lnTo>
                <a:lnTo>
                  <a:pt x="119" y="197"/>
                </a:lnTo>
                <a:lnTo>
                  <a:pt x="134" y="191"/>
                </a:lnTo>
                <a:lnTo>
                  <a:pt x="148" y="185"/>
                </a:lnTo>
                <a:lnTo>
                  <a:pt x="162" y="179"/>
                </a:lnTo>
                <a:lnTo>
                  <a:pt x="176" y="173"/>
                </a:lnTo>
                <a:lnTo>
                  <a:pt x="188" y="168"/>
                </a:lnTo>
                <a:lnTo>
                  <a:pt x="199" y="162"/>
                </a:lnTo>
                <a:lnTo>
                  <a:pt x="211" y="157"/>
                </a:lnTo>
                <a:lnTo>
                  <a:pt x="221" y="151"/>
                </a:lnTo>
                <a:lnTo>
                  <a:pt x="231" y="147"/>
                </a:lnTo>
                <a:lnTo>
                  <a:pt x="240" y="141"/>
                </a:lnTo>
                <a:lnTo>
                  <a:pt x="249" y="136"/>
                </a:lnTo>
                <a:lnTo>
                  <a:pt x="256" y="132"/>
                </a:lnTo>
                <a:lnTo>
                  <a:pt x="264" y="127"/>
                </a:lnTo>
                <a:lnTo>
                  <a:pt x="270" y="122"/>
                </a:lnTo>
                <a:lnTo>
                  <a:pt x="276" y="118"/>
                </a:lnTo>
                <a:lnTo>
                  <a:pt x="282" y="113"/>
                </a:lnTo>
                <a:lnTo>
                  <a:pt x="286" y="108"/>
                </a:lnTo>
                <a:lnTo>
                  <a:pt x="291" y="104"/>
                </a:lnTo>
                <a:lnTo>
                  <a:pt x="294" y="100"/>
                </a:lnTo>
                <a:lnTo>
                  <a:pt x="298" y="96"/>
                </a:lnTo>
                <a:lnTo>
                  <a:pt x="300" y="91"/>
                </a:lnTo>
                <a:lnTo>
                  <a:pt x="303" y="86"/>
                </a:lnTo>
                <a:lnTo>
                  <a:pt x="305" y="82"/>
                </a:lnTo>
                <a:lnTo>
                  <a:pt x="307" y="77"/>
                </a:lnTo>
                <a:lnTo>
                  <a:pt x="308" y="72"/>
                </a:lnTo>
                <a:lnTo>
                  <a:pt x="310" y="68"/>
                </a:lnTo>
                <a:lnTo>
                  <a:pt x="310" y="63"/>
                </a:lnTo>
                <a:lnTo>
                  <a:pt x="310" y="59"/>
                </a:lnTo>
                <a:lnTo>
                  <a:pt x="310" y="54"/>
                </a:lnTo>
                <a:lnTo>
                  <a:pt x="308" y="49"/>
                </a:lnTo>
                <a:lnTo>
                  <a:pt x="307" y="43"/>
                </a:lnTo>
                <a:lnTo>
                  <a:pt x="306" y="39"/>
                </a:lnTo>
                <a:lnTo>
                  <a:pt x="305" y="34"/>
                </a:lnTo>
                <a:lnTo>
                  <a:pt x="303" y="29"/>
                </a:lnTo>
                <a:lnTo>
                  <a:pt x="303" y="26"/>
                </a:lnTo>
                <a:lnTo>
                  <a:pt x="301" y="23"/>
                </a:lnTo>
                <a:lnTo>
                  <a:pt x="301" y="19"/>
                </a:lnTo>
                <a:lnTo>
                  <a:pt x="303" y="16"/>
                </a:lnTo>
                <a:lnTo>
                  <a:pt x="303" y="12"/>
                </a:lnTo>
                <a:lnTo>
                  <a:pt x="305" y="10"/>
                </a:lnTo>
                <a:lnTo>
                  <a:pt x="306" y="7"/>
                </a:lnTo>
                <a:lnTo>
                  <a:pt x="308" y="6"/>
                </a:lnTo>
                <a:lnTo>
                  <a:pt x="311" y="4"/>
                </a:lnTo>
                <a:lnTo>
                  <a:pt x="314" y="3"/>
                </a:lnTo>
                <a:lnTo>
                  <a:pt x="318" y="2"/>
                </a:lnTo>
                <a:lnTo>
                  <a:pt x="321" y="2"/>
                </a:lnTo>
                <a:lnTo>
                  <a:pt x="326" y="0"/>
                </a:lnTo>
                <a:lnTo>
                  <a:pt x="330" y="0"/>
                </a:lnTo>
                <a:lnTo>
                  <a:pt x="335" y="0"/>
                </a:lnTo>
                <a:lnTo>
                  <a:pt x="341" y="2"/>
                </a:lnTo>
                <a:lnTo>
                  <a:pt x="347" y="3"/>
                </a:lnTo>
                <a:lnTo>
                  <a:pt x="353" y="4"/>
                </a:lnTo>
                <a:lnTo>
                  <a:pt x="358" y="6"/>
                </a:lnTo>
                <a:lnTo>
                  <a:pt x="364" y="9"/>
                </a:lnTo>
                <a:lnTo>
                  <a:pt x="371" y="12"/>
                </a:lnTo>
                <a:lnTo>
                  <a:pt x="378" y="16"/>
                </a:lnTo>
                <a:lnTo>
                  <a:pt x="384" y="19"/>
                </a:lnTo>
                <a:lnTo>
                  <a:pt x="392" y="24"/>
                </a:lnTo>
                <a:lnTo>
                  <a:pt x="399" y="28"/>
                </a:lnTo>
                <a:lnTo>
                  <a:pt x="406" y="33"/>
                </a:lnTo>
                <a:lnTo>
                  <a:pt x="414" y="39"/>
                </a:lnTo>
                <a:lnTo>
                  <a:pt x="422" y="45"/>
                </a:lnTo>
                <a:lnTo>
                  <a:pt x="430" y="52"/>
                </a:lnTo>
                <a:lnTo>
                  <a:pt x="439" y="59"/>
                </a:lnTo>
                <a:lnTo>
                  <a:pt x="447" y="65"/>
                </a:lnTo>
                <a:lnTo>
                  <a:pt x="455" y="74"/>
                </a:lnTo>
                <a:lnTo>
                  <a:pt x="461" y="81"/>
                </a:lnTo>
                <a:lnTo>
                  <a:pt x="468" y="88"/>
                </a:lnTo>
                <a:lnTo>
                  <a:pt x="472" y="93"/>
                </a:lnTo>
                <a:lnTo>
                  <a:pt x="477" y="100"/>
                </a:lnTo>
                <a:lnTo>
                  <a:pt x="480" y="107"/>
                </a:lnTo>
                <a:lnTo>
                  <a:pt x="483" y="113"/>
                </a:lnTo>
                <a:lnTo>
                  <a:pt x="485" y="119"/>
                </a:lnTo>
                <a:lnTo>
                  <a:pt x="486" y="125"/>
                </a:lnTo>
                <a:lnTo>
                  <a:pt x="487" y="131"/>
                </a:lnTo>
                <a:lnTo>
                  <a:pt x="487" y="136"/>
                </a:lnTo>
                <a:lnTo>
                  <a:pt x="486" y="142"/>
                </a:lnTo>
                <a:lnTo>
                  <a:pt x="484" y="147"/>
                </a:lnTo>
                <a:lnTo>
                  <a:pt x="481" y="153"/>
                </a:lnTo>
                <a:lnTo>
                  <a:pt x="478" y="157"/>
                </a:lnTo>
                <a:lnTo>
                  <a:pt x="475" y="162"/>
                </a:lnTo>
                <a:lnTo>
                  <a:pt x="469" y="167"/>
                </a:lnTo>
                <a:lnTo>
                  <a:pt x="464" y="172"/>
                </a:lnTo>
                <a:lnTo>
                  <a:pt x="458" y="177"/>
                </a:lnTo>
                <a:lnTo>
                  <a:pt x="451" y="180"/>
                </a:lnTo>
                <a:lnTo>
                  <a:pt x="443" y="185"/>
                </a:lnTo>
                <a:lnTo>
                  <a:pt x="435" y="190"/>
                </a:lnTo>
                <a:lnTo>
                  <a:pt x="427" y="194"/>
                </a:lnTo>
                <a:lnTo>
                  <a:pt x="416" y="198"/>
                </a:lnTo>
                <a:lnTo>
                  <a:pt x="407" y="202"/>
                </a:lnTo>
                <a:lnTo>
                  <a:pt x="396" y="206"/>
                </a:lnTo>
                <a:lnTo>
                  <a:pt x="384" y="211"/>
                </a:lnTo>
                <a:lnTo>
                  <a:pt x="372" y="214"/>
                </a:lnTo>
                <a:lnTo>
                  <a:pt x="358" y="219"/>
                </a:lnTo>
                <a:lnTo>
                  <a:pt x="344" y="222"/>
                </a:lnTo>
                <a:lnTo>
                  <a:pt x="330" y="226"/>
                </a:lnTo>
                <a:lnTo>
                  <a:pt x="301" y="233"/>
                </a:lnTo>
                <a:lnTo>
                  <a:pt x="272" y="240"/>
                </a:lnTo>
                <a:lnTo>
                  <a:pt x="244" y="245"/>
                </a:lnTo>
                <a:lnTo>
                  <a:pt x="217" y="251"/>
                </a:lnTo>
                <a:lnTo>
                  <a:pt x="189" y="257"/>
                </a:lnTo>
                <a:lnTo>
                  <a:pt x="162" y="262"/>
                </a:lnTo>
                <a:lnTo>
                  <a:pt x="135" y="266"/>
                </a:lnTo>
                <a:lnTo>
                  <a:pt x="110" y="27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0" name="Freeform 44"/>
          <p:cNvSpPr/>
          <p:nvPr/>
        </p:nvSpPr>
        <p:spPr>
          <a:xfrm>
            <a:off x="2795588" y="3116263"/>
            <a:ext cx="334962" cy="188912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23" h="236">
                <a:moveTo>
                  <a:pt x="270" y="30"/>
                </a:moveTo>
                <a:lnTo>
                  <a:pt x="284" y="33"/>
                </a:lnTo>
                <a:lnTo>
                  <a:pt x="297" y="37"/>
                </a:lnTo>
                <a:lnTo>
                  <a:pt x="309" y="41"/>
                </a:lnTo>
                <a:lnTo>
                  <a:pt x="321" y="45"/>
                </a:lnTo>
                <a:lnTo>
                  <a:pt x="331" y="48"/>
                </a:lnTo>
                <a:lnTo>
                  <a:pt x="342" y="53"/>
                </a:lnTo>
                <a:lnTo>
                  <a:pt x="351" y="57"/>
                </a:lnTo>
                <a:lnTo>
                  <a:pt x="359" y="60"/>
                </a:lnTo>
                <a:lnTo>
                  <a:pt x="367" y="65"/>
                </a:lnTo>
                <a:lnTo>
                  <a:pt x="374" y="68"/>
                </a:lnTo>
                <a:lnTo>
                  <a:pt x="381" y="73"/>
                </a:lnTo>
                <a:lnTo>
                  <a:pt x="387" y="76"/>
                </a:lnTo>
                <a:lnTo>
                  <a:pt x="393" y="81"/>
                </a:lnTo>
                <a:lnTo>
                  <a:pt x="396" y="86"/>
                </a:lnTo>
                <a:lnTo>
                  <a:pt x="400" y="89"/>
                </a:lnTo>
                <a:lnTo>
                  <a:pt x="403" y="94"/>
                </a:lnTo>
                <a:lnTo>
                  <a:pt x="408" y="103"/>
                </a:lnTo>
                <a:lnTo>
                  <a:pt x="412" y="112"/>
                </a:lnTo>
                <a:lnTo>
                  <a:pt x="415" y="123"/>
                </a:lnTo>
                <a:lnTo>
                  <a:pt x="419" y="133"/>
                </a:lnTo>
                <a:lnTo>
                  <a:pt x="421" y="145"/>
                </a:lnTo>
                <a:lnTo>
                  <a:pt x="422" y="156"/>
                </a:lnTo>
                <a:lnTo>
                  <a:pt x="423" y="169"/>
                </a:lnTo>
                <a:lnTo>
                  <a:pt x="423" y="182"/>
                </a:lnTo>
                <a:lnTo>
                  <a:pt x="423" y="189"/>
                </a:lnTo>
                <a:lnTo>
                  <a:pt x="423" y="195"/>
                </a:lnTo>
                <a:lnTo>
                  <a:pt x="422" y="200"/>
                </a:lnTo>
                <a:lnTo>
                  <a:pt x="421" y="205"/>
                </a:lnTo>
                <a:lnTo>
                  <a:pt x="420" y="211"/>
                </a:lnTo>
                <a:lnTo>
                  <a:pt x="419" y="216"/>
                </a:lnTo>
                <a:lnTo>
                  <a:pt x="417" y="219"/>
                </a:lnTo>
                <a:lnTo>
                  <a:pt x="415" y="223"/>
                </a:lnTo>
                <a:lnTo>
                  <a:pt x="414" y="226"/>
                </a:lnTo>
                <a:lnTo>
                  <a:pt x="412" y="228"/>
                </a:lnTo>
                <a:lnTo>
                  <a:pt x="409" y="231"/>
                </a:lnTo>
                <a:lnTo>
                  <a:pt x="406" y="233"/>
                </a:lnTo>
                <a:lnTo>
                  <a:pt x="403" y="234"/>
                </a:lnTo>
                <a:lnTo>
                  <a:pt x="400" y="235"/>
                </a:lnTo>
                <a:lnTo>
                  <a:pt x="396" y="236"/>
                </a:lnTo>
                <a:lnTo>
                  <a:pt x="393" y="236"/>
                </a:lnTo>
                <a:lnTo>
                  <a:pt x="391" y="236"/>
                </a:lnTo>
                <a:lnTo>
                  <a:pt x="388" y="236"/>
                </a:lnTo>
                <a:lnTo>
                  <a:pt x="386" y="235"/>
                </a:lnTo>
                <a:lnTo>
                  <a:pt x="384" y="235"/>
                </a:lnTo>
                <a:lnTo>
                  <a:pt x="380" y="234"/>
                </a:lnTo>
                <a:lnTo>
                  <a:pt x="377" y="233"/>
                </a:lnTo>
                <a:lnTo>
                  <a:pt x="373" y="232"/>
                </a:lnTo>
                <a:lnTo>
                  <a:pt x="369" y="230"/>
                </a:lnTo>
                <a:lnTo>
                  <a:pt x="364" y="228"/>
                </a:lnTo>
                <a:lnTo>
                  <a:pt x="359" y="226"/>
                </a:lnTo>
                <a:lnTo>
                  <a:pt x="355" y="224"/>
                </a:lnTo>
                <a:lnTo>
                  <a:pt x="350" y="221"/>
                </a:lnTo>
                <a:lnTo>
                  <a:pt x="344" y="219"/>
                </a:lnTo>
                <a:lnTo>
                  <a:pt x="338" y="217"/>
                </a:lnTo>
                <a:lnTo>
                  <a:pt x="333" y="213"/>
                </a:lnTo>
                <a:lnTo>
                  <a:pt x="326" y="211"/>
                </a:lnTo>
                <a:lnTo>
                  <a:pt x="319" y="207"/>
                </a:lnTo>
                <a:lnTo>
                  <a:pt x="312" y="204"/>
                </a:lnTo>
                <a:lnTo>
                  <a:pt x="305" y="200"/>
                </a:lnTo>
                <a:lnTo>
                  <a:pt x="297" y="196"/>
                </a:lnTo>
                <a:lnTo>
                  <a:pt x="288" y="192"/>
                </a:lnTo>
                <a:lnTo>
                  <a:pt x="280" y="188"/>
                </a:lnTo>
                <a:lnTo>
                  <a:pt x="272" y="183"/>
                </a:lnTo>
                <a:lnTo>
                  <a:pt x="263" y="178"/>
                </a:lnTo>
                <a:lnTo>
                  <a:pt x="254" y="174"/>
                </a:lnTo>
                <a:lnTo>
                  <a:pt x="244" y="168"/>
                </a:lnTo>
                <a:lnTo>
                  <a:pt x="235" y="163"/>
                </a:lnTo>
                <a:lnTo>
                  <a:pt x="225" y="158"/>
                </a:lnTo>
                <a:lnTo>
                  <a:pt x="214" y="152"/>
                </a:lnTo>
                <a:lnTo>
                  <a:pt x="204" y="146"/>
                </a:lnTo>
                <a:lnTo>
                  <a:pt x="193" y="139"/>
                </a:lnTo>
                <a:lnTo>
                  <a:pt x="182" y="133"/>
                </a:lnTo>
                <a:lnTo>
                  <a:pt x="170" y="126"/>
                </a:lnTo>
                <a:lnTo>
                  <a:pt x="159" y="120"/>
                </a:lnTo>
                <a:lnTo>
                  <a:pt x="149" y="115"/>
                </a:lnTo>
                <a:lnTo>
                  <a:pt x="139" y="109"/>
                </a:lnTo>
                <a:lnTo>
                  <a:pt x="129" y="103"/>
                </a:lnTo>
                <a:lnTo>
                  <a:pt x="120" y="97"/>
                </a:lnTo>
                <a:lnTo>
                  <a:pt x="111" y="91"/>
                </a:lnTo>
                <a:lnTo>
                  <a:pt x="103" y="87"/>
                </a:lnTo>
                <a:lnTo>
                  <a:pt x="94" y="82"/>
                </a:lnTo>
                <a:lnTo>
                  <a:pt x="86" y="77"/>
                </a:lnTo>
                <a:lnTo>
                  <a:pt x="78" y="73"/>
                </a:lnTo>
                <a:lnTo>
                  <a:pt x="71" y="68"/>
                </a:lnTo>
                <a:lnTo>
                  <a:pt x="64" y="63"/>
                </a:lnTo>
                <a:lnTo>
                  <a:pt x="57" y="60"/>
                </a:lnTo>
                <a:lnTo>
                  <a:pt x="51" y="55"/>
                </a:lnTo>
                <a:lnTo>
                  <a:pt x="46" y="52"/>
                </a:lnTo>
                <a:lnTo>
                  <a:pt x="40" y="48"/>
                </a:lnTo>
                <a:lnTo>
                  <a:pt x="35" y="45"/>
                </a:lnTo>
                <a:lnTo>
                  <a:pt x="31" y="41"/>
                </a:lnTo>
                <a:lnTo>
                  <a:pt x="26" y="38"/>
                </a:lnTo>
                <a:lnTo>
                  <a:pt x="21" y="36"/>
                </a:lnTo>
                <a:lnTo>
                  <a:pt x="18" y="33"/>
                </a:lnTo>
                <a:lnTo>
                  <a:pt x="14" y="30"/>
                </a:lnTo>
                <a:lnTo>
                  <a:pt x="12" y="27"/>
                </a:lnTo>
                <a:lnTo>
                  <a:pt x="8" y="25"/>
                </a:lnTo>
                <a:lnTo>
                  <a:pt x="7" y="24"/>
                </a:lnTo>
                <a:lnTo>
                  <a:pt x="5" y="22"/>
                </a:lnTo>
                <a:lnTo>
                  <a:pt x="3" y="21"/>
                </a:lnTo>
                <a:lnTo>
                  <a:pt x="1" y="18"/>
                </a:lnTo>
                <a:lnTo>
                  <a:pt x="1" y="17"/>
                </a:lnTo>
                <a:lnTo>
                  <a:pt x="0" y="16"/>
                </a:lnTo>
                <a:lnTo>
                  <a:pt x="0" y="15"/>
                </a:lnTo>
                <a:lnTo>
                  <a:pt x="0" y="14"/>
                </a:lnTo>
                <a:lnTo>
                  <a:pt x="1" y="11"/>
                </a:lnTo>
                <a:lnTo>
                  <a:pt x="3" y="10"/>
                </a:lnTo>
                <a:lnTo>
                  <a:pt x="5" y="9"/>
                </a:lnTo>
                <a:lnTo>
                  <a:pt x="7" y="7"/>
                </a:lnTo>
                <a:lnTo>
                  <a:pt x="11" y="5"/>
                </a:lnTo>
                <a:lnTo>
                  <a:pt x="15" y="4"/>
                </a:lnTo>
                <a:lnTo>
                  <a:pt x="20" y="4"/>
                </a:lnTo>
                <a:lnTo>
                  <a:pt x="25" y="3"/>
                </a:lnTo>
                <a:lnTo>
                  <a:pt x="31" y="2"/>
                </a:lnTo>
                <a:lnTo>
                  <a:pt x="37" y="1"/>
                </a:lnTo>
                <a:lnTo>
                  <a:pt x="44" y="1"/>
                </a:lnTo>
                <a:lnTo>
                  <a:pt x="51" y="1"/>
                </a:lnTo>
                <a:lnTo>
                  <a:pt x="60" y="0"/>
                </a:lnTo>
                <a:lnTo>
                  <a:pt x="69" y="0"/>
                </a:lnTo>
                <a:lnTo>
                  <a:pt x="78" y="0"/>
                </a:lnTo>
                <a:lnTo>
                  <a:pt x="99" y="0"/>
                </a:lnTo>
                <a:lnTo>
                  <a:pt x="120" y="2"/>
                </a:lnTo>
                <a:lnTo>
                  <a:pt x="143" y="4"/>
                </a:lnTo>
                <a:lnTo>
                  <a:pt x="166" y="8"/>
                </a:lnTo>
                <a:lnTo>
                  <a:pt x="191" y="11"/>
                </a:lnTo>
                <a:lnTo>
                  <a:pt x="216" y="17"/>
                </a:lnTo>
                <a:lnTo>
                  <a:pt x="242" y="23"/>
                </a:lnTo>
                <a:lnTo>
                  <a:pt x="270" y="3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1" name="Freeform 45"/>
          <p:cNvSpPr/>
          <p:nvPr/>
        </p:nvSpPr>
        <p:spPr>
          <a:xfrm>
            <a:off x="2840038" y="2794000"/>
            <a:ext cx="361950" cy="227013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57" h="287">
                <a:moveTo>
                  <a:pt x="1" y="280"/>
                </a:moveTo>
                <a:lnTo>
                  <a:pt x="0" y="278"/>
                </a:lnTo>
                <a:lnTo>
                  <a:pt x="0" y="275"/>
                </a:lnTo>
                <a:lnTo>
                  <a:pt x="1" y="272"/>
                </a:lnTo>
                <a:lnTo>
                  <a:pt x="3" y="269"/>
                </a:lnTo>
                <a:lnTo>
                  <a:pt x="5" y="267"/>
                </a:lnTo>
                <a:lnTo>
                  <a:pt x="7" y="264"/>
                </a:lnTo>
                <a:lnTo>
                  <a:pt x="11" y="260"/>
                </a:lnTo>
                <a:lnTo>
                  <a:pt x="14" y="257"/>
                </a:lnTo>
                <a:lnTo>
                  <a:pt x="19" y="253"/>
                </a:lnTo>
                <a:lnTo>
                  <a:pt x="25" y="250"/>
                </a:lnTo>
                <a:lnTo>
                  <a:pt x="30" y="246"/>
                </a:lnTo>
                <a:lnTo>
                  <a:pt x="37" y="243"/>
                </a:lnTo>
                <a:lnTo>
                  <a:pt x="44" y="239"/>
                </a:lnTo>
                <a:lnTo>
                  <a:pt x="53" y="235"/>
                </a:lnTo>
                <a:lnTo>
                  <a:pt x="62" y="231"/>
                </a:lnTo>
                <a:lnTo>
                  <a:pt x="71" y="226"/>
                </a:lnTo>
                <a:lnTo>
                  <a:pt x="91" y="217"/>
                </a:lnTo>
                <a:lnTo>
                  <a:pt x="111" y="208"/>
                </a:lnTo>
                <a:lnTo>
                  <a:pt x="130" y="197"/>
                </a:lnTo>
                <a:lnTo>
                  <a:pt x="150" y="186"/>
                </a:lnTo>
                <a:lnTo>
                  <a:pt x="169" y="173"/>
                </a:lnTo>
                <a:lnTo>
                  <a:pt x="188" y="160"/>
                </a:lnTo>
                <a:lnTo>
                  <a:pt x="208" y="146"/>
                </a:lnTo>
                <a:lnTo>
                  <a:pt x="228" y="132"/>
                </a:lnTo>
                <a:lnTo>
                  <a:pt x="237" y="125"/>
                </a:lnTo>
                <a:lnTo>
                  <a:pt x="247" y="118"/>
                </a:lnTo>
                <a:lnTo>
                  <a:pt x="255" y="112"/>
                </a:lnTo>
                <a:lnTo>
                  <a:pt x="262" y="105"/>
                </a:lnTo>
                <a:lnTo>
                  <a:pt x="269" y="98"/>
                </a:lnTo>
                <a:lnTo>
                  <a:pt x="274" y="92"/>
                </a:lnTo>
                <a:lnTo>
                  <a:pt x="280" y="86"/>
                </a:lnTo>
                <a:lnTo>
                  <a:pt x="285" y="80"/>
                </a:lnTo>
                <a:lnTo>
                  <a:pt x="288" y="74"/>
                </a:lnTo>
                <a:lnTo>
                  <a:pt x="292" y="69"/>
                </a:lnTo>
                <a:lnTo>
                  <a:pt x="294" y="64"/>
                </a:lnTo>
                <a:lnTo>
                  <a:pt x="297" y="58"/>
                </a:lnTo>
                <a:lnTo>
                  <a:pt x="298" y="53"/>
                </a:lnTo>
                <a:lnTo>
                  <a:pt x="298" y="49"/>
                </a:lnTo>
                <a:lnTo>
                  <a:pt x="298" y="44"/>
                </a:lnTo>
                <a:lnTo>
                  <a:pt x="297" y="40"/>
                </a:lnTo>
                <a:lnTo>
                  <a:pt x="295" y="31"/>
                </a:lnTo>
                <a:lnTo>
                  <a:pt x="294" y="24"/>
                </a:lnTo>
                <a:lnTo>
                  <a:pt x="294" y="21"/>
                </a:lnTo>
                <a:lnTo>
                  <a:pt x="295" y="17"/>
                </a:lnTo>
                <a:lnTo>
                  <a:pt x="295" y="15"/>
                </a:lnTo>
                <a:lnTo>
                  <a:pt x="297" y="13"/>
                </a:lnTo>
                <a:lnTo>
                  <a:pt x="298" y="10"/>
                </a:lnTo>
                <a:lnTo>
                  <a:pt x="300" y="8"/>
                </a:lnTo>
                <a:lnTo>
                  <a:pt x="302" y="6"/>
                </a:lnTo>
                <a:lnTo>
                  <a:pt x="303" y="5"/>
                </a:lnTo>
                <a:lnTo>
                  <a:pt x="307" y="4"/>
                </a:lnTo>
                <a:lnTo>
                  <a:pt x="309" y="2"/>
                </a:lnTo>
                <a:lnTo>
                  <a:pt x="313" y="1"/>
                </a:lnTo>
                <a:lnTo>
                  <a:pt x="316" y="0"/>
                </a:lnTo>
                <a:lnTo>
                  <a:pt x="320" y="0"/>
                </a:lnTo>
                <a:lnTo>
                  <a:pt x="324" y="0"/>
                </a:lnTo>
                <a:lnTo>
                  <a:pt x="329" y="0"/>
                </a:lnTo>
                <a:lnTo>
                  <a:pt x="334" y="2"/>
                </a:lnTo>
                <a:lnTo>
                  <a:pt x="339" y="4"/>
                </a:lnTo>
                <a:lnTo>
                  <a:pt x="345" y="6"/>
                </a:lnTo>
                <a:lnTo>
                  <a:pt x="351" y="9"/>
                </a:lnTo>
                <a:lnTo>
                  <a:pt x="357" y="13"/>
                </a:lnTo>
                <a:lnTo>
                  <a:pt x="364" y="16"/>
                </a:lnTo>
                <a:lnTo>
                  <a:pt x="371" y="21"/>
                </a:lnTo>
                <a:lnTo>
                  <a:pt x="378" y="26"/>
                </a:lnTo>
                <a:lnTo>
                  <a:pt x="386" y="31"/>
                </a:lnTo>
                <a:lnTo>
                  <a:pt x="394" y="37"/>
                </a:lnTo>
                <a:lnTo>
                  <a:pt x="402" y="44"/>
                </a:lnTo>
                <a:lnTo>
                  <a:pt x="410" y="51"/>
                </a:lnTo>
                <a:lnTo>
                  <a:pt x="420" y="59"/>
                </a:lnTo>
                <a:lnTo>
                  <a:pt x="424" y="63"/>
                </a:lnTo>
                <a:lnTo>
                  <a:pt x="429" y="67"/>
                </a:lnTo>
                <a:lnTo>
                  <a:pt x="432" y="71"/>
                </a:lnTo>
                <a:lnTo>
                  <a:pt x="436" y="76"/>
                </a:lnTo>
                <a:lnTo>
                  <a:pt x="439" y="79"/>
                </a:lnTo>
                <a:lnTo>
                  <a:pt x="443" y="82"/>
                </a:lnTo>
                <a:lnTo>
                  <a:pt x="445" y="86"/>
                </a:lnTo>
                <a:lnTo>
                  <a:pt x="448" y="91"/>
                </a:lnTo>
                <a:lnTo>
                  <a:pt x="450" y="94"/>
                </a:lnTo>
                <a:lnTo>
                  <a:pt x="452" y="98"/>
                </a:lnTo>
                <a:lnTo>
                  <a:pt x="453" y="101"/>
                </a:lnTo>
                <a:lnTo>
                  <a:pt x="455" y="105"/>
                </a:lnTo>
                <a:lnTo>
                  <a:pt x="456" y="108"/>
                </a:lnTo>
                <a:lnTo>
                  <a:pt x="457" y="112"/>
                </a:lnTo>
                <a:lnTo>
                  <a:pt x="457" y="115"/>
                </a:lnTo>
                <a:lnTo>
                  <a:pt x="457" y="118"/>
                </a:lnTo>
                <a:lnTo>
                  <a:pt x="457" y="122"/>
                </a:lnTo>
                <a:lnTo>
                  <a:pt x="457" y="125"/>
                </a:lnTo>
                <a:lnTo>
                  <a:pt x="456" y="129"/>
                </a:lnTo>
                <a:lnTo>
                  <a:pt x="455" y="131"/>
                </a:lnTo>
                <a:lnTo>
                  <a:pt x="453" y="135"/>
                </a:lnTo>
                <a:lnTo>
                  <a:pt x="452" y="138"/>
                </a:lnTo>
                <a:lnTo>
                  <a:pt x="450" y="142"/>
                </a:lnTo>
                <a:lnTo>
                  <a:pt x="448" y="144"/>
                </a:lnTo>
                <a:lnTo>
                  <a:pt x="445" y="148"/>
                </a:lnTo>
                <a:lnTo>
                  <a:pt x="443" y="150"/>
                </a:lnTo>
                <a:lnTo>
                  <a:pt x="439" y="153"/>
                </a:lnTo>
                <a:lnTo>
                  <a:pt x="436" y="156"/>
                </a:lnTo>
                <a:lnTo>
                  <a:pt x="432" y="159"/>
                </a:lnTo>
                <a:lnTo>
                  <a:pt x="429" y="161"/>
                </a:lnTo>
                <a:lnTo>
                  <a:pt x="424" y="165"/>
                </a:lnTo>
                <a:lnTo>
                  <a:pt x="420" y="167"/>
                </a:lnTo>
                <a:lnTo>
                  <a:pt x="410" y="173"/>
                </a:lnTo>
                <a:lnTo>
                  <a:pt x="400" y="178"/>
                </a:lnTo>
                <a:lnTo>
                  <a:pt x="389" y="184"/>
                </a:lnTo>
                <a:lnTo>
                  <a:pt x="377" y="189"/>
                </a:lnTo>
                <a:lnTo>
                  <a:pt x="365" y="195"/>
                </a:lnTo>
                <a:lnTo>
                  <a:pt x="351" y="200"/>
                </a:lnTo>
                <a:lnTo>
                  <a:pt x="337" y="206"/>
                </a:lnTo>
                <a:lnTo>
                  <a:pt x="323" y="211"/>
                </a:lnTo>
                <a:lnTo>
                  <a:pt x="308" y="217"/>
                </a:lnTo>
                <a:lnTo>
                  <a:pt x="292" y="223"/>
                </a:lnTo>
                <a:lnTo>
                  <a:pt x="274" y="228"/>
                </a:lnTo>
                <a:lnTo>
                  <a:pt x="257" y="233"/>
                </a:lnTo>
                <a:lnTo>
                  <a:pt x="238" y="239"/>
                </a:lnTo>
                <a:lnTo>
                  <a:pt x="220" y="245"/>
                </a:lnTo>
                <a:lnTo>
                  <a:pt x="200" y="250"/>
                </a:lnTo>
                <a:lnTo>
                  <a:pt x="179" y="255"/>
                </a:lnTo>
                <a:lnTo>
                  <a:pt x="169" y="258"/>
                </a:lnTo>
                <a:lnTo>
                  <a:pt x="159" y="261"/>
                </a:lnTo>
                <a:lnTo>
                  <a:pt x="149" y="264"/>
                </a:lnTo>
                <a:lnTo>
                  <a:pt x="140" y="266"/>
                </a:lnTo>
                <a:lnTo>
                  <a:pt x="130" y="268"/>
                </a:lnTo>
                <a:lnTo>
                  <a:pt x="122" y="271"/>
                </a:lnTo>
                <a:lnTo>
                  <a:pt x="113" y="272"/>
                </a:lnTo>
                <a:lnTo>
                  <a:pt x="105" y="274"/>
                </a:lnTo>
                <a:lnTo>
                  <a:pt x="98" y="275"/>
                </a:lnTo>
                <a:lnTo>
                  <a:pt x="90" y="278"/>
                </a:lnTo>
                <a:lnTo>
                  <a:pt x="83" y="279"/>
                </a:lnTo>
                <a:lnTo>
                  <a:pt x="76" y="280"/>
                </a:lnTo>
                <a:lnTo>
                  <a:pt x="69" y="281"/>
                </a:lnTo>
                <a:lnTo>
                  <a:pt x="63" y="282"/>
                </a:lnTo>
                <a:lnTo>
                  <a:pt x="57" y="283"/>
                </a:lnTo>
                <a:lnTo>
                  <a:pt x="51" y="285"/>
                </a:lnTo>
                <a:lnTo>
                  <a:pt x="46" y="285"/>
                </a:lnTo>
                <a:lnTo>
                  <a:pt x="41" y="286"/>
                </a:lnTo>
                <a:lnTo>
                  <a:pt x="36" y="286"/>
                </a:lnTo>
                <a:lnTo>
                  <a:pt x="32" y="287"/>
                </a:lnTo>
                <a:lnTo>
                  <a:pt x="27" y="287"/>
                </a:lnTo>
                <a:lnTo>
                  <a:pt x="23" y="287"/>
                </a:lnTo>
                <a:lnTo>
                  <a:pt x="20" y="287"/>
                </a:lnTo>
                <a:lnTo>
                  <a:pt x="16" y="286"/>
                </a:lnTo>
                <a:lnTo>
                  <a:pt x="13" y="286"/>
                </a:lnTo>
                <a:lnTo>
                  <a:pt x="11" y="286"/>
                </a:lnTo>
                <a:lnTo>
                  <a:pt x="8" y="285"/>
                </a:lnTo>
                <a:lnTo>
                  <a:pt x="6" y="285"/>
                </a:lnTo>
                <a:lnTo>
                  <a:pt x="5" y="283"/>
                </a:lnTo>
                <a:lnTo>
                  <a:pt x="4" y="282"/>
                </a:lnTo>
                <a:lnTo>
                  <a:pt x="3" y="281"/>
                </a:lnTo>
                <a:lnTo>
                  <a:pt x="1" y="28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2" name="Freeform 46"/>
          <p:cNvSpPr/>
          <p:nvPr/>
        </p:nvSpPr>
        <p:spPr>
          <a:xfrm>
            <a:off x="2357438" y="2925763"/>
            <a:ext cx="155575" cy="1905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96" h="242">
                <a:moveTo>
                  <a:pt x="44" y="1"/>
                </a:moveTo>
                <a:lnTo>
                  <a:pt x="55" y="4"/>
                </a:lnTo>
                <a:lnTo>
                  <a:pt x="66" y="6"/>
                </a:lnTo>
                <a:lnTo>
                  <a:pt x="77" y="11"/>
                </a:lnTo>
                <a:lnTo>
                  <a:pt x="90" y="15"/>
                </a:lnTo>
                <a:lnTo>
                  <a:pt x="102" y="21"/>
                </a:lnTo>
                <a:lnTo>
                  <a:pt x="115" y="28"/>
                </a:lnTo>
                <a:lnTo>
                  <a:pt x="129" y="36"/>
                </a:lnTo>
                <a:lnTo>
                  <a:pt x="141" y="45"/>
                </a:lnTo>
                <a:lnTo>
                  <a:pt x="148" y="50"/>
                </a:lnTo>
                <a:lnTo>
                  <a:pt x="154" y="56"/>
                </a:lnTo>
                <a:lnTo>
                  <a:pt x="160" y="62"/>
                </a:lnTo>
                <a:lnTo>
                  <a:pt x="165" y="67"/>
                </a:lnTo>
                <a:lnTo>
                  <a:pt x="170" y="74"/>
                </a:lnTo>
                <a:lnTo>
                  <a:pt x="175" y="80"/>
                </a:lnTo>
                <a:lnTo>
                  <a:pt x="179" y="87"/>
                </a:lnTo>
                <a:lnTo>
                  <a:pt x="182" y="94"/>
                </a:lnTo>
                <a:lnTo>
                  <a:pt x="185" y="102"/>
                </a:lnTo>
                <a:lnTo>
                  <a:pt x="188" y="110"/>
                </a:lnTo>
                <a:lnTo>
                  <a:pt x="190" y="119"/>
                </a:lnTo>
                <a:lnTo>
                  <a:pt x="192" y="127"/>
                </a:lnTo>
                <a:lnTo>
                  <a:pt x="194" y="135"/>
                </a:lnTo>
                <a:lnTo>
                  <a:pt x="195" y="144"/>
                </a:lnTo>
                <a:lnTo>
                  <a:pt x="196" y="155"/>
                </a:lnTo>
                <a:lnTo>
                  <a:pt x="196" y="164"/>
                </a:lnTo>
                <a:lnTo>
                  <a:pt x="196" y="173"/>
                </a:lnTo>
                <a:lnTo>
                  <a:pt x="196" y="182"/>
                </a:lnTo>
                <a:lnTo>
                  <a:pt x="195" y="191"/>
                </a:lnTo>
                <a:lnTo>
                  <a:pt x="194" y="197"/>
                </a:lnTo>
                <a:lnTo>
                  <a:pt x="192" y="206"/>
                </a:lnTo>
                <a:lnTo>
                  <a:pt x="191" y="211"/>
                </a:lnTo>
                <a:lnTo>
                  <a:pt x="189" y="217"/>
                </a:lnTo>
                <a:lnTo>
                  <a:pt x="188" y="222"/>
                </a:lnTo>
                <a:lnTo>
                  <a:pt x="185" y="227"/>
                </a:lnTo>
                <a:lnTo>
                  <a:pt x="182" y="231"/>
                </a:lnTo>
                <a:lnTo>
                  <a:pt x="180" y="235"/>
                </a:lnTo>
                <a:lnTo>
                  <a:pt x="176" y="237"/>
                </a:lnTo>
                <a:lnTo>
                  <a:pt x="173" y="239"/>
                </a:lnTo>
                <a:lnTo>
                  <a:pt x="169" y="240"/>
                </a:lnTo>
                <a:lnTo>
                  <a:pt x="166" y="242"/>
                </a:lnTo>
                <a:lnTo>
                  <a:pt x="161" y="242"/>
                </a:lnTo>
                <a:lnTo>
                  <a:pt x="156" y="242"/>
                </a:lnTo>
                <a:lnTo>
                  <a:pt x="153" y="240"/>
                </a:lnTo>
                <a:lnTo>
                  <a:pt x="148" y="240"/>
                </a:lnTo>
                <a:lnTo>
                  <a:pt x="144" y="238"/>
                </a:lnTo>
                <a:lnTo>
                  <a:pt x="139" y="237"/>
                </a:lnTo>
                <a:lnTo>
                  <a:pt x="134" y="235"/>
                </a:lnTo>
                <a:lnTo>
                  <a:pt x="129" y="232"/>
                </a:lnTo>
                <a:lnTo>
                  <a:pt x="124" y="230"/>
                </a:lnTo>
                <a:lnTo>
                  <a:pt x="118" y="227"/>
                </a:lnTo>
                <a:lnTo>
                  <a:pt x="113" y="223"/>
                </a:lnTo>
                <a:lnTo>
                  <a:pt x="108" y="218"/>
                </a:lnTo>
                <a:lnTo>
                  <a:pt x="102" y="214"/>
                </a:lnTo>
                <a:lnTo>
                  <a:pt x="96" y="209"/>
                </a:lnTo>
                <a:lnTo>
                  <a:pt x="90" y="204"/>
                </a:lnTo>
                <a:lnTo>
                  <a:pt x="83" y="199"/>
                </a:lnTo>
                <a:lnTo>
                  <a:pt x="77" y="193"/>
                </a:lnTo>
                <a:lnTo>
                  <a:pt x="66" y="180"/>
                </a:lnTo>
                <a:lnTo>
                  <a:pt x="55" y="167"/>
                </a:lnTo>
                <a:lnTo>
                  <a:pt x="46" y="155"/>
                </a:lnTo>
                <a:lnTo>
                  <a:pt x="37" y="142"/>
                </a:lnTo>
                <a:lnTo>
                  <a:pt x="30" y="128"/>
                </a:lnTo>
                <a:lnTo>
                  <a:pt x="23" y="114"/>
                </a:lnTo>
                <a:lnTo>
                  <a:pt x="18" y="100"/>
                </a:lnTo>
                <a:lnTo>
                  <a:pt x="14" y="85"/>
                </a:lnTo>
                <a:lnTo>
                  <a:pt x="12" y="78"/>
                </a:lnTo>
                <a:lnTo>
                  <a:pt x="10" y="71"/>
                </a:lnTo>
                <a:lnTo>
                  <a:pt x="9" y="64"/>
                </a:lnTo>
                <a:lnTo>
                  <a:pt x="8" y="58"/>
                </a:lnTo>
                <a:lnTo>
                  <a:pt x="7" y="52"/>
                </a:lnTo>
                <a:lnTo>
                  <a:pt x="5" y="47"/>
                </a:lnTo>
                <a:lnTo>
                  <a:pt x="4" y="42"/>
                </a:lnTo>
                <a:lnTo>
                  <a:pt x="3" y="37"/>
                </a:lnTo>
                <a:lnTo>
                  <a:pt x="2" y="33"/>
                </a:lnTo>
                <a:lnTo>
                  <a:pt x="2" y="28"/>
                </a:lnTo>
                <a:lnTo>
                  <a:pt x="1" y="24"/>
                </a:lnTo>
                <a:lnTo>
                  <a:pt x="1" y="21"/>
                </a:lnTo>
                <a:lnTo>
                  <a:pt x="0" y="18"/>
                </a:lnTo>
                <a:lnTo>
                  <a:pt x="0" y="15"/>
                </a:lnTo>
                <a:lnTo>
                  <a:pt x="0" y="13"/>
                </a:lnTo>
                <a:lnTo>
                  <a:pt x="0" y="11"/>
                </a:lnTo>
                <a:lnTo>
                  <a:pt x="0" y="9"/>
                </a:lnTo>
                <a:lnTo>
                  <a:pt x="1" y="7"/>
                </a:lnTo>
                <a:lnTo>
                  <a:pt x="1" y="6"/>
                </a:lnTo>
                <a:lnTo>
                  <a:pt x="2" y="5"/>
                </a:lnTo>
                <a:lnTo>
                  <a:pt x="4" y="4"/>
                </a:lnTo>
                <a:lnTo>
                  <a:pt x="5" y="2"/>
                </a:lnTo>
                <a:lnTo>
                  <a:pt x="8" y="1"/>
                </a:lnTo>
                <a:lnTo>
                  <a:pt x="10" y="1"/>
                </a:lnTo>
                <a:lnTo>
                  <a:pt x="14" y="0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9" y="0"/>
                </a:lnTo>
                <a:lnTo>
                  <a:pt x="33" y="0"/>
                </a:lnTo>
                <a:lnTo>
                  <a:pt x="38" y="1"/>
                </a:lnTo>
                <a:lnTo>
                  <a:pt x="44" y="1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3" name="Freeform 47"/>
          <p:cNvSpPr/>
          <p:nvPr/>
        </p:nvSpPr>
        <p:spPr>
          <a:xfrm>
            <a:off x="2284413" y="3560763"/>
            <a:ext cx="179387" cy="2032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225" h="257">
                <a:moveTo>
                  <a:pt x="2" y="6"/>
                </a:moveTo>
                <a:lnTo>
                  <a:pt x="3" y="5"/>
                </a:lnTo>
                <a:lnTo>
                  <a:pt x="6" y="3"/>
                </a:lnTo>
                <a:lnTo>
                  <a:pt x="8" y="3"/>
                </a:lnTo>
                <a:lnTo>
                  <a:pt x="11" y="1"/>
                </a:lnTo>
                <a:lnTo>
                  <a:pt x="15" y="1"/>
                </a:lnTo>
                <a:lnTo>
                  <a:pt x="20" y="0"/>
                </a:lnTo>
                <a:lnTo>
                  <a:pt x="24" y="1"/>
                </a:lnTo>
                <a:lnTo>
                  <a:pt x="30" y="1"/>
                </a:lnTo>
                <a:lnTo>
                  <a:pt x="36" y="3"/>
                </a:lnTo>
                <a:lnTo>
                  <a:pt x="42" y="3"/>
                </a:lnTo>
                <a:lnTo>
                  <a:pt x="49" y="5"/>
                </a:lnTo>
                <a:lnTo>
                  <a:pt x="57" y="6"/>
                </a:lnTo>
                <a:lnTo>
                  <a:pt x="65" y="8"/>
                </a:lnTo>
                <a:lnTo>
                  <a:pt x="73" y="11"/>
                </a:lnTo>
                <a:lnTo>
                  <a:pt x="82" y="13"/>
                </a:lnTo>
                <a:lnTo>
                  <a:pt x="92" y="17"/>
                </a:lnTo>
                <a:lnTo>
                  <a:pt x="101" y="20"/>
                </a:lnTo>
                <a:lnTo>
                  <a:pt x="110" y="22"/>
                </a:lnTo>
                <a:lnTo>
                  <a:pt x="119" y="26"/>
                </a:lnTo>
                <a:lnTo>
                  <a:pt x="128" y="29"/>
                </a:lnTo>
                <a:lnTo>
                  <a:pt x="136" y="33"/>
                </a:lnTo>
                <a:lnTo>
                  <a:pt x="144" y="37"/>
                </a:lnTo>
                <a:lnTo>
                  <a:pt x="151" y="41"/>
                </a:lnTo>
                <a:lnTo>
                  <a:pt x="158" y="44"/>
                </a:lnTo>
                <a:lnTo>
                  <a:pt x="165" y="49"/>
                </a:lnTo>
                <a:lnTo>
                  <a:pt x="171" y="53"/>
                </a:lnTo>
                <a:lnTo>
                  <a:pt x="176" y="57"/>
                </a:lnTo>
                <a:lnTo>
                  <a:pt x="182" y="62"/>
                </a:lnTo>
                <a:lnTo>
                  <a:pt x="187" y="66"/>
                </a:lnTo>
                <a:lnTo>
                  <a:pt x="192" y="71"/>
                </a:lnTo>
                <a:lnTo>
                  <a:pt x="196" y="76"/>
                </a:lnTo>
                <a:lnTo>
                  <a:pt x="200" y="80"/>
                </a:lnTo>
                <a:lnTo>
                  <a:pt x="207" y="91"/>
                </a:lnTo>
                <a:lnTo>
                  <a:pt x="212" y="100"/>
                </a:lnTo>
                <a:lnTo>
                  <a:pt x="217" y="112"/>
                </a:lnTo>
                <a:lnTo>
                  <a:pt x="221" y="123"/>
                </a:lnTo>
                <a:lnTo>
                  <a:pt x="223" y="135"/>
                </a:lnTo>
                <a:lnTo>
                  <a:pt x="224" y="148"/>
                </a:lnTo>
                <a:lnTo>
                  <a:pt x="225" y="161"/>
                </a:lnTo>
                <a:lnTo>
                  <a:pt x="224" y="173"/>
                </a:lnTo>
                <a:lnTo>
                  <a:pt x="223" y="180"/>
                </a:lnTo>
                <a:lnTo>
                  <a:pt x="223" y="186"/>
                </a:lnTo>
                <a:lnTo>
                  <a:pt x="222" y="192"/>
                </a:lnTo>
                <a:lnTo>
                  <a:pt x="222" y="198"/>
                </a:lnTo>
                <a:lnTo>
                  <a:pt x="221" y="203"/>
                </a:lnTo>
                <a:lnTo>
                  <a:pt x="219" y="208"/>
                </a:lnTo>
                <a:lnTo>
                  <a:pt x="218" y="213"/>
                </a:lnTo>
                <a:lnTo>
                  <a:pt x="218" y="217"/>
                </a:lnTo>
                <a:lnTo>
                  <a:pt x="217" y="222"/>
                </a:lnTo>
                <a:lnTo>
                  <a:pt x="216" y="226"/>
                </a:lnTo>
                <a:lnTo>
                  <a:pt x="215" y="229"/>
                </a:lnTo>
                <a:lnTo>
                  <a:pt x="214" y="232"/>
                </a:lnTo>
                <a:lnTo>
                  <a:pt x="212" y="235"/>
                </a:lnTo>
                <a:lnTo>
                  <a:pt x="211" y="237"/>
                </a:lnTo>
                <a:lnTo>
                  <a:pt x="210" y="239"/>
                </a:lnTo>
                <a:lnTo>
                  <a:pt x="209" y="242"/>
                </a:lnTo>
                <a:lnTo>
                  <a:pt x="207" y="245"/>
                </a:lnTo>
                <a:lnTo>
                  <a:pt x="204" y="249"/>
                </a:lnTo>
                <a:lnTo>
                  <a:pt x="202" y="251"/>
                </a:lnTo>
                <a:lnTo>
                  <a:pt x="198" y="253"/>
                </a:lnTo>
                <a:lnTo>
                  <a:pt x="195" y="255"/>
                </a:lnTo>
                <a:lnTo>
                  <a:pt x="192" y="256"/>
                </a:lnTo>
                <a:lnTo>
                  <a:pt x="188" y="257"/>
                </a:lnTo>
                <a:lnTo>
                  <a:pt x="185" y="257"/>
                </a:lnTo>
                <a:lnTo>
                  <a:pt x="182" y="257"/>
                </a:lnTo>
                <a:lnTo>
                  <a:pt x="180" y="256"/>
                </a:lnTo>
                <a:lnTo>
                  <a:pt x="178" y="255"/>
                </a:lnTo>
                <a:lnTo>
                  <a:pt x="174" y="252"/>
                </a:lnTo>
                <a:lnTo>
                  <a:pt x="171" y="250"/>
                </a:lnTo>
                <a:lnTo>
                  <a:pt x="167" y="248"/>
                </a:lnTo>
                <a:lnTo>
                  <a:pt x="162" y="244"/>
                </a:lnTo>
                <a:lnTo>
                  <a:pt x="158" y="239"/>
                </a:lnTo>
                <a:lnTo>
                  <a:pt x="152" y="235"/>
                </a:lnTo>
                <a:lnTo>
                  <a:pt x="147" y="230"/>
                </a:lnTo>
                <a:lnTo>
                  <a:pt x="142" y="224"/>
                </a:lnTo>
                <a:lnTo>
                  <a:pt x="135" y="219"/>
                </a:lnTo>
                <a:lnTo>
                  <a:pt x="128" y="212"/>
                </a:lnTo>
                <a:lnTo>
                  <a:pt x="121" y="205"/>
                </a:lnTo>
                <a:lnTo>
                  <a:pt x="114" y="197"/>
                </a:lnTo>
                <a:lnTo>
                  <a:pt x="106" y="188"/>
                </a:lnTo>
                <a:lnTo>
                  <a:pt x="90" y="171"/>
                </a:lnTo>
                <a:lnTo>
                  <a:pt x="76" y="155"/>
                </a:lnTo>
                <a:lnTo>
                  <a:pt x="70" y="147"/>
                </a:lnTo>
                <a:lnTo>
                  <a:pt x="64" y="140"/>
                </a:lnTo>
                <a:lnTo>
                  <a:pt x="58" y="131"/>
                </a:lnTo>
                <a:lnTo>
                  <a:pt x="52" y="125"/>
                </a:lnTo>
                <a:lnTo>
                  <a:pt x="46" y="116"/>
                </a:lnTo>
                <a:lnTo>
                  <a:pt x="42" y="109"/>
                </a:lnTo>
                <a:lnTo>
                  <a:pt x="37" y="102"/>
                </a:lnTo>
                <a:lnTo>
                  <a:pt x="32" y="95"/>
                </a:lnTo>
                <a:lnTo>
                  <a:pt x="28" y="89"/>
                </a:lnTo>
                <a:lnTo>
                  <a:pt x="24" y="83"/>
                </a:lnTo>
                <a:lnTo>
                  <a:pt x="21" y="76"/>
                </a:lnTo>
                <a:lnTo>
                  <a:pt x="17" y="70"/>
                </a:lnTo>
                <a:lnTo>
                  <a:pt x="11" y="58"/>
                </a:lnTo>
                <a:lnTo>
                  <a:pt x="7" y="48"/>
                </a:lnTo>
                <a:lnTo>
                  <a:pt x="3" y="39"/>
                </a:lnTo>
                <a:lnTo>
                  <a:pt x="1" y="29"/>
                </a:lnTo>
                <a:lnTo>
                  <a:pt x="0" y="22"/>
                </a:lnTo>
                <a:lnTo>
                  <a:pt x="0" y="15"/>
                </a:lnTo>
                <a:lnTo>
                  <a:pt x="1" y="11"/>
                </a:lnTo>
                <a:lnTo>
                  <a:pt x="2" y="6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4" name="Freeform 48"/>
          <p:cNvSpPr/>
          <p:nvPr/>
        </p:nvSpPr>
        <p:spPr>
          <a:xfrm>
            <a:off x="1939925" y="2765425"/>
            <a:ext cx="276225" cy="21431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349" h="270">
                <a:moveTo>
                  <a:pt x="226" y="55"/>
                </a:moveTo>
                <a:lnTo>
                  <a:pt x="241" y="62"/>
                </a:lnTo>
                <a:lnTo>
                  <a:pt x="255" y="69"/>
                </a:lnTo>
                <a:lnTo>
                  <a:pt x="267" y="76"/>
                </a:lnTo>
                <a:lnTo>
                  <a:pt x="280" y="83"/>
                </a:lnTo>
                <a:lnTo>
                  <a:pt x="291" y="90"/>
                </a:lnTo>
                <a:lnTo>
                  <a:pt x="301" y="97"/>
                </a:lnTo>
                <a:lnTo>
                  <a:pt x="310" y="104"/>
                </a:lnTo>
                <a:lnTo>
                  <a:pt x="319" y="112"/>
                </a:lnTo>
                <a:lnTo>
                  <a:pt x="326" y="119"/>
                </a:lnTo>
                <a:lnTo>
                  <a:pt x="331" y="127"/>
                </a:lnTo>
                <a:lnTo>
                  <a:pt x="337" y="134"/>
                </a:lnTo>
                <a:lnTo>
                  <a:pt x="341" y="142"/>
                </a:lnTo>
                <a:lnTo>
                  <a:pt x="344" y="150"/>
                </a:lnTo>
                <a:lnTo>
                  <a:pt x="346" y="157"/>
                </a:lnTo>
                <a:lnTo>
                  <a:pt x="349" y="165"/>
                </a:lnTo>
                <a:lnTo>
                  <a:pt x="349" y="173"/>
                </a:lnTo>
                <a:lnTo>
                  <a:pt x="349" y="188"/>
                </a:lnTo>
                <a:lnTo>
                  <a:pt x="348" y="202"/>
                </a:lnTo>
                <a:lnTo>
                  <a:pt x="346" y="209"/>
                </a:lnTo>
                <a:lnTo>
                  <a:pt x="345" y="215"/>
                </a:lnTo>
                <a:lnTo>
                  <a:pt x="343" y="221"/>
                </a:lnTo>
                <a:lnTo>
                  <a:pt x="342" y="227"/>
                </a:lnTo>
                <a:lnTo>
                  <a:pt x="340" y="232"/>
                </a:lnTo>
                <a:lnTo>
                  <a:pt x="337" y="237"/>
                </a:lnTo>
                <a:lnTo>
                  <a:pt x="335" y="242"/>
                </a:lnTo>
                <a:lnTo>
                  <a:pt x="333" y="246"/>
                </a:lnTo>
                <a:lnTo>
                  <a:pt x="330" y="251"/>
                </a:lnTo>
                <a:lnTo>
                  <a:pt x="327" y="255"/>
                </a:lnTo>
                <a:lnTo>
                  <a:pt x="323" y="258"/>
                </a:lnTo>
                <a:lnTo>
                  <a:pt x="320" y="261"/>
                </a:lnTo>
                <a:lnTo>
                  <a:pt x="316" y="264"/>
                </a:lnTo>
                <a:lnTo>
                  <a:pt x="312" y="266"/>
                </a:lnTo>
                <a:lnTo>
                  <a:pt x="307" y="268"/>
                </a:lnTo>
                <a:lnTo>
                  <a:pt x="302" y="270"/>
                </a:lnTo>
                <a:lnTo>
                  <a:pt x="297" y="270"/>
                </a:lnTo>
                <a:lnTo>
                  <a:pt x="291" y="270"/>
                </a:lnTo>
                <a:lnTo>
                  <a:pt x="285" y="268"/>
                </a:lnTo>
                <a:lnTo>
                  <a:pt x="278" y="267"/>
                </a:lnTo>
                <a:lnTo>
                  <a:pt x="271" y="266"/>
                </a:lnTo>
                <a:lnTo>
                  <a:pt x="264" y="264"/>
                </a:lnTo>
                <a:lnTo>
                  <a:pt x="256" y="260"/>
                </a:lnTo>
                <a:lnTo>
                  <a:pt x="248" y="257"/>
                </a:lnTo>
                <a:lnTo>
                  <a:pt x="240" y="253"/>
                </a:lnTo>
                <a:lnTo>
                  <a:pt x="230" y="249"/>
                </a:lnTo>
                <a:lnTo>
                  <a:pt x="221" y="243"/>
                </a:lnTo>
                <a:lnTo>
                  <a:pt x="212" y="237"/>
                </a:lnTo>
                <a:lnTo>
                  <a:pt x="192" y="224"/>
                </a:lnTo>
                <a:lnTo>
                  <a:pt x="173" y="210"/>
                </a:lnTo>
                <a:lnTo>
                  <a:pt x="154" y="195"/>
                </a:lnTo>
                <a:lnTo>
                  <a:pt x="135" y="180"/>
                </a:lnTo>
                <a:lnTo>
                  <a:pt x="116" y="164"/>
                </a:lnTo>
                <a:lnTo>
                  <a:pt x="99" y="147"/>
                </a:lnTo>
                <a:lnTo>
                  <a:pt x="82" y="128"/>
                </a:lnTo>
                <a:lnTo>
                  <a:pt x="64" y="109"/>
                </a:lnTo>
                <a:lnTo>
                  <a:pt x="56" y="100"/>
                </a:lnTo>
                <a:lnTo>
                  <a:pt x="48" y="91"/>
                </a:lnTo>
                <a:lnTo>
                  <a:pt x="41" y="81"/>
                </a:lnTo>
                <a:lnTo>
                  <a:pt x="34" y="73"/>
                </a:lnTo>
                <a:lnTo>
                  <a:pt x="28" y="66"/>
                </a:lnTo>
                <a:lnTo>
                  <a:pt x="22" y="59"/>
                </a:lnTo>
                <a:lnTo>
                  <a:pt x="18" y="52"/>
                </a:lnTo>
                <a:lnTo>
                  <a:pt x="13" y="47"/>
                </a:lnTo>
                <a:lnTo>
                  <a:pt x="10" y="41"/>
                </a:lnTo>
                <a:lnTo>
                  <a:pt x="7" y="35"/>
                </a:lnTo>
                <a:lnTo>
                  <a:pt x="4" y="32"/>
                </a:lnTo>
                <a:lnTo>
                  <a:pt x="3" y="27"/>
                </a:lnTo>
                <a:lnTo>
                  <a:pt x="1" y="23"/>
                </a:lnTo>
                <a:lnTo>
                  <a:pt x="0" y="20"/>
                </a:lnTo>
                <a:lnTo>
                  <a:pt x="0" y="18"/>
                </a:lnTo>
                <a:lnTo>
                  <a:pt x="0" y="15"/>
                </a:lnTo>
                <a:lnTo>
                  <a:pt x="1" y="14"/>
                </a:lnTo>
                <a:lnTo>
                  <a:pt x="3" y="12"/>
                </a:lnTo>
                <a:lnTo>
                  <a:pt x="4" y="11"/>
                </a:lnTo>
                <a:lnTo>
                  <a:pt x="6" y="10"/>
                </a:lnTo>
                <a:lnTo>
                  <a:pt x="7" y="7"/>
                </a:lnTo>
                <a:lnTo>
                  <a:pt x="11" y="6"/>
                </a:lnTo>
                <a:lnTo>
                  <a:pt x="13" y="5"/>
                </a:lnTo>
                <a:lnTo>
                  <a:pt x="17" y="5"/>
                </a:lnTo>
                <a:lnTo>
                  <a:pt x="20" y="4"/>
                </a:lnTo>
                <a:lnTo>
                  <a:pt x="24" y="3"/>
                </a:lnTo>
                <a:lnTo>
                  <a:pt x="28" y="1"/>
                </a:lnTo>
                <a:lnTo>
                  <a:pt x="32" y="1"/>
                </a:lnTo>
                <a:lnTo>
                  <a:pt x="37" y="1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1" y="0"/>
                </a:lnTo>
                <a:lnTo>
                  <a:pt x="68" y="1"/>
                </a:lnTo>
                <a:lnTo>
                  <a:pt x="75" y="3"/>
                </a:lnTo>
                <a:lnTo>
                  <a:pt x="84" y="4"/>
                </a:lnTo>
                <a:lnTo>
                  <a:pt x="92" y="6"/>
                </a:lnTo>
                <a:lnTo>
                  <a:pt x="101" y="8"/>
                </a:lnTo>
                <a:lnTo>
                  <a:pt x="112" y="11"/>
                </a:lnTo>
                <a:lnTo>
                  <a:pt x="122" y="14"/>
                </a:lnTo>
                <a:lnTo>
                  <a:pt x="133" y="18"/>
                </a:lnTo>
                <a:lnTo>
                  <a:pt x="144" y="22"/>
                </a:lnTo>
                <a:lnTo>
                  <a:pt x="157" y="26"/>
                </a:lnTo>
                <a:lnTo>
                  <a:pt x="169" y="32"/>
                </a:lnTo>
                <a:lnTo>
                  <a:pt x="183" y="36"/>
                </a:lnTo>
                <a:lnTo>
                  <a:pt x="197" y="42"/>
                </a:lnTo>
                <a:lnTo>
                  <a:pt x="211" y="48"/>
                </a:lnTo>
                <a:lnTo>
                  <a:pt x="226" y="55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5" name="Freeform 49"/>
          <p:cNvSpPr/>
          <p:nvPr/>
        </p:nvSpPr>
        <p:spPr>
          <a:xfrm>
            <a:off x="1792288" y="3209925"/>
            <a:ext cx="252412" cy="211138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</a:cxnLst>
            <a:pathLst>
              <a:path w="320" h="267">
                <a:moveTo>
                  <a:pt x="0" y="10"/>
                </a:moveTo>
                <a:lnTo>
                  <a:pt x="1" y="8"/>
                </a:lnTo>
                <a:lnTo>
                  <a:pt x="3" y="6"/>
                </a:lnTo>
                <a:lnTo>
                  <a:pt x="5" y="5"/>
                </a:lnTo>
                <a:lnTo>
                  <a:pt x="8" y="3"/>
                </a:lnTo>
                <a:lnTo>
                  <a:pt x="12" y="2"/>
                </a:lnTo>
                <a:lnTo>
                  <a:pt x="16" y="1"/>
                </a:lnTo>
                <a:lnTo>
                  <a:pt x="21" y="0"/>
                </a:lnTo>
                <a:lnTo>
                  <a:pt x="27" y="0"/>
                </a:lnTo>
                <a:lnTo>
                  <a:pt x="34" y="0"/>
                </a:lnTo>
                <a:lnTo>
                  <a:pt x="41" y="0"/>
                </a:lnTo>
                <a:lnTo>
                  <a:pt x="49" y="0"/>
                </a:lnTo>
                <a:lnTo>
                  <a:pt x="57" y="1"/>
                </a:lnTo>
                <a:lnTo>
                  <a:pt x="66" y="1"/>
                </a:lnTo>
                <a:lnTo>
                  <a:pt x="77" y="2"/>
                </a:lnTo>
                <a:lnTo>
                  <a:pt x="87" y="5"/>
                </a:lnTo>
                <a:lnTo>
                  <a:pt x="99" y="6"/>
                </a:lnTo>
                <a:lnTo>
                  <a:pt x="111" y="8"/>
                </a:lnTo>
                <a:lnTo>
                  <a:pt x="121" y="9"/>
                </a:lnTo>
                <a:lnTo>
                  <a:pt x="133" y="11"/>
                </a:lnTo>
                <a:lnTo>
                  <a:pt x="143" y="14"/>
                </a:lnTo>
                <a:lnTo>
                  <a:pt x="152" y="16"/>
                </a:lnTo>
                <a:lnTo>
                  <a:pt x="163" y="18"/>
                </a:lnTo>
                <a:lnTo>
                  <a:pt x="172" y="21"/>
                </a:lnTo>
                <a:lnTo>
                  <a:pt x="180" y="23"/>
                </a:lnTo>
                <a:lnTo>
                  <a:pt x="190" y="25"/>
                </a:lnTo>
                <a:lnTo>
                  <a:pt x="198" y="28"/>
                </a:lnTo>
                <a:lnTo>
                  <a:pt x="206" y="31"/>
                </a:lnTo>
                <a:lnTo>
                  <a:pt x="214" y="34"/>
                </a:lnTo>
                <a:lnTo>
                  <a:pt x="221" y="36"/>
                </a:lnTo>
                <a:lnTo>
                  <a:pt x="228" y="39"/>
                </a:lnTo>
                <a:lnTo>
                  <a:pt x="235" y="42"/>
                </a:lnTo>
                <a:lnTo>
                  <a:pt x="241" y="45"/>
                </a:lnTo>
                <a:lnTo>
                  <a:pt x="247" y="49"/>
                </a:lnTo>
                <a:lnTo>
                  <a:pt x="252" y="52"/>
                </a:lnTo>
                <a:lnTo>
                  <a:pt x="258" y="54"/>
                </a:lnTo>
                <a:lnTo>
                  <a:pt x="264" y="58"/>
                </a:lnTo>
                <a:lnTo>
                  <a:pt x="269" y="63"/>
                </a:lnTo>
                <a:lnTo>
                  <a:pt x="273" y="66"/>
                </a:lnTo>
                <a:lnTo>
                  <a:pt x="281" y="74"/>
                </a:lnTo>
                <a:lnTo>
                  <a:pt x="290" y="82"/>
                </a:lnTo>
                <a:lnTo>
                  <a:pt x="295" y="90"/>
                </a:lnTo>
                <a:lnTo>
                  <a:pt x="301" y="100"/>
                </a:lnTo>
                <a:lnTo>
                  <a:pt x="305" y="109"/>
                </a:lnTo>
                <a:lnTo>
                  <a:pt x="308" y="119"/>
                </a:lnTo>
                <a:lnTo>
                  <a:pt x="312" y="130"/>
                </a:lnTo>
                <a:lnTo>
                  <a:pt x="314" y="140"/>
                </a:lnTo>
                <a:lnTo>
                  <a:pt x="316" y="152"/>
                </a:lnTo>
                <a:lnTo>
                  <a:pt x="317" y="164"/>
                </a:lnTo>
                <a:lnTo>
                  <a:pt x="319" y="176"/>
                </a:lnTo>
                <a:lnTo>
                  <a:pt x="320" y="189"/>
                </a:lnTo>
                <a:lnTo>
                  <a:pt x="320" y="202"/>
                </a:lnTo>
                <a:lnTo>
                  <a:pt x="320" y="209"/>
                </a:lnTo>
                <a:lnTo>
                  <a:pt x="320" y="215"/>
                </a:lnTo>
                <a:lnTo>
                  <a:pt x="320" y="222"/>
                </a:lnTo>
                <a:lnTo>
                  <a:pt x="319" y="226"/>
                </a:lnTo>
                <a:lnTo>
                  <a:pt x="319" y="232"/>
                </a:lnTo>
                <a:lnTo>
                  <a:pt x="317" y="237"/>
                </a:lnTo>
                <a:lnTo>
                  <a:pt x="317" y="241"/>
                </a:lnTo>
                <a:lnTo>
                  <a:pt x="316" y="246"/>
                </a:lnTo>
                <a:lnTo>
                  <a:pt x="315" y="250"/>
                </a:lnTo>
                <a:lnTo>
                  <a:pt x="314" y="253"/>
                </a:lnTo>
                <a:lnTo>
                  <a:pt x="313" y="255"/>
                </a:lnTo>
                <a:lnTo>
                  <a:pt x="312" y="259"/>
                </a:lnTo>
                <a:lnTo>
                  <a:pt x="310" y="261"/>
                </a:lnTo>
                <a:lnTo>
                  <a:pt x="308" y="263"/>
                </a:lnTo>
                <a:lnTo>
                  <a:pt x="307" y="265"/>
                </a:lnTo>
                <a:lnTo>
                  <a:pt x="305" y="266"/>
                </a:lnTo>
                <a:lnTo>
                  <a:pt x="302" y="267"/>
                </a:lnTo>
                <a:lnTo>
                  <a:pt x="300" y="267"/>
                </a:lnTo>
                <a:lnTo>
                  <a:pt x="296" y="267"/>
                </a:lnTo>
                <a:lnTo>
                  <a:pt x="293" y="267"/>
                </a:lnTo>
                <a:lnTo>
                  <a:pt x="288" y="266"/>
                </a:lnTo>
                <a:lnTo>
                  <a:pt x="283" y="265"/>
                </a:lnTo>
                <a:lnTo>
                  <a:pt x="277" y="262"/>
                </a:lnTo>
                <a:lnTo>
                  <a:pt x="271" y="260"/>
                </a:lnTo>
                <a:lnTo>
                  <a:pt x="264" y="256"/>
                </a:lnTo>
                <a:lnTo>
                  <a:pt x="256" y="253"/>
                </a:lnTo>
                <a:lnTo>
                  <a:pt x="248" y="250"/>
                </a:lnTo>
                <a:lnTo>
                  <a:pt x="238" y="245"/>
                </a:lnTo>
                <a:lnTo>
                  <a:pt x="229" y="240"/>
                </a:lnTo>
                <a:lnTo>
                  <a:pt x="219" y="234"/>
                </a:lnTo>
                <a:lnTo>
                  <a:pt x="208" y="229"/>
                </a:lnTo>
                <a:lnTo>
                  <a:pt x="197" y="222"/>
                </a:lnTo>
                <a:lnTo>
                  <a:pt x="174" y="208"/>
                </a:lnTo>
                <a:lnTo>
                  <a:pt x="152" y="194"/>
                </a:lnTo>
                <a:lnTo>
                  <a:pt x="142" y="187"/>
                </a:lnTo>
                <a:lnTo>
                  <a:pt x="133" y="179"/>
                </a:lnTo>
                <a:lnTo>
                  <a:pt x="122" y="172"/>
                </a:lnTo>
                <a:lnTo>
                  <a:pt x="113" y="165"/>
                </a:lnTo>
                <a:lnTo>
                  <a:pt x="104" y="157"/>
                </a:lnTo>
                <a:lnTo>
                  <a:pt x="95" y="149"/>
                </a:lnTo>
                <a:lnTo>
                  <a:pt x="87" y="140"/>
                </a:lnTo>
                <a:lnTo>
                  <a:pt x="78" y="133"/>
                </a:lnTo>
                <a:lnTo>
                  <a:pt x="71" y="125"/>
                </a:lnTo>
                <a:lnTo>
                  <a:pt x="63" y="116"/>
                </a:lnTo>
                <a:lnTo>
                  <a:pt x="56" y="108"/>
                </a:lnTo>
                <a:lnTo>
                  <a:pt x="49" y="100"/>
                </a:lnTo>
                <a:lnTo>
                  <a:pt x="42" y="92"/>
                </a:lnTo>
                <a:lnTo>
                  <a:pt x="36" y="83"/>
                </a:lnTo>
                <a:lnTo>
                  <a:pt x="30" y="75"/>
                </a:lnTo>
                <a:lnTo>
                  <a:pt x="26" y="68"/>
                </a:lnTo>
                <a:lnTo>
                  <a:pt x="21" y="61"/>
                </a:lnTo>
                <a:lnTo>
                  <a:pt x="16" y="54"/>
                </a:lnTo>
                <a:lnTo>
                  <a:pt x="13" y="49"/>
                </a:lnTo>
                <a:lnTo>
                  <a:pt x="10" y="43"/>
                </a:lnTo>
                <a:lnTo>
                  <a:pt x="7" y="37"/>
                </a:lnTo>
                <a:lnTo>
                  <a:pt x="5" y="32"/>
                </a:lnTo>
                <a:lnTo>
                  <a:pt x="3" y="28"/>
                </a:lnTo>
                <a:lnTo>
                  <a:pt x="1" y="23"/>
                </a:lnTo>
                <a:lnTo>
                  <a:pt x="0" y="20"/>
                </a:lnTo>
                <a:lnTo>
                  <a:pt x="0" y="16"/>
                </a:lnTo>
                <a:lnTo>
                  <a:pt x="0" y="13"/>
                </a:lnTo>
                <a:lnTo>
                  <a:pt x="0" y="1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6" name="Freeform 50"/>
          <p:cNvSpPr/>
          <p:nvPr/>
        </p:nvSpPr>
        <p:spPr>
          <a:xfrm>
            <a:off x="1806575" y="3482975"/>
            <a:ext cx="390525" cy="6985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491" h="880">
                <a:moveTo>
                  <a:pt x="157" y="880"/>
                </a:moveTo>
                <a:lnTo>
                  <a:pt x="152" y="880"/>
                </a:lnTo>
                <a:lnTo>
                  <a:pt x="148" y="880"/>
                </a:lnTo>
                <a:lnTo>
                  <a:pt x="143" y="878"/>
                </a:lnTo>
                <a:lnTo>
                  <a:pt x="138" y="875"/>
                </a:lnTo>
                <a:lnTo>
                  <a:pt x="132" y="872"/>
                </a:lnTo>
                <a:lnTo>
                  <a:pt x="128" y="868"/>
                </a:lnTo>
                <a:lnTo>
                  <a:pt x="122" y="862"/>
                </a:lnTo>
                <a:lnTo>
                  <a:pt x="115" y="857"/>
                </a:lnTo>
                <a:lnTo>
                  <a:pt x="109" y="850"/>
                </a:lnTo>
                <a:lnTo>
                  <a:pt x="102" y="842"/>
                </a:lnTo>
                <a:lnTo>
                  <a:pt x="96" y="833"/>
                </a:lnTo>
                <a:lnTo>
                  <a:pt x="89" y="824"/>
                </a:lnTo>
                <a:lnTo>
                  <a:pt x="82" y="814"/>
                </a:lnTo>
                <a:lnTo>
                  <a:pt x="74" y="802"/>
                </a:lnTo>
                <a:lnTo>
                  <a:pt x="67" y="789"/>
                </a:lnTo>
                <a:lnTo>
                  <a:pt x="59" y="777"/>
                </a:lnTo>
                <a:lnTo>
                  <a:pt x="51" y="764"/>
                </a:lnTo>
                <a:lnTo>
                  <a:pt x="44" y="751"/>
                </a:lnTo>
                <a:lnTo>
                  <a:pt x="37" y="738"/>
                </a:lnTo>
                <a:lnTo>
                  <a:pt x="31" y="727"/>
                </a:lnTo>
                <a:lnTo>
                  <a:pt x="26" y="716"/>
                </a:lnTo>
                <a:lnTo>
                  <a:pt x="21" y="706"/>
                </a:lnTo>
                <a:lnTo>
                  <a:pt x="16" y="696"/>
                </a:lnTo>
                <a:lnTo>
                  <a:pt x="13" y="687"/>
                </a:lnTo>
                <a:lnTo>
                  <a:pt x="9" y="678"/>
                </a:lnTo>
                <a:lnTo>
                  <a:pt x="6" y="670"/>
                </a:lnTo>
                <a:lnTo>
                  <a:pt x="3" y="663"/>
                </a:lnTo>
                <a:lnTo>
                  <a:pt x="2" y="656"/>
                </a:lnTo>
                <a:lnTo>
                  <a:pt x="0" y="649"/>
                </a:lnTo>
                <a:lnTo>
                  <a:pt x="0" y="644"/>
                </a:lnTo>
                <a:lnTo>
                  <a:pt x="0" y="638"/>
                </a:lnTo>
                <a:lnTo>
                  <a:pt x="0" y="634"/>
                </a:lnTo>
                <a:lnTo>
                  <a:pt x="1" y="629"/>
                </a:lnTo>
                <a:lnTo>
                  <a:pt x="2" y="626"/>
                </a:lnTo>
                <a:lnTo>
                  <a:pt x="5" y="621"/>
                </a:lnTo>
                <a:lnTo>
                  <a:pt x="7" y="617"/>
                </a:lnTo>
                <a:lnTo>
                  <a:pt x="9" y="614"/>
                </a:lnTo>
                <a:lnTo>
                  <a:pt x="13" y="610"/>
                </a:lnTo>
                <a:lnTo>
                  <a:pt x="16" y="607"/>
                </a:lnTo>
                <a:lnTo>
                  <a:pt x="21" y="604"/>
                </a:lnTo>
                <a:lnTo>
                  <a:pt x="26" y="600"/>
                </a:lnTo>
                <a:lnTo>
                  <a:pt x="31" y="597"/>
                </a:lnTo>
                <a:lnTo>
                  <a:pt x="37" y="594"/>
                </a:lnTo>
                <a:lnTo>
                  <a:pt x="43" y="591"/>
                </a:lnTo>
                <a:lnTo>
                  <a:pt x="50" y="588"/>
                </a:lnTo>
                <a:lnTo>
                  <a:pt x="57" y="585"/>
                </a:lnTo>
                <a:lnTo>
                  <a:pt x="65" y="583"/>
                </a:lnTo>
                <a:lnTo>
                  <a:pt x="73" y="580"/>
                </a:lnTo>
                <a:lnTo>
                  <a:pt x="78" y="579"/>
                </a:lnTo>
                <a:lnTo>
                  <a:pt x="82" y="577"/>
                </a:lnTo>
                <a:lnTo>
                  <a:pt x="87" y="574"/>
                </a:lnTo>
                <a:lnTo>
                  <a:pt x="92" y="571"/>
                </a:lnTo>
                <a:lnTo>
                  <a:pt x="98" y="568"/>
                </a:lnTo>
                <a:lnTo>
                  <a:pt x="102" y="563"/>
                </a:lnTo>
                <a:lnTo>
                  <a:pt x="108" y="558"/>
                </a:lnTo>
                <a:lnTo>
                  <a:pt x="114" y="554"/>
                </a:lnTo>
                <a:lnTo>
                  <a:pt x="120" y="548"/>
                </a:lnTo>
                <a:lnTo>
                  <a:pt x="125" y="542"/>
                </a:lnTo>
                <a:lnTo>
                  <a:pt x="131" y="535"/>
                </a:lnTo>
                <a:lnTo>
                  <a:pt x="138" y="528"/>
                </a:lnTo>
                <a:lnTo>
                  <a:pt x="144" y="520"/>
                </a:lnTo>
                <a:lnTo>
                  <a:pt x="151" y="512"/>
                </a:lnTo>
                <a:lnTo>
                  <a:pt x="158" y="504"/>
                </a:lnTo>
                <a:lnTo>
                  <a:pt x="165" y="494"/>
                </a:lnTo>
                <a:lnTo>
                  <a:pt x="172" y="484"/>
                </a:lnTo>
                <a:lnTo>
                  <a:pt x="179" y="473"/>
                </a:lnTo>
                <a:lnTo>
                  <a:pt x="187" y="463"/>
                </a:lnTo>
                <a:lnTo>
                  <a:pt x="194" y="451"/>
                </a:lnTo>
                <a:lnTo>
                  <a:pt x="202" y="440"/>
                </a:lnTo>
                <a:lnTo>
                  <a:pt x="210" y="427"/>
                </a:lnTo>
                <a:lnTo>
                  <a:pt x="218" y="414"/>
                </a:lnTo>
                <a:lnTo>
                  <a:pt x="227" y="401"/>
                </a:lnTo>
                <a:lnTo>
                  <a:pt x="236" y="388"/>
                </a:lnTo>
                <a:lnTo>
                  <a:pt x="244" y="372"/>
                </a:lnTo>
                <a:lnTo>
                  <a:pt x="253" y="357"/>
                </a:lnTo>
                <a:lnTo>
                  <a:pt x="261" y="342"/>
                </a:lnTo>
                <a:lnTo>
                  <a:pt x="271" y="326"/>
                </a:lnTo>
                <a:lnTo>
                  <a:pt x="280" y="310"/>
                </a:lnTo>
                <a:lnTo>
                  <a:pt x="290" y="292"/>
                </a:lnTo>
                <a:lnTo>
                  <a:pt x="300" y="275"/>
                </a:lnTo>
                <a:lnTo>
                  <a:pt x="309" y="258"/>
                </a:lnTo>
                <a:lnTo>
                  <a:pt x="318" y="240"/>
                </a:lnTo>
                <a:lnTo>
                  <a:pt x="328" y="224"/>
                </a:lnTo>
                <a:lnTo>
                  <a:pt x="337" y="209"/>
                </a:lnTo>
                <a:lnTo>
                  <a:pt x="346" y="194"/>
                </a:lnTo>
                <a:lnTo>
                  <a:pt x="354" y="179"/>
                </a:lnTo>
                <a:lnTo>
                  <a:pt x="362" y="165"/>
                </a:lnTo>
                <a:lnTo>
                  <a:pt x="371" y="152"/>
                </a:lnTo>
                <a:lnTo>
                  <a:pt x="378" y="138"/>
                </a:lnTo>
                <a:lnTo>
                  <a:pt x="386" y="126"/>
                </a:lnTo>
                <a:lnTo>
                  <a:pt x="393" y="115"/>
                </a:lnTo>
                <a:lnTo>
                  <a:pt x="400" y="103"/>
                </a:lnTo>
                <a:lnTo>
                  <a:pt x="407" y="93"/>
                </a:lnTo>
                <a:lnTo>
                  <a:pt x="412" y="82"/>
                </a:lnTo>
                <a:lnTo>
                  <a:pt x="419" y="73"/>
                </a:lnTo>
                <a:lnTo>
                  <a:pt x="425" y="65"/>
                </a:lnTo>
                <a:lnTo>
                  <a:pt x="431" y="55"/>
                </a:lnTo>
                <a:lnTo>
                  <a:pt x="437" y="49"/>
                </a:lnTo>
                <a:lnTo>
                  <a:pt x="441" y="42"/>
                </a:lnTo>
                <a:lnTo>
                  <a:pt x="446" y="35"/>
                </a:lnTo>
                <a:lnTo>
                  <a:pt x="451" y="29"/>
                </a:lnTo>
                <a:lnTo>
                  <a:pt x="455" y="23"/>
                </a:lnTo>
                <a:lnTo>
                  <a:pt x="460" y="18"/>
                </a:lnTo>
                <a:lnTo>
                  <a:pt x="464" y="14"/>
                </a:lnTo>
                <a:lnTo>
                  <a:pt x="468" y="10"/>
                </a:lnTo>
                <a:lnTo>
                  <a:pt x="472" y="7"/>
                </a:lnTo>
                <a:lnTo>
                  <a:pt x="474" y="4"/>
                </a:lnTo>
                <a:lnTo>
                  <a:pt x="477" y="2"/>
                </a:lnTo>
                <a:lnTo>
                  <a:pt x="480" y="1"/>
                </a:lnTo>
                <a:lnTo>
                  <a:pt x="482" y="0"/>
                </a:lnTo>
                <a:lnTo>
                  <a:pt x="484" y="0"/>
                </a:lnTo>
                <a:lnTo>
                  <a:pt x="487" y="0"/>
                </a:lnTo>
                <a:lnTo>
                  <a:pt x="488" y="1"/>
                </a:lnTo>
                <a:lnTo>
                  <a:pt x="490" y="3"/>
                </a:lnTo>
                <a:lnTo>
                  <a:pt x="490" y="6"/>
                </a:lnTo>
                <a:lnTo>
                  <a:pt x="491" y="9"/>
                </a:lnTo>
                <a:lnTo>
                  <a:pt x="491" y="14"/>
                </a:lnTo>
                <a:lnTo>
                  <a:pt x="491" y="18"/>
                </a:lnTo>
                <a:lnTo>
                  <a:pt x="490" y="24"/>
                </a:lnTo>
                <a:lnTo>
                  <a:pt x="489" y="31"/>
                </a:lnTo>
                <a:lnTo>
                  <a:pt x="488" y="39"/>
                </a:lnTo>
                <a:lnTo>
                  <a:pt x="487" y="47"/>
                </a:lnTo>
                <a:lnTo>
                  <a:pt x="484" y="57"/>
                </a:lnTo>
                <a:lnTo>
                  <a:pt x="482" y="67"/>
                </a:lnTo>
                <a:lnTo>
                  <a:pt x="480" y="78"/>
                </a:lnTo>
                <a:lnTo>
                  <a:pt x="476" y="89"/>
                </a:lnTo>
                <a:lnTo>
                  <a:pt x="473" y="102"/>
                </a:lnTo>
                <a:lnTo>
                  <a:pt x="468" y="116"/>
                </a:lnTo>
                <a:lnTo>
                  <a:pt x="465" y="130"/>
                </a:lnTo>
                <a:lnTo>
                  <a:pt x="460" y="145"/>
                </a:lnTo>
                <a:lnTo>
                  <a:pt x="454" y="161"/>
                </a:lnTo>
                <a:lnTo>
                  <a:pt x="448" y="177"/>
                </a:lnTo>
                <a:lnTo>
                  <a:pt x="443" y="195"/>
                </a:lnTo>
                <a:lnTo>
                  <a:pt x="437" y="213"/>
                </a:lnTo>
                <a:lnTo>
                  <a:pt x="430" y="232"/>
                </a:lnTo>
                <a:lnTo>
                  <a:pt x="423" y="253"/>
                </a:lnTo>
                <a:lnTo>
                  <a:pt x="416" y="274"/>
                </a:lnTo>
                <a:lnTo>
                  <a:pt x="409" y="295"/>
                </a:lnTo>
                <a:lnTo>
                  <a:pt x="401" y="318"/>
                </a:lnTo>
                <a:lnTo>
                  <a:pt x="392" y="341"/>
                </a:lnTo>
                <a:lnTo>
                  <a:pt x="383" y="364"/>
                </a:lnTo>
                <a:lnTo>
                  <a:pt x="374" y="390"/>
                </a:lnTo>
                <a:lnTo>
                  <a:pt x="365" y="415"/>
                </a:lnTo>
                <a:lnTo>
                  <a:pt x="354" y="442"/>
                </a:lnTo>
                <a:lnTo>
                  <a:pt x="344" y="469"/>
                </a:lnTo>
                <a:lnTo>
                  <a:pt x="335" y="494"/>
                </a:lnTo>
                <a:lnTo>
                  <a:pt x="325" y="520"/>
                </a:lnTo>
                <a:lnTo>
                  <a:pt x="316" y="543"/>
                </a:lnTo>
                <a:lnTo>
                  <a:pt x="307" y="566"/>
                </a:lnTo>
                <a:lnTo>
                  <a:pt x="297" y="590"/>
                </a:lnTo>
                <a:lnTo>
                  <a:pt x="289" y="610"/>
                </a:lnTo>
                <a:lnTo>
                  <a:pt x="281" y="631"/>
                </a:lnTo>
                <a:lnTo>
                  <a:pt x="273" y="651"/>
                </a:lnTo>
                <a:lnTo>
                  <a:pt x="265" y="671"/>
                </a:lnTo>
                <a:lnTo>
                  <a:pt x="257" y="688"/>
                </a:lnTo>
                <a:lnTo>
                  <a:pt x="250" y="706"/>
                </a:lnTo>
                <a:lnTo>
                  <a:pt x="243" y="723"/>
                </a:lnTo>
                <a:lnTo>
                  <a:pt x="236" y="738"/>
                </a:lnTo>
                <a:lnTo>
                  <a:pt x="230" y="753"/>
                </a:lnTo>
                <a:lnTo>
                  <a:pt x="223" y="767"/>
                </a:lnTo>
                <a:lnTo>
                  <a:pt x="217" y="781"/>
                </a:lnTo>
                <a:lnTo>
                  <a:pt x="211" y="794"/>
                </a:lnTo>
                <a:lnTo>
                  <a:pt x="206" y="806"/>
                </a:lnTo>
                <a:lnTo>
                  <a:pt x="201" y="816"/>
                </a:lnTo>
                <a:lnTo>
                  <a:pt x="195" y="825"/>
                </a:lnTo>
                <a:lnTo>
                  <a:pt x="191" y="835"/>
                </a:lnTo>
                <a:lnTo>
                  <a:pt x="186" y="843"/>
                </a:lnTo>
                <a:lnTo>
                  <a:pt x="182" y="851"/>
                </a:lnTo>
                <a:lnTo>
                  <a:pt x="178" y="857"/>
                </a:lnTo>
                <a:lnTo>
                  <a:pt x="174" y="862"/>
                </a:lnTo>
                <a:lnTo>
                  <a:pt x="171" y="868"/>
                </a:lnTo>
                <a:lnTo>
                  <a:pt x="167" y="872"/>
                </a:lnTo>
                <a:lnTo>
                  <a:pt x="165" y="875"/>
                </a:lnTo>
                <a:lnTo>
                  <a:pt x="161" y="878"/>
                </a:lnTo>
                <a:lnTo>
                  <a:pt x="159" y="879"/>
                </a:lnTo>
                <a:lnTo>
                  <a:pt x="157" y="880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97" name="Freeform 51"/>
          <p:cNvSpPr/>
          <p:nvPr/>
        </p:nvSpPr>
        <p:spPr>
          <a:xfrm>
            <a:off x="2670175" y="3638550"/>
            <a:ext cx="908050" cy="60642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146" h="764">
                <a:moveTo>
                  <a:pt x="502" y="404"/>
                </a:moveTo>
                <a:lnTo>
                  <a:pt x="522" y="418"/>
                </a:lnTo>
                <a:lnTo>
                  <a:pt x="543" y="433"/>
                </a:lnTo>
                <a:lnTo>
                  <a:pt x="564" y="447"/>
                </a:lnTo>
                <a:lnTo>
                  <a:pt x="586" y="461"/>
                </a:lnTo>
                <a:lnTo>
                  <a:pt x="609" y="474"/>
                </a:lnTo>
                <a:lnTo>
                  <a:pt x="632" y="488"/>
                </a:lnTo>
                <a:lnTo>
                  <a:pt x="657" y="500"/>
                </a:lnTo>
                <a:lnTo>
                  <a:pt x="681" y="513"/>
                </a:lnTo>
                <a:lnTo>
                  <a:pt x="707" y="525"/>
                </a:lnTo>
                <a:lnTo>
                  <a:pt x="733" y="538"/>
                </a:lnTo>
                <a:lnTo>
                  <a:pt x="760" y="549"/>
                </a:lnTo>
                <a:lnTo>
                  <a:pt x="788" y="561"/>
                </a:lnTo>
                <a:lnTo>
                  <a:pt x="816" y="572"/>
                </a:lnTo>
                <a:lnTo>
                  <a:pt x="845" y="584"/>
                </a:lnTo>
                <a:lnTo>
                  <a:pt x="875" y="594"/>
                </a:lnTo>
                <a:lnTo>
                  <a:pt x="905" y="605"/>
                </a:lnTo>
                <a:lnTo>
                  <a:pt x="920" y="610"/>
                </a:lnTo>
                <a:lnTo>
                  <a:pt x="936" y="615"/>
                </a:lnTo>
                <a:lnTo>
                  <a:pt x="950" y="620"/>
                </a:lnTo>
                <a:lnTo>
                  <a:pt x="963" y="625"/>
                </a:lnTo>
                <a:lnTo>
                  <a:pt x="976" y="629"/>
                </a:lnTo>
                <a:lnTo>
                  <a:pt x="989" y="634"/>
                </a:lnTo>
                <a:lnTo>
                  <a:pt x="1001" y="639"/>
                </a:lnTo>
                <a:lnTo>
                  <a:pt x="1012" y="643"/>
                </a:lnTo>
                <a:lnTo>
                  <a:pt x="1024" y="648"/>
                </a:lnTo>
                <a:lnTo>
                  <a:pt x="1034" y="651"/>
                </a:lnTo>
                <a:lnTo>
                  <a:pt x="1045" y="656"/>
                </a:lnTo>
                <a:lnTo>
                  <a:pt x="1054" y="659"/>
                </a:lnTo>
                <a:lnTo>
                  <a:pt x="1063" y="664"/>
                </a:lnTo>
                <a:lnTo>
                  <a:pt x="1073" y="668"/>
                </a:lnTo>
                <a:lnTo>
                  <a:pt x="1081" y="671"/>
                </a:lnTo>
                <a:lnTo>
                  <a:pt x="1089" y="675"/>
                </a:lnTo>
                <a:lnTo>
                  <a:pt x="1096" y="678"/>
                </a:lnTo>
                <a:lnTo>
                  <a:pt x="1103" y="682"/>
                </a:lnTo>
                <a:lnTo>
                  <a:pt x="1109" y="685"/>
                </a:lnTo>
                <a:lnTo>
                  <a:pt x="1115" y="689"/>
                </a:lnTo>
                <a:lnTo>
                  <a:pt x="1120" y="691"/>
                </a:lnTo>
                <a:lnTo>
                  <a:pt x="1125" y="694"/>
                </a:lnTo>
                <a:lnTo>
                  <a:pt x="1128" y="697"/>
                </a:lnTo>
                <a:lnTo>
                  <a:pt x="1133" y="699"/>
                </a:lnTo>
                <a:lnTo>
                  <a:pt x="1137" y="702"/>
                </a:lnTo>
                <a:lnTo>
                  <a:pt x="1139" y="705"/>
                </a:lnTo>
                <a:lnTo>
                  <a:pt x="1141" y="707"/>
                </a:lnTo>
                <a:lnTo>
                  <a:pt x="1144" y="709"/>
                </a:lnTo>
                <a:lnTo>
                  <a:pt x="1145" y="712"/>
                </a:lnTo>
                <a:lnTo>
                  <a:pt x="1146" y="714"/>
                </a:lnTo>
                <a:lnTo>
                  <a:pt x="1146" y="715"/>
                </a:lnTo>
                <a:lnTo>
                  <a:pt x="1146" y="718"/>
                </a:lnTo>
                <a:lnTo>
                  <a:pt x="1146" y="720"/>
                </a:lnTo>
                <a:lnTo>
                  <a:pt x="1145" y="721"/>
                </a:lnTo>
                <a:lnTo>
                  <a:pt x="1144" y="723"/>
                </a:lnTo>
                <a:lnTo>
                  <a:pt x="1142" y="725"/>
                </a:lnTo>
                <a:lnTo>
                  <a:pt x="1140" y="727"/>
                </a:lnTo>
                <a:lnTo>
                  <a:pt x="1138" y="728"/>
                </a:lnTo>
                <a:lnTo>
                  <a:pt x="1135" y="729"/>
                </a:lnTo>
                <a:lnTo>
                  <a:pt x="1132" y="731"/>
                </a:lnTo>
                <a:lnTo>
                  <a:pt x="1128" y="733"/>
                </a:lnTo>
                <a:lnTo>
                  <a:pt x="1125" y="734"/>
                </a:lnTo>
                <a:lnTo>
                  <a:pt x="1121" y="736"/>
                </a:lnTo>
                <a:lnTo>
                  <a:pt x="1117" y="737"/>
                </a:lnTo>
                <a:lnTo>
                  <a:pt x="1111" y="738"/>
                </a:lnTo>
                <a:lnTo>
                  <a:pt x="1106" y="740"/>
                </a:lnTo>
                <a:lnTo>
                  <a:pt x="1101" y="741"/>
                </a:lnTo>
                <a:lnTo>
                  <a:pt x="1095" y="743"/>
                </a:lnTo>
                <a:lnTo>
                  <a:pt x="1089" y="744"/>
                </a:lnTo>
                <a:lnTo>
                  <a:pt x="1082" y="745"/>
                </a:lnTo>
                <a:lnTo>
                  <a:pt x="1075" y="747"/>
                </a:lnTo>
                <a:lnTo>
                  <a:pt x="1067" y="748"/>
                </a:lnTo>
                <a:lnTo>
                  <a:pt x="1060" y="748"/>
                </a:lnTo>
                <a:lnTo>
                  <a:pt x="1052" y="749"/>
                </a:lnTo>
                <a:lnTo>
                  <a:pt x="1042" y="750"/>
                </a:lnTo>
                <a:lnTo>
                  <a:pt x="1034" y="751"/>
                </a:lnTo>
                <a:lnTo>
                  <a:pt x="1025" y="752"/>
                </a:lnTo>
                <a:lnTo>
                  <a:pt x="1015" y="752"/>
                </a:lnTo>
                <a:lnTo>
                  <a:pt x="1005" y="754"/>
                </a:lnTo>
                <a:lnTo>
                  <a:pt x="995" y="755"/>
                </a:lnTo>
                <a:lnTo>
                  <a:pt x="984" y="755"/>
                </a:lnTo>
                <a:lnTo>
                  <a:pt x="973" y="756"/>
                </a:lnTo>
                <a:lnTo>
                  <a:pt x="961" y="757"/>
                </a:lnTo>
                <a:lnTo>
                  <a:pt x="950" y="757"/>
                </a:lnTo>
                <a:lnTo>
                  <a:pt x="926" y="758"/>
                </a:lnTo>
                <a:lnTo>
                  <a:pt x="904" y="759"/>
                </a:lnTo>
                <a:lnTo>
                  <a:pt x="882" y="761"/>
                </a:lnTo>
                <a:lnTo>
                  <a:pt x="861" y="762"/>
                </a:lnTo>
                <a:lnTo>
                  <a:pt x="843" y="762"/>
                </a:lnTo>
                <a:lnTo>
                  <a:pt x="824" y="763"/>
                </a:lnTo>
                <a:lnTo>
                  <a:pt x="807" y="763"/>
                </a:lnTo>
                <a:lnTo>
                  <a:pt x="790" y="763"/>
                </a:lnTo>
                <a:lnTo>
                  <a:pt x="774" y="764"/>
                </a:lnTo>
                <a:lnTo>
                  <a:pt x="760" y="764"/>
                </a:lnTo>
                <a:lnTo>
                  <a:pt x="746" y="764"/>
                </a:lnTo>
                <a:lnTo>
                  <a:pt x="735" y="764"/>
                </a:lnTo>
                <a:lnTo>
                  <a:pt x="723" y="763"/>
                </a:lnTo>
                <a:lnTo>
                  <a:pt x="713" y="763"/>
                </a:lnTo>
                <a:lnTo>
                  <a:pt x="702" y="763"/>
                </a:lnTo>
                <a:lnTo>
                  <a:pt x="694" y="762"/>
                </a:lnTo>
                <a:lnTo>
                  <a:pt x="686" y="761"/>
                </a:lnTo>
                <a:lnTo>
                  <a:pt x="678" y="759"/>
                </a:lnTo>
                <a:lnTo>
                  <a:pt x="670" y="758"/>
                </a:lnTo>
                <a:lnTo>
                  <a:pt x="661" y="756"/>
                </a:lnTo>
                <a:lnTo>
                  <a:pt x="653" y="754"/>
                </a:lnTo>
                <a:lnTo>
                  <a:pt x="644" y="750"/>
                </a:lnTo>
                <a:lnTo>
                  <a:pt x="636" y="747"/>
                </a:lnTo>
                <a:lnTo>
                  <a:pt x="628" y="743"/>
                </a:lnTo>
                <a:lnTo>
                  <a:pt x="620" y="738"/>
                </a:lnTo>
                <a:lnTo>
                  <a:pt x="610" y="733"/>
                </a:lnTo>
                <a:lnTo>
                  <a:pt x="602" y="728"/>
                </a:lnTo>
                <a:lnTo>
                  <a:pt x="593" y="722"/>
                </a:lnTo>
                <a:lnTo>
                  <a:pt x="584" y="715"/>
                </a:lnTo>
                <a:lnTo>
                  <a:pt x="575" y="708"/>
                </a:lnTo>
                <a:lnTo>
                  <a:pt x="566" y="701"/>
                </a:lnTo>
                <a:lnTo>
                  <a:pt x="557" y="693"/>
                </a:lnTo>
                <a:lnTo>
                  <a:pt x="552" y="689"/>
                </a:lnTo>
                <a:lnTo>
                  <a:pt x="546" y="683"/>
                </a:lnTo>
                <a:lnTo>
                  <a:pt x="539" y="677"/>
                </a:lnTo>
                <a:lnTo>
                  <a:pt x="531" y="669"/>
                </a:lnTo>
                <a:lnTo>
                  <a:pt x="523" y="661"/>
                </a:lnTo>
                <a:lnTo>
                  <a:pt x="515" y="650"/>
                </a:lnTo>
                <a:lnTo>
                  <a:pt x="505" y="640"/>
                </a:lnTo>
                <a:lnTo>
                  <a:pt x="494" y="628"/>
                </a:lnTo>
                <a:lnTo>
                  <a:pt x="482" y="615"/>
                </a:lnTo>
                <a:lnTo>
                  <a:pt x="471" y="601"/>
                </a:lnTo>
                <a:lnTo>
                  <a:pt x="457" y="586"/>
                </a:lnTo>
                <a:lnTo>
                  <a:pt x="444" y="570"/>
                </a:lnTo>
                <a:lnTo>
                  <a:pt x="429" y="554"/>
                </a:lnTo>
                <a:lnTo>
                  <a:pt x="414" y="535"/>
                </a:lnTo>
                <a:lnTo>
                  <a:pt x="398" y="516"/>
                </a:lnTo>
                <a:lnTo>
                  <a:pt x="380" y="496"/>
                </a:lnTo>
                <a:lnTo>
                  <a:pt x="363" y="475"/>
                </a:lnTo>
                <a:lnTo>
                  <a:pt x="344" y="452"/>
                </a:lnTo>
                <a:lnTo>
                  <a:pt x="324" y="428"/>
                </a:lnTo>
                <a:lnTo>
                  <a:pt x="305" y="404"/>
                </a:lnTo>
                <a:lnTo>
                  <a:pt x="284" y="378"/>
                </a:lnTo>
                <a:lnTo>
                  <a:pt x="262" y="353"/>
                </a:lnTo>
                <a:lnTo>
                  <a:pt x="240" y="325"/>
                </a:lnTo>
                <a:lnTo>
                  <a:pt x="216" y="296"/>
                </a:lnTo>
                <a:lnTo>
                  <a:pt x="192" y="267"/>
                </a:lnTo>
                <a:lnTo>
                  <a:pt x="166" y="236"/>
                </a:lnTo>
                <a:lnTo>
                  <a:pt x="141" y="204"/>
                </a:lnTo>
                <a:lnTo>
                  <a:pt x="114" y="172"/>
                </a:lnTo>
                <a:lnTo>
                  <a:pt x="87" y="138"/>
                </a:lnTo>
                <a:lnTo>
                  <a:pt x="60" y="103"/>
                </a:lnTo>
                <a:lnTo>
                  <a:pt x="30" y="67"/>
                </a:lnTo>
                <a:lnTo>
                  <a:pt x="0" y="30"/>
                </a:lnTo>
                <a:lnTo>
                  <a:pt x="50" y="0"/>
                </a:lnTo>
                <a:lnTo>
                  <a:pt x="55" y="6"/>
                </a:lnTo>
                <a:lnTo>
                  <a:pt x="61" y="12"/>
                </a:lnTo>
                <a:lnTo>
                  <a:pt x="68" y="17"/>
                </a:lnTo>
                <a:lnTo>
                  <a:pt x="75" y="26"/>
                </a:lnTo>
                <a:lnTo>
                  <a:pt x="83" y="34"/>
                </a:lnTo>
                <a:lnTo>
                  <a:pt x="92" y="42"/>
                </a:lnTo>
                <a:lnTo>
                  <a:pt x="101" y="51"/>
                </a:lnTo>
                <a:lnTo>
                  <a:pt x="111" y="60"/>
                </a:lnTo>
                <a:lnTo>
                  <a:pt x="122" y="71"/>
                </a:lnTo>
                <a:lnTo>
                  <a:pt x="133" y="82"/>
                </a:lnTo>
                <a:lnTo>
                  <a:pt x="146" y="94"/>
                </a:lnTo>
                <a:lnTo>
                  <a:pt x="158" y="107"/>
                </a:lnTo>
                <a:lnTo>
                  <a:pt x="172" y="120"/>
                </a:lnTo>
                <a:lnTo>
                  <a:pt x="186" y="133"/>
                </a:lnTo>
                <a:lnTo>
                  <a:pt x="201" y="147"/>
                </a:lnTo>
                <a:lnTo>
                  <a:pt x="216" y="163"/>
                </a:lnTo>
                <a:lnTo>
                  <a:pt x="249" y="194"/>
                </a:lnTo>
                <a:lnTo>
                  <a:pt x="283" y="224"/>
                </a:lnTo>
                <a:lnTo>
                  <a:pt x="317" y="254"/>
                </a:lnTo>
                <a:lnTo>
                  <a:pt x="352" y="284"/>
                </a:lnTo>
                <a:lnTo>
                  <a:pt x="388" y="315"/>
                </a:lnTo>
                <a:lnTo>
                  <a:pt x="426" y="345"/>
                </a:lnTo>
                <a:lnTo>
                  <a:pt x="464" y="374"/>
                </a:lnTo>
                <a:lnTo>
                  <a:pt x="502" y="404"/>
                </a:lnTo>
              </a:path>
            </a:pathLst>
          </a:custGeom>
          <a:solidFill>
            <a:srgbClr val="FF0000">
              <a:alpha val="100000"/>
            </a:srgbClr>
          </a:solidFill>
          <a:ln w="1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5211763" y="2289175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9" name="Freeform 76"/>
          <p:cNvSpPr/>
          <p:nvPr/>
        </p:nvSpPr>
        <p:spPr>
          <a:xfrm>
            <a:off x="5707063" y="3213100"/>
            <a:ext cx="234950" cy="2095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369" h="329">
                <a:moveTo>
                  <a:pt x="331" y="164"/>
                </a:moveTo>
                <a:lnTo>
                  <a:pt x="356" y="202"/>
                </a:lnTo>
                <a:lnTo>
                  <a:pt x="369" y="240"/>
                </a:lnTo>
                <a:lnTo>
                  <a:pt x="369" y="266"/>
                </a:lnTo>
                <a:lnTo>
                  <a:pt x="356" y="291"/>
                </a:lnTo>
                <a:lnTo>
                  <a:pt x="344" y="317"/>
                </a:lnTo>
                <a:lnTo>
                  <a:pt x="318" y="329"/>
                </a:lnTo>
                <a:lnTo>
                  <a:pt x="306" y="329"/>
                </a:lnTo>
                <a:lnTo>
                  <a:pt x="280" y="329"/>
                </a:lnTo>
                <a:lnTo>
                  <a:pt x="255" y="317"/>
                </a:lnTo>
                <a:lnTo>
                  <a:pt x="217" y="291"/>
                </a:lnTo>
                <a:lnTo>
                  <a:pt x="178" y="240"/>
                </a:lnTo>
                <a:lnTo>
                  <a:pt x="115" y="177"/>
                </a:lnTo>
                <a:lnTo>
                  <a:pt x="64" y="126"/>
                </a:lnTo>
                <a:lnTo>
                  <a:pt x="38" y="76"/>
                </a:lnTo>
                <a:lnTo>
                  <a:pt x="13" y="38"/>
                </a:lnTo>
                <a:lnTo>
                  <a:pt x="13" y="25"/>
                </a:lnTo>
                <a:lnTo>
                  <a:pt x="0" y="12"/>
                </a:lnTo>
                <a:lnTo>
                  <a:pt x="13" y="12"/>
                </a:lnTo>
                <a:lnTo>
                  <a:pt x="26" y="12"/>
                </a:lnTo>
                <a:lnTo>
                  <a:pt x="38" y="0"/>
                </a:lnTo>
                <a:lnTo>
                  <a:pt x="64" y="0"/>
                </a:lnTo>
                <a:lnTo>
                  <a:pt x="102" y="0"/>
                </a:lnTo>
                <a:lnTo>
                  <a:pt x="140" y="12"/>
                </a:lnTo>
                <a:lnTo>
                  <a:pt x="191" y="25"/>
                </a:lnTo>
                <a:lnTo>
                  <a:pt x="229" y="50"/>
                </a:lnTo>
                <a:lnTo>
                  <a:pt x="267" y="76"/>
                </a:lnTo>
                <a:lnTo>
                  <a:pt x="306" y="114"/>
                </a:lnTo>
                <a:lnTo>
                  <a:pt x="331" y="16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0" name="Freeform 77"/>
          <p:cNvSpPr/>
          <p:nvPr/>
        </p:nvSpPr>
        <p:spPr>
          <a:xfrm>
            <a:off x="5730875" y="3438525"/>
            <a:ext cx="347663" cy="65087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547" h="1026">
                <a:moveTo>
                  <a:pt x="318" y="354"/>
                </a:moveTo>
                <a:lnTo>
                  <a:pt x="369" y="266"/>
                </a:lnTo>
                <a:lnTo>
                  <a:pt x="408" y="190"/>
                </a:lnTo>
                <a:lnTo>
                  <a:pt x="446" y="126"/>
                </a:lnTo>
                <a:lnTo>
                  <a:pt x="471" y="76"/>
                </a:lnTo>
                <a:lnTo>
                  <a:pt x="497" y="38"/>
                </a:lnTo>
                <a:lnTo>
                  <a:pt x="522" y="12"/>
                </a:lnTo>
                <a:lnTo>
                  <a:pt x="535" y="0"/>
                </a:lnTo>
                <a:lnTo>
                  <a:pt x="547" y="0"/>
                </a:lnTo>
                <a:lnTo>
                  <a:pt x="547" y="12"/>
                </a:lnTo>
                <a:lnTo>
                  <a:pt x="547" y="38"/>
                </a:lnTo>
                <a:lnTo>
                  <a:pt x="535" y="63"/>
                </a:lnTo>
                <a:lnTo>
                  <a:pt x="522" y="114"/>
                </a:lnTo>
                <a:lnTo>
                  <a:pt x="509" y="177"/>
                </a:lnTo>
                <a:lnTo>
                  <a:pt x="484" y="253"/>
                </a:lnTo>
                <a:lnTo>
                  <a:pt x="458" y="342"/>
                </a:lnTo>
                <a:lnTo>
                  <a:pt x="420" y="443"/>
                </a:lnTo>
                <a:lnTo>
                  <a:pt x="382" y="544"/>
                </a:lnTo>
                <a:lnTo>
                  <a:pt x="357" y="633"/>
                </a:lnTo>
                <a:lnTo>
                  <a:pt x="318" y="709"/>
                </a:lnTo>
                <a:lnTo>
                  <a:pt x="306" y="772"/>
                </a:lnTo>
                <a:lnTo>
                  <a:pt x="280" y="836"/>
                </a:lnTo>
                <a:lnTo>
                  <a:pt x="268" y="874"/>
                </a:lnTo>
                <a:lnTo>
                  <a:pt x="255" y="912"/>
                </a:lnTo>
                <a:lnTo>
                  <a:pt x="255" y="925"/>
                </a:lnTo>
                <a:lnTo>
                  <a:pt x="242" y="963"/>
                </a:lnTo>
                <a:lnTo>
                  <a:pt x="229" y="988"/>
                </a:lnTo>
                <a:lnTo>
                  <a:pt x="217" y="1013"/>
                </a:lnTo>
                <a:lnTo>
                  <a:pt x="191" y="1026"/>
                </a:lnTo>
                <a:lnTo>
                  <a:pt x="166" y="1013"/>
                </a:lnTo>
                <a:lnTo>
                  <a:pt x="140" y="988"/>
                </a:lnTo>
                <a:lnTo>
                  <a:pt x="102" y="963"/>
                </a:lnTo>
                <a:lnTo>
                  <a:pt x="77" y="912"/>
                </a:lnTo>
                <a:lnTo>
                  <a:pt x="39" y="848"/>
                </a:lnTo>
                <a:lnTo>
                  <a:pt x="13" y="810"/>
                </a:lnTo>
                <a:lnTo>
                  <a:pt x="0" y="772"/>
                </a:lnTo>
                <a:lnTo>
                  <a:pt x="0" y="747"/>
                </a:lnTo>
                <a:lnTo>
                  <a:pt x="26" y="722"/>
                </a:lnTo>
                <a:lnTo>
                  <a:pt x="51" y="709"/>
                </a:lnTo>
                <a:lnTo>
                  <a:pt x="77" y="722"/>
                </a:lnTo>
                <a:lnTo>
                  <a:pt x="102" y="709"/>
                </a:lnTo>
                <a:lnTo>
                  <a:pt x="115" y="709"/>
                </a:lnTo>
                <a:lnTo>
                  <a:pt x="128" y="684"/>
                </a:lnTo>
                <a:lnTo>
                  <a:pt x="140" y="658"/>
                </a:lnTo>
                <a:lnTo>
                  <a:pt x="166" y="620"/>
                </a:lnTo>
                <a:lnTo>
                  <a:pt x="204" y="570"/>
                </a:lnTo>
                <a:lnTo>
                  <a:pt x="229" y="506"/>
                </a:lnTo>
                <a:lnTo>
                  <a:pt x="268" y="430"/>
                </a:lnTo>
                <a:lnTo>
                  <a:pt x="318" y="35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1" name="Freeform 78"/>
          <p:cNvSpPr/>
          <p:nvPr/>
        </p:nvSpPr>
        <p:spPr>
          <a:xfrm>
            <a:off x="5876925" y="2835275"/>
            <a:ext cx="233363" cy="2095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369" h="330">
                <a:moveTo>
                  <a:pt x="369" y="241"/>
                </a:moveTo>
                <a:lnTo>
                  <a:pt x="357" y="279"/>
                </a:lnTo>
                <a:lnTo>
                  <a:pt x="357" y="304"/>
                </a:lnTo>
                <a:lnTo>
                  <a:pt x="344" y="330"/>
                </a:lnTo>
                <a:lnTo>
                  <a:pt x="318" y="330"/>
                </a:lnTo>
                <a:lnTo>
                  <a:pt x="306" y="330"/>
                </a:lnTo>
                <a:lnTo>
                  <a:pt x="268" y="317"/>
                </a:lnTo>
                <a:lnTo>
                  <a:pt x="217" y="292"/>
                </a:lnTo>
                <a:lnTo>
                  <a:pt x="166" y="241"/>
                </a:lnTo>
                <a:lnTo>
                  <a:pt x="115" y="190"/>
                </a:lnTo>
                <a:lnTo>
                  <a:pt x="64" y="152"/>
                </a:lnTo>
                <a:lnTo>
                  <a:pt x="39" y="114"/>
                </a:lnTo>
                <a:lnTo>
                  <a:pt x="26" y="89"/>
                </a:lnTo>
                <a:lnTo>
                  <a:pt x="13" y="38"/>
                </a:lnTo>
                <a:lnTo>
                  <a:pt x="0" y="13"/>
                </a:lnTo>
                <a:lnTo>
                  <a:pt x="13" y="0"/>
                </a:lnTo>
                <a:lnTo>
                  <a:pt x="39" y="0"/>
                </a:lnTo>
                <a:lnTo>
                  <a:pt x="64" y="0"/>
                </a:lnTo>
                <a:lnTo>
                  <a:pt x="115" y="0"/>
                </a:lnTo>
                <a:lnTo>
                  <a:pt x="166" y="13"/>
                </a:lnTo>
                <a:lnTo>
                  <a:pt x="217" y="38"/>
                </a:lnTo>
                <a:lnTo>
                  <a:pt x="306" y="89"/>
                </a:lnTo>
                <a:lnTo>
                  <a:pt x="331" y="127"/>
                </a:lnTo>
                <a:lnTo>
                  <a:pt x="357" y="165"/>
                </a:lnTo>
                <a:lnTo>
                  <a:pt x="369" y="203"/>
                </a:lnTo>
                <a:lnTo>
                  <a:pt x="369" y="2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2" name="Freeform 79"/>
          <p:cNvSpPr/>
          <p:nvPr/>
        </p:nvSpPr>
        <p:spPr>
          <a:xfrm>
            <a:off x="6653213" y="2681288"/>
            <a:ext cx="249237" cy="153987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pathLst>
              <a:path w="394" h="241">
                <a:moveTo>
                  <a:pt x="0" y="26"/>
                </a:moveTo>
                <a:lnTo>
                  <a:pt x="51" y="0"/>
                </a:lnTo>
                <a:lnTo>
                  <a:pt x="102" y="0"/>
                </a:lnTo>
                <a:lnTo>
                  <a:pt x="152" y="0"/>
                </a:lnTo>
                <a:lnTo>
                  <a:pt x="191" y="0"/>
                </a:lnTo>
                <a:lnTo>
                  <a:pt x="229" y="13"/>
                </a:lnTo>
                <a:lnTo>
                  <a:pt x="267" y="13"/>
                </a:lnTo>
                <a:lnTo>
                  <a:pt x="292" y="38"/>
                </a:lnTo>
                <a:lnTo>
                  <a:pt x="343" y="76"/>
                </a:lnTo>
                <a:lnTo>
                  <a:pt x="369" y="102"/>
                </a:lnTo>
                <a:lnTo>
                  <a:pt x="381" y="127"/>
                </a:lnTo>
                <a:lnTo>
                  <a:pt x="394" y="178"/>
                </a:lnTo>
                <a:lnTo>
                  <a:pt x="394" y="203"/>
                </a:lnTo>
                <a:lnTo>
                  <a:pt x="381" y="216"/>
                </a:lnTo>
                <a:lnTo>
                  <a:pt x="356" y="229"/>
                </a:lnTo>
                <a:lnTo>
                  <a:pt x="318" y="241"/>
                </a:lnTo>
                <a:lnTo>
                  <a:pt x="267" y="229"/>
                </a:lnTo>
                <a:lnTo>
                  <a:pt x="191" y="190"/>
                </a:lnTo>
                <a:lnTo>
                  <a:pt x="102" y="127"/>
                </a:lnTo>
                <a:lnTo>
                  <a:pt x="0" y="2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3" name="Freeform 80"/>
          <p:cNvSpPr/>
          <p:nvPr/>
        </p:nvSpPr>
        <p:spPr>
          <a:xfrm>
            <a:off x="6159500" y="3197225"/>
            <a:ext cx="831850" cy="288925"/>
          </a:xfrm>
          <a:custGeom>
            <a:avLst/>
            <a:gdLst/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pathLst>
              <a:path w="1310" h="457">
                <a:moveTo>
                  <a:pt x="0" y="419"/>
                </a:moveTo>
                <a:lnTo>
                  <a:pt x="127" y="368"/>
                </a:lnTo>
                <a:lnTo>
                  <a:pt x="254" y="317"/>
                </a:lnTo>
                <a:lnTo>
                  <a:pt x="369" y="266"/>
                </a:lnTo>
                <a:lnTo>
                  <a:pt x="483" y="228"/>
                </a:lnTo>
                <a:lnTo>
                  <a:pt x="585" y="190"/>
                </a:lnTo>
                <a:lnTo>
                  <a:pt x="674" y="165"/>
                </a:lnTo>
                <a:lnTo>
                  <a:pt x="763" y="127"/>
                </a:lnTo>
                <a:lnTo>
                  <a:pt x="839" y="102"/>
                </a:lnTo>
                <a:lnTo>
                  <a:pt x="916" y="76"/>
                </a:lnTo>
                <a:lnTo>
                  <a:pt x="979" y="64"/>
                </a:lnTo>
                <a:lnTo>
                  <a:pt x="1030" y="38"/>
                </a:lnTo>
                <a:lnTo>
                  <a:pt x="1081" y="26"/>
                </a:lnTo>
                <a:lnTo>
                  <a:pt x="1119" y="13"/>
                </a:lnTo>
                <a:lnTo>
                  <a:pt x="1157" y="13"/>
                </a:lnTo>
                <a:lnTo>
                  <a:pt x="1183" y="0"/>
                </a:lnTo>
                <a:lnTo>
                  <a:pt x="1208" y="0"/>
                </a:lnTo>
                <a:lnTo>
                  <a:pt x="1259" y="0"/>
                </a:lnTo>
                <a:lnTo>
                  <a:pt x="1285" y="13"/>
                </a:lnTo>
                <a:lnTo>
                  <a:pt x="1310" y="26"/>
                </a:lnTo>
                <a:lnTo>
                  <a:pt x="1310" y="51"/>
                </a:lnTo>
                <a:lnTo>
                  <a:pt x="1310" y="64"/>
                </a:lnTo>
                <a:lnTo>
                  <a:pt x="1285" y="76"/>
                </a:lnTo>
                <a:lnTo>
                  <a:pt x="1234" y="102"/>
                </a:lnTo>
                <a:lnTo>
                  <a:pt x="1183" y="127"/>
                </a:lnTo>
                <a:lnTo>
                  <a:pt x="1107" y="152"/>
                </a:lnTo>
                <a:lnTo>
                  <a:pt x="1005" y="190"/>
                </a:lnTo>
                <a:lnTo>
                  <a:pt x="890" y="228"/>
                </a:lnTo>
                <a:lnTo>
                  <a:pt x="763" y="279"/>
                </a:lnTo>
                <a:lnTo>
                  <a:pt x="636" y="317"/>
                </a:lnTo>
                <a:lnTo>
                  <a:pt x="521" y="355"/>
                </a:lnTo>
                <a:lnTo>
                  <a:pt x="420" y="393"/>
                </a:lnTo>
                <a:lnTo>
                  <a:pt x="330" y="419"/>
                </a:lnTo>
                <a:lnTo>
                  <a:pt x="254" y="431"/>
                </a:lnTo>
                <a:lnTo>
                  <a:pt x="191" y="444"/>
                </a:lnTo>
                <a:lnTo>
                  <a:pt x="152" y="457"/>
                </a:lnTo>
                <a:lnTo>
                  <a:pt x="127" y="457"/>
                </a:lnTo>
                <a:lnTo>
                  <a:pt x="51" y="444"/>
                </a:lnTo>
                <a:lnTo>
                  <a:pt x="25" y="431"/>
                </a:lnTo>
                <a:lnTo>
                  <a:pt x="0" y="41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4" name="Freeform 81"/>
          <p:cNvSpPr/>
          <p:nvPr/>
        </p:nvSpPr>
        <p:spPr>
          <a:xfrm>
            <a:off x="6216650" y="2947988"/>
            <a:ext cx="654050" cy="24130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030" h="380">
                <a:moveTo>
                  <a:pt x="992" y="126"/>
                </a:moveTo>
                <a:lnTo>
                  <a:pt x="979" y="126"/>
                </a:lnTo>
                <a:lnTo>
                  <a:pt x="954" y="139"/>
                </a:lnTo>
                <a:lnTo>
                  <a:pt x="916" y="152"/>
                </a:lnTo>
                <a:lnTo>
                  <a:pt x="878" y="164"/>
                </a:lnTo>
                <a:lnTo>
                  <a:pt x="814" y="190"/>
                </a:lnTo>
                <a:lnTo>
                  <a:pt x="750" y="202"/>
                </a:lnTo>
                <a:lnTo>
                  <a:pt x="687" y="228"/>
                </a:lnTo>
                <a:lnTo>
                  <a:pt x="598" y="266"/>
                </a:lnTo>
                <a:lnTo>
                  <a:pt x="509" y="291"/>
                </a:lnTo>
                <a:lnTo>
                  <a:pt x="432" y="316"/>
                </a:lnTo>
                <a:lnTo>
                  <a:pt x="356" y="329"/>
                </a:lnTo>
                <a:lnTo>
                  <a:pt x="292" y="354"/>
                </a:lnTo>
                <a:lnTo>
                  <a:pt x="241" y="367"/>
                </a:lnTo>
                <a:lnTo>
                  <a:pt x="203" y="380"/>
                </a:lnTo>
                <a:lnTo>
                  <a:pt x="165" y="380"/>
                </a:lnTo>
                <a:lnTo>
                  <a:pt x="140" y="380"/>
                </a:lnTo>
                <a:lnTo>
                  <a:pt x="102" y="380"/>
                </a:lnTo>
                <a:lnTo>
                  <a:pt x="63" y="367"/>
                </a:lnTo>
                <a:lnTo>
                  <a:pt x="0" y="329"/>
                </a:lnTo>
                <a:lnTo>
                  <a:pt x="216" y="253"/>
                </a:lnTo>
                <a:lnTo>
                  <a:pt x="394" y="190"/>
                </a:lnTo>
                <a:lnTo>
                  <a:pt x="547" y="126"/>
                </a:lnTo>
                <a:lnTo>
                  <a:pt x="687" y="76"/>
                </a:lnTo>
                <a:lnTo>
                  <a:pt x="738" y="63"/>
                </a:lnTo>
                <a:lnTo>
                  <a:pt x="789" y="50"/>
                </a:lnTo>
                <a:lnTo>
                  <a:pt x="827" y="25"/>
                </a:lnTo>
                <a:lnTo>
                  <a:pt x="852" y="25"/>
                </a:lnTo>
                <a:lnTo>
                  <a:pt x="890" y="12"/>
                </a:lnTo>
                <a:lnTo>
                  <a:pt x="903" y="0"/>
                </a:lnTo>
                <a:lnTo>
                  <a:pt x="916" y="0"/>
                </a:lnTo>
                <a:lnTo>
                  <a:pt x="929" y="0"/>
                </a:lnTo>
                <a:lnTo>
                  <a:pt x="941" y="0"/>
                </a:lnTo>
                <a:lnTo>
                  <a:pt x="954" y="12"/>
                </a:lnTo>
                <a:lnTo>
                  <a:pt x="979" y="25"/>
                </a:lnTo>
                <a:lnTo>
                  <a:pt x="1005" y="38"/>
                </a:lnTo>
                <a:lnTo>
                  <a:pt x="1018" y="38"/>
                </a:lnTo>
                <a:lnTo>
                  <a:pt x="1030" y="63"/>
                </a:lnTo>
                <a:lnTo>
                  <a:pt x="1030" y="101"/>
                </a:lnTo>
                <a:lnTo>
                  <a:pt x="1018" y="114"/>
                </a:lnTo>
                <a:lnTo>
                  <a:pt x="992" y="12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5" name="Freeform 74"/>
          <p:cNvSpPr/>
          <p:nvPr/>
        </p:nvSpPr>
        <p:spPr>
          <a:xfrm>
            <a:off x="6321425" y="2601913"/>
            <a:ext cx="904875" cy="1608137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425" h="2534">
                <a:moveTo>
                  <a:pt x="1400" y="2420"/>
                </a:moveTo>
                <a:lnTo>
                  <a:pt x="1412" y="2458"/>
                </a:lnTo>
                <a:lnTo>
                  <a:pt x="1425" y="2496"/>
                </a:lnTo>
                <a:lnTo>
                  <a:pt x="1412" y="2521"/>
                </a:lnTo>
                <a:lnTo>
                  <a:pt x="1400" y="2534"/>
                </a:lnTo>
                <a:lnTo>
                  <a:pt x="1361" y="2534"/>
                </a:lnTo>
                <a:lnTo>
                  <a:pt x="1311" y="2521"/>
                </a:lnTo>
                <a:lnTo>
                  <a:pt x="1234" y="2496"/>
                </a:lnTo>
                <a:lnTo>
                  <a:pt x="1145" y="2458"/>
                </a:lnTo>
                <a:lnTo>
                  <a:pt x="1043" y="2407"/>
                </a:lnTo>
                <a:lnTo>
                  <a:pt x="942" y="2331"/>
                </a:lnTo>
                <a:lnTo>
                  <a:pt x="865" y="2255"/>
                </a:lnTo>
                <a:lnTo>
                  <a:pt x="776" y="2154"/>
                </a:lnTo>
                <a:lnTo>
                  <a:pt x="700" y="2052"/>
                </a:lnTo>
                <a:lnTo>
                  <a:pt x="624" y="1938"/>
                </a:lnTo>
                <a:lnTo>
                  <a:pt x="560" y="1812"/>
                </a:lnTo>
                <a:lnTo>
                  <a:pt x="496" y="1685"/>
                </a:lnTo>
                <a:lnTo>
                  <a:pt x="445" y="1533"/>
                </a:lnTo>
                <a:lnTo>
                  <a:pt x="382" y="1368"/>
                </a:lnTo>
                <a:lnTo>
                  <a:pt x="318" y="1178"/>
                </a:lnTo>
                <a:lnTo>
                  <a:pt x="267" y="975"/>
                </a:lnTo>
                <a:lnTo>
                  <a:pt x="216" y="773"/>
                </a:lnTo>
                <a:lnTo>
                  <a:pt x="166" y="595"/>
                </a:lnTo>
                <a:lnTo>
                  <a:pt x="127" y="443"/>
                </a:lnTo>
                <a:lnTo>
                  <a:pt x="102" y="316"/>
                </a:lnTo>
                <a:lnTo>
                  <a:pt x="89" y="215"/>
                </a:lnTo>
                <a:lnTo>
                  <a:pt x="76" y="139"/>
                </a:lnTo>
                <a:lnTo>
                  <a:pt x="51" y="88"/>
                </a:lnTo>
                <a:lnTo>
                  <a:pt x="51" y="76"/>
                </a:lnTo>
                <a:lnTo>
                  <a:pt x="38" y="63"/>
                </a:lnTo>
                <a:lnTo>
                  <a:pt x="13" y="63"/>
                </a:lnTo>
                <a:lnTo>
                  <a:pt x="0" y="50"/>
                </a:lnTo>
                <a:lnTo>
                  <a:pt x="0" y="25"/>
                </a:lnTo>
                <a:lnTo>
                  <a:pt x="0" y="12"/>
                </a:lnTo>
                <a:lnTo>
                  <a:pt x="26" y="12"/>
                </a:lnTo>
                <a:lnTo>
                  <a:pt x="64" y="0"/>
                </a:lnTo>
                <a:lnTo>
                  <a:pt x="115" y="12"/>
                </a:lnTo>
                <a:lnTo>
                  <a:pt x="178" y="25"/>
                </a:lnTo>
                <a:lnTo>
                  <a:pt x="216" y="38"/>
                </a:lnTo>
                <a:lnTo>
                  <a:pt x="242" y="50"/>
                </a:lnTo>
                <a:lnTo>
                  <a:pt x="267" y="63"/>
                </a:lnTo>
                <a:lnTo>
                  <a:pt x="280" y="114"/>
                </a:lnTo>
                <a:lnTo>
                  <a:pt x="293" y="164"/>
                </a:lnTo>
                <a:lnTo>
                  <a:pt x="280" y="215"/>
                </a:lnTo>
                <a:lnTo>
                  <a:pt x="280" y="278"/>
                </a:lnTo>
                <a:lnTo>
                  <a:pt x="293" y="367"/>
                </a:lnTo>
                <a:lnTo>
                  <a:pt x="306" y="469"/>
                </a:lnTo>
                <a:lnTo>
                  <a:pt x="318" y="583"/>
                </a:lnTo>
                <a:lnTo>
                  <a:pt x="344" y="697"/>
                </a:lnTo>
                <a:lnTo>
                  <a:pt x="369" y="823"/>
                </a:lnTo>
                <a:lnTo>
                  <a:pt x="407" y="963"/>
                </a:lnTo>
                <a:lnTo>
                  <a:pt x="445" y="1102"/>
                </a:lnTo>
                <a:lnTo>
                  <a:pt x="496" y="1229"/>
                </a:lnTo>
                <a:lnTo>
                  <a:pt x="535" y="1356"/>
                </a:lnTo>
                <a:lnTo>
                  <a:pt x="573" y="1470"/>
                </a:lnTo>
                <a:lnTo>
                  <a:pt x="624" y="1571"/>
                </a:lnTo>
                <a:lnTo>
                  <a:pt x="674" y="1672"/>
                </a:lnTo>
                <a:lnTo>
                  <a:pt x="713" y="1761"/>
                </a:lnTo>
                <a:lnTo>
                  <a:pt x="764" y="1837"/>
                </a:lnTo>
                <a:lnTo>
                  <a:pt x="802" y="1926"/>
                </a:lnTo>
                <a:lnTo>
                  <a:pt x="853" y="1989"/>
                </a:lnTo>
                <a:lnTo>
                  <a:pt x="980" y="2128"/>
                </a:lnTo>
                <a:lnTo>
                  <a:pt x="1043" y="2179"/>
                </a:lnTo>
                <a:lnTo>
                  <a:pt x="1094" y="2217"/>
                </a:lnTo>
                <a:lnTo>
                  <a:pt x="1132" y="2243"/>
                </a:lnTo>
                <a:lnTo>
                  <a:pt x="1158" y="2243"/>
                </a:lnTo>
                <a:lnTo>
                  <a:pt x="1183" y="2230"/>
                </a:lnTo>
                <a:lnTo>
                  <a:pt x="1209" y="2192"/>
                </a:lnTo>
                <a:lnTo>
                  <a:pt x="1234" y="2141"/>
                </a:lnTo>
                <a:lnTo>
                  <a:pt x="1260" y="2052"/>
                </a:lnTo>
                <a:lnTo>
                  <a:pt x="1285" y="1976"/>
                </a:lnTo>
                <a:lnTo>
                  <a:pt x="1311" y="1913"/>
                </a:lnTo>
                <a:lnTo>
                  <a:pt x="1323" y="1875"/>
                </a:lnTo>
                <a:lnTo>
                  <a:pt x="1336" y="1862"/>
                </a:lnTo>
                <a:lnTo>
                  <a:pt x="1349" y="1862"/>
                </a:lnTo>
                <a:lnTo>
                  <a:pt x="1349" y="1875"/>
                </a:lnTo>
                <a:lnTo>
                  <a:pt x="1349" y="1900"/>
                </a:lnTo>
                <a:lnTo>
                  <a:pt x="1361" y="1913"/>
                </a:lnTo>
                <a:lnTo>
                  <a:pt x="1361" y="1951"/>
                </a:lnTo>
                <a:lnTo>
                  <a:pt x="1361" y="1989"/>
                </a:lnTo>
                <a:lnTo>
                  <a:pt x="1361" y="2090"/>
                </a:lnTo>
                <a:lnTo>
                  <a:pt x="1361" y="2205"/>
                </a:lnTo>
                <a:lnTo>
                  <a:pt x="1374" y="2293"/>
                </a:lnTo>
                <a:lnTo>
                  <a:pt x="1387" y="2369"/>
                </a:lnTo>
                <a:lnTo>
                  <a:pt x="1400" y="24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716" name="Freeform 75"/>
          <p:cNvSpPr/>
          <p:nvPr/>
        </p:nvSpPr>
        <p:spPr>
          <a:xfrm>
            <a:off x="6103938" y="3414713"/>
            <a:ext cx="855662" cy="522287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pathLst>
              <a:path w="1348" h="823">
                <a:moveTo>
                  <a:pt x="445" y="734"/>
                </a:moveTo>
                <a:lnTo>
                  <a:pt x="343" y="772"/>
                </a:lnTo>
                <a:lnTo>
                  <a:pt x="254" y="798"/>
                </a:lnTo>
                <a:lnTo>
                  <a:pt x="178" y="810"/>
                </a:lnTo>
                <a:lnTo>
                  <a:pt x="114" y="823"/>
                </a:lnTo>
                <a:lnTo>
                  <a:pt x="63" y="823"/>
                </a:lnTo>
                <a:lnTo>
                  <a:pt x="25" y="823"/>
                </a:lnTo>
                <a:lnTo>
                  <a:pt x="12" y="823"/>
                </a:lnTo>
                <a:lnTo>
                  <a:pt x="0" y="823"/>
                </a:lnTo>
                <a:lnTo>
                  <a:pt x="12" y="810"/>
                </a:lnTo>
                <a:lnTo>
                  <a:pt x="25" y="798"/>
                </a:lnTo>
                <a:lnTo>
                  <a:pt x="51" y="785"/>
                </a:lnTo>
                <a:lnTo>
                  <a:pt x="89" y="760"/>
                </a:lnTo>
                <a:lnTo>
                  <a:pt x="152" y="734"/>
                </a:lnTo>
                <a:lnTo>
                  <a:pt x="203" y="709"/>
                </a:lnTo>
                <a:lnTo>
                  <a:pt x="280" y="671"/>
                </a:lnTo>
                <a:lnTo>
                  <a:pt x="369" y="633"/>
                </a:lnTo>
                <a:lnTo>
                  <a:pt x="547" y="557"/>
                </a:lnTo>
                <a:lnTo>
                  <a:pt x="687" y="481"/>
                </a:lnTo>
                <a:lnTo>
                  <a:pt x="814" y="418"/>
                </a:lnTo>
                <a:lnTo>
                  <a:pt x="916" y="342"/>
                </a:lnTo>
                <a:lnTo>
                  <a:pt x="979" y="278"/>
                </a:lnTo>
                <a:lnTo>
                  <a:pt x="1043" y="228"/>
                </a:lnTo>
                <a:lnTo>
                  <a:pt x="1094" y="177"/>
                </a:lnTo>
                <a:lnTo>
                  <a:pt x="1119" y="139"/>
                </a:lnTo>
                <a:lnTo>
                  <a:pt x="1145" y="114"/>
                </a:lnTo>
                <a:lnTo>
                  <a:pt x="1157" y="88"/>
                </a:lnTo>
                <a:lnTo>
                  <a:pt x="1157" y="63"/>
                </a:lnTo>
                <a:lnTo>
                  <a:pt x="1157" y="50"/>
                </a:lnTo>
                <a:lnTo>
                  <a:pt x="1145" y="38"/>
                </a:lnTo>
                <a:lnTo>
                  <a:pt x="1145" y="25"/>
                </a:lnTo>
                <a:lnTo>
                  <a:pt x="1145" y="12"/>
                </a:lnTo>
                <a:lnTo>
                  <a:pt x="1170" y="0"/>
                </a:lnTo>
                <a:lnTo>
                  <a:pt x="1183" y="0"/>
                </a:lnTo>
                <a:lnTo>
                  <a:pt x="1208" y="12"/>
                </a:lnTo>
                <a:lnTo>
                  <a:pt x="1246" y="25"/>
                </a:lnTo>
                <a:lnTo>
                  <a:pt x="1285" y="63"/>
                </a:lnTo>
                <a:lnTo>
                  <a:pt x="1310" y="88"/>
                </a:lnTo>
                <a:lnTo>
                  <a:pt x="1336" y="114"/>
                </a:lnTo>
                <a:lnTo>
                  <a:pt x="1348" y="139"/>
                </a:lnTo>
                <a:lnTo>
                  <a:pt x="1348" y="164"/>
                </a:lnTo>
                <a:lnTo>
                  <a:pt x="1336" y="177"/>
                </a:lnTo>
                <a:lnTo>
                  <a:pt x="1323" y="215"/>
                </a:lnTo>
                <a:lnTo>
                  <a:pt x="1285" y="240"/>
                </a:lnTo>
                <a:lnTo>
                  <a:pt x="1234" y="291"/>
                </a:lnTo>
                <a:lnTo>
                  <a:pt x="1170" y="342"/>
                </a:lnTo>
                <a:lnTo>
                  <a:pt x="1094" y="392"/>
                </a:lnTo>
                <a:lnTo>
                  <a:pt x="1017" y="456"/>
                </a:lnTo>
                <a:lnTo>
                  <a:pt x="916" y="519"/>
                </a:lnTo>
                <a:lnTo>
                  <a:pt x="801" y="582"/>
                </a:lnTo>
                <a:lnTo>
                  <a:pt x="687" y="633"/>
                </a:lnTo>
                <a:lnTo>
                  <a:pt x="572" y="684"/>
                </a:lnTo>
                <a:lnTo>
                  <a:pt x="445" y="73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内容占位符 1"/>
          <p:cNvSpPr>
            <a:spLocks noGrp="1"/>
          </p:cNvSpPr>
          <p:nvPr>
            <p:ph/>
          </p:nvPr>
        </p:nvSpPr>
        <p:spPr>
          <a:ln/>
        </p:spPr>
        <p:txBody>
          <a:bodyPr vert="horz" wrap="square" lIns="91440" tIns="45720" rIns="91440" bIns="45720" anchor="t"/>
          <a:p>
            <a:pPr eaLnBrk="1" hangingPunct="1"/>
            <a:endParaRPr lang="zh-CN" altLang="en-US" dirty="0"/>
          </a:p>
        </p:txBody>
      </p:sp>
      <p:pic>
        <p:nvPicPr>
          <p:cNvPr id="6147" name="Picture 3" descr="6da607f9ba5342949c19d0d465ff7a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6987"/>
            <a:ext cx="9272588" cy="6884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45085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AutoShape 8" descr="timg?image&amp;quality=80&amp;size=b9999_10000&amp;sec=1565354677272&amp;di=965351d963ffd8b357b63ee19747adc8&amp;imgtype=0&amp;src=http%3A%2F%2Fwww"/>
          <p:cNvSpPr>
            <a:spLocks noChangeAspect="1"/>
          </p:cNvSpPr>
          <p:nvPr/>
        </p:nvSpPr>
        <p:spPr>
          <a:xfrm>
            <a:off x="539750" y="806450"/>
            <a:ext cx="7704138" cy="5010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AutoShape 10" descr="timg?image&amp;quality=80&amp;size=b9999_10000&amp;sec=1565354677272&amp;di=965351d963ffd8b357b63ee19747adc8&amp;imgtype=0&amp;src=http%3A%2F%2Fwww"/>
          <p:cNvSpPr>
            <a:spLocks noChangeAspect="1"/>
          </p:cNvSpPr>
          <p:nvPr/>
        </p:nvSpPr>
        <p:spPr>
          <a:xfrm>
            <a:off x="155575" y="46038"/>
            <a:ext cx="3676650" cy="23907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172" name="Picture 2" descr="背景"/>
          <p:cNvPicPr>
            <a:picLocks noChangeAspect="1"/>
          </p:cNvPicPr>
          <p:nvPr/>
        </p:nvPicPr>
        <p:blipFill>
          <a:blip r:embed="rId1">
            <a:lum bright="4001" contrast="-42000"/>
          </a:blip>
          <a:stretch>
            <a:fillRect/>
          </a:stretch>
        </p:blipFill>
        <p:spPr>
          <a:xfrm>
            <a:off x="0" y="-457200"/>
            <a:ext cx="9140825" cy="7558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1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563562"/>
            <a:ext cx="9144000" cy="7532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175" y="2044700"/>
            <a:ext cx="9137650" cy="1065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5838" y="-93662"/>
            <a:ext cx="860425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endParaRPr lang="zh-CN" altLang="en-US" sz="36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" name="文本框 2051"/>
          <p:cNvSpPr txBox="1"/>
          <p:nvPr/>
        </p:nvSpPr>
        <p:spPr>
          <a:xfrm>
            <a:off x="395288" y="1881188"/>
            <a:ext cx="8461375" cy="1322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80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18</a:t>
            </a:r>
            <a:r>
              <a:rPr kumimoji="0" lang="zh-CN" altLang="en-US" sz="8000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富饶的西沙群岛</a:t>
            </a:r>
            <a:endParaRPr kumimoji="0" lang="zh-CN" altLang="en-US" sz="8000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 descr="背景"/>
          <p:cNvPicPr>
            <a:picLocks noChangeAspect="1"/>
          </p:cNvPicPr>
          <p:nvPr/>
        </p:nvPicPr>
        <p:blipFill>
          <a:blip r:embed="rId1">
            <a:lum bright="4001" contrast="-42000"/>
          </a:blip>
          <a:stretch>
            <a:fillRect/>
          </a:stretch>
        </p:blipFill>
        <p:spPr>
          <a:xfrm>
            <a:off x="0" y="-457200"/>
            <a:ext cx="9140825" cy="7558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67937" descr="pic0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193675"/>
            <a:ext cx="9144000" cy="7245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 Box 9"/>
          <p:cNvSpPr txBox="1"/>
          <p:nvPr/>
        </p:nvSpPr>
        <p:spPr>
          <a:xfrm>
            <a:off x="755650" y="36513"/>
            <a:ext cx="295275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自读要求：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7" name="Text Box 10"/>
          <p:cNvSpPr txBox="1"/>
          <p:nvPr/>
        </p:nvSpPr>
        <p:spPr>
          <a:xfrm>
            <a:off x="827088" y="885825"/>
            <a:ext cx="7634287" cy="1201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读：</a:t>
            </a:r>
            <a:r>
              <a:rPr lang="zh-CN" altLang="en-US" sz="3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自由读课文，读准字音，读通课文。 </a:t>
            </a:r>
            <a:endParaRPr lang="zh-CN" altLang="en-US" sz="3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8" name="Text Box 11"/>
          <p:cNvSpPr txBox="1"/>
          <p:nvPr/>
        </p:nvSpPr>
        <p:spPr>
          <a:xfrm>
            <a:off x="833438" y="2263775"/>
            <a:ext cx="83534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画：</a:t>
            </a:r>
            <a:r>
              <a:rPr lang="zh-CN" altLang="en-US" sz="3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西沙群岛是个怎样的地方？找出概括其特点的句子，用横线划下来。</a:t>
            </a:r>
            <a:endParaRPr lang="zh-CN" altLang="en-US" sz="3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9" name="Text Box 11"/>
          <p:cNvSpPr txBox="1"/>
          <p:nvPr/>
        </p:nvSpPr>
        <p:spPr>
          <a:xfrm>
            <a:off x="835025" y="3860800"/>
            <a:ext cx="8353425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36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想：从哪些地方可以看出西沙群岛的美丽和富饶？</a:t>
            </a:r>
            <a:endParaRPr lang="zh-CN" altLang="en-US" sz="36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: 圆角 1"/>
          <p:cNvSpPr/>
          <p:nvPr/>
        </p:nvSpPr>
        <p:spPr>
          <a:xfrm>
            <a:off x="107950" y="765175"/>
            <a:ext cx="8928100" cy="792163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950" y="908050"/>
            <a:ext cx="892810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深蓝的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淡青的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浅绿的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杏黄的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14300" y="2066925"/>
            <a:ext cx="8929688" cy="7921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4300" y="2212975"/>
            <a:ext cx="8929688" cy="5048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绽开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蠕动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穿来穿去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飘飘摇摇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14300" y="3379788"/>
            <a:ext cx="8929688" cy="13446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3524250"/>
            <a:ext cx="8928100" cy="1057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风景优美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物产丰富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五光十色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瑰丽无比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各种各样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zh-CN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成群结队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07950" y="5387975"/>
            <a:ext cx="8928100" cy="79216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4300" y="5538788"/>
            <a:ext cx="8929688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海参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shēn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)  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划（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huá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）过来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文本占位符 199682"/>
          <p:cNvSpPr/>
          <p:nvPr/>
        </p:nvSpPr>
        <p:spPr>
          <a:xfrm>
            <a:off x="323850" y="115888"/>
            <a:ext cx="7772400" cy="252095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20000"/>
              </a:spcBef>
              <a:buNone/>
            </a:pPr>
            <a:endParaRPr lang="en-US" altLang="zh-CN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en-US" altLang="zh-CN" sz="32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en-US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ā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（参加）（参观）</a:t>
            </a:r>
            <a:endParaRPr lang="zh-CN" altLang="en-US" sz="3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     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en-US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ē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（参差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cī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不齐）</a:t>
            </a:r>
            <a:endParaRPr lang="zh-CN" altLang="en-US" sz="3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sh</a:t>
            </a:r>
            <a:r>
              <a:rPr lang="en-US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ē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（海参）（人参）</a:t>
            </a: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zh-CN" altLang="en-US" sz="32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2555875" y="836613"/>
            <a:ext cx="215900" cy="151288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4" name="文本占位符 199682"/>
          <p:cNvSpPr/>
          <p:nvPr/>
        </p:nvSpPr>
        <p:spPr>
          <a:xfrm>
            <a:off x="250825" y="2708275"/>
            <a:ext cx="7772400" cy="2520950"/>
          </a:xfrm>
          <a:prstGeom prst="rect">
            <a:avLst/>
          </a:prstGeom>
          <a:noFill/>
          <a:ln w="12700">
            <a:noFill/>
          </a:ln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20000"/>
              </a:spcBef>
              <a:buNone/>
            </a:pPr>
            <a:endParaRPr lang="en-US" altLang="zh-CN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en-US" altLang="zh-CN" sz="32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huá 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（划船）（划水）</a:t>
            </a:r>
            <a:endParaRPr lang="zh-CN" altLang="en-US" sz="3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划         </a:t>
            </a:r>
            <a:r>
              <a:rPr lang="zh-CN" altLang="en-US" sz="3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（参差不齐）</a:t>
            </a:r>
            <a:endParaRPr lang="zh-CN" altLang="en-US" sz="3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en-US" altLang="zh-CN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huà </a:t>
            </a:r>
            <a:r>
              <a:rPr lang="zh-CN" altLang="en-US" sz="3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（计划）（规划）</a:t>
            </a: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r>
              <a:rPr lang="zh-CN" altLang="en-US" sz="3200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algn="ctr" defTabSz="914400">
              <a:spcBef>
                <a:spcPct val="20000"/>
              </a:spcBef>
              <a:buNone/>
            </a:pPr>
            <a:endParaRPr lang="zh-CN" altLang="en-US" sz="3200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2447925" y="3429000"/>
            <a:ext cx="215900" cy="1512888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内容占位符 1"/>
          <p:cNvSpPr>
            <a:spLocks noGrp="1"/>
          </p:cNvSpPr>
          <p:nvPr>
            <p:ph/>
          </p:nvPr>
        </p:nvSpPr>
        <p:spPr>
          <a:ln/>
        </p:spPr>
        <p:txBody>
          <a:bodyPr vert="horz" wrap="square" lIns="91440" tIns="45720" rIns="91440" bIns="45720" anchor="t"/>
          <a:p>
            <a:r>
              <a:rPr lang="zh-CN" altLang="en-US" dirty="0"/>
              <a:t>加语文要素</a:t>
            </a:r>
            <a:endParaRPr lang="zh-CN" altLang="en-US" dirty="0"/>
          </a:p>
        </p:txBody>
      </p:sp>
      <p:pic>
        <p:nvPicPr>
          <p:cNvPr id="1126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0" y="523875"/>
            <a:ext cx="7886700" cy="5810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2" descr="背景"/>
          <p:cNvPicPr>
            <a:picLocks noChangeAspect="1"/>
          </p:cNvPicPr>
          <p:nvPr/>
        </p:nvPicPr>
        <p:blipFill>
          <a:blip r:embed="rId1">
            <a:lum bright="4001" contrast="-42000"/>
          </a:blip>
          <a:stretch>
            <a:fillRect/>
          </a:stretch>
        </p:blipFill>
        <p:spPr>
          <a:xfrm>
            <a:off x="0" y="-457200"/>
            <a:ext cx="9140825" cy="7558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6da607f9ba5342949c19d0d465ff7a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文本框 158722"/>
          <p:cNvSpPr txBox="1"/>
          <p:nvPr/>
        </p:nvSpPr>
        <p:spPr>
          <a:xfrm>
            <a:off x="827088" y="692150"/>
            <a:ext cx="7993062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那里风景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优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美，物产丰富，是个可爱的地方。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Application>WPS 演示</Application>
  <PresentationFormat/>
  <Paragraphs>104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等线 Light</vt:lpstr>
      <vt:lpstr>等线</vt:lpstr>
      <vt:lpstr>Calibri</vt:lpstr>
      <vt:lpstr>楷体</vt:lpstr>
      <vt:lpstr>楷体_GB2312</vt:lpstr>
      <vt:lpstr>Times New Roman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lenovo</cp:lastModifiedBy>
  <cp:revision>267</cp:revision>
  <dcterms:created xsi:type="dcterms:W3CDTF">2009-12-19T02:39:47Z</dcterms:created>
  <dcterms:modified xsi:type="dcterms:W3CDTF">2020-11-10T00:34:55Z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2052-10.1.0.7616</vt:lpwstr>
  </property>
</Properties>
</file>