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93" r:id="rId5"/>
    <p:sldId id="295" r:id="rId6"/>
    <p:sldId id="328" r:id="rId7"/>
    <p:sldId id="279" r:id="rId8"/>
    <p:sldId id="282" r:id="rId9"/>
    <p:sldId id="329" r:id="rId10"/>
    <p:sldId id="277" r:id="rId11"/>
    <p:sldId id="324" r:id="rId12"/>
    <p:sldId id="325" r:id="rId13"/>
    <p:sldId id="326" r:id="rId14"/>
    <p:sldId id="344" r:id="rId15"/>
    <p:sldId id="327" r:id="rId16"/>
    <p:sldId id="330" r:id="rId17"/>
    <p:sldId id="331" r:id="rId18"/>
    <p:sldId id="332" r:id="rId19"/>
    <p:sldId id="333" r:id="rId20"/>
    <p:sldId id="334" r:id="rId21"/>
    <p:sldId id="345" r:id="rId22"/>
    <p:sldId id="336" r:id="rId23"/>
    <p:sldId id="335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888" y="396"/>
      </p:cViewPr>
      <p:guideLst>
        <p:guide orient="horz" pos="16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CA7B40-9EB7-4C77-8556-119F053A3BC1}" type="doc">
      <dgm:prSet loTypeId="process" loCatId="process" qsTypeId="urn:microsoft.com/office/officeart/2005/8/quickstyle/simple1" qsCatId="simple" csTypeId="urn:microsoft.com/office/officeart/2005/8/colors/accent1_2" csCatId="accent1" phldr="0"/>
      <dgm:spPr/>
    </dgm:pt>
    <dgm:pt modelId="{7166A9DB-20D7-41DA-B6C7-4E91D46FE0EA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            </a:t>
          </a:r>
          <a:r>
            <a:rPr lang="en-US" altLang="zh-CN"/>
            <a:t/>
          </a:r>
          <a:endParaRPr lang="en-US" altLang="zh-CN"/>
        </a:p>
      </dgm:t>
    </dgm:pt>
    <dgm:pt modelId="{408890A2-EC03-4CB7-8006-30F7A6F0770D}" cxnId="{DA81A3AC-626C-450D-98C9-4883AFB44D44}" type="parTrans">
      <dgm:prSet/>
      <dgm:spPr/>
    </dgm:pt>
    <dgm:pt modelId="{581D0B67-AC66-4DBF-B99A-8C26BE060068}" cxnId="{DA81A3AC-626C-450D-98C9-4883AFB44D44}" type="sibTrans">
      <dgm:prSet/>
      <dgm:spPr/>
      <dgm:t>
        <a:bodyPr/>
        <a:p>
          <a:endParaRPr lang="zh-CN" altLang="en-US"/>
        </a:p>
      </dgm:t>
    </dgm:pt>
    <dgm:pt modelId="{6185F46A-CE7B-4D19-AD38-021F06F11723}">
      <dgm:prSet phldrT="[文本]" phldr="1"/>
      <dgm:spPr/>
      <dgm:t>
        <a:bodyPr/>
        <a:p>
          <a:endParaRPr lang="zh-CN" altLang="en-US"/>
        </a:p>
      </dgm:t>
    </dgm:pt>
    <dgm:pt modelId="{ED707A62-C95F-489D-A288-204A854541E1}" cxnId="{639EAD97-D57D-41E4-AF6D-23D73FFC8408}" type="parTrans">
      <dgm:prSet/>
      <dgm:spPr/>
    </dgm:pt>
    <dgm:pt modelId="{209F9C23-F1DF-401B-A4AD-306C9EB4247C}" cxnId="{639EAD97-D57D-41E4-AF6D-23D73FFC8408}" type="sibTrans">
      <dgm:prSet/>
      <dgm:spPr/>
      <dgm:t>
        <a:bodyPr/>
        <a:p>
          <a:endParaRPr lang="zh-CN" altLang="en-US"/>
        </a:p>
      </dgm:t>
    </dgm:pt>
    <dgm:pt modelId="{9D4F7890-BC71-471E-AB1B-9F598D752858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latin typeface="楷体" panose="02010609060101010101" charset="-122"/>
              <a:ea typeface="楷体" panose="02010609060101010101" charset="-122"/>
            </a:rPr>
            <a:t>兴修水利</a:t>
          </a:r>
          <a:r>
            <a:rPr lang="zh-CN" altLang="en-US" b="1">
              <a:latin typeface="楷体" panose="02010609060101010101" charset="-122"/>
              <a:ea typeface="楷体" panose="02010609060101010101" charset="-122"/>
            </a:rPr>
            <a:t/>
          </a:r>
          <a:endParaRPr lang="zh-CN" altLang="en-US" b="1">
            <a:latin typeface="楷体" panose="02010609060101010101" charset="-122"/>
            <a:ea typeface="楷体" panose="02010609060101010101" charset="-122"/>
          </a:endParaRPr>
        </a:p>
      </dgm:t>
    </dgm:pt>
    <dgm:pt modelId="{8A81A9A1-3D17-4B5E-823A-F4C61634A717}" cxnId="{01EDE666-FD70-4FBE-BD84-266CC6F6DB9B}" type="parTrans">
      <dgm:prSet/>
      <dgm:spPr/>
    </dgm:pt>
    <dgm:pt modelId="{A02D4AB0-BE01-45C2-BD3E-6766ADB3B021}" cxnId="{01EDE666-FD70-4FBE-BD84-266CC6F6DB9B}" type="sibTrans">
      <dgm:prSet/>
      <dgm:spPr/>
    </dgm:pt>
    <dgm:pt modelId="{7E3F7EC5-1729-4088-BB09-36E02E33A0BF}" type="pres">
      <dgm:prSet presAssocID="{A4CA7B40-9EB7-4C77-8556-119F053A3BC1}" presName="linearFlow" presStyleCnt="0">
        <dgm:presLayoutVars>
          <dgm:resizeHandles val="exact"/>
        </dgm:presLayoutVars>
      </dgm:prSet>
      <dgm:spPr/>
    </dgm:pt>
    <dgm:pt modelId="{E17E57AF-0587-449A-A755-B1B96DEF2BD2}" type="pres">
      <dgm:prSet presAssocID="{7166A9DB-20D7-41DA-B6C7-4E91D46FE0EA}" presName="node" presStyleLbl="node1" presStyleIdx="0" presStyleCnt="3">
        <dgm:presLayoutVars>
          <dgm:bulletEnabled val="1"/>
        </dgm:presLayoutVars>
      </dgm:prSet>
      <dgm:spPr/>
    </dgm:pt>
    <dgm:pt modelId="{11477A19-6F59-488F-BD44-5E3FBE8E3386}" type="pres">
      <dgm:prSet presAssocID="{581D0B67-AC66-4DBF-B99A-8C26BE060068}" presName="sibTrans" presStyleLbl="sibTrans2D1" presStyleIdx="0" presStyleCnt="2"/>
      <dgm:spPr/>
    </dgm:pt>
    <dgm:pt modelId="{1FA9844B-FD2C-4DAF-BE12-A8E3C3B7E384}" type="pres">
      <dgm:prSet presAssocID="{581D0B67-AC66-4DBF-B99A-8C26BE060068}" presName="connectorText" presStyleCnt="0"/>
      <dgm:spPr/>
    </dgm:pt>
    <dgm:pt modelId="{353C71C7-5E8B-4565-86BF-B755B524B25E}" type="pres">
      <dgm:prSet presAssocID="{6185F46A-CE7B-4D19-AD38-021F06F11723}" presName="node" presStyleLbl="node1" presStyleIdx="1" presStyleCnt="3">
        <dgm:presLayoutVars>
          <dgm:bulletEnabled val="1"/>
        </dgm:presLayoutVars>
      </dgm:prSet>
      <dgm:spPr/>
    </dgm:pt>
    <dgm:pt modelId="{06ECC167-6368-4F79-84C6-65D90B9BC4A6}" type="pres">
      <dgm:prSet presAssocID="{209F9C23-F1DF-401B-A4AD-306C9EB4247C}" presName="sibTrans" presStyleLbl="sibTrans2D1" presStyleIdx="1" presStyleCnt="2"/>
      <dgm:spPr/>
    </dgm:pt>
    <dgm:pt modelId="{1AF533A8-48F1-4B19-9CD9-5A2DB7199B85}" type="pres">
      <dgm:prSet presAssocID="{209F9C23-F1DF-401B-A4AD-306C9EB4247C}" presName="connectorText" presStyleCnt="0"/>
      <dgm:spPr/>
    </dgm:pt>
    <dgm:pt modelId="{93DEFB83-998E-4F52-9267-01422D869D93}" type="pres">
      <dgm:prSet presAssocID="{9D4F7890-BC71-471E-AB1B-9F598D752858}" presName="node" presStyleLbl="node1" presStyleIdx="2" presStyleCnt="3">
        <dgm:presLayoutVars>
          <dgm:bulletEnabled val="1"/>
        </dgm:presLayoutVars>
      </dgm:prSet>
      <dgm:spPr/>
    </dgm:pt>
  </dgm:ptLst>
  <dgm:cxnLst>
    <dgm:cxn modelId="{DA81A3AC-626C-450D-98C9-4883AFB44D44}" srcId="{A4CA7B40-9EB7-4C77-8556-119F053A3BC1}" destId="{7166A9DB-20D7-41DA-B6C7-4E91D46FE0EA}" srcOrd="0" destOrd="0" parTransId="{408890A2-EC03-4CB7-8006-30F7A6F0770D}" sibTransId="{581D0B67-AC66-4DBF-B99A-8C26BE060068}"/>
    <dgm:cxn modelId="{639EAD97-D57D-41E4-AF6D-23D73FFC8408}" srcId="{A4CA7B40-9EB7-4C77-8556-119F053A3BC1}" destId="{6185F46A-CE7B-4D19-AD38-021F06F11723}" srcOrd="1" destOrd="0" parTransId="{ED707A62-C95F-489D-A288-204A854541E1}" sibTransId="{209F9C23-F1DF-401B-A4AD-306C9EB4247C}"/>
    <dgm:cxn modelId="{01EDE666-FD70-4FBE-BD84-266CC6F6DB9B}" srcId="{A4CA7B40-9EB7-4C77-8556-119F053A3BC1}" destId="{9D4F7890-BC71-471E-AB1B-9F598D752858}" srcOrd="2" destOrd="0" parTransId="{8A81A9A1-3D17-4B5E-823A-F4C61634A717}" sibTransId="{A02D4AB0-BE01-45C2-BD3E-6766ADB3B021}"/>
    <dgm:cxn modelId="{CFA044E9-EF39-442D-B2AA-FA525EC7EFD9}" type="presOf" srcId="{A4CA7B40-9EB7-4C77-8556-119F053A3BC1}" destId="{7E3F7EC5-1729-4088-BB09-36E02E33A0BF}" srcOrd="0" destOrd="0" presId="urn:microsoft.com/office/officeart/2005/8/layout/process2"/>
    <dgm:cxn modelId="{11023D70-15AB-425E-A79A-DA38F41FDF68}" type="presParOf" srcId="{7E3F7EC5-1729-4088-BB09-36E02E33A0BF}" destId="{E17E57AF-0587-449A-A755-B1B96DEF2BD2}" srcOrd="0" destOrd="0" presId="urn:microsoft.com/office/officeart/2005/8/layout/process2"/>
    <dgm:cxn modelId="{74123F58-ED91-4B89-ADEF-270834F54FCF}" type="presOf" srcId="{7166A9DB-20D7-41DA-B6C7-4E91D46FE0EA}" destId="{E17E57AF-0587-449A-A755-B1B96DEF2BD2}" srcOrd="0" destOrd="0" presId="urn:microsoft.com/office/officeart/2005/8/layout/process2"/>
    <dgm:cxn modelId="{E071DDB7-B476-4B8A-9523-46EB614810F0}" type="presParOf" srcId="{7E3F7EC5-1729-4088-BB09-36E02E33A0BF}" destId="{11477A19-6F59-488F-BD44-5E3FBE8E3386}" srcOrd="1" destOrd="0" presId="urn:microsoft.com/office/officeart/2005/8/layout/process2"/>
    <dgm:cxn modelId="{DE3FFC37-21CA-49E7-A43F-AEEA253CB24D}" type="presOf" srcId="{581D0B67-AC66-4DBF-B99A-8C26BE060068}" destId="{11477A19-6F59-488F-BD44-5E3FBE8E3386}" srcOrd="0" destOrd="0" presId="urn:microsoft.com/office/officeart/2005/8/layout/process2"/>
    <dgm:cxn modelId="{2CD5B246-2465-4DD5-83FF-3BF347F2C2B3}" type="presParOf" srcId="{11477A19-6F59-488F-BD44-5E3FBE8E3386}" destId="{1FA9844B-FD2C-4DAF-BE12-A8E3C3B7E384}" srcOrd="0" destOrd="1" presId="urn:microsoft.com/office/officeart/2005/8/layout/process2"/>
    <dgm:cxn modelId="{361E3B7D-8FA3-4C7C-AA36-CE11F51217FE}" type="presOf" srcId="{581D0B67-AC66-4DBF-B99A-8C26BE060068}" destId="{1FA9844B-FD2C-4DAF-BE12-A8E3C3B7E384}" srcOrd="1" destOrd="0" presId="urn:microsoft.com/office/officeart/2005/8/layout/process2"/>
    <dgm:cxn modelId="{5079E14B-F42F-48D4-984D-754D7F4E8D35}" type="presParOf" srcId="{7E3F7EC5-1729-4088-BB09-36E02E33A0BF}" destId="{353C71C7-5E8B-4565-86BF-B755B524B25E}" srcOrd="2" destOrd="0" presId="urn:microsoft.com/office/officeart/2005/8/layout/process2"/>
    <dgm:cxn modelId="{EF85388E-65B1-4950-8AFC-B2E51F289D56}" type="presOf" srcId="{6185F46A-CE7B-4D19-AD38-021F06F11723}" destId="{353C71C7-5E8B-4565-86BF-B755B524B25E}" srcOrd="0" destOrd="0" presId="urn:microsoft.com/office/officeart/2005/8/layout/process2"/>
    <dgm:cxn modelId="{802646B7-6C5A-4520-A1F8-C4B723A63532}" type="presParOf" srcId="{7E3F7EC5-1729-4088-BB09-36E02E33A0BF}" destId="{06ECC167-6368-4F79-84C6-65D90B9BC4A6}" srcOrd="3" destOrd="0" presId="urn:microsoft.com/office/officeart/2005/8/layout/process2"/>
    <dgm:cxn modelId="{F60F8C39-EDC1-4A74-925E-B765C9467396}" type="presOf" srcId="{209F9C23-F1DF-401B-A4AD-306C9EB4247C}" destId="{06ECC167-6368-4F79-84C6-65D90B9BC4A6}" srcOrd="0" destOrd="0" presId="urn:microsoft.com/office/officeart/2005/8/layout/process2"/>
    <dgm:cxn modelId="{C283A5B3-80BB-409F-A3AD-81FF56BFE4E6}" type="presParOf" srcId="{06ECC167-6368-4F79-84C6-65D90B9BC4A6}" destId="{1AF533A8-48F1-4B19-9CD9-5A2DB7199B85}" srcOrd="0" destOrd="3" presId="urn:microsoft.com/office/officeart/2005/8/layout/process2"/>
    <dgm:cxn modelId="{22931E17-ADBF-4A2B-961A-7258B766D8B4}" type="presOf" srcId="{209F9C23-F1DF-401B-A4AD-306C9EB4247C}" destId="{1AF533A8-48F1-4B19-9CD9-5A2DB7199B85}" srcOrd="1" destOrd="0" presId="urn:microsoft.com/office/officeart/2005/8/layout/process2"/>
    <dgm:cxn modelId="{0E97058A-022A-4D6C-A285-86C48086E403}" type="presParOf" srcId="{7E3F7EC5-1729-4088-BB09-36E02E33A0BF}" destId="{93DEFB83-998E-4F52-9267-01422D869D93}" srcOrd="4" destOrd="0" presId="urn:microsoft.com/office/officeart/2005/8/layout/process2"/>
    <dgm:cxn modelId="{F5E3DB7F-EC19-4831-860D-949571B12F4B}" type="presOf" srcId="{9D4F7890-BC71-471E-AB1B-9F598D752858}" destId="{93DEFB83-998E-4F52-9267-01422D869D9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CA7B40-9EB7-4C77-8556-119F053A3BC1}" type="doc">
      <dgm:prSet loTypeId="process" loCatId="process" qsTypeId="urn:microsoft.com/office/officeart/2005/8/quickstyle/simple1" qsCatId="simple" csTypeId="urn:microsoft.com/office/officeart/2005/8/colors/accent1_2" csCatId="accent1" phldr="0"/>
      <dgm:spPr/>
    </dgm:pt>
    <dgm:pt modelId="{7166A9DB-20D7-41DA-B6C7-4E91D46FE0EA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/>
            <a:t> </a:t>
          </a:r>
          <a:r>
            <a:rPr lang="zh-CN" altLang="en-US" sz="2800" b="1">
              <a:latin typeface="楷体" panose="02010609060101010101" charset="-122"/>
              <a:ea typeface="楷体" panose="02010609060101010101" charset="-122"/>
            </a:rPr>
            <a:t>摸清底细</a:t>
          </a:r>
          <a:r>
            <a:rPr lang="zh-CN" altLang="en-US" sz="2800" b="1">
              <a:latin typeface="楷体" panose="02010609060101010101" charset="-122"/>
              <a:ea typeface="楷体" panose="02010609060101010101" charset="-122"/>
            </a:rPr>
            <a:t/>
          </a:r>
          <a:endParaRPr lang="zh-CN" altLang="en-US" sz="2800" b="1">
            <a:latin typeface="楷体" panose="02010609060101010101" charset="-122"/>
            <a:ea typeface="楷体" panose="02010609060101010101" charset="-122"/>
          </a:endParaRPr>
        </a:p>
      </dgm:t>
    </dgm:pt>
    <dgm:pt modelId="{408890A2-EC03-4CB7-8006-30F7A6F0770D}" cxnId="{37919ADB-6804-442F-9A2F-8B2DDE9CC619}" type="parTrans">
      <dgm:prSet/>
      <dgm:spPr/>
    </dgm:pt>
    <dgm:pt modelId="{581D0B67-AC66-4DBF-B99A-8C26BE060068}" cxnId="{37919ADB-6804-442F-9A2F-8B2DDE9CC619}" type="sibTrans">
      <dgm:prSet/>
      <dgm:spPr/>
      <dgm:t>
        <a:bodyPr/>
        <a:p>
          <a:endParaRPr lang="zh-CN" altLang="en-US"/>
        </a:p>
      </dgm:t>
    </dgm:pt>
    <dgm:pt modelId="{6185F46A-CE7B-4D19-AD38-021F06F11723}">
      <dgm:prSet phldrT="[文本]" phldr="0" custT="1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latin typeface="楷体" panose="02010609060101010101" charset="-122"/>
              <a:ea typeface="楷体" panose="02010609060101010101" charset="-122"/>
            </a:rPr>
            <a:t>惩治巫婆和官绅</a:t>
          </a:r>
          <a:r>
            <a:rPr lang="zh-CN" altLang="en-US" sz="2800" b="1">
              <a:latin typeface="楷体" panose="02010609060101010101" charset="-122"/>
              <a:ea typeface="楷体" panose="02010609060101010101" charset="-122"/>
            </a:rPr>
            <a:t/>
          </a:r>
          <a:endParaRPr lang="zh-CN" altLang="en-US" sz="2800" b="1">
            <a:latin typeface="楷体" panose="02010609060101010101" charset="-122"/>
            <a:ea typeface="楷体" panose="02010609060101010101" charset="-122"/>
          </a:endParaRPr>
        </a:p>
      </dgm:t>
    </dgm:pt>
    <dgm:pt modelId="{ED707A62-C95F-489D-A288-204A854541E1}" cxnId="{E2B5E06C-ACF7-492E-BE4B-9CB811471DD9}" type="parTrans">
      <dgm:prSet/>
      <dgm:spPr/>
    </dgm:pt>
    <dgm:pt modelId="{209F9C23-F1DF-401B-A4AD-306C9EB4247C}" cxnId="{E2B5E06C-ACF7-492E-BE4B-9CB811471DD9}" type="sibTrans">
      <dgm:prSet/>
      <dgm:spPr/>
      <dgm:t>
        <a:bodyPr/>
        <a:p>
          <a:endParaRPr lang="zh-CN" altLang="en-US"/>
        </a:p>
      </dgm:t>
    </dgm:pt>
    <dgm:pt modelId="{9D4F7890-BC71-471E-AB1B-9F598D752858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latin typeface="楷体" panose="02010609060101010101" charset="-122"/>
              <a:ea typeface="楷体" panose="02010609060101010101" charset="-122"/>
            </a:rPr>
            <a:t>兴修水利</a:t>
          </a:r>
          <a:r>
            <a:rPr lang="zh-CN" altLang="en-US" sz="2800" b="1">
              <a:latin typeface="楷体" panose="02010609060101010101" charset="-122"/>
              <a:ea typeface="楷体" panose="02010609060101010101" charset="-122"/>
            </a:rPr>
            <a:t/>
          </a:r>
          <a:endParaRPr lang="zh-CN" altLang="en-US" sz="2800" b="1">
            <a:latin typeface="楷体" panose="02010609060101010101" charset="-122"/>
            <a:ea typeface="楷体" panose="02010609060101010101" charset="-122"/>
          </a:endParaRPr>
        </a:p>
      </dgm:t>
    </dgm:pt>
    <dgm:pt modelId="{8A81A9A1-3D17-4B5E-823A-F4C61634A717}" cxnId="{BC25AED8-5163-4D83-9B56-76E81B5F7559}" type="parTrans">
      <dgm:prSet/>
      <dgm:spPr/>
    </dgm:pt>
    <dgm:pt modelId="{A02D4AB0-BE01-45C2-BD3E-6766ADB3B021}" cxnId="{BC25AED8-5163-4D83-9B56-76E81B5F7559}" type="sibTrans">
      <dgm:prSet/>
      <dgm:spPr/>
    </dgm:pt>
    <dgm:pt modelId="{7E3F7EC5-1729-4088-BB09-36E02E33A0BF}" type="pres">
      <dgm:prSet presAssocID="{A4CA7B40-9EB7-4C77-8556-119F053A3BC1}" presName="linearFlow" presStyleCnt="0">
        <dgm:presLayoutVars>
          <dgm:resizeHandles val="exact"/>
        </dgm:presLayoutVars>
      </dgm:prSet>
      <dgm:spPr/>
    </dgm:pt>
    <dgm:pt modelId="{E17E57AF-0587-449A-A755-B1B96DEF2BD2}" type="pres">
      <dgm:prSet presAssocID="{7166A9DB-20D7-41DA-B6C7-4E91D46FE0EA}" presName="node" presStyleLbl="node1" presStyleIdx="0" presStyleCnt="3">
        <dgm:presLayoutVars>
          <dgm:bulletEnabled val="1"/>
        </dgm:presLayoutVars>
      </dgm:prSet>
      <dgm:spPr/>
    </dgm:pt>
    <dgm:pt modelId="{11477A19-6F59-488F-BD44-5E3FBE8E3386}" type="pres">
      <dgm:prSet presAssocID="{581D0B67-AC66-4DBF-B99A-8C26BE060068}" presName="sibTrans" presStyleLbl="sibTrans2D1" presStyleIdx="0" presStyleCnt="2"/>
      <dgm:spPr/>
    </dgm:pt>
    <dgm:pt modelId="{1FA9844B-FD2C-4DAF-BE12-A8E3C3B7E384}" type="pres">
      <dgm:prSet presAssocID="{581D0B67-AC66-4DBF-B99A-8C26BE060068}" presName="connectorText" presStyleCnt="0"/>
      <dgm:spPr/>
    </dgm:pt>
    <dgm:pt modelId="{353C71C7-5E8B-4565-86BF-B755B524B25E}" type="pres">
      <dgm:prSet presAssocID="{6185F46A-CE7B-4D19-AD38-021F06F11723}" presName="node" presStyleLbl="node1" presStyleIdx="1" presStyleCnt="3">
        <dgm:presLayoutVars>
          <dgm:bulletEnabled val="1"/>
        </dgm:presLayoutVars>
      </dgm:prSet>
      <dgm:spPr/>
    </dgm:pt>
    <dgm:pt modelId="{06ECC167-6368-4F79-84C6-65D90B9BC4A6}" type="pres">
      <dgm:prSet presAssocID="{209F9C23-F1DF-401B-A4AD-306C9EB4247C}" presName="sibTrans" presStyleLbl="sibTrans2D1" presStyleIdx="1" presStyleCnt="2"/>
      <dgm:spPr/>
    </dgm:pt>
    <dgm:pt modelId="{1AF533A8-48F1-4B19-9CD9-5A2DB7199B85}" type="pres">
      <dgm:prSet presAssocID="{209F9C23-F1DF-401B-A4AD-306C9EB4247C}" presName="connectorText" presStyleCnt="0"/>
      <dgm:spPr/>
    </dgm:pt>
    <dgm:pt modelId="{93DEFB83-998E-4F52-9267-01422D869D93}" type="pres">
      <dgm:prSet presAssocID="{9D4F7890-BC71-471E-AB1B-9F598D752858}" presName="node" presStyleLbl="node1" presStyleIdx="2" presStyleCnt="3">
        <dgm:presLayoutVars>
          <dgm:bulletEnabled val="1"/>
        </dgm:presLayoutVars>
      </dgm:prSet>
      <dgm:spPr/>
    </dgm:pt>
  </dgm:ptLst>
  <dgm:cxnLst>
    <dgm:cxn modelId="{37919ADB-6804-442F-9A2F-8B2DDE9CC619}" srcId="{A4CA7B40-9EB7-4C77-8556-119F053A3BC1}" destId="{7166A9DB-20D7-41DA-B6C7-4E91D46FE0EA}" srcOrd="0" destOrd="0" parTransId="{408890A2-EC03-4CB7-8006-30F7A6F0770D}" sibTransId="{581D0B67-AC66-4DBF-B99A-8C26BE060068}"/>
    <dgm:cxn modelId="{E2B5E06C-ACF7-492E-BE4B-9CB811471DD9}" srcId="{A4CA7B40-9EB7-4C77-8556-119F053A3BC1}" destId="{6185F46A-CE7B-4D19-AD38-021F06F11723}" srcOrd="1" destOrd="0" parTransId="{ED707A62-C95F-489D-A288-204A854541E1}" sibTransId="{209F9C23-F1DF-401B-A4AD-306C9EB4247C}"/>
    <dgm:cxn modelId="{BC25AED8-5163-4D83-9B56-76E81B5F7559}" srcId="{A4CA7B40-9EB7-4C77-8556-119F053A3BC1}" destId="{9D4F7890-BC71-471E-AB1B-9F598D752858}" srcOrd="2" destOrd="0" parTransId="{8A81A9A1-3D17-4B5E-823A-F4C61634A717}" sibTransId="{A02D4AB0-BE01-45C2-BD3E-6766ADB3B021}"/>
    <dgm:cxn modelId="{50B999B8-BACB-412F-A5DF-D2E7E6DD46B3}" type="presOf" srcId="{A4CA7B40-9EB7-4C77-8556-119F053A3BC1}" destId="{7E3F7EC5-1729-4088-BB09-36E02E33A0BF}" srcOrd="0" destOrd="0" presId="urn:microsoft.com/office/officeart/2005/8/layout/process2"/>
    <dgm:cxn modelId="{86F8073C-C501-4223-AB5A-88CF408279AD}" type="presParOf" srcId="{7E3F7EC5-1729-4088-BB09-36E02E33A0BF}" destId="{E17E57AF-0587-449A-A755-B1B96DEF2BD2}" srcOrd="0" destOrd="0" presId="urn:microsoft.com/office/officeart/2005/8/layout/process2"/>
    <dgm:cxn modelId="{BEA4AFFE-3152-49C9-99B0-F26B89A1BACC}" type="presOf" srcId="{7166A9DB-20D7-41DA-B6C7-4E91D46FE0EA}" destId="{E17E57AF-0587-449A-A755-B1B96DEF2BD2}" srcOrd="0" destOrd="0" presId="urn:microsoft.com/office/officeart/2005/8/layout/process2"/>
    <dgm:cxn modelId="{1AD5F793-8CEA-412E-ABBC-EE3D6099C941}" type="presParOf" srcId="{7E3F7EC5-1729-4088-BB09-36E02E33A0BF}" destId="{11477A19-6F59-488F-BD44-5E3FBE8E3386}" srcOrd="1" destOrd="0" presId="urn:microsoft.com/office/officeart/2005/8/layout/process2"/>
    <dgm:cxn modelId="{503B29A4-1F54-4BE4-AE3E-BAB4C391E265}" type="presOf" srcId="{581D0B67-AC66-4DBF-B99A-8C26BE060068}" destId="{11477A19-6F59-488F-BD44-5E3FBE8E3386}" srcOrd="0" destOrd="0" presId="urn:microsoft.com/office/officeart/2005/8/layout/process2"/>
    <dgm:cxn modelId="{CEE0F46A-2F3C-4B3D-B786-FDAB1C6BDC92}" type="presParOf" srcId="{11477A19-6F59-488F-BD44-5E3FBE8E3386}" destId="{1FA9844B-FD2C-4DAF-BE12-A8E3C3B7E384}" srcOrd="0" destOrd="1" presId="urn:microsoft.com/office/officeart/2005/8/layout/process2"/>
    <dgm:cxn modelId="{FB755061-6F98-4282-ADCF-A85959973955}" type="presOf" srcId="{581D0B67-AC66-4DBF-B99A-8C26BE060068}" destId="{1FA9844B-FD2C-4DAF-BE12-A8E3C3B7E384}" srcOrd="1" destOrd="0" presId="urn:microsoft.com/office/officeart/2005/8/layout/process2"/>
    <dgm:cxn modelId="{06A07152-E5D0-4463-9FF3-8406730AF7BF}" type="presParOf" srcId="{7E3F7EC5-1729-4088-BB09-36E02E33A0BF}" destId="{353C71C7-5E8B-4565-86BF-B755B524B25E}" srcOrd="2" destOrd="0" presId="urn:microsoft.com/office/officeart/2005/8/layout/process2"/>
    <dgm:cxn modelId="{B3D33A01-F8AE-409B-8B0D-D59FD42510E6}" type="presOf" srcId="{6185F46A-CE7B-4D19-AD38-021F06F11723}" destId="{353C71C7-5E8B-4565-86BF-B755B524B25E}" srcOrd="0" destOrd="0" presId="urn:microsoft.com/office/officeart/2005/8/layout/process2"/>
    <dgm:cxn modelId="{134A0D65-C41D-41AF-8EEE-C564EF64382F}" type="presParOf" srcId="{7E3F7EC5-1729-4088-BB09-36E02E33A0BF}" destId="{06ECC167-6368-4F79-84C6-65D90B9BC4A6}" srcOrd="3" destOrd="0" presId="urn:microsoft.com/office/officeart/2005/8/layout/process2"/>
    <dgm:cxn modelId="{C5536613-9D2D-46AD-8B8D-C034D2BCED99}" type="presOf" srcId="{209F9C23-F1DF-401B-A4AD-306C9EB4247C}" destId="{06ECC167-6368-4F79-84C6-65D90B9BC4A6}" srcOrd="0" destOrd="0" presId="urn:microsoft.com/office/officeart/2005/8/layout/process2"/>
    <dgm:cxn modelId="{7CED1D3D-2AA0-4792-A37E-4D7840E7DE73}" type="presParOf" srcId="{06ECC167-6368-4F79-84C6-65D90B9BC4A6}" destId="{1AF533A8-48F1-4B19-9CD9-5A2DB7199B85}" srcOrd="0" destOrd="3" presId="urn:microsoft.com/office/officeart/2005/8/layout/process2"/>
    <dgm:cxn modelId="{193342B6-A03E-41F9-AFC8-53CB354F9ABA}" type="presOf" srcId="{209F9C23-F1DF-401B-A4AD-306C9EB4247C}" destId="{1AF533A8-48F1-4B19-9CD9-5A2DB7199B85}" srcOrd="1" destOrd="0" presId="urn:microsoft.com/office/officeart/2005/8/layout/process2"/>
    <dgm:cxn modelId="{5C1963B7-DBB8-4BBB-B527-25DF1AB85962}" type="presParOf" srcId="{7E3F7EC5-1729-4088-BB09-36E02E33A0BF}" destId="{93DEFB83-998E-4F52-9267-01422D869D93}" srcOrd="4" destOrd="0" presId="urn:microsoft.com/office/officeart/2005/8/layout/process2"/>
    <dgm:cxn modelId="{265F1861-4238-4E0F-A693-AE36BC9EE195}" type="presOf" srcId="{9D4F7890-BC71-471E-AB1B-9F598D752858}" destId="{93DEFB83-998E-4F52-9267-01422D869D9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703310" cy="5469890"/>
        <a:chOff x="0" y="0"/>
        <a:chExt cx="8703310" cy="5469890"/>
      </a:xfrm>
    </dsp:grpSpPr>
    <dsp:sp modelId="{E17E57AF-0587-449A-A755-B1B96DEF2BD2}">
      <dsp:nvSpPr>
        <dsp:cNvPr id="3" name="圆角矩形 2"/>
        <dsp:cNvSpPr/>
      </dsp:nvSpPr>
      <dsp:spPr bwMode="white">
        <a:xfrm>
          <a:off x="3120930" y="0"/>
          <a:ext cx="2461451" cy="136747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            </a:t>
          </a:r>
          <a:endParaRPr lang="en-US" altLang="zh-CN"/>
        </a:p>
      </dsp:txBody>
      <dsp:txXfrm>
        <a:off x="3120930" y="0"/>
        <a:ext cx="2461451" cy="1367473"/>
      </dsp:txXfrm>
    </dsp:sp>
    <dsp:sp modelId="{11477A19-6F59-488F-BD44-5E3FBE8E3386}">
      <dsp:nvSpPr>
        <dsp:cNvPr id="4" name="右箭头 3"/>
        <dsp:cNvSpPr/>
      </dsp:nvSpPr>
      <dsp:spPr bwMode="white">
        <a:xfrm rot="5399999">
          <a:off x="4095254" y="1401659"/>
          <a:ext cx="512802" cy="61536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23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399999">
        <a:off x="4095254" y="1401659"/>
        <a:ext cx="512802" cy="615363"/>
      </dsp:txXfrm>
    </dsp:sp>
    <dsp:sp modelId="{353C71C7-5E8B-4565-86BF-B755B524B25E}">
      <dsp:nvSpPr>
        <dsp:cNvPr id="5" name="圆角矩形 4"/>
        <dsp:cNvSpPr/>
      </dsp:nvSpPr>
      <dsp:spPr bwMode="white">
        <a:xfrm>
          <a:off x="3120930" y="2051209"/>
          <a:ext cx="2461451" cy="136747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52400" tIns="152400" rIns="152400" bIns="152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120930" y="2051209"/>
        <a:ext cx="2461451" cy="1367473"/>
      </dsp:txXfrm>
    </dsp:sp>
    <dsp:sp modelId="{06ECC167-6368-4F79-84C6-65D90B9BC4A6}">
      <dsp:nvSpPr>
        <dsp:cNvPr id="6" name="右箭头 5"/>
        <dsp:cNvSpPr/>
      </dsp:nvSpPr>
      <dsp:spPr bwMode="white">
        <a:xfrm rot="5399999">
          <a:off x="4095254" y="3452868"/>
          <a:ext cx="512802" cy="61536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23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399999">
        <a:off x="4095254" y="3452868"/>
        <a:ext cx="512802" cy="615363"/>
      </dsp:txXfrm>
    </dsp:sp>
    <dsp:sp modelId="{93DEFB83-998E-4F52-9267-01422D869D93}">
      <dsp:nvSpPr>
        <dsp:cNvPr id="7" name="圆角矩形 6"/>
        <dsp:cNvSpPr/>
      </dsp:nvSpPr>
      <dsp:spPr bwMode="white">
        <a:xfrm>
          <a:off x="3120930" y="4102418"/>
          <a:ext cx="2461451" cy="136747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/>
            <a:t>兴修</a:t>
          </a:r>
          <a:r>
            <a:rPr lang="zh-CN" altLang="en-US" b="1"/>
            <a:t>水利</a:t>
          </a:r>
          <a:endParaRPr lang="zh-CN" altLang="en-US" b="1"/>
        </a:p>
      </dsp:txBody>
      <dsp:txXfrm>
        <a:off x="3120930" y="4102418"/>
        <a:ext cx="2461451" cy="1367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5418455"/>
        <a:chOff x="0" y="0"/>
        <a:chExt cx="8128000" cy="5418455"/>
      </a:xfrm>
    </dsp:grpSpPr>
    <dsp:sp modelId="{E17E57AF-0587-449A-A755-B1B96DEF2BD2}">
      <dsp:nvSpPr>
        <dsp:cNvPr id="3" name="圆角矩形 2"/>
        <dsp:cNvSpPr/>
      </dsp:nvSpPr>
      <dsp:spPr bwMode="white">
        <a:xfrm>
          <a:off x="2844848" y="0"/>
          <a:ext cx="2438305" cy="135461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52400" tIns="152400" rIns="152400" bIns="152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/>
            <a:t>            </a:t>
          </a:r>
          <a:endParaRPr lang="en-US" altLang="zh-CN"/>
        </a:p>
      </dsp:txBody>
      <dsp:txXfrm>
        <a:off x="2844848" y="0"/>
        <a:ext cx="2438305" cy="1354614"/>
      </dsp:txXfrm>
    </dsp:sp>
    <dsp:sp modelId="{11477A19-6F59-488F-BD44-5E3FBE8E3386}">
      <dsp:nvSpPr>
        <dsp:cNvPr id="4" name="右箭头 3"/>
        <dsp:cNvSpPr/>
      </dsp:nvSpPr>
      <dsp:spPr bwMode="white">
        <a:xfrm rot="5399999">
          <a:off x="3810010" y="1388479"/>
          <a:ext cx="507980" cy="609576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23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399999">
        <a:off x="3810010" y="1388479"/>
        <a:ext cx="507980" cy="609576"/>
      </dsp:txXfrm>
    </dsp:sp>
    <dsp:sp modelId="{353C71C7-5E8B-4565-86BF-B755B524B25E}">
      <dsp:nvSpPr>
        <dsp:cNvPr id="5" name="圆角矩形 4"/>
        <dsp:cNvSpPr/>
      </dsp:nvSpPr>
      <dsp:spPr bwMode="white">
        <a:xfrm>
          <a:off x="2844848" y="2031921"/>
          <a:ext cx="2438305" cy="135461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52400" tIns="152400" rIns="152400" bIns="152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844848" y="2031921"/>
        <a:ext cx="2438305" cy="1354614"/>
      </dsp:txXfrm>
    </dsp:sp>
    <dsp:sp modelId="{06ECC167-6368-4F79-84C6-65D90B9BC4A6}">
      <dsp:nvSpPr>
        <dsp:cNvPr id="6" name="右箭头 5"/>
        <dsp:cNvSpPr/>
      </dsp:nvSpPr>
      <dsp:spPr bwMode="white">
        <a:xfrm rot="5399999">
          <a:off x="3810010" y="3420400"/>
          <a:ext cx="507980" cy="609576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23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399999">
        <a:off x="3810010" y="3420400"/>
        <a:ext cx="507980" cy="609576"/>
      </dsp:txXfrm>
    </dsp:sp>
    <dsp:sp modelId="{93DEFB83-998E-4F52-9267-01422D869D93}">
      <dsp:nvSpPr>
        <dsp:cNvPr id="7" name="圆角矩形 6"/>
        <dsp:cNvSpPr/>
      </dsp:nvSpPr>
      <dsp:spPr bwMode="white">
        <a:xfrm>
          <a:off x="2844848" y="4063841"/>
          <a:ext cx="2438305" cy="135461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52400" tIns="152400" rIns="152400" bIns="152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/>
            <a:t>兴修</a:t>
          </a:r>
          <a:r>
            <a:rPr lang="zh-CN" altLang="en-US"/>
            <a:t>水利</a:t>
          </a:r>
          <a:endParaRPr lang="zh-CN" altLang="en-US"/>
        </a:p>
      </dsp:txBody>
      <dsp:txXfrm>
        <a:off x="2844848" y="4063841"/>
        <a:ext cx="2438305" cy="1354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CE5FA7D-0552-4453-8F34-47EF63E5AB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23C9A5B-FA63-4F5D-A288-565E4456580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296AA53-2C50-4A48-BAD7-DCB50DE8D4B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27989CA-7233-45BC-815C-EF73CAD10F4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0"/>
          <p:cNvSpPr txBox="1">
            <a:spLocks noChangeArrowheads="1"/>
          </p:cNvSpPr>
          <p:nvPr/>
        </p:nvSpPr>
        <p:spPr bwMode="auto">
          <a:xfrm>
            <a:off x="1763688" y="1529730"/>
            <a:ext cx="5786264" cy="1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6600" b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26 </a:t>
            </a:r>
            <a:r>
              <a:rPr lang="zh-CN" altLang="en-US" sz="6600" b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西门豹治邺</a:t>
            </a:r>
            <a:endParaRPr lang="zh-CN" altLang="en-US" sz="6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5" y="2866902"/>
            <a:ext cx="918875" cy="4852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263" y="2921049"/>
            <a:ext cx="3309938" cy="2728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4" y="0"/>
            <a:ext cx="1935138" cy="15295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45" y="2355726"/>
            <a:ext cx="4337094" cy="35752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97" y="1977281"/>
            <a:ext cx="1475003" cy="2074335"/>
          </a:xfrm>
          <a:prstGeom prst="rect">
            <a:avLst/>
          </a:prstGeom>
        </p:spPr>
      </p:pic>
      <p:pic>
        <p:nvPicPr>
          <p:cNvPr id="2" name="清新欢乐节奏流行进取电音乐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263" y="4558358"/>
            <a:ext cx="585142" cy="58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/>
          </p:cNvSpPr>
          <p:nvPr>
            <p:ph type="ctrTitle"/>
          </p:nvPr>
        </p:nvSpPr>
        <p:spPr>
          <a:xfrm>
            <a:off x="-57626" y="-70961"/>
            <a:ext cx="4558665" cy="1102519"/>
          </a:xfrm>
        </p:spPr>
        <p:txBody>
          <a:bodyPr vert="horz" wrap="square" lIns="68580" tIns="34290" rIns="68580" bIns="34290" anchor="ctr"/>
          <a:p>
            <a:pPr algn="l" eaLnBrk="1" hangingPunct="1">
              <a:buClrTx/>
              <a:buSzTx/>
              <a:buFontTx/>
            </a:pPr>
            <a:r>
              <a:rPr lang="zh-CN" altLang="en-US" sz="2700" dirty="0">
                <a:latin typeface="华文楷体" panose="02010600040101010101" charset="-122"/>
                <a:ea typeface="华文楷体" panose="02010600040101010101" charset="-122"/>
              </a:rPr>
              <a:t>治理邺县的三个步骤</a:t>
            </a:r>
            <a:endParaRPr lang="zh-CN" altLang="en-US" sz="27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68580" tIns="34290" rIns="68580" bIns="34290" numCol="1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1371600" y="557530"/>
          <a:ext cx="6527800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/>
          </p:cNvSpPr>
          <p:nvPr>
            <p:ph type="ctrTitle"/>
          </p:nvPr>
        </p:nvSpPr>
        <p:spPr>
          <a:xfrm>
            <a:off x="50959" y="-34131"/>
            <a:ext cx="4558665" cy="1102519"/>
          </a:xfrm>
        </p:spPr>
        <p:txBody>
          <a:bodyPr vert="horz" wrap="square" lIns="68580" tIns="34290" rIns="68580" bIns="34290" anchor="ctr"/>
          <a:p>
            <a:pPr algn="l" eaLnBrk="1" hangingPunct="1">
              <a:buClrTx/>
              <a:buSzTx/>
              <a:buFontTx/>
            </a:pPr>
            <a:r>
              <a:rPr lang="zh-CN" altLang="en-US" sz="2700" dirty="0">
                <a:latin typeface="华文楷体" panose="02010600040101010101" charset="-122"/>
                <a:ea typeface="华文楷体" panose="02010600040101010101" charset="-122"/>
              </a:rPr>
              <a:t>治理邺县的三个步骤</a:t>
            </a:r>
            <a:endParaRPr lang="zh-CN" altLang="en-US" sz="27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68580" tIns="34290" rIns="68580" bIns="34290" numCol="1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1620520" y="636905"/>
          <a:ext cx="6096000" cy="4411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565" y="198994"/>
            <a:ext cx="8229600" cy="85725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9710" y="1056005"/>
            <a:ext cx="8317865" cy="1837690"/>
          </a:xfrm>
        </p:spPr>
        <p:txBody>
          <a:bodyPr/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默读课文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1-9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自然段，用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     ”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画出西门豹的问句。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6280" y="1635760"/>
            <a:ext cx="12236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774190" y="483870"/>
          <a:ext cx="5064760" cy="40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4760"/>
              </a:tblGrid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西门豹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7581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怎么回事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7626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这话是谁说的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6305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新娘是哪儿来的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1179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那么漳河发过大水没有呢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1185" y="451485"/>
            <a:ext cx="8229600" cy="4439920"/>
          </a:xfrm>
        </p:spPr>
        <p:txBody>
          <a:bodyPr>
            <a:noAutofit/>
          </a:bodyPr>
          <a:p>
            <a:pPr marL="0" indent="914400" fontAlgn="auto">
              <a:lnSpc>
                <a:spcPct val="11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西门豹到了那个地方，看到田地荒芜，人烟稀少，就找了位老大爷来，问他是怎么回事。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914400" fontAlgn="auto">
              <a:lnSpc>
                <a:spcPct val="11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老大爷说:“都是河神娶媳妇给闹的。河神是漳河的神，每年要娶一个年轻漂亮的姑娘。要不给他送去，漳河就要发大水，把田地全淹了。”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967730" y="2247900"/>
            <a:ext cx="1367790" cy="6483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6890" y="1511301"/>
            <a:ext cx="8229600" cy="3394472"/>
          </a:xfrm>
        </p:spPr>
        <p:txBody>
          <a:bodyPr/>
          <a:p>
            <a:pPr marL="0" indent="914400" fontAlgn="auto"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同桌合作朗读剩余三次对话，分角色朗读并体会语境。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740" y="836930"/>
            <a:ext cx="8750300" cy="4105910"/>
          </a:xfrm>
        </p:spPr>
        <p:txBody>
          <a:bodyPr>
            <a:noAutofit/>
          </a:bodyPr>
          <a:p>
            <a:pPr marL="0" indent="889000" fontAlgn="auto">
              <a:lnSpc>
                <a:spcPct val="13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829616496"/>
                </a:ext>
              </a:extLst>
            </a:pPr>
            <a:r>
              <a:rPr lang="zh-CN" altLang="en-US" sz="35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西门豹问:“这话是谁说的?”</a:t>
            </a:r>
            <a:endParaRPr lang="zh-CN" altLang="en-US" sz="35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889000" fontAlgn="auto">
              <a:lnSpc>
                <a:spcPct val="13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829616496"/>
                </a:ext>
              </a:extLst>
            </a:pPr>
            <a:r>
              <a:rPr lang="zh-CN" altLang="en-US" sz="35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老大爷说:“巫婆说的。地方上的官绅每年出面给河神办喜事，硬逼着老百姓出钱。每闹一次，他们要收几百万钱，办喜事只花二三十万，多下来的就跟巫婆分了。”</a:t>
            </a:r>
            <a:endParaRPr lang="zh-CN" altLang="en-US" sz="35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003800" y="2355850"/>
            <a:ext cx="122428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9270" y="205740"/>
            <a:ext cx="8229600" cy="4892675"/>
          </a:xfrm>
        </p:spPr>
        <p:txBody>
          <a:bodyPr>
            <a:noAutofit/>
          </a:bodyPr>
          <a:p>
            <a:pPr marL="0" indent="787400" fontAlgn="auto"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1181163379"/>
                </a:ext>
              </a:extLst>
            </a:pPr>
            <a:r>
              <a:rPr lang="zh-CN" altLang="en-US" sz="31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西门豹问:“新娘是哪儿来的?”</a:t>
            </a:r>
            <a:endParaRPr lang="zh-CN" altLang="en-US" sz="31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787400" fontAlgn="auto"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1181163379"/>
                </a:ext>
              </a:extLst>
            </a:pPr>
            <a:r>
              <a:rPr lang="zh-CN" altLang="en-US" sz="31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大爷说:“哪家有年轻的女孩，巫婆就带着人到哪家去选。有钱的人家花点儿钱就过去了，没钱的只好眼睁睁地看着女孩被他们拉走。到了河神娶媳妇那天，他们在漳河边放一条苇席，把女孩打扮好了，让她坐在苇席上，顺着水漂去。苇席先还是浮着的，到了河中心就连女孩一起沉下去了。有女孩的人家差不多都逃到外地去了，所以人口越来越少，这地方也越来越穷。  ”</a:t>
            </a:r>
            <a:endParaRPr lang="zh-CN" altLang="en-US" sz="31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53135" y="3969385"/>
            <a:ext cx="575945" cy="5041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06375"/>
            <a:ext cx="8541385" cy="438848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那么漳河发过大水没有呢?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没有发过。倒是夏天雨水少，年年干旱。”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这样说来，河神还真灵啊。下一回他娶媳妇，请告诉我一声，我也去送送新娘。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454775" y="1319530"/>
            <a:ext cx="206311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774190" y="483870"/>
          <a:ext cx="5064760" cy="40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4760"/>
              </a:tblGrid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西门豹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7581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怎么回事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7626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这话是谁说的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6305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新娘是哪儿来的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  <a:tr h="1179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latin typeface="华文楷体" panose="02010600040101010101" charset="-122"/>
                          <a:ea typeface="华文楷体" panose="02010600040101010101" charset="-122"/>
                        </a:rPr>
                        <a:t>那么漳河发过大水没有呢</a:t>
                      </a:r>
                      <a:endParaRPr lang="zh-CN" altLang="en-US" sz="3600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45" y="2355726"/>
            <a:ext cx="4337094" cy="357527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97" y="2274908"/>
            <a:ext cx="1475003" cy="2074335"/>
          </a:xfrm>
          <a:prstGeom prst="rect">
            <a:avLst/>
          </a:prstGeom>
        </p:spPr>
      </p:pic>
      <p:pic>
        <p:nvPicPr>
          <p:cNvPr id="3" name="图片 2" descr="KHVQQ1(}6DPE[GI7BNM{)Z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55" y="607060"/>
            <a:ext cx="8320405" cy="3174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914400" fontAlgn="auto"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这样说来，河神还真灵啊。下一回他娶媳妇，请告诉我一声，我也去送送新娘。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zh-CN" altLang="en-US" sz="400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555" b="1">
                <a:latin typeface="+mj-ea"/>
                <a:ea typeface="+mj-ea"/>
              </a:rPr>
              <a:t>如果你是西门豹，你会怎么向魏国国君汇报呢？</a:t>
            </a:r>
            <a:endParaRPr lang="zh-CN" altLang="en-US" sz="3555" b="1">
              <a:latin typeface="+mj-ea"/>
              <a:ea typeface="+mj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3695" y="1955801"/>
            <a:ext cx="8229600" cy="3394472"/>
          </a:xfrm>
        </p:spPr>
        <p:txBody>
          <a:bodyPr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启禀君上，臣来到邺县，看到那里田地荒芜，人烟稀少，经过一番调查，原来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957705" y="3579495"/>
            <a:ext cx="5422265" cy="17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838" y="15558"/>
            <a:ext cx="3813175" cy="5111750"/>
          </a:xfrm>
          <a:prstGeom prst="rect">
            <a:avLst/>
          </a:prstGeom>
          <a:noFill/>
          <a:ln w="9525">
            <a:noFill/>
          </a:ln>
          <a:effectLst>
            <a:softEdge rad="368300"/>
          </a:effectLst>
        </p:spPr>
      </p:pic>
      <p:sp>
        <p:nvSpPr>
          <p:cNvPr id="2" name="文本框 1"/>
          <p:cNvSpPr txBox="1"/>
          <p:nvPr/>
        </p:nvSpPr>
        <p:spPr>
          <a:xfrm>
            <a:off x="4408170" y="243840"/>
            <a:ext cx="4340860" cy="4507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西门豹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战国时期魏国人。魏文侯时任邺令，是著名的政治家、水利家，历史治水名人。曾立下赫赫功勋。很快就使邺城民富兵强，成为战国时期魏国的东北重镇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2645" y="1318896"/>
            <a:ext cx="8229600" cy="3394472"/>
          </a:xfrm>
        </p:spPr>
        <p:txBody>
          <a:bodyPr/>
          <a:p>
            <a:pPr marL="0" indent="0">
              <a:buNone/>
            </a:pPr>
            <a:r>
              <a:rPr lang="zh-CN" altLang="en-US"/>
              <a:t>    </a:t>
            </a:r>
            <a:r>
              <a:rPr lang="zh-CN" altLang="en-US" b="1"/>
              <a:t>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战国时期，魏国的国君派西门豹去管理漳河边上的邺县。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7975" y="1036320"/>
            <a:ext cx="8942705" cy="2748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自读要求：</a:t>
            </a:r>
            <a:b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</a:br>
            <a:r>
              <a:rPr lang="en-US" altLang="zh-CN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用自己喜欢的方式读课文，圈出生字词，       难读的句子多读几遍。</a:t>
            </a:r>
            <a:endParaRPr lang="zh-CN" altLang="en-US" sz="3600" b="1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思考故事的起因</a:t>
            </a:r>
            <a:r>
              <a:rPr lang="en-US" altLang="zh-CN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36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经过和结果是什么？</a:t>
            </a:r>
            <a:endParaRPr lang="zh-CN" altLang="en-US" sz="3600" b="1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8990" y="1902460"/>
            <a:ext cx="7078980" cy="1337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田地荒芜    人烟稀少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" y="258445"/>
            <a:ext cx="24771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n w="9525" cap="flat" cmpd="sng">
                  <a:solidFill>
                    <a:srgbClr val="CC99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5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我会读</a:t>
            </a:r>
            <a:endParaRPr lang="zh-CN" altLang="en-US" sz="3200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5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3365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895" y="2244725"/>
            <a:ext cx="58089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田地荒芜    人烟稀少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0700" y="2313940"/>
            <a:ext cx="777113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开凿渠道      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灌溉</a:t>
            </a:r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庄稼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WordArt 3"/>
          <p:cNvSpPr>
            <a:spLocks noTextEdit="1"/>
          </p:cNvSpPr>
          <p:nvPr/>
        </p:nvSpPr>
        <p:spPr>
          <a:xfrm>
            <a:off x="1900238" y="88106"/>
            <a:ext cx="1483519" cy="70127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/>
            <a:endParaRPr lang="zh-CN" altLang="en-US" sz="2700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5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138555" y="789305"/>
          <a:ext cx="6678930" cy="300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345"/>
                <a:gridCol w="3664585"/>
              </a:tblGrid>
              <a:tr h="8331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135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田地荒芜   人烟稀少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5950"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 sz="135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摸清底细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26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惩治巫婆官绅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331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135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兴修水利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834515" y="992505"/>
            <a:ext cx="154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起因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4515" y="2030730"/>
            <a:ext cx="154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经过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18970" y="3087370"/>
            <a:ext cx="1380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结果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KSO_WM_UNIT_TABLE_BEAUTIFY" val="smartTable{9e80feb7-c054-485b-908c-ea472f9cfcb7}"/>
</p:tagLst>
</file>

<file path=ppt/tags/tag2.xml><?xml version="1.0" encoding="utf-8"?>
<p:tagLst xmlns:p="http://schemas.openxmlformats.org/presentationml/2006/main">
  <p:tag name="KSO_WM_UNIT_TABLE_BEAUTIFY" val="smartTable{e06b5038-92e1-4e3b-9526-f389eb58d5f2}"/>
</p:tagLst>
</file>

<file path=ppt/tags/tag3.xml><?xml version="1.0" encoding="utf-8"?>
<p:tagLst xmlns:p="http://schemas.openxmlformats.org/presentationml/2006/main">
  <p:tag name="KSO_WM_UNIT_TABLE_BEAUTIFY" val="smartTable{e06b5038-92e1-4e3b-9526-f389eb58d5f2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WPS 演示</Application>
  <PresentationFormat>全屏显示(16:9)</PresentationFormat>
  <Paragraphs>82</Paragraphs>
  <Slides>21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印品黑体</vt:lpstr>
      <vt:lpstr>黑体</vt:lpstr>
      <vt:lpstr>楷体</vt:lpstr>
      <vt:lpstr>华文楷体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治理邺县的三个步骤</vt:lpstr>
      <vt:lpstr>治理邺县的三个步骤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如果你是西门豹，你会怎么向魏国国君汇报呢？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ddd</dc:creator>
  <cp:lastModifiedBy>番茄酱拌饭</cp:lastModifiedBy>
  <cp:revision>35</cp:revision>
  <dcterms:created xsi:type="dcterms:W3CDTF">2020-10-28T01:30:00Z</dcterms:created>
  <dcterms:modified xsi:type="dcterms:W3CDTF">2020-11-08T12:04:23Z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