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1" r:id="rId3"/>
    <p:sldId id="415" r:id="rId5"/>
    <p:sldId id="412" r:id="rId6"/>
    <p:sldId id="417" r:id="rId7"/>
    <p:sldId id="418" r:id="rId8"/>
    <p:sldId id="461" r:id="rId9"/>
    <p:sldId id="462" r:id="rId10"/>
    <p:sldId id="463" r:id="rId11"/>
    <p:sldId id="464" r:id="rId12"/>
    <p:sldId id="419" r:id="rId13"/>
    <p:sldId id="423" r:id="rId14"/>
    <p:sldId id="478" r:id="rId15"/>
    <p:sldId id="424" r:id="rId16"/>
    <p:sldId id="425" r:id="rId17"/>
    <p:sldId id="480" r:id="rId18"/>
    <p:sldId id="428" r:id="rId19"/>
    <p:sldId id="438" r:id="rId20"/>
    <p:sldId id="437" r:id="rId21"/>
    <p:sldId id="429" r:id="rId22"/>
    <p:sldId id="430" r:id="rId23"/>
    <p:sldId id="432" r:id="rId24"/>
    <p:sldId id="443" r:id="rId25"/>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DD1203"/>
    <a:srgbClr val="FF3E4B"/>
    <a:srgbClr val="FF423E"/>
    <a:srgbClr val="3F55FE"/>
    <a:srgbClr val="D9D9D9"/>
    <a:srgbClr val="FFFFFF"/>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8"/>
    <p:restoredTop sz="94660"/>
  </p:normalViewPr>
  <p:slideViewPr>
    <p:cSldViewPr snapToGrid="0" showGuides="1">
      <p:cViewPr varScale="1">
        <p:scale>
          <a:sx n="99" d="100"/>
          <a:sy n="99" d="100"/>
        </p:scale>
        <p:origin x="84" y="582"/>
      </p:cViewPr>
      <p:guideLst>
        <p:guide orient="horz" pos="2185"/>
        <p:guide pos="3839"/>
      </p:guideLst>
    </p:cSldViewPr>
  </p:slideViewPr>
  <p:notesTextViewPr>
    <p:cViewPr>
      <p:scale>
        <a:sx n="3" d="2"/>
        <a:sy n="3" d="2"/>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205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幻灯片图像占位符 1"/>
          <p:cNvSpPr>
            <a:spLocks noGrp="1" noRot="1" noChangeAspect="1"/>
          </p:cNvSpPr>
          <p:nvPr>
            <p:ph type="sldImg"/>
          </p:nvPr>
        </p:nvSpPr>
        <p:spPr/>
      </p:sp>
      <p:sp>
        <p:nvSpPr>
          <p:cNvPr id="4098" name="备注占位符 2"/>
          <p:cNvSpPr>
            <a:spLocks noGrp="1"/>
          </p:cNvSpPr>
          <p:nvPr>
            <p:ph type="body"/>
          </p:nvPr>
        </p:nvSpPr>
        <p:spPr/>
        <p:txBody>
          <a:bodyPr lIns="91440" tIns="45720" rIns="91440" bIns="45720" anchor="t"/>
          <a:p>
            <a:pPr lvl="0"/>
            <a:endParaRPr lang="zh-CN" altLang="en-US"/>
          </a:p>
        </p:txBody>
      </p:sp>
      <p:sp>
        <p:nvSpPr>
          <p:cNvPr id="40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p:cNvSpPr>
          <p:nvPr>
            <p:ph type="sldImg"/>
          </p:nvPr>
        </p:nvSpPr>
        <p:spPr/>
      </p:sp>
      <p:sp>
        <p:nvSpPr>
          <p:cNvPr id="29698" name="备注占位符 2"/>
          <p:cNvSpPr>
            <a:spLocks noGrp="1"/>
          </p:cNvSpPr>
          <p:nvPr>
            <p:ph type="body"/>
          </p:nvPr>
        </p:nvSpPr>
        <p:spPr/>
        <p:txBody>
          <a:bodyPr lIns="91440" tIns="45720" rIns="91440" bIns="45720" anchor="t"/>
          <a:p>
            <a:pPr lvl="0"/>
            <a:endParaRPr lang="zh-CN" altLang="en-US"/>
          </a:p>
        </p:txBody>
      </p:sp>
      <p:sp>
        <p:nvSpPr>
          <p:cNvPr id="296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p>
            <a:pPr lvl="0"/>
            <a:endParaRPr lang="zh-CN" altLang="en-US"/>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p:cNvSpPr>
          <p:nvPr>
            <p:ph type="sldImg"/>
          </p:nvPr>
        </p:nvSpPr>
        <p:spPr/>
      </p:sp>
      <p:sp>
        <p:nvSpPr>
          <p:cNvPr id="34818" name="备注占位符 2"/>
          <p:cNvSpPr>
            <a:spLocks noGrp="1"/>
          </p:cNvSpPr>
          <p:nvPr>
            <p:ph type="body"/>
          </p:nvPr>
        </p:nvSpPr>
        <p:spPr/>
        <p:txBody>
          <a:bodyPr lIns="91440" tIns="45720" rIns="91440" bIns="45720" anchor="t"/>
          <a:p>
            <a:pPr lvl="0"/>
            <a:endParaRPr lang="zh-CN" altLang="en-US"/>
          </a:p>
        </p:txBody>
      </p:sp>
      <p:sp>
        <p:nvSpPr>
          <p:cNvPr id="348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p>
            <a:pPr lvl="0"/>
            <a:endParaRPr lang="zh-CN" altLang="en-US"/>
          </a:p>
        </p:txBody>
      </p:sp>
      <p:sp>
        <p:nvSpPr>
          <p:cNvPr id="368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p:cNvSpPr>
          <p:nvPr>
            <p:ph type="sldImg"/>
          </p:nvPr>
        </p:nvSpPr>
        <p:spPr/>
      </p:sp>
      <p:sp>
        <p:nvSpPr>
          <p:cNvPr id="38914" name="备注占位符 2"/>
          <p:cNvSpPr>
            <a:spLocks noGrp="1"/>
          </p:cNvSpPr>
          <p:nvPr>
            <p:ph type="body"/>
          </p:nvPr>
        </p:nvSpPr>
        <p:spPr/>
        <p:txBody>
          <a:bodyPr lIns="91440" tIns="45720" rIns="91440" bIns="45720" anchor="t"/>
          <a:p>
            <a:pPr lvl="0"/>
            <a:endParaRPr lang="zh-CN" altLang="en-US"/>
          </a:p>
        </p:txBody>
      </p:sp>
      <p:sp>
        <p:nvSpPr>
          <p:cNvPr id="389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p:cNvSpPr>
          <p:nvPr>
            <p:ph type="sldImg"/>
          </p:nvPr>
        </p:nvSpPr>
        <p:spPr/>
      </p:sp>
      <p:sp>
        <p:nvSpPr>
          <p:cNvPr id="6146" name="备注占位符 2"/>
          <p:cNvSpPr>
            <a:spLocks noGrp="1"/>
          </p:cNvSpPr>
          <p:nvPr>
            <p:ph type="body"/>
          </p:nvPr>
        </p:nvSpPr>
        <p:spPr/>
        <p:txBody>
          <a:bodyPr lIns="91440" tIns="45720" rIns="91440" bIns="45720" anchor="t"/>
          <a:p>
            <a:pPr lvl="0"/>
            <a:endParaRPr lang="zh-CN" altLang="en-US"/>
          </a:p>
        </p:txBody>
      </p:sp>
      <p:sp>
        <p:nvSpPr>
          <p:cNvPr id="61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p:cNvSpPr>
          <p:nvPr>
            <p:ph type="sldImg"/>
          </p:nvPr>
        </p:nvSpPr>
        <p:spPr/>
      </p:sp>
      <p:sp>
        <p:nvSpPr>
          <p:cNvPr id="8194" name="备注占位符 2"/>
          <p:cNvSpPr>
            <a:spLocks noGrp="1"/>
          </p:cNvSpPr>
          <p:nvPr>
            <p:ph type="body"/>
          </p:nvPr>
        </p:nvSpPr>
        <p:spPr/>
        <p:txBody>
          <a:bodyPr lIns="91440" tIns="45720" rIns="91440" bIns="45720" anchor="t"/>
          <a:p>
            <a:pPr lvl="0"/>
            <a:endParaRPr lang="zh-CN" altLang="en-US"/>
          </a:p>
        </p:txBody>
      </p:sp>
      <p:sp>
        <p:nvSpPr>
          <p:cNvPr id="81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p:cNvSpPr>
          <p:nvPr>
            <p:ph type="sldImg"/>
          </p:nvPr>
        </p:nvSpPr>
        <p:spPr/>
      </p:sp>
      <p:sp>
        <p:nvSpPr>
          <p:cNvPr id="10242" name="备注占位符 2"/>
          <p:cNvSpPr>
            <a:spLocks noGrp="1"/>
          </p:cNvSpPr>
          <p:nvPr>
            <p:ph type="body"/>
          </p:nvPr>
        </p:nvSpPr>
        <p:spPr/>
        <p:txBody>
          <a:bodyPr lIns="91440" tIns="45720" rIns="91440" bIns="45720" anchor="t"/>
          <a:p>
            <a:pPr lvl="0"/>
            <a:endParaRPr lang="zh-CN" altLang="en-US"/>
          </a:p>
        </p:txBody>
      </p:sp>
      <p:sp>
        <p:nvSpPr>
          <p:cNvPr id="102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p:cNvSpPr>
          <p:nvPr>
            <p:ph type="sldImg"/>
          </p:nvPr>
        </p:nvSpPr>
        <p:spPr/>
      </p:sp>
      <p:sp>
        <p:nvSpPr>
          <p:cNvPr id="12290" name="备注占位符 2"/>
          <p:cNvSpPr>
            <a:spLocks noGrp="1"/>
          </p:cNvSpPr>
          <p:nvPr>
            <p:ph type="body"/>
          </p:nvPr>
        </p:nvSpPr>
        <p:spPr/>
        <p:txBody>
          <a:bodyPr lIns="91440" tIns="45720" rIns="91440" bIns="45720" anchor="t"/>
          <a:p>
            <a:pPr lvl="0"/>
            <a:endParaRPr lang="zh-CN" altLang="en-US"/>
          </a:p>
        </p:txBody>
      </p:sp>
      <p:sp>
        <p:nvSpPr>
          <p:cNvPr id="122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p>
            <a:pPr lvl="0"/>
            <a:endParaRPr lang="zh-CN" altLang="en-US"/>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p:cNvSpPr>
          <p:nvPr>
            <p:ph type="sldImg"/>
          </p:nvPr>
        </p:nvSpPr>
        <p:spPr/>
      </p:sp>
      <p:sp>
        <p:nvSpPr>
          <p:cNvPr id="21506" name="备注占位符 2"/>
          <p:cNvSpPr>
            <a:spLocks noGrp="1"/>
          </p:cNvSpPr>
          <p:nvPr>
            <p:ph type="body"/>
          </p:nvPr>
        </p:nvSpPr>
        <p:spPr/>
        <p:txBody>
          <a:bodyPr lIns="91440" tIns="45720" rIns="91440" bIns="45720" anchor="t"/>
          <a:p>
            <a:pPr lvl="0"/>
            <a:endParaRPr lang="zh-CN" altLang="en-US"/>
          </a:p>
        </p:txBody>
      </p:sp>
      <p:sp>
        <p:nvSpPr>
          <p:cNvPr id="215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p:cNvSpPr>
          <p:nvPr>
            <p:ph type="sldImg"/>
          </p:nvPr>
        </p:nvSpPr>
        <p:spPr/>
      </p:sp>
      <p:sp>
        <p:nvSpPr>
          <p:cNvPr id="23554" name="备注占位符 2"/>
          <p:cNvSpPr>
            <a:spLocks noGrp="1"/>
          </p:cNvSpPr>
          <p:nvPr>
            <p:ph type="body"/>
          </p:nvPr>
        </p:nvSpPr>
        <p:spPr/>
        <p:txBody>
          <a:bodyPr lIns="91440" tIns="45720" rIns="91440" bIns="45720" anchor="t"/>
          <a:p>
            <a:pPr lvl="0"/>
            <a:endParaRPr lang="zh-CN" altLang="en-US"/>
          </a:p>
        </p:txBody>
      </p:sp>
      <p:sp>
        <p:nvSpPr>
          <p:cNvPr id="235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dirty="0"/>
          </a:p>
        </p:txBody>
      </p:sp>
      <p:sp>
        <p:nvSpPr>
          <p:cNvPr id="4" name="灯片编号占位符 3"/>
          <p:cNvSpPr>
            <a:spLocks noGrp="1"/>
          </p:cNvSpPr>
          <p:nvPr>
            <p:ph type="sldNum" sz="quarter" idx="16"/>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单击此处编辑标题</a:t>
            </a:r>
            <a:endParaRPr strike="noStrike" noProof="1">
              <a:sym typeface="+mn-ea"/>
            </a:endParaRP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4"/>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5"/>
          </p:nvPr>
        </p:nvSpPr>
        <p:spPr/>
        <p:txBody>
          <a:bodyPr/>
          <a:p>
            <a:pPr fontAlgn="auto"/>
            <a:endParaRPr lang="zh-CN" altLang="en-US" strike="noStrike" noProof="1" dirty="0"/>
          </a:p>
        </p:txBody>
      </p:sp>
      <p:sp>
        <p:nvSpPr>
          <p:cNvPr id="5" name="灯片编号占位符 4"/>
          <p:cNvSpPr>
            <a:spLocks noGrp="1"/>
          </p:cNvSpPr>
          <p:nvPr>
            <p:ph type="sldNum" sz="quarter" idx="16"/>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dirty="0"/>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dirty="0"/>
          </a:p>
        </p:txBody>
      </p:sp>
      <p:sp>
        <p:nvSpPr>
          <p:cNvPr id="9" name="灯片编号占位符 8"/>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dirty="0"/>
          </a:p>
        </p:txBody>
      </p:sp>
      <p:sp>
        <p:nvSpPr>
          <p:cNvPr id="4" name="灯片编号占位符 3"/>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fontAlgn="auto"/>
            <a:r>
              <a:rPr strike="noStrike" noProof="1" dirty="0">
                <a:sym typeface="+mn-ea"/>
              </a:rPr>
              <a:t>单击此处编辑母版文本样式</a:t>
            </a:r>
            <a:endParaRPr strike="noStrike" noProof="1" dirty="0">
              <a:sym typeface="+mn-ea"/>
            </a:endParaRPr>
          </a:p>
        </p:txBody>
      </p:sp>
      <p:sp>
        <p:nvSpPr>
          <p:cNvPr id="9" name="标题 8"/>
          <p:cNvSpPr>
            <a:spLocks noGrp="1"/>
          </p:cNvSpPr>
          <p:nvPr>
            <p:ph type="title"/>
          </p:nvPr>
        </p:nvSpPr>
        <p:spPr/>
        <p:txBody>
          <a:bodyPr/>
          <a:lstStyle>
            <a:lvl1pPr>
              <a:defRPr baseline="0"/>
            </a:lvl1p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单击此处编辑标题</a:t>
            </a:r>
            <a:endParaRPr strike="noStrike" noProof="1"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xml"/><Relationship Id="rId16" Type="http://schemas.openxmlformats.org/officeDocument/2006/relationships/tags" Target="../tags/tag5.xml"/><Relationship Id="rId15" Type="http://schemas.openxmlformats.org/officeDocument/2006/relationships/tags" Target="../tags/tag4.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lin ang="5400000"/>
          <a:tileRect/>
        </a:gradFill>
        <a:effectLst/>
      </p:bgPr>
    </p:bg>
    <p:spTree>
      <p:nvGrpSpPr>
        <p:cNvPr id="1" name=""/>
        <p:cNvGrpSpPr/>
        <p:nvPr/>
      </p:nvGrpSpPr>
      <p:grpSpPr/>
      <p:sp>
        <p:nvSpPr>
          <p:cNvPr id="1026" name="标题占位符 1"/>
          <p:cNvSpPr>
            <a:spLocks noGrp="1"/>
          </p:cNvSpPr>
          <p:nvPr>
            <p:ph type="title"/>
            <p:custDataLst>
              <p:tags r:id="rId12"/>
            </p:custDataLst>
          </p:nvPr>
        </p:nvSpPr>
        <p:spPr>
          <a:xfrm>
            <a:off x="608013" y="608013"/>
            <a:ext cx="10969625" cy="706437"/>
          </a:xfrm>
          <a:prstGeom prst="rect">
            <a:avLst/>
          </a:prstGeom>
          <a:noFill/>
          <a:ln w="9525">
            <a:noFill/>
          </a:ln>
        </p:spPr>
        <p:txBody>
          <a:bodyPr vert="horz" lIns="90170" tIns="46990" rIns="90170" bIns="46990" anchor="ctr"/>
          <a:p>
            <a:pPr lvl="0"/>
            <a:r>
              <a:rPr lang="zh-CN" altLang="en-US" dirty="0"/>
              <a:t>单击此处编辑母版标题样式</a:t>
            </a:r>
            <a:endParaRPr lang="zh-CN" altLang="en-US" dirty="0"/>
          </a:p>
        </p:txBody>
      </p:sp>
      <p:sp>
        <p:nvSpPr>
          <p:cNvPr id="1027" name="文本占位符 2"/>
          <p:cNvSpPr>
            <a:spLocks noGrp="1"/>
          </p:cNvSpPr>
          <p:nvPr>
            <p:ph type="body"/>
            <p:custDataLst>
              <p:tags r:id="rId13"/>
            </p:custDataLst>
          </p:nvPr>
        </p:nvSpPr>
        <p:spPr>
          <a:xfrm>
            <a:off x="608013" y="1490663"/>
            <a:ext cx="10969625" cy="4759325"/>
          </a:xfrm>
          <a:prstGeom prst="rect">
            <a:avLst/>
          </a:prstGeom>
          <a:noFill/>
          <a:ln w="9525">
            <a:noFill/>
          </a:ln>
        </p:spPr>
        <p:txBody>
          <a:bodyPr vert="horz" lIns="90000" tIns="46800" rIns="90000" bIns="4680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pPr fontAlgn="auto"/>
            <a:endParaRPr lang="zh-CN" altLang="en-US" strike="noStrike" noProof="1" dirty="0"/>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 name="Text Placeholder 32"/>
          <p:cNvSpPr txBox="1"/>
          <p:nvPr/>
        </p:nvSpPr>
        <p:spPr>
          <a:xfrm>
            <a:off x="1082675" y="979488"/>
            <a:ext cx="4746625" cy="2078037"/>
          </a:xfrm>
          <a:prstGeom prst="rect">
            <a:avLst/>
          </a:prstGeom>
          <a:noFill/>
          <a:ln w="9525">
            <a:noFill/>
          </a:ln>
        </p:spPr>
        <p:txBody>
          <a:bodyPr wrap="square" lIns="86652" tIns="43326" rIns="86652" bIns="43326" anchor="t">
            <a:spAutoFit/>
          </a:bodyPr>
          <a:p>
            <a:pPr algn="just" defTabSz="685800">
              <a:lnSpc>
                <a:spcPct val="120000"/>
              </a:lnSpc>
              <a:buClrTx/>
              <a:buSzTx/>
              <a:buFont typeface="Arial" panose="020B0604020202020204" pitchFamily="34" charset="0"/>
            </a:pPr>
            <a:r>
              <a:rPr lang="zh-CN" altLang="en-AU" sz="3600" b="1" dirty="0">
                <a:latin typeface="Arial" panose="020B0604020202020204" pitchFamily="34" charset="0"/>
                <a:ea typeface="微软雅黑" panose="020B0503020204020204" pitchFamily="34" charset="-122"/>
                <a:sym typeface="Arial" panose="020B0604020202020204" pitchFamily="34" charset="0"/>
              </a:rPr>
              <a:t>远近高低各不同。</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a:p>
            <a:pPr algn="just" defTabSz="685800">
              <a:lnSpc>
                <a:spcPct val="120000"/>
              </a:lnSpc>
              <a:buClrTx/>
              <a:buSzTx/>
              <a:buFont typeface="Arial" panose="020B0604020202020204" pitchFamily="34" charset="0"/>
            </a:pPr>
            <a:r>
              <a:rPr lang="zh-CN" altLang="en-AU" sz="3600" b="1" dirty="0">
                <a:latin typeface="Arial" panose="020B0604020202020204" pitchFamily="34" charset="0"/>
                <a:ea typeface="微软雅黑" panose="020B0503020204020204" pitchFamily="34" charset="-122"/>
                <a:sym typeface="Arial" panose="020B0604020202020204" pitchFamily="34" charset="0"/>
              </a:rPr>
              <a:t>不识庐山真面目，</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a:p>
            <a:pPr algn="just" defTabSz="685800">
              <a:lnSpc>
                <a:spcPct val="120000"/>
              </a:lnSpc>
              <a:buClrTx/>
              <a:buSzTx/>
              <a:buFont typeface="Arial" panose="020B0604020202020204" pitchFamily="34" charset="0"/>
            </a:pPr>
            <a:r>
              <a:rPr lang="zh-CN" altLang="en-AU" sz="3600" b="1" dirty="0">
                <a:latin typeface="Arial" panose="020B0604020202020204" pitchFamily="34" charset="0"/>
                <a:ea typeface="微软雅黑" panose="020B0503020204020204" pitchFamily="34" charset="-122"/>
                <a:sym typeface="Arial" panose="020B0604020202020204" pitchFamily="34" charset="0"/>
              </a:rPr>
              <a:t>只缘身在此山中。</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122" name="Text Placeholder 33"/>
          <p:cNvSpPr txBox="1"/>
          <p:nvPr/>
        </p:nvSpPr>
        <p:spPr>
          <a:xfrm>
            <a:off x="1176338" y="403225"/>
            <a:ext cx="3624262" cy="663575"/>
          </a:xfrm>
          <a:prstGeom prst="rect">
            <a:avLst/>
          </a:prstGeom>
          <a:noFill/>
          <a:ln w="9525">
            <a:noFill/>
          </a:ln>
        </p:spPr>
        <p:txBody>
          <a:bodyPr wrap="square" lIns="0" tIns="0" rIns="0" bIns="0" anchor="t">
            <a:spAutoFit/>
          </a:bodyPr>
          <a:p>
            <a:pPr algn="just">
              <a:lnSpc>
                <a:spcPct val="120000"/>
              </a:lnSpc>
            </a:pPr>
            <a:r>
              <a:rPr lang="zh-CN" altLang="en-AU" sz="3600" b="1" dirty="0">
                <a:latin typeface="Arial" panose="020B0604020202020204" pitchFamily="34" charset="0"/>
                <a:ea typeface="微软雅黑" panose="020B0503020204020204" pitchFamily="34" charset="-122"/>
                <a:sym typeface="Arial" panose="020B0604020202020204" pitchFamily="34" charset="0"/>
              </a:rPr>
              <a:t>横看成岭侧成峰，</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Text Placeholder 33"/>
          <p:cNvSpPr txBox="1"/>
          <p:nvPr/>
        </p:nvSpPr>
        <p:spPr>
          <a:xfrm>
            <a:off x="7756525" y="403225"/>
            <a:ext cx="3624263" cy="663575"/>
          </a:xfrm>
          <a:prstGeom prst="rect">
            <a:avLst/>
          </a:prstGeom>
          <a:noFill/>
          <a:ln w="9525">
            <a:noFill/>
          </a:ln>
        </p:spPr>
        <p:txBody>
          <a:bodyPr wrap="square" lIns="0" tIns="0" rIns="0" bIns="0" anchor="t">
            <a:spAutoFit/>
          </a:bodyPr>
          <a:p>
            <a:pPr algn="just">
              <a:lnSpc>
                <a:spcPct val="120000"/>
              </a:lnSpc>
            </a:pPr>
            <a:r>
              <a:rPr lang="zh-CN" altLang="en-AU" sz="3600" b="1" dirty="0">
                <a:latin typeface="Arial" panose="020B0604020202020204" pitchFamily="34" charset="0"/>
                <a:ea typeface="微软雅黑" panose="020B0503020204020204" pitchFamily="34" charset="-122"/>
                <a:sym typeface="Arial" panose="020B0604020202020204" pitchFamily="34" charset="0"/>
              </a:rPr>
              <a:t>水光潋滟晴方好，</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Text Placeholder 32"/>
          <p:cNvSpPr txBox="1"/>
          <p:nvPr/>
        </p:nvSpPr>
        <p:spPr>
          <a:xfrm>
            <a:off x="7667625" y="1047750"/>
            <a:ext cx="4746625" cy="2079625"/>
          </a:xfrm>
          <a:prstGeom prst="rect">
            <a:avLst/>
          </a:prstGeom>
          <a:noFill/>
          <a:ln w="9525">
            <a:noFill/>
          </a:ln>
        </p:spPr>
        <p:txBody>
          <a:bodyPr wrap="square" lIns="86652" tIns="43326" rIns="86652" bIns="43326" anchor="t">
            <a:spAutoFit/>
          </a:bodyPr>
          <a:p>
            <a:pPr algn="just" defTabSz="685800">
              <a:lnSpc>
                <a:spcPct val="120000"/>
              </a:lnSpc>
              <a:buClrTx/>
              <a:buSzTx/>
              <a:buFont typeface="Arial" panose="020B0604020202020204" pitchFamily="34" charset="0"/>
            </a:pPr>
            <a:r>
              <a:rPr lang="zh-CN" altLang="en-AU" sz="3600" b="1" dirty="0">
                <a:latin typeface="Arial" panose="020B0604020202020204" pitchFamily="34" charset="0"/>
                <a:ea typeface="微软雅黑" panose="020B0503020204020204" pitchFamily="34" charset="-122"/>
                <a:sym typeface="Arial" panose="020B0604020202020204" pitchFamily="34" charset="0"/>
              </a:rPr>
              <a:t>山色空蒙雨亦奇。</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a:p>
            <a:pPr algn="just" defTabSz="685800">
              <a:lnSpc>
                <a:spcPct val="120000"/>
              </a:lnSpc>
              <a:buClrTx/>
              <a:buSzTx/>
              <a:buFont typeface="Arial" panose="020B0604020202020204" pitchFamily="34" charset="0"/>
            </a:pPr>
            <a:r>
              <a:rPr lang="zh-CN" altLang="en-AU" sz="3600" b="1" dirty="0">
                <a:latin typeface="Arial" panose="020B0604020202020204" pitchFamily="34" charset="0"/>
                <a:ea typeface="微软雅黑" panose="020B0503020204020204" pitchFamily="34" charset="-122"/>
                <a:sym typeface="Arial" panose="020B0604020202020204" pitchFamily="34" charset="0"/>
              </a:rPr>
              <a:t>欲把西湖比西子，</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a:p>
            <a:pPr algn="just" defTabSz="685800">
              <a:lnSpc>
                <a:spcPct val="120000"/>
              </a:lnSpc>
              <a:buClrTx/>
              <a:buSzTx/>
              <a:buFont typeface="Arial" panose="020B0604020202020204" pitchFamily="34" charset="0"/>
            </a:pPr>
            <a:r>
              <a:rPr lang="zh-CN" altLang="en-AU" sz="3600" b="1" dirty="0">
                <a:latin typeface="Arial" panose="020B0604020202020204" pitchFamily="34" charset="0"/>
                <a:ea typeface="微软雅黑" panose="020B0503020204020204" pitchFamily="34" charset="-122"/>
                <a:sym typeface="Arial" panose="020B0604020202020204" pitchFamily="34" charset="0"/>
              </a:rPr>
              <a:t>淡妆浓抹总相宜。</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143" name="Text Placeholder 33"/>
          <p:cNvSpPr txBox="1"/>
          <p:nvPr/>
        </p:nvSpPr>
        <p:spPr>
          <a:xfrm>
            <a:off x="1082675" y="4267200"/>
            <a:ext cx="3624263" cy="663575"/>
          </a:xfrm>
          <a:prstGeom prst="rect">
            <a:avLst/>
          </a:prstGeom>
          <a:noFill/>
          <a:ln w="9525">
            <a:noFill/>
          </a:ln>
        </p:spPr>
        <p:txBody>
          <a:bodyPr wrap="square" lIns="0" tIns="0" rIns="0" bIns="0" anchor="t">
            <a:spAutoFit/>
          </a:bodyPr>
          <a:p>
            <a:pPr algn="just">
              <a:lnSpc>
                <a:spcPct val="120000"/>
              </a:lnSpc>
            </a:pPr>
            <a:r>
              <a:rPr lang="zh-CN" altLang="en-AU" sz="3600" b="1" dirty="0">
                <a:latin typeface="Arial" panose="020B0604020202020204" pitchFamily="34" charset="0"/>
                <a:ea typeface="微软雅黑" panose="020B0503020204020204" pitchFamily="34" charset="-122"/>
                <a:sym typeface="Arial" panose="020B0604020202020204" pitchFamily="34" charset="0"/>
              </a:rPr>
              <a:t>明月几时有？</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Text Placeholder 33"/>
          <p:cNvSpPr txBox="1"/>
          <p:nvPr/>
        </p:nvSpPr>
        <p:spPr>
          <a:xfrm>
            <a:off x="1082675" y="4892675"/>
            <a:ext cx="3624263" cy="663575"/>
          </a:xfrm>
          <a:prstGeom prst="rect">
            <a:avLst/>
          </a:prstGeom>
          <a:noFill/>
          <a:ln w="9525">
            <a:noFill/>
          </a:ln>
        </p:spPr>
        <p:txBody>
          <a:bodyPr wrap="square" lIns="0" tIns="0" rIns="0" bIns="0" anchor="t">
            <a:spAutoFit/>
          </a:bodyPr>
          <a:p>
            <a:pPr algn="just">
              <a:lnSpc>
                <a:spcPct val="120000"/>
              </a:lnSpc>
            </a:pPr>
            <a:r>
              <a:rPr lang="zh-CN" altLang="en-AU" sz="3600" b="1" dirty="0">
                <a:latin typeface="Arial" panose="020B0604020202020204" pitchFamily="34" charset="0"/>
                <a:ea typeface="微软雅黑" panose="020B0503020204020204" pitchFamily="34" charset="-122"/>
                <a:sym typeface="Arial" panose="020B0604020202020204" pitchFamily="34" charset="0"/>
              </a:rPr>
              <a:t>把酒问青天。</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145" name="Text Placeholder 33"/>
          <p:cNvSpPr txBox="1"/>
          <p:nvPr/>
        </p:nvSpPr>
        <p:spPr>
          <a:xfrm>
            <a:off x="7756525" y="4267200"/>
            <a:ext cx="3624263" cy="664210"/>
          </a:xfrm>
          <a:prstGeom prst="rect">
            <a:avLst/>
          </a:prstGeom>
          <a:noFill/>
          <a:ln w="9525">
            <a:noFill/>
          </a:ln>
        </p:spPr>
        <p:txBody>
          <a:bodyPr wrap="square" lIns="0" tIns="0" rIns="0" bIns="0" anchor="t">
            <a:spAutoFit/>
          </a:bodyPr>
          <a:p>
            <a:pPr algn="just">
              <a:lnSpc>
                <a:spcPct val="120000"/>
              </a:lnSpc>
            </a:pPr>
            <a:r>
              <a:rPr lang="zh-CN" altLang="zh-CN" sz="3600" b="1" dirty="0">
                <a:latin typeface="Arial" panose="020B0604020202020204" pitchFamily="34" charset="0"/>
                <a:ea typeface="微软雅黑" panose="020B0503020204020204" pitchFamily="34" charset="-122"/>
                <a:sym typeface="Arial" panose="020B0604020202020204" pitchFamily="34" charset="0"/>
              </a:rPr>
              <a:t>但愿人长久，</a:t>
            </a:r>
            <a:endParaRPr lang="zh-CN" altLang="zh-CN"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Text Placeholder 33"/>
          <p:cNvSpPr txBox="1"/>
          <p:nvPr/>
        </p:nvSpPr>
        <p:spPr>
          <a:xfrm>
            <a:off x="7756525" y="4930775"/>
            <a:ext cx="3624263" cy="664210"/>
          </a:xfrm>
          <a:prstGeom prst="rect">
            <a:avLst/>
          </a:prstGeom>
          <a:noFill/>
          <a:ln w="9525">
            <a:noFill/>
          </a:ln>
        </p:spPr>
        <p:txBody>
          <a:bodyPr wrap="square" lIns="0" tIns="0" rIns="0" bIns="0" anchor="t">
            <a:spAutoFit/>
          </a:bodyPr>
          <a:p>
            <a:pPr algn="just">
              <a:lnSpc>
                <a:spcPct val="120000"/>
              </a:lnSpc>
            </a:pPr>
            <a:r>
              <a:rPr lang="zh-CN" altLang="en-AU" sz="3600" b="1" dirty="0">
                <a:latin typeface="Arial" panose="020B0604020202020204" pitchFamily="34" charset="0"/>
                <a:ea typeface="微软雅黑" panose="020B0503020204020204" pitchFamily="34" charset="-122"/>
                <a:sym typeface="Arial" panose="020B0604020202020204" pitchFamily="34" charset="0"/>
              </a:rPr>
              <a:t>千里共婵娟。</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p:txBody>
      </p:sp>
      <p:pic>
        <p:nvPicPr>
          <p:cNvPr id="3081" name="图片 146"/>
          <p:cNvPicPr>
            <a:picLocks noChangeAspect="1"/>
          </p:cNvPicPr>
          <p:nvPr/>
        </p:nvPicPr>
        <p:blipFill>
          <a:blip r:embed="rId1"/>
          <a:stretch>
            <a:fillRect/>
          </a:stretch>
        </p:blipFill>
        <p:spPr>
          <a:xfrm>
            <a:off x="4691063" y="1524000"/>
            <a:ext cx="2809875" cy="2911475"/>
          </a:xfrm>
          <a:prstGeom prst="rect">
            <a:avLst/>
          </a:prstGeom>
          <a:noFill/>
          <a:ln w="9525">
            <a:noFill/>
          </a:ln>
        </p:spPr>
      </p:pic>
      <p:sp>
        <p:nvSpPr>
          <p:cNvPr id="148" name="文本框 147"/>
          <p:cNvSpPr txBox="1"/>
          <p:nvPr/>
        </p:nvSpPr>
        <p:spPr>
          <a:xfrm>
            <a:off x="5603875" y="568325"/>
            <a:ext cx="984250" cy="706438"/>
          </a:xfrm>
          <a:prstGeom prst="rect">
            <a:avLst/>
          </a:prstGeom>
          <a:noFill/>
          <a:ln w="9525">
            <a:noFill/>
          </a:ln>
        </p:spPr>
        <p:txBody>
          <a:bodyPr wrap="square" anchor="t">
            <a:spAutoFit/>
          </a:bodyPr>
          <a:p>
            <a:r>
              <a:rPr lang="zh-CN" altLang="en-US" sz="4000" b="1">
                <a:solidFill>
                  <a:srgbClr val="FF0000"/>
                </a:solidFill>
                <a:latin typeface="楷体" panose="02010609060101010101" charset="-122"/>
                <a:ea typeface="楷体" panose="02010609060101010101" charset="-122"/>
              </a:rPr>
              <a:t>诗</a:t>
            </a:r>
            <a:endParaRPr lang="zh-CN" altLang="en-US" sz="4000" b="1">
              <a:solidFill>
                <a:srgbClr val="FF0000"/>
              </a:solidFill>
              <a:latin typeface="楷体" panose="02010609060101010101" charset="-122"/>
              <a:ea typeface="楷体" panose="02010609060101010101" charset="-122"/>
            </a:endParaRPr>
          </a:p>
        </p:txBody>
      </p:sp>
      <p:sp>
        <p:nvSpPr>
          <p:cNvPr id="149" name="文本框 148"/>
          <p:cNvSpPr txBox="1"/>
          <p:nvPr/>
        </p:nvSpPr>
        <p:spPr>
          <a:xfrm>
            <a:off x="5603875" y="4743450"/>
            <a:ext cx="984250" cy="706438"/>
          </a:xfrm>
          <a:prstGeom prst="rect">
            <a:avLst/>
          </a:prstGeom>
          <a:noFill/>
          <a:ln w="9525">
            <a:noFill/>
          </a:ln>
        </p:spPr>
        <p:txBody>
          <a:bodyPr wrap="square" anchor="t">
            <a:spAutoFit/>
          </a:bodyPr>
          <a:p>
            <a:r>
              <a:rPr lang="zh-CN" altLang="en-US" sz="4000" b="1">
                <a:solidFill>
                  <a:srgbClr val="FF0000"/>
                </a:solidFill>
                <a:latin typeface="楷体" panose="02010609060101010101" charset="-122"/>
                <a:ea typeface="楷体" panose="02010609060101010101" charset="-122"/>
              </a:rPr>
              <a:t>词</a:t>
            </a:r>
            <a:endParaRPr lang="zh-CN" altLang="en-US" sz="4000" b="1">
              <a:solidFill>
                <a:srgbClr val="FF0000"/>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500" fill="hold"/>
                                        <p:tgtEl>
                                          <p:spTgt spid="122"/>
                                        </p:tgtEl>
                                        <p:attrNameLst>
                                          <p:attrName>ppt_x</p:attrName>
                                        </p:attrNameLst>
                                      </p:cBhvr>
                                      <p:tavLst>
                                        <p:tav tm="0">
                                          <p:val>
                                            <p:strVal val="#ppt_x"/>
                                          </p:val>
                                        </p:tav>
                                        <p:tav tm="100000">
                                          <p:val>
                                            <p:strVal val="#ppt_x"/>
                                          </p:val>
                                        </p:tav>
                                      </p:tavLst>
                                    </p:anim>
                                    <p:anim calcmode="lin" valueType="num">
                                      <p:cBhvr>
                                        <p:cTn id="8" dur="500" fill="hold"/>
                                        <p:tgtEl>
                                          <p:spTgt spid="1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ppt_x</p:attrName>
                                        </p:attrNameLst>
                                      </p:cBhvr>
                                      <p:tavLst>
                                        <p:tav tm="0">
                                          <p:val>
                                            <p:strVal val="#ppt_x"/>
                                          </p:val>
                                        </p:tav>
                                        <p:tav tm="100000">
                                          <p:val>
                                            <p:strVal val="#ppt_x"/>
                                          </p:val>
                                        </p:tav>
                                      </p:tavLst>
                                    </p:anim>
                                    <p:anim calcmode="lin" valueType="num">
                                      <p:cBhvr>
                                        <p:cTn id="12"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 calcmode="lin" valueType="num">
                                      <p:cBhvr>
                                        <p:cTn id="17" dur="500" fill="hold"/>
                                        <p:tgtEl>
                                          <p:spTgt spid="121"/>
                                        </p:tgtEl>
                                        <p:attrNameLst>
                                          <p:attrName>ppt_x</p:attrName>
                                        </p:attrNameLst>
                                      </p:cBhvr>
                                      <p:tavLst>
                                        <p:tav tm="0">
                                          <p:val>
                                            <p:strVal val="#ppt_x"/>
                                          </p:val>
                                        </p:tav>
                                        <p:tav tm="100000">
                                          <p:val>
                                            <p:strVal val="#ppt_x"/>
                                          </p:val>
                                        </p:tav>
                                      </p:tavLst>
                                    </p:anim>
                                    <p:anim calcmode="lin" valueType="num">
                                      <p:cBhvr>
                                        <p:cTn id="18"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1"/>
                                        </p:tgtEl>
                                        <p:attrNameLst>
                                          <p:attrName>style.visibility</p:attrName>
                                        </p:attrNameLst>
                                      </p:cBhvr>
                                      <p:to>
                                        <p:strVal val="visible"/>
                                      </p:to>
                                    </p:set>
                                    <p:anim calcmode="lin" valueType="num">
                                      <p:cBhvr>
                                        <p:cTn id="23" dur="500" fill="hold"/>
                                        <p:tgtEl>
                                          <p:spTgt spid="141"/>
                                        </p:tgtEl>
                                        <p:attrNameLst>
                                          <p:attrName>ppt_x</p:attrName>
                                        </p:attrNameLst>
                                      </p:cBhvr>
                                      <p:tavLst>
                                        <p:tav tm="0">
                                          <p:val>
                                            <p:strVal val="#ppt_x"/>
                                          </p:val>
                                        </p:tav>
                                        <p:tav tm="100000">
                                          <p:val>
                                            <p:strVal val="#ppt_x"/>
                                          </p:val>
                                        </p:tav>
                                      </p:tavLst>
                                    </p:anim>
                                    <p:anim calcmode="lin" valueType="num">
                                      <p:cBhvr>
                                        <p:cTn id="24"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500" fill="hold"/>
                                        <p:tgtEl>
                                          <p:spTgt spid="142"/>
                                        </p:tgtEl>
                                        <p:attrNameLst>
                                          <p:attrName>ppt_x</p:attrName>
                                        </p:attrNameLst>
                                      </p:cBhvr>
                                      <p:tavLst>
                                        <p:tav tm="0">
                                          <p:val>
                                            <p:strVal val="#ppt_x"/>
                                          </p:val>
                                        </p:tav>
                                        <p:tav tm="100000">
                                          <p:val>
                                            <p:strVal val="#ppt_x"/>
                                          </p:val>
                                        </p:tav>
                                      </p:tavLst>
                                    </p:anim>
                                    <p:anim calcmode="lin" valueType="num">
                                      <p:cBhvr>
                                        <p:cTn id="30"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500" fill="hold"/>
                                        <p:tgtEl>
                                          <p:spTgt spid="149"/>
                                        </p:tgtEl>
                                        <p:attrNameLst>
                                          <p:attrName>ppt_x</p:attrName>
                                        </p:attrNameLst>
                                      </p:cBhvr>
                                      <p:tavLst>
                                        <p:tav tm="0">
                                          <p:val>
                                            <p:strVal val="#ppt_x"/>
                                          </p:val>
                                        </p:tav>
                                        <p:tav tm="100000">
                                          <p:val>
                                            <p:strVal val="#ppt_x"/>
                                          </p:val>
                                        </p:tav>
                                      </p:tavLst>
                                    </p:anim>
                                    <p:anim calcmode="lin" valueType="num">
                                      <p:cBhvr>
                                        <p:cTn id="36"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3"/>
                                        </p:tgtEl>
                                        <p:attrNameLst>
                                          <p:attrName>style.visibility</p:attrName>
                                        </p:attrNameLst>
                                      </p:cBhvr>
                                      <p:to>
                                        <p:strVal val="visible"/>
                                      </p:to>
                                    </p:set>
                                    <p:anim calcmode="lin" valueType="num">
                                      <p:cBhvr>
                                        <p:cTn id="41" dur="500" fill="hold"/>
                                        <p:tgtEl>
                                          <p:spTgt spid="143"/>
                                        </p:tgtEl>
                                        <p:attrNameLst>
                                          <p:attrName>ppt_x</p:attrName>
                                        </p:attrNameLst>
                                      </p:cBhvr>
                                      <p:tavLst>
                                        <p:tav tm="0">
                                          <p:val>
                                            <p:strVal val="#ppt_x"/>
                                          </p:val>
                                        </p:tav>
                                        <p:tav tm="100000">
                                          <p:val>
                                            <p:strVal val="#ppt_x"/>
                                          </p:val>
                                        </p:tav>
                                      </p:tavLst>
                                    </p:anim>
                                    <p:anim calcmode="lin" valueType="num">
                                      <p:cBhvr>
                                        <p:cTn id="42"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4"/>
                                        </p:tgtEl>
                                        <p:attrNameLst>
                                          <p:attrName>style.visibility</p:attrName>
                                        </p:attrNameLst>
                                      </p:cBhvr>
                                      <p:to>
                                        <p:strVal val="visible"/>
                                      </p:to>
                                    </p:set>
                                    <p:anim calcmode="lin" valueType="num">
                                      <p:cBhvr>
                                        <p:cTn id="47" dur="500" fill="hold"/>
                                        <p:tgtEl>
                                          <p:spTgt spid="144"/>
                                        </p:tgtEl>
                                        <p:attrNameLst>
                                          <p:attrName>ppt_x</p:attrName>
                                        </p:attrNameLst>
                                      </p:cBhvr>
                                      <p:tavLst>
                                        <p:tav tm="0">
                                          <p:val>
                                            <p:strVal val="#ppt_x"/>
                                          </p:val>
                                        </p:tav>
                                        <p:tav tm="100000">
                                          <p:val>
                                            <p:strVal val="#ppt_x"/>
                                          </p:val>
                                        </p:tav>
                                      </p:tavLst>
                                    </p:anim>
                                    <p:anim calcmode="lin" valueType="num">
                                      <p:cBhvr>
                                        <p:cTn id="4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5"/>
                                        </p:tgtEl>
                                        <p:attrNameLst>
                                          <p:attrName>style.visibility</p:attrName>
                                        </p:attrNameLst>
                                      </p:cBhvr>
                                      <p:to>
                                        <p:strVal val="visible"/>
                                      </p:to>
                                    </p:set>
                                    <p:anim calcmode="lin" valueType="num">
                                      <p:cBhvr>
                                        <p:cTn id="53" dur="500" fill="hold"/>
                                        <p:tgtEl>
                                          <p:spTgt spid="145"/>
                                        </p:tgtEl>
                                        <p:attrNameLst>
                                          <p:attrName>ppt_x</p:attrName>
                                        </p:attrNameLst>
                                      </p:cBhvr>
                                      <p:tavLst>
                                        <p:tav tm="0">
                                          <p:val>
                                            <p:strVal val="#ppt_x"/>
                                          </p:val>
                                        </p:tav>
                                        <p:tav tm="100000">
                                          <p:val>
                                            <p:strVal val="#ppt_x"/>
                                          </p:val>
                                        </p:tav>
                                      </p:tavLst>
                                    </p:anim>
                                    <p:anim calcmode="lin" valueType="num">
                                      <p:cBhvr>
                                        <p:cTn id="54"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6"/>
                                        </p:tgtEl>
                                        <p:attrNameLst>
                                          <p:attrName>style.visibility</p:attrName>
                                        </p:attrNameLst>
                                      </p:cBhvr>
                                      <p:to>
                                        <p:strVal val="visible"/>
                                      </p:to>
                                    </p:set>
                                    <p:anim calcmode="lin" valueType="num">
                                      <p:cBhvr>
                                        <p:cTn id="59" dur="500" fill="hold"/>
                                        <p:tgtEl>
                                          <p:spTgt spid="146"/>
                                        </p:tgtEl>
                                        <p:attrNameLst>
                                          <p:attrName>ppt_x</p:attrName>
                                        </p:attrNameLst>
                                      </p:cBhvr>
                                      <p:tavLst>
                                        <p:tav tm="0">
                                          <p:val>
                                            <p:strVal val="#ppt_x"/>
                                          </p:val>
                                        </p:tav>
                                        <p:tav tm="100000">
                                          <p:val>
                                            <p:strVal val="#ppt_x"/>
                                          </p:val>
                                        </p:tav>
                                      </p:tavLst>
                                    </p:anim>
                                    <p:anim calcmode="lin" valueType="num">
                                      <p:cBhvr>
                                        <p:cTn id="60"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081"/>
                                        </p:tgtEl>
                                        <p:attrNameLst>
                                          <p:attrName>style.visibility</p:attrName>
                                        </p:attrNameLst>
                                      </p:cBhvr>
                                      <p:to>
                                        <p:strVal val="visible"/>
                                      </p:to>
                                    </p:set>
                                    <p:anim calcmode="lin" valueType="num">
                                      <p:cBhvr additive="base">
                                        <p:cTn id="65" dur="500" fill="hold"/>
                                        <p:tgtEl>
                                          <p:spTgt spid="3081"/>
                                        </p:tgtEl>
                                        <p:attrNameLst>
                                          <p:attrName>ppt_x</p:attrName>
                                        </p:attrNameLst>
                                      </p:cBhvr>
                                      <p:tavLst>
                                        <p:tav tm="0">
                                          <p:val>
                                            <p:strVal val="#ppt_x"/>
                                          </p:val>
                                        </p:tav>
                                        <p:tav tm="100000">
                                          <p:val>
                                            <p:strVal val="#ppt_x"/>
                                          </p:val>
                                        </p:tav>
                                      </p:tavLst>
                                    </p:anim>
                                    <p:anim calcmode="lin" valueType="num">
                                      <p:cBhvr additive="base">
                                        <p:cTn id="66"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41" grpId="0"/>
      <p:bldP spid="142" grpId="0"/>
      <p:bldP spid="143" grpId="0"/>
      <p:bldP spid="144" grpId="0"/>
      <p:bldP spid="145" grpId="0"/>
      <p:bldP spid="146" grpId="0"/>
      <p:bldP spid="149" grpId="0"/>
      <p:bldP spid="122" grpId="0"/>
      <p:bldP spid="1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内容占位符 2"/>
          <p:cNvSpPr>
            <a:spLocks noGrp="1"/>
          </p:cNvSpPr>
          <p:nvPr/>
        </p:nvSpPr>
        <p:spPr>
          <a:xfrm>
            <a:off x="2422525" y="384175"/>
            <a:ext cx="9264650" cy="4184650"/>
          </a:xfrm>
          <a:prstGeom prst="rect">
            <a:avLst/>
          </a:prstGeom>
          <a:solidFill>
            <a:srgbClr val="F2F2F2"/>
          </a:solidFill>
          <a:ln w="9525">
            <a:noFill/>
          </a:ln>
        </p:spPr>
        <p:txBody>
          <a:bodyPr lIns="91440" tIns="45720" rIns="91440" bIns="45720" anchor="t"/>
          <a:p>
            <a:pPr>
              <a:lnSpc>
                <a:spcPts val="5225"/>
              </a:lnSpc>
              <a:spcBef>
                <a:spcPts val="1000"/>
              </a:spcBef>
            </a:pPr>
            <a:r>
              <a:rPr lang="zh-CN" altLang="en-US" sz="4000" b="1" dirty="0">
                <a:latin typeface="楷体" panose="02010609060101010101" charset="-122"/>
                <a:ea typeface="楷体" panose="02010609060101010101" charset="-122"/>
              </a:rPr>
              <a:t>   </a:t>
            </a:r>
            <a:r>
              <a:rPr lang="zh-CN" altLang="en-US" sz="3200" b="1" dirty="0">
                <a:latin typeface="楷体" panose="02010609060101010101" charset="-122"/>
                <a:ea typeface="楷体" panose="02010609060101010101" charset="-122"/>
              </a:rPr>
              <a:t> 蜀中有杜处士，好书画，所宝</a:t>
            </a:r>
            <a:r>
              <a:rPr lang="zh-CN" altLang="en-US" sz="3200" b="1" dirty="0">
                <a:latin typeface="楷体" panose="02010609060101010101" charset="-122"/>
                <a:ea typeface="楷体" panose="02010609060101010101" charset="-122"/>
              </a:rPr>
              <a:t>以百数。有戴嵩《牛》一轴，尤所爱，锦囊玉轴，常以自随。</a:t>
            </a:r>
            <a:endParaRPr lang="zh-CN" altLang="en-US" sz="3200" b="1" dirty="0">
              <a:latin typeface="楷体" panose="02010609060101010101" charset="-122"/>
              <a:ea typeface="楷体" panose="02010609060101010101" charset="-122"/>
            </a:endParaRPr>
          </a:p>
          <a:p>
            <a:pPr>
              <a:lnSpc>
                <a:spcPts val="5225"/>
              </a:lnSpc>
              <a:spcBef>
                <a:spcPts val="1000"/>
              </a:spcBef>
            </a:pPr>
            <a:r>
              <a:rPr lang="zh-CN" altLang="en-US" sz="3200" b="1" dirty="0">
                <a:latin typeface="楷体" panose="02010609060101010101" charset="-122"/>
                <a:ea typeface="楷体" panose="02010609060101010101" charset="-122"/>
              </a:rPr>
              <a:t>    一日曝书画，有一牧童见之，拊掌大笑，曰：“此画斗牛也。牛斗，力在角，尾搐入两股间，今乃掉尾而斗，谬矣。”处士笑而然之。古语有云：“耕当问奴，织当问婢。”不可改也。</a:t>
            </a:r>
            <a:r>
              <a:rPr lang="en-US" altLang="zh-CN" sz="3200" b="1" dirty="0">
                <a:latin typeface="楷体" panose="02010609060101010101" charset="-122"/>
                <a:ea typeface="楷体" panose="02010609060101010101" charset="-122"/>
              </a:rPr>
              <a:t>             </a:t>
            </a:r>
            <a:r>
              <a:rPr lang="en-US" altLang="zh-CN" sz="4000" b="1" dirty="0">
                <a:latin typeface="楷体" panose="02010609060101010101" charset="-122"/>
                <a:ea typeface="楷体" panose="02010609060101010101" charset="-122"/>
              </a:rPr>
              <a:t>             </a:t>
            </a:r>
            <a:r>
              <a:rPr lang="zh-CN" altLang="en-US" sz="4000" b="1" dirty="0">
                <a:latin typeface="楷体" panose="02010609060101010101" charset="-122"/>
                <a:ea typeface="楷体" panose="02010609060101010101" charset="-122"/>
              </a:rPr>
              <a:t> </a:t>
            </a:r>
            <a:endParaRPr lang="zh-CN" altLang="en-US" sz="4000" b="1" dirty="0">
              <a:latin typeface="楷体" panose="02010609060101010101" charset="-122"/>
              <a:ea typeface="楷体" panose="02010609060101010101" charset="-122"/>
            </a:endParaRPr>
          </a:p>
        </p:txBody>
      </p:sp>
      <p:pic>
        <p:nvPicPr>
          <p:cNvPr id="8" name="图片 7"/>
          <p:cNvPicPr>
            <a:picLocks noChangeAspect="1"/>
          </p:cNvPicPr>
          <p:nvPr/>
        </p:nvPicPr>
        <p:blipFill>
          <a:blip r:embed="rId1" cstate="print"/>
          <a:srcRect r="18776"/>
          <a:stretch>
            <a:fillRect/>
          </a:stretch>
        </p:blipFill>
        <p:spPr>
          <a:xfrm>
            <a:off x="79690" y="949118"/>
            <a:ext cx="2199640" cy="2059940"/>
          </a:xfrm>
          <a:prstGeom prst="rect">
            <a:avLst/>
          </a:prstGeom>
          <a:ln>
            <a:noFill/>
          </a:ln>
          <a:effectLst>
            <a:glow rad="292100">
              <a:schemeClr val="bg1">
                <a:alpha val="40000"/>
              </a:schemeClr>
            </a:glow>
            <a:softEdge rad="190500"/>
          </a:effectLst>
        </p:spPr>
      </p:pic>
      <p:cxnSp>
        <p:nvCxnSpPr>
          <p:cNvPr id="2" name="直接连接符 1"/>
          <p:cNvCxnSpPr/>
          <p:nvPr/>
        </p:nvCxnSpPr>
        <p:spPr>
          <a:xfrm flipH="1">
            <a:off x="7222173" y="3221355"/>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flipH="1">
            <a:off x="8809038" y="384175"/>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6" name="直接连接符 5"/>
          <p:cNvCxnSpPr/>
          <p:nvPr/>
        </p:nvCxnSpPr>
        <p:spPr>
          <a:xfrm flipH="1">
            <a:off x="10751185" y="384175"/>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flipH="1">
            <a:off x="4010025" y="1922463"/>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10" name="直接连接符 9"/>
          <p:cNvCxnSpPr/>
          <p:nvPr/>
        </p:nvCxnSpPr>
        <p:spPr>
          <a:xfrm flipH="1">
            <a:off x="7327900" y="1922463"/>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11" name="直接连接符 10"/>
          <p:cNvCxnSpPr/>
          <p:nvPr/>
        </p:nvCxnSpPr>
        <p:spPr>
          <a:xfrm flipH="1">
            <a:off x="8520113" y="2571750"/>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flipH="1">
            <a:off x="2877820" y="3221038"/>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13" name="直接连接符 12"/>
          <p:cNvCxnSpPr/>
          <p:nvPr/>
        </p:nvCxnSpPr>
        <p:spPr>
          <a:xfrm flipH="1">
            <a:off x="4056063" y="527050"/>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3" name="直接连接符 2"/>
          <p:cNvCxnSpPr/>
          <p:nvPr/>
        </p:nvCxnSpPr>
        <p:spPr>
          <a:xfrm flipH="1">
            <a:off x="3263583" y="3870960"/>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4" name="直接连接符 3"/>
          <p:cNvCxnSpPr/>
          <p:nvPr/>
        </p:nvCxnSpPr>
        <p:spPr>
          <a:xfrm flipH="1">
            <a:off x="5290503" y="3870960"/>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1193800" y="1006475"/>
            <a:ext cx="9994900" cy="484663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5220"/>
              </a:lnSpc>
              <a:buNone/>
            </a:pPr>
            <a:r>
              <a:rPr lang="zh-CN" altLang="en-US" sz="14400" b="1" strike="noStrike" noProof="1" dirty="0" smtClean="0">
                <a:latin typeface="楷体" panose="02010609060101010101" charset="-122"/>
                <a:ea typeface="楷体" panose="02010609060101010101" charset="-122"/>
                <a:cs typeface="+mn-cs"/>
              </a:rPr>
              <a:t>    蜀</a:t>
            </a:r>
            <a:r>
              <a:rPr lang="zh-CN" altLang="en-US" sz="14400" b="1" strike="noStrike" noProof="1" dirty="0">
                <a:latin typeface="楷体" panose="02010609060101010101" charset="-122"/>
                <a:ea typeface="楷体" panose="02010609060101010101" charset="-122"/>
                <a:cs typeface="+mn-cs"/>
              </a:rPr>
              <a:t>中有杜处士，好书画，所宝以百数</a:t>
            </a:r>
            <a:r>
              <a:rPr lang="zh-CN" altLang="en-US" sz="14400" b="1" strike="noStrike" noProof="1" dirty="0" smtClean="0">
                <a:latin typeface="楷体" panose="02010609060101010101" charset="-122"/>
                <a:ea typeface="楷体" panose="02010609060101010101" charset="-122"/>
                <a:cs typeface="+mn-cs"/>
              </a:rPr>
              <a:t>。</a:t>
            </a:r>
            <a:r>
              <a:rPr lang="zh-CN" altLang="en-US" sz="14400" b="1" strike="noStrike" noProof="1" dirty="0">
                <a:latin typeface="楷体" panose="02010609060101010101" charset="-122"/>
                <a:ea typeface="楷体" panose="02010609060101010101" charset="-122"/>
                <a:cs typeface="+mn-cs"/>
              </a:rPr>
              <a:t>有戴嵩《牛》一轴，尤所爱，锦囊玉轴，常以自随</a:t>
            </a:r>
            <a:r>
              <a:rPr lang="zh-CN" altLang="en-US" sz="14400" b="1" strike="noStrike" noProof="1" dirty="0" smtClean="0">
                <a:latin typeface="楷体" panose="02010609060101010101" charset="-122"/>
                <a:ea typeface="楷体" panose="02010609060101010101" charset="-122"/>
                <a:cs typeface="+mn-cs"/>
              </a:rPr>
              <a:t>。</a:t>
            </a:r>
            <a:endParaRPr lang="zh-CN" altLang="en-US" sz="14400" b="1" strike="noStrike" noProof="1" dirty="0" smtClean="0">
              <a:latin typeface="楷体" panose="02010609060101010101" charset="-122"/>
              <a:ea typeface="楷体" panose="02010609060101010101" charset="-122"/>
            </a:endParaRPr>
          </a:p>
          <a:p>
            <a:pPr marL="0" indent="0" fontAlgn="auto">
              <a:lnSpc>
                <a:spcPts val="5220"/>
              </a:lnSpc>
              <a:buNone/>
            </a:pPr>
            <a:r>
              <a:rPr lang="zh-CN" altLang="en-US" sz="14400" b="1" strike="noStrike" noProof="1" dirty="0" smtClean="0">
                <a:latin typeface="楷体" panose="02010609060101010101" charset="-122"/>
                <a:ea typeface="楷体" panose="02010609060101010101" charset="-122"/>
                <a:cs typeface="+mn-cs"/>
              </a:rPr>
              <a:t>    一日曝书画</a:t>
            </a:r>
            <a:r>
              <a:rPr lang="zh-CN" altLang="en-US" sz="14400" b="1" strike="noStrike" noProof="1" dirty="0">
                <a:latin typeface="楷体" panose="02010609060101010101" charset="-122"/>
                <a:ea typeface="楷体" panose="02010609060101010101" charset="-122"/>
                <a:cs typeface="+mn-cs"/>
              </a:rPr>
              <a:t>，</a:t>
            </a:r>
            <a:r>
              <a:rPr lang="zh-CN" altLang="en-US" sz="14400" b="1" strike="noStrike" noProof="1" dirty="0">
                <a:solidFill>
                  <a:schemeClr val="tx1"/>
                </a:solidFill>
                <a:latin typeface="楷体" panose="02010609060101010101" charset="-122"/>
                <a:ea typeface="楷体" panose="02010609060101010101" charset="-122"/>
                <a:cs typeface="+mn-cs"/>
              </a:rPr>
              <a:t>有一牧童见之，</a:t>
            </a:r>
            <a:r>
              <a:rPr lang="zh-CN" altLang="en-US" sz="14400" b="1" strike="noStrike" noProof="1" dirty="0" smtClean="0">
                <a:solidFill>
                  <a:schemeClr val="tx1"/>
                </a:solidFill>
                <a:latin typeface="楷体" panose="02010609060101010101" charset="-122"/>
                <a:ea typeface="楷体" panose="02010609060101010101" charset="-122"/>
                <a:cs typeface="+mn-cs"/>
              </a:rPr>
              <a:t>拊掌</a:t>
            </a:r>
            <a:r>
              <a:rPr lang="zh-CN" altLang="en-US" sz="14400" b="1" strike="noStrike" noProof="1" dirty="0">
                <a:solidFill>
                  <a:schemeClr val="tx1"/>
                </a:solidFill>
                <a:latin typeface="楷体" panose="02010609060101010101" charset="-122"/>
                <a:ea typeface="楷体" panose="02010609060101010101" charset="-122"/>
                <a:cs typeface="+mn-cs"/>
              </a:rPr>
              <a:t>大笑，曰：“此画斗牛也。牛斗，力在角，尾</a:t>
            </a:r>
            <a:r>
              <a:rPr lang="zh-CN" altLang="en-US" sz="14400" b="1" strike="noStrike" noProof="1" dirty="0" smtClean="0">
                <a:solidFill>
                  <a:schemeClr val="tx1"/>
                </a:solidFill>
                <a:latin typeface="楷体" panose="02010609060101010101" charset="-122"/>
                <a:ea typeface="楷体" panose="02010609060101010101" charset="-122"/>
                <a:cs typeface="+mn-cs"/>
              </a:rPr>
              <a:t>搐入两股</a:t>
            </a:r>
            <a:r>
              <a:rPr lang="zh-CN" altLang="en-US" sz="14400" b="1" strike="noStrike" noProof="1" dirty="0">
                <a:solidFill>
                  <a:schemeClr val="tx1"/>
                </a:solidFill>
                <a:latin typeface="楷体" panose="02010609060101010101" charset="-122"/>
                <a:ea typeface="楷体" panose="02010609060101010101" charset="-122"/>
                <a:cs typeface="+mn-cs"/>
              </a:rPr>
              <a:t>间，今乃掉</a:t>
            </a:r>
            <a:r>
              <a:rPr lang="zh-CN" altLang="en-US" sz="14400" b="1" strike="noStrike" noProof="1" dirty="0" smtClean="0">
                <a:solidFill>
                  <a:schemeClr val="tx1"/>
                </a:solidFill>
                <a:latin typeface="楷体" panose="02010609060101010101" charset="-122"/>
                <a:ea typeface="楷体" panose="02010609060101010101" charset="-122"/>
                <a:cs typeface="+mn-cs"/>
              </a:rPr>
              <a:t>尾而</a:t>
            </a:r>
            <a:r>
              <a:rPr lang="zh-CN" altLang="en-US" sz="14400" b="1" strike="noStrike" noProof="1" dirty="0">
                <a:solidFill>
                  <a:schemeClr val="tx1"/>
                </a:solidFill>
                <a:latin typeface="楷体" panose="02010609060101010101" charset="-122"/>
                <a:ea typeface="楷体" panose="02010609060101010101" charset="-122"/>
                <a:cs typeface="+mn-cs"/>
              </a:rPr>
              <a:t>斗，</a:t>
            </a:r>
            <a:r>
              <a:rPr lang="zh-CN" altLang="en-US" sz="14400" b="1" strike="noStrike" noProof="1" dirty="0" smtClean="0">
                <a:solidFill>
                  <a:schemeClr val="tx1"/>
                </a:solidFill>
                <a:latin typeface="楷体" panose="02010609060101010101" charset="-122"/>
                <a:ea typeface="楷体" panose="02010609060101010101" charset="-122"/>
                <a:cs typeface="+mn-cs"/>
              </a:rPr>
              <a:t>谬矣</a:t>
            </a:r>
            <a:r>
              <a:rPr lang="zh-CN" altLang="en-US" sz="14400" b="1" strike="noStrike" noProof="1" dirty="0">
                <a:solidFill>
                  <a:schemeClr val="tx1"/>
                </a:solidFill>
                <a:latin typeface="楷体" panose="02010609060101010101" charset="-122"/>
                <a:ea typeface="楷体" panose="02010609060101010101" charset="-122"/>
                <a:cs typeface="+mn-cs"/>
              </a:rPr>
              <a:t>。”</a:t>
            </a:r>
            <a:r>
              <a:rPr lang="zh-CN" altLang="en-US" sz="14400" b="1" strike="noStrike" noProof="1" dirty="0">
                <a:latin typeface="楷体" panose="02010609060101010101" charset="-122"/>
                <a:ea typeface="楷体" panose="02010609060101010101" charset="-122"/>
                <a:cs typeface="+mn-cs"/>
              </a:rPr>
              <a:t>处士笑而然之。</a:t>
            </a:r>
            <a:endParaRPr lang="en-US" altLang="zh-CN" sz="14400" b="1" strike="noStrike" noProof="1" dirty="0" smtClean="0">
              <a:latin typeface="楷体" panose="02010609060101010101" charset="-122"/>
              <a:ea typeface="楷体" panose="02010609060101010101" charset="-122"/>
            </a:endParaRPr>
          </a:p>
          <a:p>
            <a:pPr marL="0" indent="0" fontAlgn="auto">
              <a:lnSpc>
                <a:spcPts val="5220"/>
              </a:lnSpc>
              <a:buNone/>
            </a:pPr>
            <a:r>
              <a:rPr lang="en-US" altLang="zh-CN" sz="3200" b="1" strike="noStrike" noProof="1" dirty="0">
                <a:latin typeface="楷体" panose="02010609060101010101" charset="-122"/>
                <a:ea typeface="楷体" panose="02010609060101010101" charset="-122"/>
                <a:cs typeface="+mn-cs"/>
              </a:rPr>
              <a:t> </a:t>
            </a:r>
            <a:r>
              <a:rPr lang="en-US" altLang="zh-CN" sz="3200" b="1" strike="noStrike" noProof="1" dirty="0" smtClean="0">
                <a:latin typeface="楷体" panose="02010609060101010101" charset="-122"/>
                <a:ea typeface="楷体" panose="02010609060101010101" charset="-122"/>
                <a:cs typeface="+mn-cs"/>
              </a:rPr>
              <a:t>                         </a:t>
            </a:r>
            <a:r>
              <a:rPr lang="zh-CN" altLang="en-US" sz="3200" b="1" strike="noStrike" noProof="1" dirty="0" smtClean="0">
                <a:latin typeface="楷体" panose="02010609060101010101" charset="-122"/>
                <a:ea typeface="楷体" panose="02010609060101010101" charset="-122"/>
                <a:cs typeface="+mn-cs"/>
              </a:rPr>
              <a:t> </a:t>
            </a:r>
            <a:endParaRPr lang="zh-CN" altLang="en-US" sz="3200" b="1" strike="noStrike" noProof="1" dirty="0">
              <a:latin typeface="楷体" panose="02010609060101010101" charset="-122"/>
              <a:ea typeface="楷体" panose="02010609060101010101" charset="-122"/>
            </a:endParaRPr>
          </a:p>
        </p:txBody>
      </p:sp>
      <p:sp>
        <p:nvSpPr>
          <p:cNvPr id="2" name="文本框 1"/>
          <p:cNvSpPr txBox="1"/>
          <p:nvPr/>
        </p:nvSpPr>
        <p:spPr>
          <a:xfrm>
            <a:off x="862013" y="3776663"/>
            <a:ext cx="10656887" cy="1430337"/>
          </a:xfrm>
          <a:prstGeom prst="rect">
            <a:avLst/>
          </a:prstGeom>
          <a:noFill/>
          <a:ln w="9525">
            <a:noFill/>
          </a:ln>
        </p:spPr>
        <p:txBody>
          <a:bodyPr wrap="square" anchor="t">
            <a:spAutoFit/>
          </a:bodyPr>
          <a:p>
            <a:pPr>
              <a:lnSpc>
                <a:spcPts val="5225"/>
              </a:lnSpc>
            </a:pPr>
            <a:r>
              <a:rPr lang="en-US" altLang="zh-CN" sz="3600" b="1" dirty="0">
                <a:latin typeface="楷体" panose="02010609060101010101" charset="-122"/>
                <a:ea typeface="楷体" panose="02010609060101010101" charset="-122"/>
                <a:sym typeface="微软雅黑" panose="020B0503020204020204" pitchFamily="34" charset="-122"/>
              </a:rPr>
              <a:t>                                    </a:t>
            </a:r>
            <a:r>
              <a:rPr lang="zh-CN" altLang="en-US" sz="3600" b="1" dirty="0">
                <a:latin typeface="楷体" panose="02010609060101010101" charset="-122"/>
                <a:ea typeface="楷体" panose="02010609060101010101" charset="-122"/>
                <a:sym typeface="微软雅黑" panose="020B0503020204020204" pitchFamily="34" charset="-122"/>
              </a:rPr>
              <a:t>古语有云：“耕当问奴，织当问婢。”不可改也。</a:t>
            </a:r>
            <a:endParaRPr lang="zh-CN" altLang="en-US" sz="3600">
              <a:latin typeface="Arial" panose="020B0604020202020204" pitchFamily="34" charset="0"/>
              <a:ea typeface="微软雅黑" panose="020B0503020204020204" pitchFamily="34" charset="-122"/>
            </a:endParaRPr>
          </a:p>
        </p:txBody>
      </p:sp>
      <p:sp>
        <p:nvSpPr>
          <p:cNvPr id="4" name="圆角矩形标注 3"/>
          <p:cNvSpPr/>
          <p:nvPr/>
        </p:nvSpPr>
        <p:spPr>
          <a:xfrm>
            <a:off x="5683250" y="134938"/>
            <a:ext cx="3024188" cy="776288"/>
          </a:xfrm>
          <a:prstGeom prst="wedgeRoundRectCallou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5" name="文本框 4"/>
          <p:cNvSpPr txBox="1"/>
          <p:nvPr/>
        </p:nvSpPr>
        <p:spPr>
          <a:xfrm>
            <a:off x="5945188" y="142875"/>
            <a:ext cx="3101975" cy="768350"/>
          </a:xfrm>
          <a:prstGeom prst="rect">
            <a:avLst/>
          </a:prstGeom>
          <a:noFill/>
          <a:ln w="9525">
            <a:noFill/>
          </a:ln>
        </p:spPr>
        <p:txBody>
          <a:bodyPr wrap="square" anchor="t">
            <a:spAutoFit/>
          </a:bodyPr>
          <a:p>
            <a:r>
              <a:rPr lang="zh-CN" altLang="en-US" sz="4400" b="1">
                <a:latin typeface="华文隶书" panose="02010800040101010101" charset="-122"/>
                <a:ea typeface="华文隶书" panose="02010800040101010101" charset="-122"/>
              </a:rPr>
              <a:t>一个故事</a:t>
            </a:r>
            <a:endParaRPr lang="zh-CN" altLang="en-US" sz="4400" b="1">
              <a:latin typeface="华文隶书" panose="02010800040101010101" charset="-122"/>
              <a:ea typeface="华文隶书" panose="02010800040101010101" charset="-122"/>
            </a:endParaRPr>
          </a:p>
        </p:txBody>
      </p:sp>
      <p:sp>
        <p:nvSpPr>
          <p:cNvPr id="8" name="圆角矩形标注 7"/>
          <p:cNvSpPr/>
          <p:nvPr/>
        </p:nvSpPr>
        <p:spPr>
          <a:xfrm rot="10800000">
            <a:off x="3840163" y="5395913"/>
            <a:ext cx="3025775" cy="776288"/>
          </a:xfrm>
          <a:prstGeom prst="wedgeRoundRectCallou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 name="文本框 8"/>
          <p:cNvSpPr txBox="1"/>
          <p:nvPr/>
        </p:nvSpPr>
        <p:spPr>
          <a:xfrm>
            <a:off x="4079875" y="5403850"/>
            <a:ext cx="3101975" cy="768350"/>
          </a:xfrm>
          <a:prstGeom prst="rect">
            <a:avLst/>
          </a:prstGeom>
          <a:noFill/>
          <a:ln w="9525">
            <a:noFill/>
          </a:ln>
        </p:spPr>
        <p:txBody>
          <a:bodyPr wrap="square" anchor="t">
            <a:spAutoFit/>
          </a:bodyPr>
          <a:p>
            <a:r>
              <a:rPr lang="zh-CN" altLang="en-US" sz="4400" b="1">
                <a:latin typeface="华文隶书" panose="02010800040101010101" charset="-122"/>
                <a:ea typeface="华文隶书" panose="02010800040101010101" charset="-122"/>
              </a:rPr>
              <a:t>表达观点</a:t>
            </a:r>
            <a:endParaRPr lang="zh-CN" altLang="en-US" sz="4400" b="1">
              <a:latin typeface="华文隶书" panose="02010800040101010101" charset="-122"/>
              <a:ea typeface="华文隶书"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charRg st="0" end="45"/>
                                            </p:txEl>
                                          </p:spTgt>
                                        </p:tgtEl>
                                        <p:attrNameLst>
                                          <p:attrName>style.color</p:attrName>
                                        </p:attrNameLst>
                                      </p:cBhvr>
                                      <p:to>
                                        <a:srgbClr val="3F55FE"/>
                                      </p:to>
                                    </p:animClr>
                                  </p:childTnLst>
                                </p:cTn>
                              </p:par>
                              <p:par>
                                <p:cTn id="7" presetID="3" presetClass="emph" presetSubtype="2" fill="hold" nodeType="withEffect">
                                  <p:stCondLst>
                                    <p:cond delay="0"/>
                                  </p:stCondLst>
                                  <p:childTnLst>
                                    <p:animClr clrSpc="rgb" dir="cw">
                                      <p:cBhvr override="childStyle">
                                        <p:cTn id="8" dur="2000" fill="hold"/>
                                        <p:tgtEl>
                                          <p:spTgt spid="3">
                                            <p:txEl>
                                              <p:charRg st="45" end="109"/>
                                            </p:txEl>
                                          </p:spTgt>
                                        </p:tgtEl>
                                        <p:attrNameLst>
                                          <p:attrName>style.color</p:attrName>
                                        </p:attrNameLst>
                                      </p:cBhvr>
                                      <p:to>
                                        <a:srgbClr val="3F55FE"/>
                                      </p:to>
                                    </p:animClr>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2"/>
                                        </p:tgtEl>
                                        <p:attrNameLst>
                                          <p:attrName>style.color</p:attrName>
                                        </p:attrNameLst>
                                      </p:cBhvr>
                                      <p:to>
                                        <a:srgbClr val="DD1203"/>
                                      </p:to>
                                    </p:animClr>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2" grpId="0"/>
      <p:bldP spid="8" grpId="1" bldLvl="0" animBg="1"/>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278130" y="1069340"/>
            <a:ext cx="5986780" cy="3674110"/>
          </a:xfrm>
          <a:prstGeom prst="rect">
            <a:avLst/>
          </a:prstGeom>
          <a:noFill/>
          <a:ln w="9525">
            <a:noFill/>
          </a:ln>
        </p:spPr>
      </p:pic>
      <p:sp>
        <p:nvSpPr>
          <p:cNvPr id="2" name="文本框 1"/>
          <p:cNvSpPr txBox="1"/>
          <p:nvPr/>
        </p:nvSpPr>
        <p:spPr>
          <a:xfrm>
            <a:off x="6645275" y="800735"/>
            <a:ext cx="6210935" cy="645160"/>
          </a:xfrm>
          <a:prstGeom prst="rect">
            <a:avLst/>
          </a:prstGeom>
          <a:noFill/>
        </p:spPr>
        <p:txBody>
          <a:bodyPr wrap="square" rtlCol="0">
            <a:spAutoFit/>
          </a:bodyPr>
          <a:p>
            <a:r>
              <a:rPr lang="zh-CN" altLang="en-US" sz="3600">
                <a:latin typeface="楷体" panose="02010609060101010101" charset="-122"/>
                <a:ea typeface="楷体" panose="02010609060101010101" charset="-122"/>
                <a:cs typeface="楷体" panose="02010609060101010101" charset="-122"/>
              </a:rPr>
              <a:t>白天，他将《牛》图</a:t>
            </a:r>
            <a:r>
              <a:rPr lang="en-US" altLang="zh-CN" sz="3600">
                <a:latin typeface="楷体" panose="02010609060101010101" charset="-122"/>
                <a:ea typeface="楷体" panose="02010609060101010101" charset="-122"/>
                <a:cs typeface="楷体" panose="02010609060101010101" charset="-122"/>
              </a:rPr>
              <a:t>……</a:t>
            </a:r>
            <a:endParaRPr lang="en-US" altLang="zh-CN" sz="36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6645275" y="1561465"/>
            <a:ext cx="6210935" cy="645160"/>
          </a:xfrm>
          <a:prstGeom prst="rect">
            <a:avLst/>
          </a:prstGeom>
          <a:noFill/>
        </p:spPr>
        <p:txBody>
          <a:bodyPr wrap="square" rtlCol="0">
            <a:spAutoFit/>
          </a:bodyPr>
          <a:p>
            <a:r>
              <a:rPr lang="zh-CN" altLang="en-US" sz="3600">
                <a:latin typeface="楷体" panose="02010609060101010101" charset="-122"/>
                <a:ea typeface="楷体" panose="02010609060101010101" charset="-122"/>
                <a:cs typeface="楷体" panose="02010609060101010101" charset="-122"/>
              </a:rPr>
              <a:t>晚上，他将《牛》图</a:t>
            </a:r>
            <a:r>
              <a:rPr lang="en-US" altLang="zh-CN" sz="3600">
                <a:latin typeface="楷体" panose="02010609060101010101" charset="-122"/>
                <a:ea typeface="楷体" panose="02010609060101010101" charset="-122"/>
                <a:cs typeface="楷体" panose="02010609060101010101" charset="-122"/>
              </a:rPr>
              <a:t>……</a:t>
            </a:r>
            <a:endParaRPr lang="en-US" altLang="zh-CN" sz="360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6645275" y="2346960"/>
            <a:ext cx="6210935" cy="645160"/>
          </a:xfrm>
          <a:prstGeom prst="rect">
            <a:avLst/>
          </a:prstGeom>
          <a:noFill/>
        </p:spPr>
        <p:txBody>
          <a:bodyPr wrap="square" rtlCol="0">
            <a:spAutoFit/>
          </a:bodyPr>
          <a:p>
            <a:r>
              <a:rPr lang="zh-CN" altLang="en-US" sz="3600">
                <a:latin typeface="楷体" panose="02010609060101010101" charset="-122"/>
                <a:ea typeface="楷体" panose="02010609060101010101" charset="-122"/>
                <a:cs typeface="楷体" panose="02010609060101010101" charset="-122"/>
              </a:rPr>
              <a:t>吃饭时，他将《牛》图</a:t>
            </a:r>
            <a:r>
              <a:rPr lang="en-US" altLang="zh-CN" sz="3600">
                <a:latin typeface="楷体" panose="02010609060101010101" charset="-122"/>
                <a:ea typeface="楷体" panose="02010609060101010101" charset="-122"/>
                <a:cs typeface="楷体" panose="02010609060101010101" charset="-122"/>
              </a:rPr>
              <a:t>……</a:t>
            </a:r>
            <a:endParaRPr lang="en-US" altLang="zh-CN" sz="3600">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6645275" y="3106420"/>
            <a:ext cx="6210935" cy="645160"/>
          </a:xfrm>
          <a:prstGeom prst="rect">
            <a:avLst/>
          </a:prstGeom>
          <a:noFill/>
        </p:spPr>
        <p:txBody>
          <a:bodyPr wrap="square" rtlCol="0">
            <a:spAutoFit/>
          </a:bodyPr>
          <a:p>
            <a:r>
              <a:rPr lang="zh-CN" altLang="en-US" sz="3600">
                <a:latin typeface="楷体" panose="02010609060101010101" charset="-122"/>
                <a:ea typeface="楷体" panose="02010609060101010101" charset="-122"/>
                <a:cs typeface="楷体" panose="02010609060101010101" charset="-122"/>
              </a:rPr>
              <a:t>走路时，他将《牛》图</a:t>
            </a:r>
            <a:r>
              <a:rPr lang="en-US" altLang="zh-CN" sz="3600">
                <a:latin typeface="楷体" panose="02010609060101010101" charset="-122"/>
                <a:ea typeface="楷体" panose="02010609060101010101" charset="-122"/>
                <a:cs typeface="楷体" panose="02010609060101010101" charset="-122"/>
              </a:rPr>
              <a:t>……</a:t>
            </a:r>
            <a:endParaRPr lang="en-US" altLang="zh-CN" sz="3600">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7516495" y="4283075"/>
            <a:ext cx="3293745" cy="922020"/>
          </a:xfrm>
          <a:prstGeom prst="rect">
            <a:avLst/>
          </a:prstGeom>
          <a:noFill/>
        </p:spPr>
        <p:txBody>
          <a:bodyPr wrap="square" rtlCol="0">
            <a:spAutoFit/>
          </a:bodyPr>
          <a:p>
            <a:r>
              <a:rPr lang="zh-CN" altLang="en-US" sz="4800" b="1">
                <a:solidFill>
                  <a:srgbClr val="FF0000"/>
                </a:solidFill>
              </a:rPr>
              <a:t>尤所爱</a:t>
            </a:r>
            <a:endParaRPr lang="zh-CN" altLang="en-US" sz="4800" b="1">
              <a:solidFill>
                <a:srgbClr val="FF0000"/>
              </a:solidFill>
            </a:endParaRPr>
          </a:p>
          <a:p>
            <a:r>
              <a:rPr lang="zh-CN" altLang="en-US" sz="4800" b="1">
                <a:solidFill>
                  <a:srgbClr val="FF0000"/>
                </a:solidFill>
                <a:sym typeface="+mn-ea"/>
              </a:rPr>
              <a:t>常以自随</a:t>
            </a:r>
            <a:endParaRPr lang="zh-CN" altLang="en-US" sz="4800" b="1">
              <a:solidFill>
                <a:srgbClr val="FF0000"/>
              </a:solidFill>
            </a:endParaRP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图片 2"/>
          <p:cNvPicPr>
            <a:picLocks noChangeAspect="1"/>
          </p:cNvPicPr>
          <p:nvPr/>
        </p:nvPicPr>
        <p:blipFill>
          <a:blip r:embed="rId1"/>
          <a:stretch>
            <a:fillRect/>
          </a:stretch>
        </p:blipFill>
        <p:spPr>
          <a:xfrm>
            <a:off x="3130550" y="1789113"/>
            <a:ext cx="5435600" cy="4703762"/>
          </a:xfrm>
          <a:prstGeom prst="rect">
            <a:avLst/>
          </a:prstGeom>
          <a:noFill/>
          <a:ln w="9525">
            <a:noFill/>
          </a:ln>
        </p:spPr>
      </p:pic>
      <p:sp>
        <p:nvSpPr>
          <p:cNvPr id="4" name="圆角矩形标注 3"/>
          <p:cNvSpPr/>
          <p:nvPr/>
        </p:nvSpPr>
        <p:spPr>
          <a:xfrm>
            <a:off x="422275" y="1995488"/>
            <a:ext cx="2566988" cy="776288"/>
          </a:xfrm>
          <a:prstGeom prst="wedgeRoundRectCallou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5" name="文本框 4"/>
          <p:cNvSpPr txBox="1"/>
          <p:nvPr/>
        </p:nvSpPr>
        <p:spPr>
          <a:xfrm>
            <a:off x="812800" y="2003425"/>
            <a:ext cx="3101975" cy="768350"/>
          </a:xfrm>
          <a:prstGeom prst="rect">
            <a:avLst/>
          </a:prstGeom>
          <a:noFill/>
          <a:ln w="9525">
            <a:noFill/>
          </a:ln>
        </p:spPr>
        <p:txBody>
          <a:bodyPr wrap="square" anchor="t">
            <a:spAutoFit/>
          </a:bodyPr>
          <a:p>
            <a:r>
              <a:rPr lang="zh-CN" altLang="en-US" sz="4400" b="1">
                <a:latin typeface="华文隶书" panose="02010800040101010101" charset="-122"/>
                <a:ea typeface="华文隶书" panose="02010800040101010101" charset="-122"/>
              </a:rPr>
              <a:t>杜处士</a:t>
            </a:r>
            <a:endParaRPr lang="zh-CN" altLang="en-US" sz="4400" b="1">
              <a:latin typeface="华文隶书" panose="02010800040101010101" charset="-122"/>
              <a:ea typeface="华文隶书" panose="02010800040101010101" charset="-122"/>
            </a:endParaRPr>
          </a:p>
        </p:txBody>
      </p:sp>
      <p:sp>
        <p:nvSpPr>
          <p:cNvPr id="8" name="圆角矩形标注 7"/>
          <p:cNvSpPr/>
          <p:nvPr/>
        </p:nvSpPr>
        <p:spPr>
          <a:xfrm>
            <a:off x="8834438" y="2459038"/>
            <a:ext cx="1838325" cy="776288"/>
          </a:xfrm>
          <a:prstGeom prst="wedgeRoundRectCallou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 name="文本框 8"/>
          <p:cNvSpPr txBox="1"/>
          <p:nvPr/>
        </p:nvSpPr>
        <p:spPr>
          <a:xfrm>
            <a:off x="8931275" y="2459038"/>
            <a:ext cx="3101975" cy="768350"/>
          </a:xfrm>
          <a:prstGeom prst="rect">
            <a:avLst/>
          </a:prstGeom>
          <a:noFill/>
          <a:ln w="9525">
            <a:noFill/>
          </a:ln>
        </p:spPr>
        <p:txBody>
          <a:bodyPr wrap="square" anchor="t">
            <a:spAutoFit/>
          </a:bodyPr>
          <a:p>
            <a:r>
              <a:rPr lang="zh-CN" altLang="en-US" sz="4400" b="1">
                <a:latin typeface="华文隶书" panose="02010800040101010101" charset="-122"/>
                <a:ea typeface="华文隶书" panose="02010800040101010101" charset="-122"/>
              </a:rPr>
              <a:t>牧童</a:t>
            </a:r>
            <a:endParaRPr lang="zh-CN" altLang="en-US" sz="4400" b="1">
              <a:latin typeface="华文隶书" panose="02010800040101010101" charset="-122"/>
              <a:ea typeface="华文隶书" panose="02010800040101010101" charset="-122"/>
            </a:endParaRPr>
          </a:p>
        </p:txBody>
      </p:sp>
      <p:sp>
        <p:nvSpPr>
          <p:cNvPr id="6" name="Text Placeholder 33"/>
          <p:cNvSpPr txBox="1"/>
          <p:nvPr/>
        </p:nvSpPr>
        <p:spPr>
          <a:xfrm>
            <a:off x="9080500" y="3586163"/>
            <a:ext cx="3625850" cy="663575"/>
          </a:xfrm>
          <a:prstGeom prst="rect">
            <a:avLst/>
          </a:prstGeom>
          <a:noFill/>
          <a:ln w="9525">
            <a:noFill/>
          </a:ln>
        </p:spPr>
        <p:txBody>
          <a:bodyPr wrap="square" lIns="0" tIns="0" rIns="0" bIns="0" anchor="t">
            <a:spAutoFit/>
          </a:bodyPr>
          <a:p>
            <a:pPr algn="just">
              <a:lnSpc>
                <a:spcPct val="120000"/>
              </a:lnSpc>
            </a:pPr>
            <a:r>
              <a:rPr lang="zh-CN" altLang="en-AU" sz="3600" b="1" dirty="0">
                <a:latin typeface="Arial" panose="020B0604020202020204" pitchFamily="34" charset="0"/>
                <a:ea typeface="微软雅黑" panose="020B0503020204020204" pitchFamily="34" charset="-122"/>
                <a:sym typeface="Arial" panose="020B0604020202020204" pitchFamily="34" charset="0"/>
              </a:rPr>
              <a:t>拊掌大笑</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7" name="Text Placeholder 33"/>
          <p:cNvSpPr txBox="1"/>
          <p:nvPr/>
        </p:nvSpPr>
        <p:spPr>
          <a:xfrm>
            <a:off x="550863" y="3235325"/>
            <a:ext cx="3624262" cy="663575"/>
          </a:xfrm>
          <a:prstGeom prst="rect">
            <a:avLst/>
          </a:prstGeom>
          <a:noFill/>
          <a:ln w="9525">
            <a:noFill/>
          </a:ln>
        </p:spPr>
        <p:txBody>
          <a:bodyPr wrap="square" lIns="0" tIns="0" rIns="0" bIns="0" anchor="t">
            <a:spAutoFit/>
          </a:bodyPr>
          <a:p>
            <a:pPr algn="just">
              <a:lnSpc>
                <a:spcPct val="120000"/>
              </a:lnSpc>
            </a:pPr>
            <a:r>
              <a:rPr lang="zh-CN" altLang="en-AU" sz="3600" b="1" dirty="0">
                <a:latin typeface="Arial" panose="020B0604020202020204" pitchFamily="34" charset="0"/>
                <a:ea typeface="微软雅黑" panose="020B0503020204020204" pitchFamily="34" charset="-122"/>
                <a:sym typeface="Arial" panose="020B0604020202020204" pitchFamily="34" charset="0"/>
              </a:rPr>
              <a:t>笑而然之</a:t>
            </a:r>
            <a:endParaRPr lang="zh-CN" altLang="en-AU" sz="3600" b="1" dirty="0">
              <a:latin typeface="Arial" panose="020B0604020202020204" pitchFamily="34" charset="0"/>
              <a:ea typeface="微软雅黑" panose="020B0503020204020204" pitchFamily="34" charset="-122"/>
              <a:sym typeface="Arial" panose="020B0604020202020204" pitchFamily="34" charset="0"/>
            </a:endParaRPr>
          </a:p>
        </p:txBody>
      </p:sp>
      <p:pic>
        <p:nvPicPr>
          <p:cNvPr id="20490" name="图片 10"/>
          <p:cNvPicPr>
            <a:picLocks noChangeAspect="1"/>
          </p:cNvPicPr>
          <p:nvPr/>
        </p:nvPicPr>
        <p:blipFill>
          <a:blip r:embed="rId1"/>
          <a:stretch>
            <a:fillRect/>
          </a:stretch>
        </p:blipFill>
        <p:spPr>
          <a:xfrm>
            <a:off x="3130550" y="1804988"/>
            <a:ext cx="5435600" cy="47037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8" grpId="1" bldLvl="0" animBg="1"/>
      <p:bldP spid="9" grpId="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1"/>
          <p:cNvSpPr txBox="1"/>
          <p:nvPr/>
        </p:nvSpPr>
        <p:spPr>
          <a:xfrm>
            <a:off x="927735" y="1170940"/>
            <a:ext cx="10774363" cy="1198880"/>
          </a:xfrm>
          <a:prstGeom prst="rect">
            <a:avLst/>
          </a:prstGeom>
          <a:noFill/>
          <a:ln w="9525">
            <a:noFill/>
          </a:ln>
        </p:spPr>
        <p:txBody>
          <a:bodyPr wrap="square" anchor="t">
            <a:spAutoFit/>
          </a:bodyPr>
          <a:p>
            <a:r>
              <a:rPr lang="zh-CN" altLang="en-US" sz="3600" b="1" dirty="0">
                <a:latin typeface="楷体" panose="02010609060101010101" charset="-122"/>
                <a:ea typeface="楷体" panose="02010609060101010101" charset="-122"/>
                <a:sym typeface="微软雅黑" panose="020B0503020204020204" pitchFamily="34" charset="-122"/>
              </a:rPr>
              <a:t>此画斗牛也。牛斗，力在角，尾搐入两股间，今乃掉尾而斗，谬矣。</a:t>
            </a:r>
            <a:endParaRPr lang="zh-CN" altLang="en-US" sz="3600">
              <a:latin typeface="Arial" panose="020B0604020202020204" pitchFamily="34" charset="0"/>
              <a:ea typeface="微软雅黑" panose="020B0503020204020204" pitchFamily="34" charset="-122"/>
            </a:endParaRPr>
          </a:p>
        </p:txBody>
      </p:sp>
      <p:sp>
        <p:nvSpPr>
          <p:cNvPr id="5" name="文本框 4"/>
          <p:cNvSpPr txBox="1"/>
          <p:nvPr/>
        </p:nvSpPr>
        <p:spPr>
          <a:xfrm>
            <a:off x="4616768" y="4374198"/>
            <a:ext cx="3396615" cy="645160"/>
          </a:xfrm>
          <a:prstGeom prst="rect">
            <a:avLst/>
          </a:prstGeom>
          <a:noFill/>
          <a:ln w="9525">
            <a:noFill/>
          </a:ln>
        </p:spPr>
        <p:txBody>
          <a:bodyPr wrap="none" anchor="t">
            <a:spAutoFit/>
          </a:bodyPr>
          <a:p>
            <a:r>
              <a:rPr lang="zh-CN" altLang="en-US" sz="3600" b="1" u="sng" dirty="0">
                <a:solidFill>
                  <a:srgbClr val="FF0000"/>
                </a:solidFill>
                <a:latin typeface="楷体" panose="02010609060101010101" charset="-122"/>
                <a:ea typeface="楷体" panose="02010609060101010101" charset="-122"/>
                <a:sym typeface="微软雅黑" panose="020B0503020204020204" pitchFamily="34" charset="-122"/>
              </a:rPr>
              <a:t>处士笑而然之</a:t>
            </a:r>
            <a:r>
              <a:rPr lang="zh-CN" altLang="en-US" sz="3600" b="1" u="sng" dirty="0">
                <a:solidFill>
                  <a:srgbClr val="FF0000"/>
                </a:solidFill>
                <a:latin typeface="楷体" panose="02010609060101010101" charset="-122"/>
                <a:ea typeface="楷体" panose="02010609060101010101" charset="-122"/>
                <a:sym typeface="微软雅黑" panose="020B0503020204020204" pitchFamily="34" charset="-122"/>
              </a:rPr>
              <a:t>。</a:t>
            </a:r>
            <a:endParaRPr lang="zh-CN" altLang="en-US" sz="3600">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9465" y="436245"/>
            <a:ext cx="10592435" cy="4246245"/>
          </a:xfrm>
          <a:prstGeom prst="rect">
            <a:avLst/>
          </a:prstGeom>
          <a:noFill/>
        </p:spPr>
        <p:txBody>
          <a:bodyPr wrap="square" rtlCol="0">
            <a:spAutoFit/>
          </a:bodyPr>
          <a:p>
            <a:r>
              <a:rPr lang="en-US" altLang="zh-CN" sz="4500" b="1" dirty="0" smtClean="0">
                <a:latin typeface="楷体" panose="02010609060101010101" charset="-122"/>
                <a:ea typeface="楷体" panose="02010609060101010101" charset="-122"/>
              </a:rPr>
              <a:t>    </a:t>
            </a:r>
            <a:r>
              <a:rPr lang="zh-CN" altLang="en-US" sz="4500" b="1" dirty="0" smtClean="0">
                <a:latin typeface="楷体" panose="02010609060101010101" charset="-122"/>
                <a:ea typeface="楷体" panose="02010609060101010101" charset="-122"/>
              </a:rPr>
              <a:t>我姓杜，特别喜欢收藏，有一天，我正在晒《牛》图……  </a:t>
            </a:r>
            <a:endParaRPr lang="zh-CN" altLang="en-US" sz="4500" b="1" dirty="0" smtClean="0">
              <a:latin typeface="楷体" panose="02010609060101010101" charset="-122"/>
              <a:ea typeface="楷体" panose="02010609060101010101" charset="-122"/>
            </a:endParaRPr>
          </a:p>
          <a:p>
            <a:r>
              <a:rPr lang="zh-CN" altLang="en-US" sz="4500" b="1" dirty="0" smtClean="0">
                <a:latin typeface="楷体" panose="02010609060101010101" charset="-122"/>
                <a:ea typeface="楷体" panose="02010609060101010101" charset="-122"/>
              </a:rPr>
              <a:t>    今天天气真好，放牛去喽！咦，有人在晒画……</a:t>
            </a:r>
            <a:endParaRPr lang="zh-CN" altLang="en-US" sz="4500" b="1" dirty="0" smtClean="0">
              <a:latin typeface="楷体" panose="02010609060101010101" charset="-122"/>
              <a:ea typeface="楷体" panose="02010609060101010101" charset="-122"/>
            </a:endParaRPr>
          </a:p>
          <a:p>
            <a:r>
              <a:rPr lang="zh-CN" altLang="en-US" sz="4500" b="1" dirty="0" smtClean="0">
                <a:latin typeface="楷体" panose="02010609060101010101" charset="-122"/>
                <a:ea typeface="楷体" panose="02010609060101010101" charset="-122"/>
              </a:rPr>
              <a:t>    我是苏轼，听说四川有个杜处士，尤爱书画……</a:t>
            </a:r>
            <a:endParaRPr lang="zh-CN" altLang="en-US" sz="4500" b="1" dirty="0" smtClean="0">
              <a:latin typeface="楷体" panose="02010609060101010101" charset="-122"/>
              <a:ea typeface="楷体" panose="02010609060101010101" charset="-122"/>
            </a:endParaRPr>
          </a:p>
        </p:txBody>
      </p:sp>
      <p:sp>
        <p:nvSpPr>
          <p:cNvPr id="3" name="文本框 2"/>
          <p:cNvSpPr txBox="1"/>
          <p:nvPr/>
        </p:nvSpPr>
        <p:spPr>
          <a:xfrm>
            <a:off x="1748790" y="5170805"/>
            <a:ext cx="9405620" cy="922020"/>
          </a:xfrm>
          <a:prstGeom prst="rect">
            <a:avLst/>
          </a:prstGeom>
          <a:noFill/>
        </p:spPr>
        <p:txBody>
          <a:bodyPr wrap="square" rtlCol="0">
            <a:spAutoFit/>
          </a:bodyPr>
          <a:p>
            <a:r>
              <a:rPr lang="zh-CN" altLang="en-US" sz="5400" b="1">
                <a:solidFill>
                  <a:srgbClr val="FF0000"/>
                </a:solidFill>
                <a:latin typeface="楷体" panose="02010609060101010101" charset="-122"/>
                <a:ea typeface="楷体" panose="02010609060101010101" charset="-122"/>
                <a:cs typeface="楷体" panose="02010609060101010101" charset="-122"/>
              </a:rPr>
              <a:t>合理想象</a:t>
            </a:r>
            <a:r>
              <a:rPr lang="en-US" altLang="zh-CN" sz="5400" b="1">
                <a:solidFill>
                  <a:srgbClr val="FF0000"/>
                </a:solidFill>
                <a:latin typeface="楷体" panose="02010609060101010101" charset="-122"/>
                <a:ea typeface="楷体" panose="02010609060101010101" charset="-122"/>
                <a:cs typeface="楷体" panose="02010609060101010101" charset="-122"/>
              </a:rPr>
              <a:t>+</a:t>
            </a:r>
            <a:r>
              <a:rPr lang="zh-CN" altLang="en-US" sz="5400" b="1">
                <a:solidFill>
                  <a:srgbClr val="FF0000"/>
                </a:solidFill>
                <a:latin typeface="楷体" panose="02010609060101010101" charset="-122"/>
                <a:ea typeface="楷体" panose="02010609060101010101" charset="-122"/>
                <a:cs typeface="楷体" panose="02010609060101010101" charset="-122"/>
              </a:rPr>
              <a:t>角色转换</a:t>
            </a:r>
            <a:r>
              <a:rPr lang="en-US" altLang="zh-CN" sz="5400" b="1">
                <a:solidFill>
                  <a:srgbClr val="FF0000"/>
                </a:solidFill>
                <a:latin typeface="楷体" panose="02010609060101010101" charset="-122"/>
                <a:ea typeface="楷体" panose="02010609060101010101" charset="-122"/>
                <a:cs typeface="楷体" panose="02010609060101010101" charset="-122"/>
              </a:rPr>
              <a:t>=</a:t>
            </a:r>
            <a:r>
              <a:rPr lang="zh-CN" altLang="en-US" sz="5400" b="1">
                <a:solidFill>
                  <a:srgbClr val="FF0000"/>
                </a:solidFill>
                <a:latin typeface="楷体" panose="02010609060101010101" charset="-122"/>
                <a:ea typeface="楷体" panose="02010609060101010101" charset="-122"/>
                <a:cs typeface="楷体" panose="02010609060101010101" charset="-122"/>
              </a:rPr>
              <a:t>形象表达</a:t>
            </a:r>
            <a:endParaRPr lang="zh-CN" altLang="en-US" sz="5400" b="1">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1"/>
          <p:cNvSpPr txBox="1"/>
          <p:nvPr/>
        </p:nvSpPr>
        <p:spPr>
          <a:xfrm>
            <a:off x="1689100" y="2341563"/>
            <a:ext cx="9364663" cy="1198562"/>
          </a:xfrm>
          <a:prstGeom prst="rect">
            <a:avLst/>
          </a:prstGeom>
          <a:noFill/>
          <a:ln w="9525">
            <a:noFill/>
          </a:ln>
        </p:spPr>
        <p:txBody>
          <a:bodyPr wrap="none" anchor="t">
            <a:spAutoFit/>
          </a:bodyPr>
          <a:p>
            <a:r>
              <a:rPr lang="zh-CN" altLang="en-US" sz="7200" b="1" dirty="0">
                <a:latin typeface="楷体" panose="02010609060101010101" charset="-122"/>
                <a:ea typeface="楷体" panose="02010609060101010101" charset="-122"/>
                <a:sym typeface="微软雅黑" panose="020B0503020204020204" pitchFamily="34" charset="-122"/>
              </a:rPr>
              <a:t>耕当问奴，织当问婢。</a:t>
            </a:r>
            <a:endParaRPr lang="zh-CN" altLang="en-US" sz="7200">
              <a:latin typeface="Arial" panose="020B0604020202020204" pitchFamily="34" charset="0"/>
              <a:ea typeface="微软雅黑" panose="020B0503020204020204" pitchFamily="34" charset="-122"/>
            </a:endParaRPr>
          </a:p>
        </p:txBody>
      </p:sp>
      <p:sp>
        <p:nvSpPr>
          <p:cNvPr id="28674" name="文本框 5"/>
          <p:cNvSpPr txBox="1"/>
          <p:nvPr/>
        </p:nvSpPr>
        <p:spPr>
          <a:xfrm>
            <a:off x="3816350" y="2341563"/>
            <a:ext cx="965200" cy="1568450"/>
          </a:xfrm>
          <a:prstGeom prst="rect">
            <a:avLst/>
          </a:prstGeom>
          <a:noFill/>
          <a:ln w="9525">
            <a:noFill/>
          </a:ln>
        </p:spPr>
        <p:txBody>
          <a:bodyPr wrap="square" anchor="t">
            <a:spAutoFit/>
          </a:bodyPr>
          <a:p>
            <a:r>
              <a:rPr lang="en-US" altLang="zh-CN" sz="9600">
                <a:solidFill>
                  <a:srgbClr val="FF0000"/>
                </a:solidFill>
                <a:latin typeface="Arial" panose="020B0604020202020204" pitchFamily="34" charset="0"/>
                <a:ea typeface="微软雅黑" panose="020B0503020204020204" pitchFamily="34" charset="-122"/>
              </a:rPr>
              <a:t>.</a:t>
            </a:r>
            <a:endParaRPr lang="en-US" altLang="zh-CN" sz="9600">
              <a:solidFill>
                <a:srgbClr val="FF0000"/>
              </a:solidFill>
              <a:latin typeface="Arial" panose="020B0604020202020204" pitchFamily="34" charset="0"/>
              <a:ea typeface="微软雅黑" panose="020B0503020204020204" pitchFamily="34" charset="-122"/>
            </a:endParaRPr>
          </a:p>
        </p:txBody>
      </p:sp>
      <p:sp>
        <p:nvSpPr>
          <p:cNvPr id="28675" name="文本框 3"/>
          <p:cNvSpPr txBox="1"/>
          <p:nvPr/>
        </p:nvSpPr>
        <p:spPr>
          <a:xfrm>
            <a:off x="8470900" y="2341563"/>
            <a:ext cx="966788" cy="1568450"/>
          </a:xfrm>
          <a:prstGeom prst="rect">
            <a:avLst/>
          </a:prstGeom>
          <a:noFill/>
          <a:ln w="9525">
            <a:noFill/>
          </a:ln>
        </p:spPr>
        <p:txBody>
          <a:bodyPr wrap="square" anchor="t">
            <a:spAutoFit/>
          </a:bodyPr>
          <a:p>
            <a:r>
              <a:rPr lang="en-US" altLang="zh-CN" sz="9600">
                <a:solidFill>
                  <a:srgbClr val="FF0000"/>
                </a:solidFill>
                <a:latin typeface="Arial" panose="020B0604020202020204" pitchFamily="34" charset="0"/>
                <a:ea typeface="微软雅黑" panose="020B0503020204020204" pitchFamily="34" charset="-122"/>
              </a:rPr>
              <a:t>.</a:t>
            </a:r>
            <a:endParaRPr lang="en-US" altLang="zh-CN" sz="9600">
              <a:solidFill>
                <a:srgbClr val="FF0000"/>
              </a:solidFill>
              <a:latin typeface="Arial" panose="020B0604020202020204" pitchFamily="34" charset="0"/>
              <a:ea typeface="微软雅黑" panose="020B0503020204020204" pitchFamily="34" charset="-122"/>
            </a:endParaRPr>
          </a:p>
        </p:txBody>
      </p:sp>
      <p:sp>
        <p:nvSpPr>
          <p:cNvPr id="8" name="文本框 7"/>
          <p:cNvSpPr txBox="1"/>
          <p:nvPr/>
        </p:nvSpPr>
        <p:spPr>
          <a:xfrm>
            <a:off x="3355975" y="3910013"/>
            <a:ext cx="1884363" cy="646112"/>
          </a:xfrm>
          <a:prstGeom prst="rect">
            <a:avLst/>
          </a:prstGeom>
          <a:noFill/>
          <a:ln w="9525">
            <a:noFill/>
          </a:ln>
        </p:spPr>
        <p:txBody>
          <a:bodyPr wrap="square" anchor="t">
            <a:spAutoFit/>
          </a:bodyPr>
          <a:p>
            <a:pPr>
              <a:buClrTx/>
              <a:buSzTx/>
              <a:buFontTx/>
            </a:pPr>
            <a:r>
              <a:rPr lang="zh-CN" altLang="en-US" sz="3600" b="1">
                <a:latin typeface="Arial" panose="020B0604020202020204" pitchFamily="34" charset="0"/>
                <a:ea typeface="微软雅黑" panose="020B0503020204020204" pitchFamily="34" charset="-122"/>
              </a:rPr>
              <a:t>（请教）</a:t>
            </a:r>
            <a:endParaRPr lang="zh-CN" altLang="en-US" sz="3600" b="1">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矩形 1"/>
          <p:cNvSpPr/>
          <p:nvPr/>
        </p:nvSpPr>
        <p:spPr>
          <a:xfrm>
            <a:off x="1811338" y="1484313"/>
            <a:ext cx="8569325" cy="2552700"/>
          </a:xfrm>
          <a:prstGeom prst="rect">
            <a:avLst/>
          </a:prstGeom>
          <a:noFill/>
          <a:ln w="9525">
            <a:noFill/>
          </a:ln>
        </p:spPr>
        <p:txBody>
          <a:bodyPr anchor="t">
            <a:spAutoFit/>
          </a:bodyPr>
          <a:p>
            <a:r>
              <a:rPr lang="zh-CN" altLang="zh-CN" sz="4000" dirty="0">
                <a:solidFill>
                  <a:srgbClr val="010217"/>
                </a:solidFill>
                <a:latin typeface="楷体" panose="02010609060101010101" charset="-122"/>
                <a:ea typeface="楷体" panose="02010609060101010101" charset="-122"/>
              </a:rPr>
              <a:t>耕当问</a:t>
            </a:r>
            <a:r>
              <a:rPr lang="zh-CN" altLang="en-US" sz="4000" dirty="0">
                <a:solidFill>
                  <a:srgbClr val="010217"/>
                </a:solidFill>
                <a:latin typeface="楷体" panose="02010609060101010101" charset="-122"/>
                <a:ea typeface="楷体" panose="02010609060101010101" charset="-122"/>
              </a:rPr>
              <a:t>奴</a:t>
            </a:r>
            <a:r>
              <a:rPr lang="zh-CN" altLang="zh-CN" sz="4000" dirty="0">
                <a:solidFill>
                  <a:srgbClr val="010217"/>
                </a:solidFill>
                <a:latin typeface="楷体" panose="02010609060101010101" charset="-122"/>
                <a:ea typeface="楷体" panose="02010609060101010101" charset="-122"/>
              </a:rPr>
              <a:t>，织当问</a:t>
            </a:r>
            <a:r>
              <a:rPr lang="zh-CN" altLang="en-US" sz="4000" dirty="0">
                <a:solidFill>
                  <a:srgbClr val="010217"/>
                </a:solidFill>
                <a:latin typeface="楷体" panose="02010609060101010101" charset="-122"/>
                <a:ea typeface="楷体" panose="02010609060101010101" charset="-122"/>
              </a:rPr>
              <a:t>婢</a:t>
            </a:r>
            <a:r>
              <a:rPr lang="zh-CN" altLang="zh-CN" sz="4000" dirty="0">
                <a:solidFill>
                  <a:srgbClr val="010217"/>
                </a:solidFill>
                <a:latin typeface="楷体" panose="02010609060101010101" charset="-122"/>
                <a:ea typeface="楷体" panose="02010609060101010101" charset="-122"/>
              </a:rPr>
              <a:t>，</a:t>
            </a:r>
            <a:endParaRPr lang="zh-CN" altLang="zh-CN" sz="4000" dirty="0">
              <a:solidFill>
                <a:srgbClr val="010217"/>
              </a:solidFill>
              <a:latin typeface="楷体" panose="02010609060101010101" charset="-122"/>
              <a:ea typeface="楷体" panose="02010609060101010101" charset="-122"/>
            </a:endParaRPr>
          </a:p>
          <a:p>
            <a:r>
              <a:rPr lang="zh-CN" altLang="en-US" sz="4000" dirty="0">
                <a:solidFill>
                  <a:srgbClr val="010217"/>
                </a:solidFill>
                <a:latin typeface="楷体" panose="02010609060101010101" charset="-122"/>
                <a:ea typeface="楷体" panose="02010609060101010101" charset="-122"/>
              </a:rPr>
              <a:t>做饭</a:t>
            </a:r>
            <a:r>
              <a:rPr lang="zh-CN" altLang="zh-CN" sz="4000" dirty="0">
                <a:solidFill>
                  <a:srgbClr val="010217"/>
                </a:solidFill>
                <a:latin typeface="楷体" panose="02010609060101010101" charset="-122"/>
                <a:ea typeface="楷体" panose="02010609060101010101" charset="-122"/>
              </a:rPr>
              <a:t>当问</a:t>
            </a:r>
            <a:r>
              <a:rPr lang="en-US" altLang="zh-CN" sz="4000" u="sng" dirty="0">
                <a:solidFill>
                  <a:srgbClr val="010217"/>
                </a:solidFill>
                <a:latin typeface="楷体" panose="02010609060101010101" charset="-122"/>
                <a:ea typeface="楷体" panose="02010609060101010101" charset="-122"/>
              </a:rPr>
              <a:t>    </a:t>
            </a:r>
            <a:r>
              <a:rPr lang="zh-CN" altLang="zh-CN" sz="4000" dirty="0">
                <a:solidFill>
                  <a:srgbClr val="010217"/>
                </a:solidFill>
                <a:latin typeface="楷体" panose="02010609060101010101" charset="-122"/>
                <a:ea typeface="楷体" panose="02010609060101010101" charset="-122"/>
              </a:rPr>
              <a:t>，</a:t>
            </a:r>
            <a:r>
              <a:rPr lang="en-US" altLang="zh-CN" sz="4000" u="sng" dirty="0">
                <a:solidFill>
                  <a:srgbClr val="010217"/>
                </a:solidFill>
                <a:latin typeface="楷体" panose="02010609060101010101" charset="-122"/>
                <a:ea typeface="楷体" panose="02010609060101010101" charset="-122"/>
              </a:rPr>
              <a:t>            </a:t>
            </a:r>
            <a:endParaRPr lang="en-US" altLang="zh-CN" sz="4000" u="sng" dirty="0">
              <a:solidFill>
                <a:srgbClr val="010217"/>
              </a:solidFill>
              <a:latin typeface="楷体" panose="02010609060101010101" charset="-122"/>
              <a:ea typeface="楷体" panose="02010609060101010101" charset="-122"/>
            </a:endParaRPr>
          </a:p>
          <a:p>
            <a:r>
              <a:rPr lang="en-US" altLang="zh-CN" sz="4000" u="sng" dirty="0">
                <a:solidFill>
                  <a:srgbClr val="010217"/>
                </a:solidFill>
                <a:latin typeface="楷体" panose="02010609060101010101" charset="-122"/>
                <a:ea typeface="楷体" panose="02010609060101010101" charset="-122"/>
              </a:rPr>
              <a:t>    </a:t>
            </a:r>
            <a:r>
              <a:rPr lang="zh-CN" altLang="zh-CN" sz="4000" dirty="0">
                <a:solidFill>
                  <a:srgbClr val="010217"/>
                </a:solidFill>
                <a:latin typeface="楷体" panose="02010609060101010101" charset="-122"/>
                <a:ea typeface="楷体" panose="02010609060101010101" charset="-122"/>
              </a:rPr>
              <a:t>当问</a:t>
            </a:r>
            <a:r>
              <a:rPr lang="en-US" altLang="zh-CN" sz="4000" u="sng" dirty="0">
                <a:solidFill>
                  <a:srgbClr val="010217"/>
                </a:solidFill>
                <a:latin typeface="楷体" panose="02010609060101010101" charset="-122"/>
                <a:ea typeface="楷体" panose="02010609060101010101" charset="-122"/>
              </a:rPr>
              <a:t>    </a:t>
            </a:r>
            <a:r>
              <a:rPr lang="zh-CN" altLang="zh-CN" sz="4000" dirty="0">
                <a:solidFill>
                  <a:srgbClr val="010217"/>
                </a:solidFill>
                <a:latin typeface="楷体" panose="02010609060101010101" charset="-122"/>
                <a:ea typeface="楷体" panose="02010609060101010101" charset="-122"/>
              </a:rPr>
              <a:t>，</a:t>
            </a:r>
            <a:endParaRPr lang="zh-CN" altLang="zh-CN" sz="4000" dirty="0">
              <a:solidFill>
                <a:srgbClr val="010217"/>
              </a:solidFill>
              <a:latin typeface="楷体" panose="02010609060101010101" charset="-122"/>
              <a:ea typeface="楷体" panose="02010609060101010101" charset="-122"/>
            </a:endParaRPr>
          </a:p>
          <a:p>
            <a:r>
              <a:rPr lang="en-US" altLang="zh-CN" sz="4000" u="sng" dirty="0">
                <a:solidFill>
                  <a:srgbClr val="010217"/>
                </a:solidFill>
                <a:latin typeface="楷体" panose="02010609060101010101" charset="-122"/>
                <a:ea typeface="楷体" panose="02010609060101010101" charset="-122"/>
              </a:rPr>
              <a:t>    </a:t>
            </a:r>
            <a:r>
              <a:rPr lang="zh-CN" altLang="en-US" sz="4000" dirty="0">
                <a:solidFill>
                  <a:srgbClr val="010217"/>
                </a:solidFill>
                <a:latin typeface="楷体" panose="02010609060101010101" charset="-122"/>
                <a:ea typeface="楷体" panose="02010609060101010101" charset="-122"/>
              </a:rPr>
              <a:t>当</a:t>
            </a:r>
            <a:r>
              <a:rPr lang="zh-CN" altLang="zh-CN" sz="4000" dirty="0">
                <a:solidFill>
                  <a:srgbClr val="010217"/>
                </a:solidFill>
                <a:latin typeface="楷体" panose="02010609060101010101" charset="-122"/>
                <a:ea typeface="楷体" panose="02010609060101010101" charset="-122"/>
              </a:rPr>
              <a:t>问</a:t>
            </a:r>
            <a:r>
              <a:rPr lang="en-US" altLang="zh-CN" sz="4000" u="sng" dirty="0">
                <a:solidFill>
                  <a:srgbClr val="010217"/>
                </a:solidFill>
                <a:latin typeface="楷体" panose="02010609060101010101" charset="-122"/>
                <a:ea typeface="楷体" panose="02010609060101010101" charset="-122"/>
              </a:rPr>
              <a:t>    </a:t>
            </a:r>
            <a:r>
              <a:rPr lang="zh-CN" altLang="zh-CN" sz="4000" dirty="0">
                <a:solidFill>
                  <a:srgbClr val="010217"/>
                </a:solidFill>
                <a:latin typeface="楷体" panose="02010609060101010101" charset="-122"/>
                <a:ea typeface="楷体" panose="02010609060101010101" charset="-122"/>
              </a:rPr>
              <a:t>……</a:t>
            </a:r>
            <a:endParaRPr lang="zh-CN" altLang="zh-CN" sz="4000" dirty="0">
              <a:solidFill>
                <a:srgbClr val="010217"/>
              </a:solidFill>
              <a:latin typeface="楷体" panose="02010609060101010101" charset="-122"/>
              <a:ea typeface="楷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2"/>
          <p:cNvSpPr txBox="1"/>
          <p:nvPr/>
        </p:nvSpPr>
        <p:spPr>
          <a:xfrm>
            <a:off x="3776663" y="855663"/>
            <a:ext cx="8185150" cy="5145087"/>
          </a:xfrm>
          <a:prstGeom prst="rect">
            <a:avLst/>
          </a:prstGeom>
          <a:noFill/>
          <a:ln w="9525">
            <a:noFill/>
          </a:ln>
        </p:spPr>
        <p:txBody>
          <a:bodyPr vert="eaVert" wrap="square" anchor="t">
            <a:spAutoFit/>
          </a:bodyPr>
          <a:p>
            <a:pPr>
              <a:buClrTx/>
              <a:buSzTx/>
            </a:pPr>
            <a:r>
              <a:rPr lang="en-US" altLang="zh-CN" sz="4000" b="1">
                <a:latin typeface="楷体" panose="02010609060101010101" charset="-122"/>
                <a:ea typeface="楷体" panose="02010609060101010101" charset="-122"/>
              </a:rPr>
              <a:t>    </a:t>
            </a:r>
            <a:r>
              <a:rPr lang="zh-CN" altLang="en-US" sz="4000" b="1">
                <a:latin typeface="楷体" panose="02010609060101010101" charset="-122"/>
                <a:ea typeface="楷体" panose="02010609060101010101" charset="-122"/>
              </a:rPr>
              <a:t>書戴嵩畫牛</a:t>
            </a:r>
            <a:endParaRPr lang="zh-CN" altLang="en-US" sz="4000" b="1">
              <a:latin typeface="楷体" panose="02010609060101010101" charset="-122"/>
              <a:ea typeface="楷体" panose="02010609060101010101" charset="-122"/>
            </a:endParaRPr>
          </a:p>
          <a:p>
            <a:pPr>
              <a:buClrTx/>
              <a:buSzTx/>
            </a:pPr>
            <a:r>
              <a:rPr lang="zh-CN" altLang="en-US" sz="4000" b="1">
                <a:latin typeface="楷体" panose="02010609060101010101" charset="-122"/>
                <a:ea typeface="楷体" panose="02010609060101010101" charset="-122"/>
              </a:rPr>
              <a:t>       蘇軾</a:t>
            </a:r>
            <a:endParaRPr lang="zh-CN" altLang="en-US" sz="4000" b="1">
              <a:latin typeface="楷体" panose="02010609060101010101" charset="-122"/>
              <a:ea typeface="楷体" panose="02010609060101010101" charset="-122"/>
            </a:endParaRPr>
          </a:p>
          <a:p>
            <a:pPr>
              <a:buClrTx/>
              <a:buSzTx/>
            </a:pPr>
            <a:r>
              <a:rPr lang="zh-CN" altLang="en-US" sz="4000" b="1">
                <a:latin typeface="楷体" panose="02010609060101010101" charset="-122"/>
                <a:ea typeface="楷体" panose="02010609060101010101" charset="-122"/>
              </a:rPr>
              <a:t>蜀中有杜處士好書畫所寶以百數有戴嵩《牛》一軸尤所愛錦囊玉軸常以自隨一日曝書畫有一牧童見</a:t>
            </a:r>
            <a:endParaRPr lang="zh-CN" altLang="en-US" sz="4000" b="1">
              <a:latin typeface="楷体" panose="02010609060101010101" charset="-122"/>
              <a:ea typeface="楷体" panose="02010609060101010101" charset="-122"/>
            </a:endParaRPr>
          </a:p>
          <a:p>
            <a:pPr>
              <a:buClrTx/>
              <a:buSzTx/>
            </a:pPr>
            <a:r>
              <a:rPr lang="zh-CN" altLang="en-US" sz="4000" b="1">
                <a:latin typeface="楷体" panose="02010609060101010101" charset="-122"/>
                <a:ea typeface="楷体" panose="02010609060101010101" charset="-122"/>
              </a:rPr>
              <a:t>之拊掌大笑曰此畫鬥牛也牛鬥力在角尾搐入兩股間今乃掉尾而鬥謬矣處士笑而</a:t>
            </a:r>
            <a:endParaRPr lang="zh-CN" altLang="en-US" sz="4000" b="1">
              <a:latin typeface="楷体" panose="02010609060101010101" charset="-122"/>
              <a:ea typeface="楷体" panose="02010609060101010101" charset="-122"/>
            </a:endParaRPr>
          </a:p>
          <a:p>
            <a:pPr>
              <a:buClrTx/>
              <a:buSzTx/>
            </a:pPr>
            <a:r>
              <a:rPr lang="zh-CN" altLang="en-US" sz="4000" b="1">
                <a:latin typeface="楷体" panose="02010609060101010101" charset="-122"/>
                <a:ea typeface="楷体" panose="02010609060101010101" charset="-122"/>
              </a:rPr>
              <a:t>然之古語有雲耕當問奴織當問婢不可改也</a:t>
            </a:r>
            <a:endParaRPr lang="zh-CN" altLang="en-US" sz="4000" b="1">
              <a:latin typeface="楷体" panose="02010609060101010101" charset="-122"/>
              <a:ea typeface="楷体" panose="02010609060101010101" charset="-122"/>
            </a:endParaRPr>
          </a:p>
        </p:txBody>
      </p:sp>
      <p:pic>
        <p:nvPicPr>
          <p:cNvPr id="31746" name="图片 1"/>
          <p:cNvPicPr>
            <a:picLocks noChangeAspect="1"/>
          </p:cNvPicPr>
          <p:nvPr>
            <p:custDataLst>
              <p:tags r:id="rId1"/>
            </p:custDataLst>
          </p:nvPr>
        </p:nvPicPr>
        <p:blipFill>
          <a:blip r:embed="rId2"/>
          <a:stretch>
            <a:fillRect/>
          </a:stretch>
        </p:blipFill>
        <p:spPr>
          <a:xfrm>
            <a:off x="0" y="2154238"/>
            <a:ext cx="3632200" cy="2228850"/>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图片 4" descr="2"/>
          <p:cNvPicPr>
            <a:picLocks noChangeAspect="1"/>
          </p:cNvPicPr>
          <p:nvPr/>
        </p:nvPicPr>
        <p:blipFill>
          <a:blip r:embed="rId1"/>
          <a:stretch>
            <a:fillRect/>
          </a:stretch>
        </p:blipFill>
        <p:spPr>
          <a:xfrm>
            <a:off x="-3175" y="144463"/>
            <a:ext cx="6132513" cy="4373562"/>
          </a:xfrm>
          <a:prstGeom prst="rect">
            <a:avLst/>
          </a:prstGeom>
          <a:noFill/>
          <a:ln w="9525">
            <a:noFill/>
          </a:ln>
        </p:spPr>
      </p:pic>
      <p:pic>
        <p:nvPicPr>
          <p:cNvPr id="33794" name="图片 3" descr="1"/>
          <p:cNvPicPr>
            <a:picLocks noChangeAspect="1"/>
          </p:cNvPicPr>
          <p:nvPr/>
        </p:nvPicPr>
        <p:blipFill>
          <a:blip r:embed="rId2"/>
          <a:stretch>
            <a:fillRect/>
          </a:stretch>
        </p:blipFill>
        <p:spPr>
          <a:xfrm>
            <a:off x="6099175" y="2767013"/>
            <a:ext cx="6092825" cy="3930650"/>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图片 1"/>
          <p:cNvPicPr>
            <a:picLocks noChangeAspect="1"/>
          </p:cNvPicPr>
          <p:nvPr>
            <p:custDataLst>
              <p:tags r:id="rId1"/>
            </p:custDataLst>
          </p:nvPr>
        </p:nvPicPr>
        <p:blipFill>
          <a:blip r:embed="rId2"/>
          <a:stretch>
            <a:fillRect/>
          </a:stretch>
        </p:blipFill>
        <p:spPr>
          <a:xfrm>
            <a:off x="4451350" y="1444625"/>
            <a:ext cx="7740650" cy="3206750"/>
          </a:xfrm>
          <a:prstGeom prst="rect">
            <a:avLst/>
          </a:prstGeom>
          <a:noFill/>
          <a:ln w="9525">
            <a:noFill/>
          </a:ln>
        </p:spPr>
      </p:pic>
      <p:sp>
        <p:nvSpPr>
          <p:cNvPr id="5123" name="文本框 3"/>
          <p:cNvSpPr txBox="1"/>
          <p:nvPr/>
        </p:nvSpPr>
        <p:spPr>
          <a:xfrm>
            <a:off x="6237288" y="4916488"/>
            <a:ext cx="4795837" cy="830262"/>
          </a:xfrm>
          <a:prstGeom prst="rect">
            <a:avLst/>
          </a:prstGeom>
          <a:noFill/>
          <a:ln w="9525">
            <a:noFill/>
          </a:ln>
        </p:spPr>
        <p:txBody>
          <a:bodyPr wrap="square" anchor="t">
            <a:spAutoFit/>
          </a:bodyPr>
          <a:p>
            <a:r>
              <a:rPr lang="en-US" altLang="zh-CN" sz="2400" b="1">
                <a:latin typeface="Arial" panose="020B0604020202020204" pitchFamily="34" charset="0"/>
                <a:ea typeface="微软雅黑" panose="020B0503020204020204" pitchFamily="34" charset="-122"/>
              </a:rPr>
              <a:t>       </a:t>
            </a:r>
            <a:r>
              <a:rPr lang="zh-CN" altLang="en-US" sz="2400" b="1">
                <a:latin typeface="Arial" panose="020B0604020202020204" pitchFamily="34" charset="0"/>
                <a:ea typeface="微软雅黑" panose="020B0503020204020204" pitchFamily="34" charset="-122"/>
              </a:rPr>
              <a:t>北宋名僧惠崇所作</a:t>
            </a:r>
            <a:endParaRPr lang="zh-CN" altLang="en-US" sz="2400" b="1">
              <a:latin typeface="Arial" panose="020B0604020202020204" pitchFamily="34" charset="0"/>
              <a:ea typeface="微软雅黑" panose="020B0503020204020204" pitchFamily="34" charset="-122"/>
            </a:endParaRPr>
          </a:p>
          <a:p>
            <a:r>
              <a:rPr lang="zh-CN" altLang="en-US" sz="2400" b="1">
                <a:latin typeface="Arial" panose="020B0604020202020204" pitchFamily="34" charset="0"/>
                <a:ea typeface="微软雅黑" panose="020B0503020204020204" pitchFamily="34" charset="-122"/>
              </a:rPr>
              <a:t>《春江晚景》其一《鸭戏图》</a:t>
            </a:r>
            <a:endParaRPr lang="zh-CN" altLang="en-US" sz="2400" b="1">
              <a:latin typeface="Arial" panose="020B0604020202020204" pitchFamily="34" charset="0"/>
              <a:ea typeface="微软雅黑" panose="020B0503020204020204" pitchFamily="34" charset="-122"/>
            </a:endParaRPr>
          </a:p>
        </p:txBody>
      </p:sp>
      <p:sp>
        <p:nvSpPr>
          <p:cNvPr id="5" name="文本框 4"/>
          <p:cNvSpPr txBox="1"/>
          <p:nvPr/>
        </p:nvSpPr>
        <p:spPr>
          <a:xfrm>
            <a:off x="2041525" y="182880"/>
            <a:ext cx="9561830" cy="829945"/>
          </a:xfrm>
          <a:prstGeom prst="rect">
            <a:avLst/>
          </a:prstGeom>
          <a:noFill/>
          <a:ln w="9525">
            <a:noFill/>
          </a:ln>
        </p:spPr>
        <p:txBody>
          <a:bodyPr wrap="square" anchor="t">
            <a:spAutoFit/>
          </a:bodyPr>
          <a:p>
            <a:r>
              <a:rPr lang="zh-CN" altLang="en-US" sz="4800" b="1">
                <a:solidFill>
                  <a:srgbClr val="FF0000"/>
                </a:solidFill>
                <a:latin typeface="Arial" panose="020B0604020202020204" pitchFamily="34" charset="0"/>
                <a:ea typeface="微软雅黑" panose="020B0503020204020204" pitchFamily="34" charset="-122"/>
              </a:rPr>
              <a:t>题跋</a:t>
            </a:r>
            <a:r>
              <a:rPr lang="en-US" altLang="zh-CN" sz="4800" b="1">
                <a:solidFill>
                  <a:srgbClr val="FF0000"/>
                </a:solidFill>
                <a:latin typeface="Arial" panose="020B0604020202020204" pitchFamily="34" charset="0"/>
                <a:ea typeface="微软雅黑" panose="020B0503020204020204" pitchFamily="34" charset="-122"/>
              </a:rPr>
              <a:t>:题写在书籍、字画上的文字</a:t>
            </a:r>
            <a:r>
              <a:rPr lang="zh-CN" altLang="en-US" sz="4800" b="1">
                <a:solidFill>
                  <a:srgbClr val="FF0000"/>
                </a:solidFill>
                <a:latin typeface="Arial" panose="020B0604020202020204" pitchFamily="34" charset="0"/>
                <a:ea typeface="微软雅黑" panose="020B0503020204020204" pitchFamily="34" charset="-122"/>
              </a:rPr>
              <a:t>。</a:t>
            </a:r>
            <a:endParaRPr lang="zh-CN" altLang="en-US" sz="4800" b="1">
              <a:solidFill>
                <a:srgbClr val="FF0000"/>
              </a:solidFill>
              <a:latin typeface="Arial" panose="020B0604020202020204" pitchFamily="34" charset="0"/>
              <a:ea typeface="微软雅黑" panose="020B0503020204020204" pitchFamily="34" charset="-122"/>
            </a:endParaRPr>
          </a:p>
        </p:txBody>
      </p:sp>
      <p:sp>
        <p:nvSpPr>
          <p:cNvPr id="2" name="文本框 1"/>
          <p:cNvSpPr txBox="1"/>
          <p:nvPr/>
        </p:nvSpPr>
        <p:spPr>
          <a:xfrm>
            <a:off x="0" y="1259840"/>
            <a:ext cx="4652645" cy="4349115"/>
          </a:xfrm>
          <a:prstGeom prst="rect">
            <a:avLst/>
          </a:prstGeom>
          <a:noFill/>
        </p:spPr>
        <p:txBody>
          <a:bodyPr wrap="square" rtlCol="0">
            <a:spAutoFit/>
          </a:bodyPr>
          <a:p>
            <a:pPr algn="l"/>
            <a:r>
              <a:rPr lang="zh-CN" altLang="en-US" sz="4800">
                <a:latin typeface="黑体" panose="02010609060101010101" charset="-122"/>
                <a:ea typeface="黑体" panose="02010609060101010101" charset="-122"/>
              </a:rPr>
              <a:t>惠崇春江晚景</a:t>
            </a:r>
            <a:endParaRPr lang="zh-CN" altLang="en-US" sz="4800">
              <a:latin typeface="黑体" panose="02010609060101010101" charset="-122"/>
              <a:ea typeface="黑体" panose="02010609060101010101" charset="-122"/>
              <a:sym typeface="+mn-ea"/>
            </a:endParaRPr>
          </a:p>
          <a:p>
            <a:pPr algn="l"/>
            <a:r>
              <a:rPr lang="zh-CN" altLang="en-US" sz="4400">
                <a:latin typeface="楷体" panose="02010609060101010101" charset="-122"/>
                <a:ea typeface="楷体" panose="02010609060101010101" charset="-122"/>
                <a:sym typeface="+mn-ea"/>
              </a:rPr>
              <a:t>竹外桃花三两枝，</a:t>
            </a:r>
            <a:endParaRPr lang="zh-CN" altLang="en-US" sz="4400">
              <a:latin typeface="楷体" panose="02010609060101010101" charset="-122"/>
              <a:ea typeface="楷体" panose="02010609060101010101" charset="-122"/>
            </a:endParaRPr>
          </a:p>
          <a:p>
            <a:r>
              <a:rPr lang="zh-CN" altLang="en-US" sz="4400">
                <a:latin typeface="楷体" panose="02010609060101010101" charset="-122"/>
                <a:ea typeface="楷体" panose="02010609060101010101" charset="-122"/>
                <a:sym typeface="+mn-ea"/>
              </a:rPr>
              <a:t>春江水暖鸭先知。</a:t>
            </a:r>
            <a:endParaRPr lang="zh-CN" altLang="en-US" sz="4400">
              <a:latin typeface="楷体" panose="02010609060101010101" charset="-122"/>
              <a:ea typeface="楷体" panose="02010609060101010101" charset="-122"/>
              <a:sym typeface="+mn-ea"/>
            </a:endParaRPr>
          </a:p>
          <a:p>
            <a:pPr>
              <a:lnSpc>
                <a:spcPts val="2000"/>
              </a:lnSpc>
            </a:pPr>
            <a:r>
              <a:rPr lang="en-US" altLang="zh-CN" sz="2800">
                <a:solidFill>
                  <a:srgbClr val="FF0000"/>
                </a:solidFill>
                <a:latin typeface="楷体" panose="02010609060101010101" charset="-122"/>
                <a:ea typeface="楷体" panose="02010609060101010101" charset="-122"/>
                <a:sym typeface="+mn-ea"/>
              </a:rPr>
              <a:t>lóu hāo</a:t>
            </a:r>
            <a:endParaRPr lang="en-US" altLang="zh-CN" sz="2800">
              <a:solidFill>
                <a:srgbClr val="FF0000"/>
              </a:solidFill>
              <a:latin typeface="楷体" panose="02010609060101010101" charset="-122"/>
              <a:ea typeface="楷体" panose="02010609060101010101" charset="-122"/>
              <a:sym typeface="+mn-ea"/>
            </a:endParaRPr>
          </a:p>
          <a:p>
            <a:r>
              <a:rPr lang="zh-CN" altLang="en-US" sz="4400">
                <a:latin typeface="楷体" panose="02010609060101010101" charset="-122"/>
                <a:ea typeface="楷体" panose="02010609060101010101" charset="-122"/>
                <a:sym typeface="+mn-ea"/>
              </a:rPr>
              <a:t>蒌蒿满地芦芽短，</a:t>
            </a:r>
            <a:endParaRPr lang="zh-CN" altLang="en-US" sz="4400">
              <a:latin typeface="楷体" panose="02010609060101010101" charset="-122"/>
              <a:ea typeface="楷体" panose="02010609060101010101" charset="-122"/>
            </a:endParaRPr>
          </a:p>
          <a:p>
            <a:r>
              <a:rPr lang="zh-CN" altLang="en-US" sz="4400">
                <a:latin typeface="楷体" panose="02010609060101010101" charset="-122"/>
                <a:ea typeface="楷体" panose="02010609060101010101" charset="-122"/>
                <a:sym typeface="+mn-ea"/>
              </a:rPr>
              <a:t>正是河豚欲上时。</a:t>
            </a:r>
            <a:endParaRPr lang="zh-CN" altLang="zh-CN" sz="3600"/>
          </a:p>
          <a:p>
            <a:endParaRPr lang="zh-CN" altLang="zh-CN" sz="3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ppt_x"/>
                                          </p:val>
                                        </p:tav>
                                        <p:tav tm="100000">
                                          <p:val>
                                            <p:strVal val="#ppt_x"/>
                                          </p:val>
                                        </p:tav>
                                      </p:tavLst>
                                    </p:anim>
                                    <p:anim calcmode="lin" valueType="num">
                                      <p:cBhvr additive="base">
                                        <p:cTn id="8" dur="500" fill="hold"/>
                                        <p:tgtEl>
                                          <p:spTgt spid="51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500" fill="hold"/>
                                        <p:tgtEl>
                                          <p:spTgt spid="5123"/>
                                        </p:tgtEl>
                                        <p:attrNameLst>
                                          <p:attrName>ppt_x</p:attrName>
                                        </p:attrNameLst>
                                      </p:cBhvr>
                                      <p:tavLst>
                                        <p:tav tm="0">
                                          <p:val>
                                            <p:strVal val="#ppt_x"/>
                                          </p:val>
                                        </p:tav>
                                        <p:tav tm="100000">
                                          <p:val>
                                            <p:strVal val="#ppt_x"/>
                                          </p:val>
                                        </p:tav>
                                      </p:tavLst>
                                    </p:anim>
                                    <p:anim calcmode="lin" valueType="num">
                                      <p:cBhvr additive="base">
                                        <p:cTn id="12"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12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内容占位符 3" descr="eeeb3371930ff6dbd845244eb64763ad.jpg"/>
          <p:cNvPicPr>
            <a:picLocks noChangeAspect="1"/>
          </p:cNvPicPr>
          <p:nvPr/>
        </p:nvPicPr>
        <p:blipFill>
          <a:blip r:embed="rId1"/>
          <a:stretch>
            <a:fillRect/>
          </a:stretch>
        </p:blipFill>
        <p:spPr>
          <a:xfrm>
            <a:off x="1646238" y="889000"/>
            <a:ext cx="8731250" cy="3119438"/>
          </a:xfrm>
          <a:prstGeom prst="rect">
            <a:avLst/>
          </a:prstGeom>
          <a:noFill/>
          <a:ln w="9525">
            <a:noFill/>
          </a:ln>
        </p:spPr>
      </p:pic>
      <p:sp>
        <p:nvSpPr>
          <p:cNvPr id="35842" name="标题 1"/>
          <p:cNvSpPr>
            <a:spLocks noGrp="1"/>
          </p:cNvSpPr>
          <p:nvPr/>
        </p:nvSpPr>
        <p:spPr>
          <a:xfrm>
            <a:off x="2590800" y="4359275"/>
            <a:ext cx="7313613" cy="868363"/>
          </a:xfrm>
          <a:prstGeom prst="rect">
            <a:avLst/>
          </a:prstGeom>
          <a:noFill/>
          <a:ln w="9525">
            <a:noFill/>
          </a:ln>
        </p:spPr>
        <p:txBody>
          <a:bodyPr lIns="91440" tIns="45720" rIns="91440" bIns="45720" anchor="ctr"/>
          <a:p>
            <a:pPr algn="ctr"/>
            <a:r>
              <a:rPr lang="zh-CN" altLang="en-US" sz="4600" dirty="0">
                <a:latin typeface="Arial" panose="020B0604020202020204" pitchFamily="34" charset="0"/>
                <a:ea typeface="微软雅黑" panose="020B0503020204020204" pitchFamily="34" charset="-122"/>
              </a:rPr>
              <a:t>东汉画像石斗牛图</a:t>
            </a:r>
            <a:endParaRPr lang="zh-CN" altLang="en-US" sz="4600" dirty="0">
              <a:latin typeface="Arial" panose="020B0604020202020204" pitchFamily="34" charset="0"/>
              <a:ea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内容占位符 3" descr="cd8e3e386305b61997cf3e474e0862ba.jpg"/>
          <p:cNvPicPr>
            <a:picLocks noGrp="1" noChangeAspect="1"/>
          </p:cNvPicPr>
          <p:nvPr/>
        </p:nvPicPr>
        <p:blipFill>
          <a:blip r:embed="rId1"/>
          <a:srcRect t="-5460" b="-5460"/>
          <a:stretch>
            <a:fillRect/>
          </a:stretch>
        </p:blipFill>
        <p:spPr>
          <a:xfrm>
            <a:off x="1987550" y="385763"/>
            <a:ext cx="8216900" cy="4556125"/>
          </a:xfrm>
          <a:prstGeom prst="rect">
            <a:avLst/>
          </a:prstGeom>
          <a:noFill/>
          <a:ln w="9525">
            <a:noFill/>
          </a:ln>
        </p:spPr>
      </p:pic>
      <p:sp>
        <p:nvSpPr>
          <p:cNvPr id="37890" name="标题 1"/>
          <p:cNvSpPr>
            <a:spLocks noGrp="1"/>
          </p:cNvSpPr>
          <p:nvPr/>
        </p:nvSpPr>
        <p:spPr>
          <a:xfrm>
            <a:off x="3546475" y="5114925"/>
            <a:ext cx="7313613" cy="868363"/>
          </a:xfrm>
          <a:prstGeom prst="rect">
            <a:avLst/>
          </a:prstGeom>
          <a:noFill/>
          <a:ln w="9525">
            <a:noFill/>
          </a:ln>
        </p:spPr>
        <p:txBody>
          <a:bodyPr lIns="91440" tIns="45720" rIns="91440" bIns="45720" anchor="ctr"/>
          <a:p>
            <a:pPr>
              <a:lnSpc>
                <a:spcPct val="90000"/>
              </a:lnSpc>
            </a:pPr>
            <a:r>
              <a:rPr lang="en-US" altLang="zh-CN" sz="4400" dirty="0">
                <a:latin typeface="Arial" panose="020B0604020202020204" pitchFamily="34" charset="0"/>
                <a:ea typeface="微软雅黑" panose="020B0503020204020204" pitchFamily="34" charset="-122"/>
              </a:rPr>
              <a:t>《</a:t>
            </a:r>
            <a:r>
              <a:rPr lang="zh-CN" altLang="en-US" sz="4400" dirty="0">
                <a:latin typeface="Arial" panose="020B0604020202020204" pitchFamily="34" charset="0"/>
                <a:ea typeface="微软雅黑" panose="020B0503020204020204" pitchFamily="34" charset="-122"/>
              </a:rPr>
              <a:t>斗牛图</a:t>
            </a:r>
            <a:r>
              <a:rPr lang="en-US" altLang="zh-CN" sz="4400" dirty="0">
                <a:latin typeface="Arial" panose="020B0604020202020204" pitchFamily="34" charset="0"/>
                <a:ea typeface="微软雅黑" panose="020B0503020204020204" pitchFamily="34" charset="-122"/>
              </a:rPr>
              <a:t>》 </a:t>
            </a:r>
            <a:r>
              <a:rPr lang="zh-CN" altLang="en-US" sz="4400" dirty="0">
                <a:latin typeface="Arial" panose="020B0604020202020204" pitchFamily="34" charset="0"/>
                <a:ea typeface="微软雅黑" panose="020B0503020204020204" pitchFamily="34" charset="-122"/>
              </a:rPr>
              <a:t>（当代）</a:t>
            </a:r>
            <a:endParaRPr lang="zh-CN" altLang="en-US" sz="4400" dirty="0">
              <a:latin typeface="Arial" panose="020B0604020202020204" pitchFamily="34" charset="0"/>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Text Placeholder 33"/>
          <p:cNvSpPr txBox="1"/>
          <p:nvPr/>
        </p:nvSpPr>
        <p:spPr>
          <a:xfrm>
            <a:off x="1687513" y="1207770"/>
            <a:ext cx="9197975" cy="4207510"/>
          </a:xfrm>
          <a:prstGeom prst="rect">
            <a:avLst/>
          </a:prstGeom>
          <a:noFill/>
          <a:ln w="9525">
            <a:noFill/>
          </a:ln>
        </p:spPr>
        <p:txBody>
          <a:bodyPr wrap="square" lIns="0" tIns="0" rIns="0" bIns="0" anchor="t">
            <a:spAutoFit/>
          </a:bodyPr>
          <a:p>
            <a:pPr algn="just">
              <a:lnSpc>
                <a:spcPct val="120000"/>
              </a:lnSpc>
            </a:pPr>
            <a:r>
              <a:rPr lang="zh-CN" altLang="zh-CN" sz="4800" dirty="0">
                <a:latin typeface="Arial" panose="020B0604020202020204" pitchFamily="34" charset="0"/>
                <a:ea typeface="微软雅黑" panose="020B0503020204020204" pitchFamily="34" charset="-122"/>
                <a:sym typeface="Arial" panose="020B0604020202020204" pitchFamily="34" charset="0"/>
              </a:rPr>
              <a:t>作业：</a:t>
            </a:r>
            <a:endParaRPr lang="zh-CN" altLang="zh-CN" sz="4800" dirty="0">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pPr>
            <a:r>
              <a:rPr lang="en-US" altLang="zh-CN" sz="3600" dirty="0">
                <a:latin typeface="Arial" panose="020B0604020202020204" pitchFamily="34" charset="0"/>
                <a:ea typeface="微软雅黑" panose="020B0503020204020204" pitchFamily="34" charset="-122"/>
                <a:sym typeface="Arial" panose="020B0604020202020204" pitchFamily="34" charset="0"/>
              </a:rPr>
              <a:t>1</a:t>
            </a:r>
            <a:r>
              <a:rPr lang="zh-CN" altLang="en-US" sz="3600" dirty="0">
                <a:latin typeface="Arial" panose="020B0604020202020204" pitchFamily="34" charset="0"/>
                <a:ea typeface="微软雅黑" panose="020B0503020204020204" pitchFamily="34" charset="-122"/>
                <a:sym typeface="Arial" panose="020B0604020202020204" pitchFamily="34" charset="0"/>
              </a:rPr>
              <a:t>、</a:t>
            </a:r>
            <a:r>
              <a:rPr lang="zh-CN" altLang="en-US" sz="3600" dirty="0">
                <a:latin typeface="Arial" panose="020B0604020202020204" pitchFamily="34" charset="0"/>
                <a:ea typeface="微软雅黑" panose="020B0503020204020204" pitchFamily="34" charset="-122"/>
                <a:sym typeface="Arial" panose="020B0604020202020204" pitchFamily="34" charset="0"/>
              </a:rPr>
              <a:t>观察多幅斗牛图的牛尾状态，联系小牧童的话，和同学谈谈感受。</a:t>
            </a: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pPr>
            <a:r>
              <a:rPr lang="en-US" altLang="zh-CN" sz="3600" dirty="0">
                <a:latin typeface="Arial" panose="020B0604020202020204" pitchFamily="34" charset="0"/>
                <a:ea typeface="微软雅黑" panose="020B0503020204020204" pitchFamily="34" charset="-122"/>
                <a:sym typeface="Arial" panose="020B0604020202020204" pitchFamily="34" charset="0"/>
              </a:rPr>
              <a:t>2</a:t>
            </a:r>
            <a:r>
              <a:rPr lang="zh-CN" altLang="en-US" sz="3600" dirty="0">
                <a:latin typeface="Arial" panose="020B0604020202020204" pitchFamily="34" charset="0"/>
                <a:ea typeface="微软雅黑" panose="020B0503020204020204" pitchFamily="34" charset="-122"/>
                <a:sym typeface="Arial" panose="020B0604020202020204" pitchFamily="34" charset="0"/>
              </a:rPr>
              <a:t>、用自己的话把《书戴嵩画牛》的故事说给父母听。</a:t>
            </a: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pPr>
            <a:r>
              <a:rPr lang="en-US" altLang="zh-CN" sz="3600" dirty="0">
                <a:latin typeface="Arial" panose="020B0604020202020204" pitchFamily="34" charset="0"/>
                <a:ea typeface="微软雅黑" panose="020B0503020204020204" pitchFamily="34" charset="-122"/>
                <a:sym typeface="Arial" panose="020B0604020202020204" pitchFamily="34" charset="0"/>
              </a:rPr>
              <a:t>3</a:t>
            </a:r>
            <a:r>
              <a:rPr lang="zh-CN" altLang="en-US" sz="3600" dirty="0">
                <a:latin typeface="Arial" panose="020B0604020202020204" pitchFamily="34" charset="0"/>
                <a:ea typeface="微软雅黑" panose="020B0503020204020204" pitchFamily="34" charset="-122"/>
                <a:sym typeface="Arial" panose="020B0604020202020204" pitchFamily="34" charset="0"/>
              </a:rPr>
              <a:t>、对比阅读《书黄筌画雀》。</a:t>
            </a: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Text Placeholder 33"/>
          <p:cNvSpPr txBox="1"/>
          <p:nvPr/>
        </p:nvSpPr>
        <p:spPr>
          <a:xfrm>
            <a:off x="3179763" y="341313"/>
            <a:ext cx="5359400" cy="996950"/>
          </a:xfrm>
          <a:prstGeom prst="rect">
            <a:avLst/>
          </a:prstGeom>
          <a:noFill/>
          <a:ln w="9525">
            <a:noFill/>
          </a:ln>
        </p:spPr>
        <p:txBody>
          <a:bodyPr wrap="square" lIns="0" tIns="0" rIns="0" bIns="0" anchor="t">
            <a:spAutoFit/>
          </a:bodyPr>
          <a:p>
            <a:pPr algn="just">
              <a:lnSpc>
                <a:spcPct val="120000"/>
              </a:lnSpc>
            </a:pPr>
            <a:r>
              <a:rPr lang="en-US" altLang="zh-CN" sz="5400" b="1" dirty="0">
                <a:latin typeface="Arial" panose="020B0604020202020204" pitchFamily="34" charset="0"/>
                <a:ea typeface="微软雅黑" panose="020B0503020204020204" pitchFamily="34" charset="-122"/>
                <a:sym typeface="Arial" panose="020B0604020202020204" pitchFamily="34" charset="0"/>
              </a:rPr>
              <a:t>21 </a:t>
            </a:r>
            <a:r>
              <a:rPr lang="zh-CN" altLang="en-AU" sz="5400" b="1" dirty="0">
                <a:latin typeface="Arial" panose="020B0604020202020204" pitchFamily="34" charset="0"/>
                <a:ea typeface="微软雅黑" panose="020B0503020204020204" pitchFamily="34" charset="-122"/>
                <a:sym typeface="Arial" panose="020B0604020202020204" pitchFamily="34" charset="0"/>
              </a:rPr>
              <a:t>《书戴嵩画牛》</a:t>
            </a:r>
            <a:endParaRPr lang="zh-CN" altLang="en-AU" sz="5400" b="1" dirty="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2432050" y="1497013"/>
            <a:ext cx="7327900" cy="4497387"/>
          </a:xfrm>
          <a:prstGeom prst="rect">
            <a:avLst/>
          </a:prstGeom>
          <a:noFill/>
          <a:ln w="9525">
            <a:noFill/>
          </a:ln>
        </p:spPr>
      </p:pic>
      <p:sp>
        <p:nvSpPr>
          <p:cNvPr id="4" name="文本框 3"/>
          <p:cNvSpPr txBox="1"/>
          <p:nvPr/>
        </p:nvSpPr>
        <p:spPr>
          <a:xfrm>
            <a:off x="5153025" y="6169025"/>
            <a:ext cx="2754313" cy="460375"/>
          </a:xfrm>
          <a:prstGeom prst="rect">
            <a:avLst/>
          </a:prstGeom>
          <a:noFill/>
          <a:ln w="9525">
            <a:noFill/>
          </a:ln>
        </p:spPr>
        <p:txBody>
          <a:bodyPr wrap="square" anchor="t">
            <a:spAutoFit/>
          </a:bodyPr>
          <a:p>
            <a:pPr>
              <a:buClrTx/>
              <a:buSzTx/>
            </a:pPr>
            <a:r>
              <a:rPr lang="zh-CN" altLang="en-US" sz="2400" b="1">
                <a:latin typeface="Arial" panose="020B0604020202020204" pitchFamily="34" charset="0"/>
                <a:ea typeface="微软雅黑" panose="020B0503020204020204" pitchFamily="34" charset="-122"/>
              </a:rPr>
              <a:t>戴嵩《牛》</a:t>
            </a:r>
            <a:endParaRPr lang="zh-CN" altLang="en-US" sz="2400" b="1">
              <a:latin typeface="Arial" panose="020B0604020202020204" pitchFamily="34" charset="0"/>
              <a:ea typeface="微软雅黑" panose="020B0503020204020204" pitchFamily="34" charset="-122"/>
            </a:endParaRPr>
          </a:p>
        </p:txBody>
      </p:sp>
      <p:sp>
        <p:nvSpPr>
          <p:cNvPr id="5" name="文本框 4"/>
          <p:cNvSpPr txBox="1"/>
          <p:nvPr/>
        </p:nvSpPr>
        <p:spPr>
          <a:xfrm>
            <a:off x="9374188" y="425450"/>
            <a:ext cx="2611437" cy="828675"/>
          </a:xfrm>
          <a:prstGeom prst="rect">
            <a:avLst/>
          </a:prstGeom>
          <a:noFill/>
          <a:ln w="9525">
            <a:noFill/>
          </a:ln>
        </p:spPr>
        <p:txBody>
          <a:bodyPr wrap="square" anchor="t">
            <a:spAutoFit/>
          </a:bodyPr>
          <a:p>
            <a:r>
              <a:rPr lang="zh-CN" altLang="en-US" sz="4800" b="1">
                <a:solidFill>
                  <a:srgbClr val="FF0000"/>
                </a:solidFill>
                <a:latin typeface="Arial" panose="020B0604020202020204" pitchFamily="34" charset="0"/>
                <a:ea typeface="微软雅黑" panose="020B0503020204020204" pitchFamily="34" charset="-122"/>
              </a:rPr>
              <a:t>题跋</a:t>
            </a:r>
            <a:endParaRPr lang="zh-CN" altLang="en-US" sz="4800" b="1">
              <a:solidFill>
                <a:srgbClr val="FF0000"/>
              </a:solidFill>
              <a:latin typeface="Arial" panose="020B0604020202020204" pitchFamily="34" charset="0"/>
              <a:ea typeface="微软雅黑" panose="020B0503020204020204" pitchFamily="34" charset="-122"/>
            </a:endParaRPr>
          </a:p>
        </p:txBody>
      </p:sp>
      <p:cxnSp>
        <p:nvCxnSpPr>
          <p:cNvPr id="13" name="直接连接符 12"/>
          <p:cNvCxnSpPr/>
          <p:nvPr/>
        </p:nvCxnSpPr>
        <p:spPr>
          <a:xfrm flipH="1">
            <a:off x="5256530" y="514985"/>
            <a:ext cx="403225" cy="82296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sp>
        <p:nvSpPr>
          <p:cNvPr id="2" name="文本框 1"/>
          <p:cNvSpPr txBox="1"/>
          <p:nvPr/>
        </p:nvSpPr>
        <p:spPr>
          <a:xfrm>
            <a:off x="4864735" y="0"/>
            <a:ext cx="1187450" cy="645160"/>
          </a:xfrm>
          <a:prstGeom prst="rect">
            <a:avLst/>
          </a:prstGeom>
          <a:noFill/>
        </p:spPr>
        <p:txBody>
          <a:bodyPr wrap="square" rtlCol="0">
            <a:spAutoFit/>
          </a:bodyPr>
          <a:p>
            <a:r>
              <a:rPr lang="zh-CN" altLang="en-US" sz="3600">
                <a:solidFill>
                  <a:srgbClr val="FF0000"/>
                </a:solidFill>
              </a:rPr>
              <a:t>写</a:t>
            </a:r>
            <a:endParaRPr lang="zh-CN" altLang="en-US" sz="36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文本框 2"/>
          <p:cNvSpPr txBox="1"/>
          <p:nvPr/>
        </p:nvSpPr>
        <p:spPr>
          <a:xfrm>
            <a:off x="766128" y="983615"/>
            <a:ext cx="4245610" cy="5145088"/>
          </a:xfrm>
          <a:prstGeom prst="rect">
            <a:avLst/>
          </a:prstGeom>
          <a:noFill/>
          <a:ln w="9525">
            <a:noFill/>
          </a:ln>
        </p:spPr>
        <p:txBody>
          <a:bodyPr vert="eaVert" wrap="square" anchor="t">
            <a:spAutoFit/>
          </a:bodyPr>
          <a:p>
            <a:pPr>
              <a:buClrTx/>
              <a:buSzTx/>
            </a:pPr>
            <a:r>
              <a:rPr lang="en-US" altLang="zh-CN" sz="40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書戴嵩畫牛</a:t>
            </a:r>
            <a:endParaRPr lang="zh-CN" altLang="en-US" sz="2800" b="1">
              <a:latin typeface="楷体" panose="02010609060101010101" charset="-122"/>
              <a:ea typeface="楷体" panose="02010609060101010101" charset="-122"/>
            </a:endParaRPr>
          </a:p>
          <a:p>
            <a:pPr>
              <a:buClrTx/>
              <a:buSzTx/>
            </a:pPr>
            <a:r>
              <a:rPr lang="zh-CN" altLang="en-US" sz="2800" b="1">
                <a:latin typeface="楷体" panose="02010609060101010101" charset="-122"/>
                <a:ea typeface="楷体" panose="02010609060101010101" charset="-122"/>
              </a:rPr>
              <a:t>          蘇軾</a:t>
            </a:r>
            <a:endParaRPr lang="zh-CN" altLang="en-US" sz="2800" b="1">
              <a:latin typeface="楷体" panose="02010609060101010101" charset="-122"/>
              <a:ea typeface="楷体" panose="02010609060101010101" charset="-122"/>
            </a:endParaRPr>
          </a:p>
          <a:p>
            <a:pPr>
              <a:buClrTx/>
              <a:buSzTx/>
            </a:pPr>
            <a:r>
              <a:rPr lang="zh-CN" altLang="en-US" sz="2800" b="1">
                <a:latin typeface="楷体" panose="02010609060101010101" charset="-122"/>
                <a:ea typeface="楷体" panose="02010609060101010101" charset="-122"/>
              </a:rPr>
              <a:t>蜀中有杜處士好書畫所寶以百數有戴嵩《牛》一軸尤所愛錦囊玉軸常以自隨一日曝書畫有一牧童見之拊掌大笑曰此畫鬥牛也牛鬥力在角尾搐入兩股間今乃掉尾而鬥謬矣處士笑而然之古語有雲耕當問奴織當問婢不可改也</a:t>
            </a:r>
            <a:endParaRPr lang="zh-CN" altLang="en-US" sz="2800" b="1">
              <a:latin typeface="楷体" panose="02010609060101010101" charset="-122"/>
              <a:ea typeface="楷体" panose="02010609060101010101" charset="-122"/>
            </a:endParaRPr>
          </a:p>
        </p:txBody>
      </p:sp>
      <p:pic>
        <p:nvPicPr>
          <p:cNvPr id="9219" name="图片 1"/>
          <p:cNvPicPr>
            <a:picLocks noChangeAspect="1"/>
          </p:cNvPicPr>
          <p:nvPr>
            <p:custDataLst>
              <p:tags r:id="rId1"/>
            </p:custDataLst>
          </p:nvPr>
        </p:nvPicPr>
        <p:blipFill>
          <a:blip r:embed="rId2"/>
          <a:stretch>
            <a:fillRect/>
          </a:stretch>
        </p:blipFill>
        <p:spPr>
          <a:xfrm>
            <a:off x="4854575" y="2343150"/>
            <a:ext cx="2698115" cy="1655445"/>
          </a:xfrm>
          <a:prstGeom prst="rect">
            <a:avLst/>
          </a:prstGeom>
          <a:noFill/>
          <a:ln w="9525">
            <a:noFill/>
          </a:ln>
        </p:spPr>
      </p:pic>
      <p:sp>
        <p:nvSpPr>
          <p:cNvPr id="2" name="文本框 1"/>
          <p:cNvSpPr txBox="1"/>
          <p:nvPr/>
        </p:nvSpPr>
        <p:spPr>
          <a:xfrm>
            <a:off x="7663815" y="1297940"/>
            <a:ext cx="4528185" cy="4831080"/>
          </a:xfrm>
          <a:prstGeom prst="rect">
            <a:avLst/>
          </a:prstGeom>
          <a:noFill/>
        </p:spPr>
        <p:txBody>
          <a:bodyPr wrap="square" rtlCol="0">
            <a:spAutoFit/>
          </a:bodyPr>
          <a:p>
            <a:pPr marL="0" indent="0">
              <a:lnSpc>
                <a:spcPct val="100000"/>
              </a:lnSpc>
              <a:buNone/>
            </a:pPr>
            <a:r>
              <a:rPr lang="en-US" altLang="zh-CN" sz="2800" b="1" dirty="0" smtClean="0">
                <a:latin typeface="楷体" panose="02010609060101010101" charset="-122"/>
                <a:ea typeface="楷体" panose="02010609060101010101" charset="-122"/>
                <a:sym typeface="+mn-ea"/>
              </a:rPr>
              <a:t>    </a:t>
            </a:r>
            <a:r>
              <a:rPr lang="zh-CN" altLang="en-US" sz="2800" b="1" dirty="0" smtClean="0">
                <a:latin typeface="楷体" panose="02010609060101010101" charset="-122"/>
                <a:ea typeface="楷体" panose="02010609060101010101" charset="-122"/>
                <a:sym typeface="+mn-ea"/>
              </a:rPr>
              <a:t>蜀</a:t>
            </a:r>
            <a:r>
              <a:rPr lang="zh-CN" altLang="en-US" sz="2800" b="1" dirty="0">
                <a:latin typeface="楷体" panose="02010609060101010101" charset="-122"/>
                <a:ea typeface="楷体" panose="02010609060101010101" charset="-122"/>
                <a:sym typeface="+mn-ea"/>
              </a:rPr>
              <a:t>中有杜处士，好书画，所宝</a:t>
            </a:r>
            <a:r>
              <a:rPr lang="zh-CN" altLang="en-US" sz="2800" b="1" dirty="0">
                <a:latin typeface="楷体" panose="02010609060101010101" charset="-122"/>
                <a:ea typeface="楷体" panose="02010609060101010101" charset="-122"/>
                <a:sym typeface="+mn-ea"/>
              </a:rPr>
              <a:t>以百数。有</a:t>
            </a:r>
            <a:r>
              <a:rPr lang="zh-CN" altLang="en-US" sz="2800" b="1" dirty="0" smtClean="0">
                <a:latin typeface="楷体" panose="02010609060101010101" charset="-122"/>
                <a:ea typeface="楷体" panose="02010609060101010101" charset="-122"/>
                <a:sym typeface="+mn-ea"/>
              </a:rPr>
              <a:t>戴嵩《牛》</a:t>
            </a:r>
            <a:r>
              <a:rPr lang="zh-CN" altLang="en-US" sz="2800" b="1" dirty="0">
                <a:latin typeface="楷体" panose="02010609060101010101" charset="-122"/>
                <a:ea typeface="楷体" panose="02010609060101010101" charset="-122"/>
                <a:sym typeface="+mn-ea"/>
              </a:rPr>
              <a:t>一轴，尤所爱，锦囊玉轴，常以自随。</a:t>
            </a:r>
            <a:endParaRPr lang="zh-CN" altLang="en-US" sz="2800" b="1" dirty="0">
              <a:latin typeface="楷体" panose="02010609060101010101" charset="-122"/>
              <a:ea typeface="楷体" panose="02010609060101010101" charset="-122"/>
            </a:endParaRPr>
          </a:p>
          <a:p>
            <a:pPr marL="0" indent="0">
              <a:lnSpc>
                <a:spcPct val="100000"/>
              </a:lnSpc>
              <a:buNone/>
            </a:pPr>
            <a:r>
              <a:rPr lang="zh-CN" altLang="en-US" sz="2800" b="1" dirty="0">
                <a:latin typeface="楷体" panose="02010609060101010101" charset="-122"/>
                <a:ea typeface="楷体" panose="02010609060101010101" charset="-122"/>
                <a:sym typeface="+mn-ea"/>
              </a:rPr>
              <a:t>    一日曝书画，有一牧童见之，拊掌大笑，曰：“此画斗牛也。牛斗，力在角，尾搐入两股间，今乃掉尾而斗，谬矣。”处士笑而然之。古语有云：“耕当问奴，织当问婢。”不可改也。</a:t>
            </a:r>
            <a:r>
              <a:rPr lang="en-US" altLang="zh-CN" sz="2800" b="1" dirty="0" smtClean="0">
                <a:latin typeface="楷体" panose="02010609060101010101" charset="-122"/>
                <a:ea typeface="楷体" panose="02010609060101010101" charset="-122"/>
                <a:sym typeface="+mn-ea"/>
              </a:rPr>
              <a:t> </a:t>
            </a:r>
            <a:endParaRPr lang="zh-CN" altLang="en-US" sz="28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 Placeholder 33"/>
          <p:cNvSpPr txBox="1"/>
          <p:nvPr/>
        </p:nvSpPr>
        <p:spPr>
          <a:xfrm>
            <a:off x="915988" y="1125538"/>
            <a:ext cx="9190037" cy="2214562"/>
          </a:xfrm>
          <a:prstGeom prst="rect">
            <a:avLst/>
          </a:prstGeom>
          <a:noFill/>
          <a:ln w="9525">
            <a:noFill/>
          </a:ln>
        </p:spPr>
        <p:txBody>
          <a:bodyPr wrap="square" lIns="0" tIns="0" rIns="0" bIns="0" anchor="t">
            <a:spAutoFit/>
          </a:bodyPr>
          <a:p>
            <a:pPr algn="just">
              <a:lnSpc>
                <a:spcPct val="120000"/>
              </a:lnSpc>
            </a:pPr>
            <a:r>
              <a:rPr lang="zh-CN" altLang="en-AU" sz="4000" dirty="0">
                <a:latin typeface="华文楷体" panose="02010600040101010101" charset="-122"/>
                <a:ea typeface="华文楷体" panose="02010600040101010101" charset="-122"/>
                <a:sym typeface="Arial" panose="020B0604020202020204" pitchFamily="34" charset="0"/>
              </a:rPr>
              <a:t>读准：读准字音、字正腔圆</a:t>
            </a:r>
            <a:endParaRPr lang="zh-CN" altLang="en-AU" sz="4000" dirty="0">
              <a:latin typeface="华文楷体" panose="02010600040101010101" charset="-122"/>
              <a:ea typeface="华文楷体" panose="02010600040101010101" charset="-122"/>
              <a:sym typeface="Arial" panose="020B0604020202020204" pitchFamily="34" charset="0"/>
            </a:endParaRPr>
          </a:p>
          <a:p>
            <a:pPr algn="just">
              <a:lnSpc>
                <a:spcPct val="120000"/>
              </a:lnSpc>
            </a:pPr>
            <a:r>
              <a:rPr lang="zh-CN" altLang="en-AU" sz="4000" dirty="0">
                <a:latin typeface="华文楷体" panose="02010600040101010101" charset="-122"/>
                <a:ea typeface="华文楷体" panose="02010600040101010101" charset="-122"/>
                <a:sym typeface="Arial" panose="020B0604020202020204" pitchFamily="34" charset="0"/>
              </a:rPr>
              <a:t>读通：正确断句、把握节奏</a:t>
            </a:r>
            <a:endParaRPr lang="zh-CN" altLang="en-AU" sz="4000" dirty="0">
              <a:latin typeface="华文楷体" panose="02010600040101010101" charset="-122"/>
              <a:ea typeface="华文楷体" panose="02010600040101010101" charset="-122"/>
              <a:sym typeface="Arial" panose="020B0604020202020204" pitchFamily="34" charset="0"/>
            </a:endParaRPr>
          </a:p>
          <a:p>
            <a:pPr algn="just">
              <a:lnSpc>
                <a:spcPct val="120000"/>
              </a:lnSpc>
            </a:pPr>
            <a:r>
              <a:rPr lang="zh-CN" altLang="en-AU" sz="4000" dirty="0">
                <a:latin typeface="华文楷体" panose="02010600040101010101" charset="-122"/>
                <a:ea typeface="华文楷体" panose="02010600040101010101" charset="-122"/>
                <a:sym typeface="Arial" panose="020B0604020202020204" pitchFamily="34" charset="0"/>
              </a:rPr>
              <a:t>读懂：想象画面、理解意思</a:t>
            </a:r>
            <a:endParaRPr lang="zh-CN" altLang="en-AU" sz="4000" dirty="0">
              <a:latin typeface="华文楷体" panose="02010600040101010101" charset="-122"/>
              <a:ea typeface="华文楷体" panose="02010600040101010101" charset="-122"/>
              <a:sym typeface="Arial" panose="020B0604020202020204" pitchFamily="34" charset="0"/>
            </a:endParaRPr>
          </a:p>
        </p:txBody>
      </p:sp>
      <p:sp>
        <p:nvSpPr>
          <p:cNvPr id="11266" name="文本框 1"/>
          <p:cNvSpPr txBox="1"/>
          <p:nvPr/>
        </p:nvSpPr>
        <p:spPr>
          <a:xfrm>
            <a:off x="315913" y="357188"/>
            <a:ext cx="3863975" cy="768350"/>
          </a:xfrm>
          <a:prstGeom prst="rect">
            <a:avLst/>
          </a:prstGeom>
          <a:noFill/>
          <a:ln w="9525">
            <a:noFill/>
          </a:ln>
        </p:spPr>
        <p:txBody>
          <a:bodyPr wrap="square" anchor="t">
            <a:spAutoFit/>
          </a:bodyPr>
          <a:p>
            <a:r>
              <a:rPr lang="zh-CN" altLang="en-AU" sz="4400" dirty="0">
                <a:latin typeface="Arial" panose="020B0604020202020204" pitchFamily="34" charset="0"/>
                <a:ea typeface="微软雅黑" panose="020B0503020204020204" pitchFamily="34" charset="-122"/>
              </a:rPr>
              <a:t>小组学习要求</a:t>
            </a:r>
            <a:endParaRPr lang="zh-CN" altLang="en-AU" sz="4400" dirty="0">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148080" y="942340"/>
            <a:ext cx="9895205" cy="1076325"/>
          </a:xfrm>
          <a:prstGeom prst="rect">
            <a:avLst/>
          </a:prstGeom>
          <a:noFill/>
        </p:spPr>
        <p:txBody>
          <a:bodyPr wrap="square" rtlCol="0">
            <a:spAutoFit/>
          </a:bodyPr>
          <a:p>
            <a:r>
              <a:rPr lang="en-US" altLang="zh-CN" b="1" dirty="0" smtClean="0">
                <a:latin typeface="楷体" panose="02010609060101010101" charset="-122"/>
                <a:ea typeface="楷体" panose="02010609060101010101" charset="-122"/>
                <a:sym typeface="+mn-ea"/>
              </a:rPr>
              <a:t> </a:t>
            </a:r>
            <a:r>
              <a:rPr lang="zh-CN" altLang="en-US" sz="3200" b="1" dirty="0" smtClean="0">
                <a:latin typeface="楷体" panose="02010609060101010101" charset="-122"/>
                <a:ea typeface="楷体" panose="02010609060101010101" charset="-122"/>
                <a:sym typeface="+mn-ea"/>
              </a:rPr>
              <a:t>蜀</a:t>
            </a:r>
            <a:r>
              <a:rPr lang="zh-CN" altLang="en-US" sz="3200" b="1" dirty="0">
                <a:latin typeface="楷体" panose="02010609060101010101" charset="-122"/>
                <a:ea typeface="楷体" panose="02010609060101010101" charset="-122"/>
                <a:sym typeface="+mn-ea"/>
              </a:rPr>
              <a:t>中有杜处士，好书画，所宝以百数。有</a:t>
            </a:r>
            <a:r>
              <a:rPr lang="zh-CN" altLang="en-US" sz="3200" b="1" dirty="0" smtClean="0">
                <a:latin typeface="楷体" panose="02010609060101010101" charset="-122"/>
                <a:ea typeface="楷体" panose="02010609060101010101" charset="-122"/>
                <a:sym typeface="+mn-ea"/>
              </a:rPr>
              <a:t>戴嵩《牛》</a:t>
            </a:r>
            <a:r>
              <a:rPr lang="zh-CN" altLang="en-US" sz="3200" b="1" dirty="0">
                <a:latin typeface="楷体" panose="02010609060101010101" charset="-122"/>
                <a:ea typeface="楷体" panose="02010609060101010101" charset="-122"/>
                <a:sym typeface="+mn-ea"/>
              </a:rPr>
              <a:t>一轴，尤所爱，锦囊玉轴，常以自随。</a:t>
            </a:r>
            <a:endParaRPr lang="zh-CN" altLang="en-US" sz="3200"/>
          </a:p>
        </p:txBody>
      </p:sp>
      <p:sp>
        <p:nvSpPr>
          <p:cNvPr id="4" name="椭圆 3"/>
          <p:cNvSpPr/>
          <p:nvPr/>
        </p:nvSpPr>
        <p:spPr>
          <a:xfrm>
            <a:off x="4084320" y="911225"/>
            <a:ext cx="649605" cy="585470"/>
          </a:xfrm>
          <a:prstGeom prst="ellipse">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7346315" y="911225"/>
            <a:ext cx="649605" cy="585470"/>
          </a:xfrm>
          <a:prstGeom prst="ellipse">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4084320" y="389255"/>
            <a:ext cx="1029970" cy="521970"/>
          </a:xfrm>
          <a:prstGeom prst="rect">
            <a:avLst/>
          </a:prstGeom>
          <a:noFill/>
        </p:spPr>
        <p:txBody>
          <a:bodyPr wrap="square" rtlCol="0">
            <a:spAutoFit/>
          </a:bodyPr>
          <a:p>
            <a:r>
              <a:rPr lang="en-US" altLang="zh-CN" sz="2800"/>
              <a:t>hào</a:t>
            </a:r>
            <a:endParaRPr lang="en-US" altLang="zh-CN" sz="2800"/>
          </a:p>
        </p:txBody>
      </p:sp>
      <p:sp>
        <p:nvSpPr>
          <p:cNvPr id="7" name="文本框 6"/>
          <p:cNvSpPr txBox="1"/>
          <p:nvPr/>
        </p:nvSpPr>
        <p:spPr>
          <a:xfrm>
            <a:off x="7346315" y="420370"/>
            <a:ext cx="1029970" cy="521970"/>
          </a:xfrm>
          <a:prstGeom prst="rect">
            <a:avLst/>
          </a:prstGeom>
          <a:noFill/>
        </p:spPr>
        <p:txBody>
          <a:bodyPr wrap="square" rtlCol="0">
            <a:spAutoFit/>
          </a:bodyPr>
          <a:p>
            <a:r>
              <a:rPr lang="en-US" altLang="zh-CN" sz="2800"/>
              <a:t>shǔ</a:t>
            </a:r>
            <a:endParaRPr lang="en-US" altLang="zh-CN" sz="2800"/>
          </a:p>
        </p:txBody>
      </p:sp>
      <p:cxnSp>
        <p:nvCxnSpPr>
          <p:cNvPr id="13" name="直接连接符 12"/>
          <p:cNvCxnSpPr/>
          <p:nvPr/>
        </p:nvCxnSpPr>
        <p:spPr>
          <a:xfrm flipH="1">
            <a:off x="2092643" y="878840"/>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flipH="1">
            <a:off x="6573838" y="942340"/>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flipH="1">
            <a:off x="8600123" y="879475"/>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33730" y="895350"/>
            <a:ext cx="11178540" cy="2306955"/>
          </a:xfrm>
          <a:prstGeom prst="rect">
            <a:avLst/>
          </a:prstGeom>
          <a:noFill/>
        </p:spPr>
        <p:txBody>
          <a:bodyPr wrap="square" rtlCol="0">
            <a:spAutoFit/>
          </a:bodyPr>
          <a:p>
            <a:r>
              <a:rPr lang="zh-CN" altLang="en-US" sz="4800" b="1" dirty="0">
                <a:latin typeface="楷体" panose="02010609060101010101" charset="-122"/>
                <a:ea typeface="楷体" panose="02010609060101010101" charset="-122"/>
                <a:sym typeface="+mn-ea"/>
              </a:rPr>
              <a:t>一日曝书画，有一牧童见之，拊掌大笑，曰：“此画斗牛也。牛斗，力在角，尾搐入两股间，今乃掉尾而斗，谬矣。”</a:t>
            </a:r>
            <a:endParaRPr lang="zh-CN" altLang="en-US" sz="4800" b="1" dirty="0">
              <a:latin typeface="楷体" panose="02010609060101010101" charset="-122"/>
              <a:ea typeface="楷体" panose="02010609060101010101" charset="-122"/>
            </a:endParaRPr>
          </a:p>
        </p:txBody>
      </p:sp>
      <p:sp>
        <p:nvSpPr>
          <p:cNvPr id="4" name="椭圆 3"/>
          <p:cNvSpPr/>
          <p:nvPr/>
        </p:nvSpPr>
        <p:spPr>
          <a:xfrm>
            <a:off x="2483485" y="2395220"/>
            <a:ext cx="775335" cy="807085"/>
          </a:xfrm>
          <a:prstGeom prst="ellipse">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5539740" y="2395220"/>
            <a:ext cx="775335" cy="807085"/>
          </a:xfrm>
          <a:prstGeom prst="ellipse">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连接符 6"/>
          <p:cNvCxnSpPr/>
          <p:nvPr/>
        </p:nvCxnSpPr>
        <p:spPr>
          <a:xfrm>
            <a:off x="8692515" y="3202305"/>
            <a:ext cx="902335" cy="0"/>
          </a:xfrm>
          <a:prstGeom prst="line">
            <a:avLst/>
          </a:prstGeom>
          <a:ln w="76200">
            <a:solidFill>
              <a:srgbClr val="FF3E4B"/>
            </a:solidFill>
          </a:ln>
        </p:spPr>
        <p:style>
          <a:lnRef idx="3">
            <a:schemeClr val="dk1"/>
          </a:lnRef>
          <a:fillRef idx="0">
            <a:schemeClr val="dk1"/>
          </a:fillRef>
          <a:effectRef idx="2">
            <a:schemeClr val="dk1"/>
          </a:effectRef>
          <a:fontRef idx="minor">
            <a:schemeClr val="tx1"/>
          </a:fontRef>
        </p:style>
      </p:cxnSp>
      <p:cxnSp>
        <p:nvCxnSpPr>
          <p:cNvPr id="13" name="直接连接符 12"/>
          <p:cNvCxnSpPr/>
          <p:nvPr/>
        </p:nvCxnSpPr>
        <p:spPr>
          <a:xfrm flipH="1">
            <a:off x="1791653" y="895350"/>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flipH="1">
            <a:off x="11038523" y="1745615"/>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flipH="1">
            <a:off x="5434013" y="2395220"/>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10" name="直接连接符 9"/>
          <p:cNvCxnSpPr/>
          <p:nvPr/>
        </p:nvCxnSpPr>
        <p:spPr>
          <a:xfrm flipH="1">
            <a:off x="6763703" y="895350"/>
            <a:ext cx="288925" cy="649288"/>
          </a:xfrm>
          <a:prstGeom prst="line">
            <a:avLst/>
          </a:prstGeom>
          <a:ln w="25400" cmpd="sng">
            <a:solidFill>
              <a:srgbClr val="FF0000"/>
            </a:solidFill>
          </a:ln>
        </p:spPr>
        <p:style>
          <a:lnRef idx="3">
            <a:schemeClr val="dk1"/>
          </a:lnRef>
          <a:fillRef idx="0">
            <a:schemeClr val="dk1"/>
          </a:fillRef>
          <a:effectRef idx="2">
            <a:schemeClr val="dk1"/>
          </a:effectRef>
          <a:fontRef idx="minor">
            <a:schemeClr val="tx1"/>
          </a:fontRef>
        </p:style>
      </p:cxnSp>
      <p:cxnSp>
        <p:nvCxnSpPr>
          <p:cNvPr id="3" name="曲线连接符 2"/>
          <p:cNvCxnSpPr/>
          <p:nvPr/>
        </p:nvCxnSpPr>
        <p:spPr>
          <a:xfrm>
            <a:off x="10307320" y="2430780"/>
            <a:ext cx="1171575" cy="94615"/>
          </a:xfrm>
          <a:prstGeom prst="curvedConnector3">
            <a:avLst>
              <a:gd name="adj1" fmla="val 50027"/>
            </a:avLst>
          </a:prstGeom>
        </p:spPr>
        <p:style>
          <a:lnRef idx="1">
            <a:schemeClr val="accent1"/>
          </a:lnRef>
          <a:fillRef idx="0">
            <a:schemeClr val="accent1"/>
          </a:fillRef>
          <a:effectRef idx="0">
            <a:schemeClr val="accent1"/>
          </a:effectRef>
          <a:fontRef idx="minor">
            <a:schemeClr val="tx1"/>
          </a:fontRef>
        </p:style>
      </p:cxnSp>
      <p:cxnSp>
        <p:nvCxnSpPr>
          <p:cNvPr id="5" name="曲线连接符 4"/>
          <p:cNvCxnSpPr/>
          <p:nvPr/>
        </p:nvCxnSpPr>
        <p:spPr>
          <a:xfrm>
            <a:off x="744220" y="3202305"/>
            <a:ext cx="2976245" cy="146685"/>
          </a:xfrm>
          <a:prstGeom prst="curvedConnector3">
            <a:avLst>
              <a:gd name="adj1" fmla="val 50011"/>
            </a:avLst>
          </a:prstGeom>
        </p:spPr>
        <p:style>
          <a:lnRef idx="1">
            <a:schemeClr val="accent1"/>
          </a:lnRef>
          <a:fillRef idx="0">
            <a:schemeClr val="accent1"/>
          </a:fillRef>
          <a:effectRef idx="0">
            <a:schemeClr val="accent1"/>
          </a:effectRef>
          <a:fontRef idx="minor">
            <a:schemeClr val="tx1"/>
          </a:fontRef>
        </p:style>
      </p:cxnSp>
      <p:cxnSp>
        <p:nvCxnSpPr>
          <p:cNvPr id="11" name="曲线连接符 10"/>
          <p:cNvCxnSpPr/>
          <p:nvPr/>
        </p:nvCxnSpPr>
        <p:spPr>
          <a:xfrm>
            <a:off x="4551680" y="3228340"/>
            <a:ext cx="3554730" cy="120650"/>
          </a:xfrm>
          <a:prstGeom prst="curvedConnector3">
            <a:avLst>
              <a:gd name="adj1" fmla="val 50018"/>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89150" y="1369695"/>
            <a:ext cx="6191250" cy="829945"/>
          </a:xfrm>
          <a:prstGeom prst="rect">
            <a:avLst/>
          </a:prstGeom>
          <a:noFill/>
        </p:spPr>
        <p:txBody>
          <a:bodyPr wrap="square" rtlCol="0">
            <a:spAutoFit/>
          </a:bodyPr>
          <a:p>
            <a:r>
              <a:rPr lang="zh-CN" altLang="en-US" sz="4800" b="1" dirty="0">
                <a:latin typeface="楷体" panose="02010609060101010101" charset="-122"/>
                <a:ea typeface="楷体" panose="02010609060101010101" charset="-122"/>
                <a:sym typeface="+mn-ea"/>
              </a:rPr>
              <a:t>处士笑而然之。</a:t>
            </a:r>
            <a:endParaRPr lang="zh-CN" altLang="en-US" sz="4800" b="1" dirty="0">
              <a:latin typeface="楷体" panose="02010609060101010101" charset="-122"/>
              <a:ea typeface="楷体" panose="02010609060101010101" charset="-122"/>
            </a:endParaRPr>
          </a:p>
        </p:txBody>
      </p:sp>
      <p:cxnSp>
        <p:nvCxnSpPr>
          <p:cNvPr id="7" name="直接连接符 6"/>
          <p:cNvCxnSpPr/>
          <p:nvPr/>
        </p:nvCxnSpPr>
        <p:spPr>
          <a:xfrm>
            <a:off x="4496435" y="2199640"/>
            <a:ext cx="902335" cy="0"/>
          </a:xfrm>
          <a:prstGeom prst="line">
            <a:avLst/>
          </a:prstGeom>
          <a:ln w="76200">
            <a:solidFill>
              <a:srgbClr val="FF3E4B"/>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5480" y="974090"/>
            <a:ext cx="11526520" cy="1568450"/>
          </a:xfrm>
          <a:prstGeom prst="rect">
            <a:avLst/>
          </a:prstGeom>
          <a:noFill/>
        </p:spPr>
        <p:txBody>
          <a:bodyPr wrap="square" rtlCol="0">
            <a:spAutoFit/>
          </a:bodyPr>
          <a:p>
            <a:r>
              <a:rPr lang="zh-CN" altLang="en-US" sz="4800" b="1" dirty="0">
                <a:latin typeface="楷体" panose="02010609060101010101" charset="-122"/>
                <a:ea typeface="楷体" panose="02010609060101010101" charset="-122"/>
                <a:sym typeface="+mn-ea"/>
              </a:rPr>
              <a:t>古语有云：“耕当问奴，织当问婢。”不可改也。</a:t>
            </a:r>
            <a:endParaRPr lang="zh-CN" altLang="en-US" sz="4800" b="1" dirty="0">
              <a:latin typeface="楷体" panose="02010609060101010101" charset="-122"/>
              <a:ea typeface="楷体" panose="02010609060101010101" charset="-122"/>
            </a:endParaRPr>
          </a:p>
        </p:txBody>
      </p:sp>
      <p:cxnSp>
        <p:nvCxnSpPr>
          <p:cNvPr id="7" name="直接连接符 6"/>
          <p:cNvCxnSpPr/>
          <p:nvPr/>
        </p:nvCxnSpPr>
        <p:spPr>
          <a:xfrm flipV="1">
            <a:off x="4354195" y="1876425"/>
            <a:ext cx="5763260" cy="6350"/>
          </a:xfrm>
          <a:prstGeom prst="line">
            <a:avLst/>
          </a:prstGeom>
          <a:ln w="76200">
            <a:solidFill>
              <a:srgbClr val="FF3E4B"/>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0.xml><?xml version="1.0" encoding="utf-8"?>
<p:tagLst xmlns:p="http://schemas.openxmlformats.org/presentationml/2006/main">
  <p:tag name="KSO_WM_UNIT_PLACING_PICTURE_USER_VIEWPORT" val="{&quot;height&quot;:7082,&quot;width&quot;:11538}"/>
</p:tagLst>
</file>

<file path=ppt/tags/tag11.xml><?xml version="1.0" encoding="utf-8"?>
<p:tagLst xmlns:p="http://schemas.openxmlformats.org/presentationml/2006/main">
  <p:tag name="KSO_WM_UNIT_PLACING_PICTURE_USER_VIEWPORT" val="{&quot;height&quot;:7082,&quot;width&quot;:1153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PLACING_PICTURE_USER_VIEWPORT" val="{&quot;height&quot;:3330,&quot;width&quot;:8040}"/>
</p:tagLst>
</file>

<file path=ppt/tags/tag8.xml><?xml version="1.0" encoding="utf-8"?>
<p:tagLst xmlns:p="http://schemas.openxmlformats.org/presentationml/2006/main">
  <p:tag name="KSO_WM_UNIT_PLACING_PICTURE_USER_VIEWPORT" val="{&quot;height&quot;:7082,&quot;width&quot;:11538}"/>
</p:tagLst>
</file>

<file path=ppt/tags/tag9.xml><?xml version="1.0" encoding="utf-8"?>
<p:tagLst xmlns:p="http://schemas.openxmlformats.org/presentationml/2006/main">
  <p:tag name="KSO_WM_UNIT_PLACING_PICTURE_USER_VIEWPORT" val="{&quot;height&quot;:7082,&quot;width&quot;:11538}"/>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1441</Words>
  <Application>WPS 演示</Application>
  <PresentationFormat>宽屏</PresentationFormat>
  <Paragraphs>141</Paragraphs>
  <Slides>22</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微软雅黑</vt:lpstr>
      <vt:lpstr>Wingdings</vt:lpstr>
      <vt:lpstr>楷体</vt:lpstr>
      <vt:lpstr>黑体</vt:lpstr>
      <vt:lpstr>华文楷体</vt:lpstr>
      <vt:lpstr>Arial Unicode MS</vt:lpstr>
      <vt:lpstr>Calibri</vt:lpstr>
      <vt:lpstr>华文隶书</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189</cp:revision>
  <dcterms:created xsi:type="dcterms:W3CDTF">2019-06-19T02:08:00Z</dcterms:created>
  <dcterms:modified xsi:type="dcterms:W3CDTF">2020-12-07T14:01:28Z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