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89" r:id="rId3"/>
    <p:sldId id="287" r:id="rId4"/>
    <p:sldId id="288" r:id="rId6"/>
    <p:sldId id="290" r:id="rId7"/>
    <p:sldId id="291" r:id="rId8"/>
    <p:sldId id="301" r:id="rId9"/>
    <p:sldId id="292" r:id="rId10"/>
    <p:sldId id="302" r:id="rId11"/>
    <p:sldId id="293" r:id="rId12"/>
    <p:sldId id="304" r:id="rId13"/>
    <p:sldId id="308" r:id="rId14"/>
    <p:sldId id="309" r:id="rId15"/>
    <p:sldId id="310" r:id="rId16"/>
    <p:sldId id="305" r:id="rId17"/>
    <p:sldId id="306" r:id="rId18"/>
    <p:sldId id="307" r:id="rId19"/>
    <p:sldId id="294" r:id="rId20"/>
    <p:sldId id="317" r:id="rId21"/>
    <p:sldId id="329" r:id="rId22"/>
    <p:sldId id="318" r:id="rId23"/>
    <p:sldId id="311" r:id="rId24"/>
    <p:sldId id="313" r:id="rId25"/>
    <p:sldId id="314" r:id="rId26"/>
    <p:sldId id="315" r:id="rId27"/>
    <p:sldId id="316" r:id="rId28"/>
    <p:sldId id="295" r:id="rId29"/>
    <p:sldId id="319" r:id="rId30"/>
    <p:sldId id="320" r:id="rId31"/>
    <p:sldId id="321" r:id="rId32"/>
    <p:sldId id="322" r:id="rId33"/>
    <p:sldId id="326" r:id="rId34"/>
    <p:sldId id="327" r:id="rId35"/>
    <p:sldId id="328" r:id="rId36"/>
    <p:sldId id="296" r:id="rId37"/>
    <p:sldId id="297" r:id="rId38"/>
    <p:sldId id="298" r:id="rId39"/>
    <p:sldId id="299" r:id="rId40"/>
    <p:sldId id="257" r:id="rId41"/>
    <p:sldId id="258" r:id="rId42"/>
    <p:sldId id="263" r:id="rId43"/>
    <p:sldId id="267" r:id="rId44"/>
    <p:sldId id="260" r:id="rId45"/>
    <p:sldId id="264" r:id="rId46"/>
    <p:sldId id="268" r:id="rId47"/>
    <p:sldId id="261" r:id="rId48"/>
    <p:sldId id="269" r:id="rId49"/>
    <p:sldId id="265" r:id="rId50"/>
    <p:sldId id="262" r:id="rId51"/>
    <p:sldId id="266" r:id="rId52"/>
    <p:sldId id="270" r:id="rId53"/>
    <p:sldId id="271" r:id="rId54"/>
    <p:sldId id="272" r:id="rId55"/>
  </p:sldIdLst>
  <p:sldSz cx="9144000" cy="6858000" type="screen4x3"/>
  <p:notesSz cx="6858000" cy="9144000"/>
  <p:embeddedFontLst>
    <p:embeddedFont>
      <p:font typeface="楷体" panose="02010609060101010101" pitchFamily="49" charset="-122"/>
      <p:regular r:id="rId59"/>
    </p:embeddedFont>
    <p:embeddedFont>
      <p:font typeface="站酷快乐体2016修订版" panose="02010600030101010101" charset="0"/>
      <p:regular r:id="rId60"/>
    </p:embeddedFont>
    <p:embeddedFont>
      <p:font typeface="等线 Light" panose="02010600030101010101" charset="0"/>
      <p:regular r:id="rId61"/>
    </p:embeddedFont>
    <p:embeddedFont>
      <p:font typeface="等线" panose="02010600030101010101" charset="0"/>
      <p:regular r:id="rId62"/>
    </p:embeddedFont>
    <p:embeddedFont>
      <p:font typeface="Calibri" panose="020F0502020204030204" charset="0"/>
      <p:regular r:id="rId63"/>
      <p:bold r:id="rId64"/>
      <p:italic r:id="rId65"/>
      <p:boldItalic r:id="rId6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6" Type="http://schemas.openxmlformats.org/officeDocument/2006/relationships/font" Target="fonts/font8.fntdata"/><Relationship Id="rId65" Type="http://schemas.openxmlformats.org/officeDocument/2006/relationships/font" Target="fonts/font7.fntdata"/><Relationship Id="rId64" Type="http://schemas.openxmlformats.org/officeDocument/2006/relationships/font" Target="fonts/font6.fntdata"/><Relationship Id="rId63" Type="http://schemas.openxmlformats.org/officeDocument/2006/relationships/font" Target="fonts/font5.fntdata"/><Relationship Id="rId62" Type="http://schemas.openxmlformats.org/officeDocument/2006/relationships/font" Target="fonts/font4.fntdata"/><Relationship Id="rId61" Type="http://schemas.openxmlformats.org/officeDocument/2006/relationships/font" Target="fonts/font3.fntdata"/><Relationship Id="rId60" Type="http://schemas.openxmlformats.org/officeDocument/2006/relationships/font" Target="fonts/font2.fntdata"/><Relationship Id="rId6" Type="http://schemas.openxmlformats.org/officeDocument/2006/relationships/slide" Target="slides/slide3.xml"/><Relationship Id="rId59" Type="http://schemas.openxmlformats.org/officeDocument/2006/relationships/font" Target="fonts/font1.fntdata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食物, 水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 b="16436"/>
          <a:stretch>
            <a:fillRect/>
          </a:stretch>
        </p:blipFill>
        <p:spPr>
          <a:xfrm>
            <a:off x="4907281" y="5301542"/>
            <a:ext cx="4236720" cy="1556458"/>
          </a:xfrm>
          <a:prstGeom prst="rect">
            <a:avLst/>
          </a:prstGeom>
        </p:spPr>
      </p:pic>
      <p:pic>
        <p:nvPicPr>
          <p:cNvPr id="5" name="图片 4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9" b="3872"/>
          <a:stretch>
            <a:fillRect/>
          </a:stretch>
        </p:blipFill>
        <p:spPr>
          <a:xfrm>
            <a:off x="0" y="4833244"/>
            <a:ext cx="5367131" cy="2024757"/>
          </a:xfrm>
          <a:prstGeom prst="rect">
            <a:avLst/>
          </a:prstGeom>
        </p:spPr>
      </p:pic>
      <p:pic>
        <p:nvPicPr>
          <p:cNvPr id="7" name="图片 6" descr="图片包含 游戏机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36" y="544425"/>
            <a:ext cx="833322" cy="568004"/>
          </a:xfrm>
          <a:prstGeom prst="rect">
            <a:avLst/>
          </a:prstGeom>
        </p:spPr>
      </p:pic>
      <p:pic>
        <p:nvPicPr>
          <p:cNvPr id="9" name="图片 8" descr="图片包含 游戏机, 食物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06" y="565380"/>
            <a:ext cx="1412948" cy="824220"/>
          </a:xfrm>
          <a:prstGeom prst="rect">
            <a:avLst/>
          </a:prstGeom>
        </p:spPr>
      </p:pic>
      <p:pic>
        <p:nvPicPr>
          <p:cNvPr id="11" name="图片 10" descr="图片包含 游戏机, 食物&#10;&#10;描述已自动生成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94" y="349174"/>
            <a:ext cx="1592727" cy="9585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25" y="2808488"/>
            <a:ext cx="1844553" cy="3196730"/>
          </a:xfrm>
          <a:prstGeom prst="rect">
            <a:avLst/>
          </a:prstGeom>
        </p:spPr>
      </p:pic>
      <p:pic>
        <p:nvPicPr>
          <p:cNvPr id="15" name="图片 14" descr="图片包含 桌子, 熊, 小, 泰迪熊&#10;&#10;描述已自动生成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72" y="2846776"/>
            <a:ext cx="1844553" cy="3196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417401" y="1504174"/>
            <a:ext cx="3543389" cy="5174235"/>
            <a:chOff x="556535" y="1504174"/>
            <a:chExt cx="4724518" cy="5174235"/>
          </a:xfrm>
        </p:grpSpPr>
        <p:pic>
          <p:nvPicPr>
            <p:cNvPr id="12" name="图片 11" descr="图片包含 游戏机, 食物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24" y="5502587"/>
              <a:ext cx="4020152" cy="1175822"/>
            </a:xfrm>
            <a:prstGeom prst="rect">
              <a:avLst/>
            </a:prstGeom>
          </p:spPr>
        </p:pic>
        <p:pic>
          <p:nvPicPr>
            <p:cNvPr id="14" name="图片 13" descr="图片包含 游戏机, 食物, 桌子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35" y="1504174"/>
              <a:ext cx="4724518" cy="467309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食物, 水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 b="16436"/>
          <a:stretch>
            <a:fillRect/>
          </a:stretch>
        </p:blipFill>
        <p:spPr>
          <a:xfrm>
            <a:off x="4907280" y="6090920"/>
            <a:ext cx="4236720" cy="767080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5" y="195175"/>
            <a:ext cx="833322" cy="568004"/>
          </a:xfrm>
          <a:prstGeom prst="rect">
            <a:avLst/>
          </a:prstGeom>
        </p:spPr>
      </p:pic>
      <p:pic>
        <p:nvPicPr>
          <p:cNvPr id="6" name="图片 5" descr="图片包含 游戏机, 食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26" y="287885"/>
            <a:ext cx="1412948" cy="824220"/>
          </a:xfrm>
          <a:prstGeom prst="rect">
            <a:avLst/>
          </a:prstGeom>
        </p:spPr>
      </p:pic>
      <p:pic>
        <p:nvPicPr>
          <p:cNvPr id="8" name="图片 7" descr="图片包含 游戏机, 食物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95" y="0"/>
            <a:ext cx="2541905" cy="958215"/>
          </a:xfrm>
          <a:prstGeom prst="rect">
            <a:avLst/>
          </a:prstGeom>
        </p:spPr>
      </p:pic>
      <p:pic>
        <p:nvPicPr>
          <p:cNvPr id="3" name="图片 2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9" b="3872"/>
          <a:stretch>
            <a:fillRect/>
          </a:stretch>
        </p:blipFill>
        <p:spPr>
          <a:xfrm>
            <a:off x="-102870" y="5587365"/>
            <a:ext cx="5367020" cy="1201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94" y="0"/>
            <a:ext cx="1686005" cy="1025641"/>
          </a:xfrm>
          <a:prstGeom prst="rect">
            <a:avLst/>
          </a:prstGeom>
        </p:spPr>
      </p:pic>
      <p:pic>
        <p:nvPicPr>
          <p:cNvPr id="5" name="图片 4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4" b="31469"/>
          <a:stretch>
            <a:fillRect/>
          </a:stretch>
        </p:blipFill>
        <p:spPr>
          <a:xfrm>
            <a:off x="6840638" y="6188936"/>
            <a:ext cx="2303362" cy="669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956D5-BC0D-4F12-AE90-A477A9F9B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4AF08-1ABB-4A54-B4D9-79A32B46FB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jpeg"/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jpeg"/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jpeg"/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jpeg"/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jpeg"/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1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5" name="组合 10"/>
          <p:cNvGrpSpPr/>
          <p:nvPr/>
        </p:nvGrpSpPr>
        <p:grpSpPr>
          <a:xfrm>
            <a:off x="-28575" y="0"/>
            <a:ext cx="9172575" cy="6858000"/>
            <a:chOff x="-28575" y="0"/>
            <a:chExt cx="9172575" cy="6858000"/>
          </a:xfrm>
        </p:grpSpPr>
        <p:pic>
          <p:nvPicPr>
            <p:cNvPr id="21506" name="Picture 2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8575" y="0"/>
              <a:ext cx="9172575" cy="685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7" name="图片 12" descr="6400131_164056595000_2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250" r="60185" b="33200"/>
            <a:stretch>
              <a:fillRect/>
            </a:stretch>
          </p:blipFill>
          <p:spPr>
            <a:xfrm>
              <a:off x="7308304" y="6286958"/>
              <a:ext cx="792088" cy="5710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8" name="图片 13" descr="6400131_164056595000_2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250" r="60185" b="33200"/>
            <a:stretch>
              <a:fillRect/>
            </a:stretch>
          </p:blipFill>
          <p:spPr>
            <a:xfrm>
              <a:off x="971600" y="6286959"/>
              <a:ext cx="792088" cy="5710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9" name="图片 14" descr="200842992417999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80112" y="6237312"/>
              <a:ext cx="480467" cy="3783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0" name="图片 15" descr="200842992417999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07904" y="5949280"/>
              <a:ext cx="365779" cy="2880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1" name="图片 16" descr="200842992417999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3848" y="6381328"/>
              <a:ext cx="297578" cy="23432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4" name="Text Box 4"/>
          <p:cNvSpPr txBox="1"/>
          <p:nvPr/>
        </p:nvSpPr>
        <p:spPr>
          <a:xfrm>
            <a:off x="34925" y="939800"/>
            <a:ext cx="5221288" cy="3784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小熊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住在一座山上。松鼠住在山顶，小熊住在山脚。山上的小溪往下流，正好从小熊的家门口流过。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2"/>
          <p:cNvGrpSpPr/>
          <p:nvPr/>
        </p:nvGrpSpPr>
        <p:grpSpPr>
          <a:xfrm>
            <a:off x="250825" y="4868863"/>
            <a:ext cx="2881313" cy="1833562"/>
            <a:chOff x="251520" y="4869160"/>
            <a:chExt cx="2880320" cy="1833878"/>
          </a:xfrm>
        </p:grpSpPr>
        <p:sp>
          <p:nvSpPr>
            <p:cNvPr id="21514" name="Rectangle 9"/>
            <p:cNvSpPr/>
            <p:nvPr/>
          </p:nvSpPr>
          <p:spPr>
            <a:xfrm>
              <a:off x="251520" y="5463629"/>
              <a:ext cx="1203325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4000" b="1" dirty="0">
                  <a:solidFill>
                    <a:srgbClr val="0000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山脚</a:t>
              </a:r>
              <a:endParaRPr lang="en-US" altLang="zh-CN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1515" name="图片 19" descr="55b1OOOPIC7c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9592" y="4869160"/>
              <a:ext cx="2232248" cy="183387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21"/>
          <p:cNvGrpSpPr/>
          <p:nvPr/>
        </p:nvGrpSpPr>
        <p:grpSpPr>
          <a:xfrm>
            <a:off x="6443663" y="998538"/>
            <a:ext cx="1492250" cy="1773237"/>
            <a:chOff x="6444208" y="999133"/>
            <a:chExt cx="1491357" cy="1773376"/>
          </a:xfrm>
        </p:grpSpPr>
        <p:sp>
          <p:nvSpPr>
            <p:cNvPr id="21517" name="Rectangle 8"/>
            <p:cNvSpPr/>
            <p:nvPr/>
          </p:nvSpPr>
          <p:spPr>
            <a:xfrm>
              <a:off x="6732240" y="999133"/>
              <a:ext cx="1203325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4000" b="1" dirty="0">
                  <a:solidFill>
                    <a:srgbClr val="0000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山顶</a:t>
              </a:r>
              <a:endPara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1518" name="图片 20" descr="10-140424144425250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44208" y="1585374"/>
              <a:ext cx="1368152" cy="11871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4035" y="2599055"/>
            <a:ext cx="84505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小熊和松鼠为什么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乐坏了</a:t>
            </a:r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文本框 1"/>
          <p:cNvSpPr txBox="1"/>
          <p:nvPr/>
        </p:nvSpPr>
        <p:spPr>
          <a:xfrm>
            <a:off x="350838" y="582613"/>
            <a:ext cx="8021637" cy="6092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松鼠折了一只纸船，放在小溪里。纸船漂哇漂，漂到了小熊家门口。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小熊拿起纸船一看，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乐坏了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。纸船里放着一个小松果，松果上挂着一张纸条，上面写着：“祝你快乐！”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77" y="59053"/>
            <a:ext cx="9075420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      </a:t>
            </a:r>
            <a:r>
              <a:rPr lang="zh-CN" altLang="en-US" sz="3600" b="1" noProof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小熊也想折一只纸船送给松鼠，可是纸船不能漂到山上去。怎么办呢？他想了想，就扎了一只风筝。风筝乘着风，飘哇飘，飘到了松鼠家门口。</a:t>
            </a:r>
            <a:endParaRPr lang="zh-CN" altLang="en-US" sz="3600" b="1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noProof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松鼠一把抓住风筝的线一看，</a:t>
            </a:r>
            <a:r>
              <a:rPr lang="zh-CN" altLang="en-US" sz="3600" b="1" noProof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也乐坏了</a:t>
            </a:r>
            <a:r>
              <a:rPr lang="zh-CN" altLang="en-US" sz="3600" b="1" noProof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。风筝上挂着一个草莓，风筝的翅膀上写着：“祝你幸福！”</a:t>
            </a:r>
            <a:endParaRPr lang="zh-CN" altLang="en-US" sz="3600" b="1" noProof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3600" b="1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endParaRPr lang="zh-CN" altLang="zh-CN" sz="3600" b="1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880"/>
          </a:xfrm>
        </p:spPr>
        <p:txBody>
          <a:bodyPr vert="horz" wrap="square" lIns="91440" tIns="45720" rIns="91440" bIns="45720" anchor="ctr"/>
          <a:p>
            <a:pPr algn="l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读书要求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54" name="内容占位符 2"/>
          <p:cNvSpPr>
            <a:spLocks noGrp="1"/>
          </p:cNvSpPr>
          <p:nvPr>
            <p:ph idx="4294967295"/>
          </p:nvPr>
        </p:nvSpPr>
        <p:spPr>
          <a:xfrm>
            <a:off x="0" y="1442720"/>
            <a:ext cx="8362950" cy="3971925"/>
          </a:xfrm>
        </p:spPr>
        <p:txBody>
          <a:bodyPr vert="horz" wrap="square" lIns="91440" tIns="45720" rIns="91440" bIns="45720" anchor="t"/>
          <a:p>
            <a:pPr>
              <a:lnSpc>
                <a:spcPct val="110000"/>
              </a:lnSpc>
              <a:buNone/>
            </a:pPr>
            <a:r>
              <a:rPr lang="en-US" altLang="zh-CN" sz="4400" dirty="0"/>
              <a:t> 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纸船是怎样的？风筝上又有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什么呢？请同学们默读课文的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2-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小节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，找到句子，用直尺划出来。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17" descr="10-140424144425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88" y="0"/>
            <a:ext cx="1368425" cy="11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8CFF29"/>
              </a:clrFrom>
              <a:clrTo>
                <a:srgbClr val="8CFF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692150"/>
            <a:ext cx="9906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Rectangle 4"/>
          <p:cNvSpPr/>
          <p:nvPr/>
        </p:nvSpPr>
        <p:spPr>
          <a:xfrm>
            <a:off x="466725" y="1276350"/>
            <a:ext cx="84978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纸船里放着一个小松果，松果上挂着一张纸条，上面写着：“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580" name="文本框 1"/>
          <p:cNvSpPr txBox="1"/>
          <p:nvPr/>
        </p:nvSpPr>
        <p:spPr>
          <a:xfrm>
            <a:off x="468313" y="3244850"/>
            <a:ext cx="8496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风筝上挂着一个草莓，风筝的翅膀上写着：“祝你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幸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福！”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581" name="图片 19" descr="55b1OOOPIC7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0" y="4632325"/>
            <a:ext cx="2233613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5" descr="20100526_75af0aed8e7d75e6baffIsuLgBb4hfq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5" t="15343" r="6071" b="27946"/>
          <a:stretch>
            <a:fillRect/>
          </a:stretch>
        </p:blipFill>
        <p:spPr>
          <a:xfrm>
            <a:off x="6208713" y="4211638"/>
            <a:ext cx="2463800" cy="2254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17" descr="10-140424144425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88" y="0"/>
            <a:ext cx="1368425" cy="11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8CFF29"/>
              </a:clrFrom>
              <a:clrTo>
                <a:srgbClr val="8CFF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692150"/>
            <a:ext cx="9906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Rectangle 4"/>
          <p:cNvSpPr/>
          <p:nvPr/>
        </p:nvSpPr>
        <p:spPr>
          <a:xfrm>
            <a:off x="466725" y="1276350"/>
            <a:ext cx="84978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纸船里放着一个小松果，松果上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挂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着一张纸条，上面写着：“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4" name="文本框 1"/>
          <p:cNvSpPr txBox="1"/>
          <p:nvPr/>
        </p:nvSpPr>
        <p:spPr>
          <a:xfrm>
            <a:off x="468313" y="3244850"/>
            <a:ext cx="8496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风筝上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挂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着一个草莓，风筝的翅膀上写着：“祝你幸福！”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25605" name="图片 19" descr="55b1OOOPIC7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0" y="4632325"/>
            <a:ext cx="2233613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5" descr="20100526_75af0aed8e7d75e6baffIsuLgBb4hfq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5" t="15343" r="6071" b="27946"/>
          <a:stretch>
            <a:fillRect/>
          </a:stretch>
        </p:blipFill>
        <p:spPr>
          <a:xfrm>
            <a:off x="6208713" y="4211638"/>
            <a:ext cx="2463800" cy="2254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2"/>
          <p:cNvSpPr txBox="1"/>
          <p:nvPr/>
        </p:nvSpPr>
        <p:spPr>
          <a:xfrm>
            <a:off x="1798638" y="1697038"/>
            <a:ext cx="5294312" cy="13223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8000" b="1">
                <a:latin typeface="楷体" panose="02010609060101010101" pitchFamily="49" charset="-122"/>
                <a:ea typeface="楷体" panose="02010609060101010101" pitchFamily="49" charset="-122"/>
              </a:rPr>
              <a:t>折  </a:t>
            </a:r>
            <a:r>
              <a:rPr lang="zh-CN" altLang="en-US" sz="8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抓</a:t>
            </a:r>
            <a:r>
              <a:rPr lang="zh-CN" altLang="en-US" sz="8000" b="1">
                <a:latin typeface="楷体" panose="02010609060101010101" pitchFamily="49" charset="-122"/>
                <a:ea typeface="楷体" panose="02010609060101010101" pitchFamily="49" charset="-122"/>
              </a:rPr>
              <a:t>  扎</a:t>
            </a:r>
            <a:endParaRPr lang="zh-CN" altLang="en-US" sz="8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125" y="1846580"/>
            <a:ext cx="2190750" cy="2190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16347" r="1261" b="28331"/>
          <a:stretch>
            <a:fillRect/>
          </a:stretch>
        </p:blipFill>
        <p:spPr>
          <a:xfrm>
            <a:off x="5062220" y="1840865"/>
            <a:ext cx="2685415" cy="2254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2"/>
          <p:cNvSpPr txBox="1"/>
          <p:nvPr/>
        </p:nvSpPr>
        <p:spPr>
          <a:xfrm>
            <a:off x="1798638" y="1697038"/>
            <a:ext cx="5294312" cy="13223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8000" b="1">
                <a:latin typeface="楷体" panose="02010609060101010101" pitchFamily="49" charset="-122"/>
                <a:ea typeface="楷体" panose="02010609060101010101" pitchFamily="49" charset="-122"/>
              </a:rPr>
              <a:t>折  </a:t>
            </a:r>
            <a:r>
              <a:rPr lang="zh-CN" altLang="en-US" sz="8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抓</a:t>
            </a:r>
            <a:r>
              <a:rPr lang="zh-CN" altLang="en-US" sz="8000" b="1">
                <a:latin typeface="楷体" panose="02010609060101010101" pitchFamily="49" charset="-122"/>
                <a:ea typeface="楷体" panose="02010609060101010101" pitchFamily="49" charset="-122"/>
              </a:rPr>
              <a:t>  扎</a:t>
            </a:r>
            <a:endParaRPr lang="zh-CN" altLang="en-US" sz="8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547370" y="1948180"/>
            <a:ext cx="1243965" cy="17633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2223135" y="1428115"/>
            <a:ext cx="5059045" cy="2889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62960" y="2045335"/>
            <a:ext cx="26314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 b="1">
                <a:latin typeface="楷体" panose="02010609060101010101" pitchFamily="49" charset="-122"/>
                <a:ea typeface="楷体" panose="02010609060101010101" pitchFamily="49" charset="-122"/>
              </a:rPr>
              <a:t>小熊</a:t>
            </a:r>
            <a:endParaRPr lang="zh-CN" altLang="en-US" sz="9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17" descr="10-140424144425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88" y="0"/>
            <a:ext cx="1368425" cy="11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8CFF29"/>
              </a:clrFrom>
              <a:clrTo>
                <a:srgbClr val="8CFF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692150"/>
            <a:ext cx="9906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Rectangle 4"/>
          <p:cNvSpPr/>
          <p:nvPr/>
        </p:nvSpPr>
        <p:spPr>
          <a:xfrm>
            <a:off x="466725" y="1276350"/>
            <a:ext cx="84978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纸船里放着一个小松果，松果上挂着一张纸条，上面写着：“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580" name="文本框 1"/>
          <p:cNvSpPr txBox="1"/>
          <p:nvPr/>
        </p:nvSpPr>
        <p:spPr>
          <a:xfrm>
            <a:off x="468313" y="3244850"/>
            <a:ext cx="8496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风筝上挂着一个草莓，风筝的翅膀上写着：“祝你幸福！”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581" name="图片 19" descr="55b1OOOPIC7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0" y="4632325"/>
            <a:ext cx="2233613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5" descr="20100526_75af0aed8e7d75e6baffIsuLgBb4hfq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5" t="15343" r="6071" b="27946"/>
          <a:stretch>
            <a:fillRect/>
          </a:stretch>
        </p:blipFill>
        <p:spPr>
          <a:xfrm>
            <a:off x="6208713" y="4211638"/>
            <a:ext cx="2463800" cy="2254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17" descr="10-140424144425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88" y="0"/>
            <a:ext cx="1368425" cy="11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8CFF29"/>
              </a:clrFrom>
              <a:clrTo>
                <a:srgbClr val="8CFF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692150"/>
            <a:ext cx="9906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Rectangle 4"/>
          <p:cNvSpPr/>
          <p:nvPr/>
        </p:nvSpPr>
        <p:spPr>
          <a:xfrm>
            <a:off x="466725" y="1276350"/>
            <a:ext cx="84978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纸船里放着一个小松果，松果上挂着一张纸条，上面写着：“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6" name="文本框 1"/>
          <p:cNvSpPr txBox="1"/>
          <p:nvPr/>
        </p:nvSpPr>
        <p:spPr>
          <a:xfrm>
            <a:off x="468313" y="3244850"/>
            <a:ext cx="8496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风筝上挂着一个草莓，风筝的翅膀上写着：“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你幸福！”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33797" name="图片 19" descr="55b1OOOPIC7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0" y="4632325"/>
            <a:ext cx="2233613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5" descr="20100526_75af0aed8e7d75e6baffIsuLgBb4hfq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5" t="15343" r="6071" b="27946"/>
          <a:stretch>
            <a:fillRect/>
          </a:stretch>
        </p:blipFill>
        <p:spPr>
          <a:xfrm>
            <a:off x="6208713" y="4211638"/>
            <a:ext cx="2463800" cy="2254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图片 17" descr="10-140424144425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88" y="0"/>
            <a:ext cx="1368425" cy="11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8CFF29"/>
              </a:clrFrom>
              <a:clrTo>
                <a:srgbClr val="8CFF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692150"/>
            <a:ext cx="9906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Rectangle 4"/>
          <p:cNvSpPr/>
          <p:nvPr/>
        </p:nvSpPr>
        <p:spPr>
          <a:xfrm>
            <a:off x="466725" y="1276350"/>
            <a:ext cx="84978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纸船里放着一个小松果，松果上挂着一张纸条，上面写着：“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844" name="文本框 1"/>
          <p:cNvSpPr txBox="1"/>
          <p:nvPr/>
        </p:nvSpPr>
        <p:spPr>
          <a:xfrm>
            <a:off x="468313" y="3244850"/>
            <a:ext cx="8496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风筝上挂着一个草莓，风筝的翅膀上写着：“祝你幸福！”</a:t>
            </a:r>
            <a:endParaRPr lang="zh-CN" altLang="en-US" sz="3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35845" name="图片 19" descr="55b1OOOPIC7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0" y="4632325"/>
            <a:ext cx="2233613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图片 5" descr="20100526_75af0aed8e7d75e6baffIsuLgBb4hfq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5" t="15343" r="6071" b="27946"/>
          <a:stretch>
            <a:fillRect/>
          </a:stretch>
        </p:blipFill>
        <p:spPr>
          <a:xfrm>
            <a:off x="6208713" y="4211638"/>
            <a:ext cx="2463800" cy="2254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文本框 1"/>
          <p:cNvSpPr txBox="1"/>
          <p:nvPr/>
        </p:nvSpPr>
        <p:spPr>
          <a:xfrm>
            <a:off x="454025" y="1801813"/>
            <a:ext cx="7069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漂哇漂，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漂到了小熊家门口。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4025" y="2565400"/>
            <a:ext cx="706945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飘哇飘，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飘到了松鼠家门口。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文本框 1"/>
          <p:cNvSpPr txBox="1"/>
          <p:nvPr/>
        </p:nvSpPr>
        <p:spPr>
          <a:xfrm>
            <a:off x="454025" y="1801813"/>
            <a:ext cx="7069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漂哇漂，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漂到了小熊家门口。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890" name="文本框 1"/>
          <p:cNvSpPr txBox="1"/>
          <p:nvPr/>
        </p:nvSpPr>
        <p:spPr>
          <a:xfrm>
            <a:off x="454025" y="3194050"/>
            <a:ext cx="523303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纸船漂到了小熊家门口。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文本框 1"/>
          <p:cNvSpPr txBox="1"/>
          <p:nvPr/>
        </p:nvSpPr>
        <p:spPr>
          <a:xfrm>
            <a:off x="454025" y="1801813"/>
            <a:ext cx="7069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漂哇漂，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漂到了小熊家门口。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4025" y="2565400"/>
            <a:ext cx="706945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风筝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飘哇飘，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飘到了松鼠家门口。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1865" y="2068195"/>
            <a:ext cx="7528560" cy="175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小熊收到了松鼠的纸船，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乐坏了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松鼠收到了小熊的风筝，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也乐坏了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1985" name="组合 10"/>
          <p:cNvGrpSpPr/>
          <p:nvPr/>
        </p:nvGrpSpPr>
        <p:grpSpPr>
          <a:xfrm>
            <a:off x="-28575" y="0"/>
            <a:ext cx="9172575" cy="6858000"/>
            <a:chOff x="-28575" y="0"/>
            <a:chExt cx="9172575" cy="6858000"/>
          </a:xfrm>
        </p:grpSpPr>
        <p:pic>
          <p:nvPicPr>
            <p:cNvPr id="41986" name="Picture 2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8575" y="0"/>
              <a:ext cx="9172575" cy="685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87" name="图片 12" descr="6400131_164056595000_2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250" r="60185" b="33200"/>
            <a:stretch>
              <a:fillRect/>
            </a:stretch>
          </p:blipFill>
          <p:spPr>
            <a:xfrm>
              <a:off x="7308304" y="6286958"/>
              <a:ext cx="792088" cy="5710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88" name="图片 13" descr="6400131_164056595000_2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250" r="60185" b="33200"/>
            <a:stretch>
              <a:fillRect/>
            </a:stretch>
          </p:blipFill>
          <p:spPr>
            <a:xfrm>
              <a:off x="971600" y="6286959"/>
              <a:ext cx="792088" cy="5710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89" name="图片 14" descr="200842992417999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80112" y="6237312"/>
              <a:ext cx="480467" cy="3783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0" name="图片 15" descr="200842992417999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07904" y="5949280"/>
              <a:ext cx="365779" cy="2880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1" name="图片 16" descr="200842992417999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3848" y="6381328"/>
              <a:ext cx="297578" cy="23432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4" name="Text Box 4"/>
          <p:cNvSpPr txBox="1"/>
          <p:nvPr/>
        </p:nvSpPr>
        <p:spPr>
          <a:xfrm>
            <a:off x="34925" y="939800"/>
            <a:ext cx="5221288" cy="3784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松鼠和小熊住在一座山上。松鼠住在山顶，小熊住在山脚。山上的小溪往下流，正好从小熊的家门口流过。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2"/>
          <p:cNvGrpSpPr/>
          <p:nvPr/>
        </p:nvGrpSpPr>
        <p:grpSpPr>
          <a:xfrm>
            <a:off x="250825" y="4868863"/>
            <a:ext cx="2881313" cy="1833562"/>
            <a:chOff x="251520" y="4869160"/>
            <a:chExt cx="2880320" cy="1833878"/>
          </a:xfrm>
        </p:grpSpPr>
        <p:sp>
          <p:nvSpPr>
            <p:cNvPr id="41994" name="Rectangle 9"/>
            <p:cNvSpPr/>
            <p:nvPr/>
          </p:nvSpPr>
          <p:spPr>
            <a:xfrm>
              <a:off x="251520" y="5463629"/>
              <a:ext cx="1203325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4000" b="1" dirty="0">
                  <a:solidFill>
                    <a:srgbClr val="0000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山脚</a:t>
              </a:r>
              <a:endParaRPr lang="en-US" altLang="zh-CN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41995" name="图片 19" descr="55b1OOOPIC7c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9592" y="4869160"/>
              <a:ext cx="2232248" cy="183387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21"/>
          <p:cNvGrpSpPr/>
          <p:nvPr/>
        </p:nvGrpSpPr>
        <p:grpSpPr>
          <a:xfrm>
            <a:off x="6443663" y="998538"/>
            <a:ext cx="1492250" cy="1773237"/>
            <a:chOff x="6444208" y="999133"/>
            <a:chExt cx="1491357" cy="1773376"/>
          </a:xfrm>
        </p:grpSpPr>
        <p:sp>
          <p:nvSpPr>
            <p:cNvPr id="41997" name="Rectangle 8"/>
            <p:cNvSpPr/>
            <p:nvPr/>
          </p:nvSpPr>
          <p:spPr>
            <a:xfrm>
              <a:off x="6732240" y="999133"/>
              <a:ext cx="1203325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4000" b="1" dirty="0">
                  <a:solidFill>
                    <a:srgbClr val="0000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山顶</a:t>
              </a:r>
              <a:endPara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41998" name="图片 20" descr="10-140424144425250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44208" y="1585374"/>
              <a:ext cx="1368152" cy="11871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文本框 1"/>
          <p:cNvSpPr txBox="1"/>
          <p:nvPr/>
        </p:nvSpPr>
        <p:spPr>
          <a:xfrm>
            <a:off x="350838" y="582613"/>
            <a:ext cx="8021637" cy="6092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松鼠折了一只纸船，放在小溪里。纸船漂哇漂，漂到了小熊家门口。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小熊拿起纸船一看，乐坏了。纸船里放着一个小松果，松果上挂着一张纸条，上面写着：“祝你快乐！”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77" y="59053"/>
            <a:ext cx="9075420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      </a:t>
            </a:r>
            <a:r>
              <a:rPr lang="zh-CN" altLang="en-US" sz="3600" b="1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小熊也想折一只纸船送给松鼠，可是纸船不能漂到山上去。怎么办呢？他想了想，就扎了一只风筝。风筝乘着风，飘哇飘，飘到了松鼠家门口。</a:t>
            </a:r>
            <a:endParaRPr lang="zh-CN" altLang="en-US" sz="3600" b="1" noProof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noProof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</a:t>
            </a:r>
            <a:r>
              <a:rPr lang="zh-CN" altLang="en-US" sz="3600" b="1" noProof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松鼠一把抓住风筝的线一看，也乐坏了。风筝上挂着一个草莓，风筝的翅膀上写着：“祝你幸福！”</a:t>
            </a:r>
            <a:endParaRPr lang="zh-CN" altLang="en-US" sz="3600" b="1" noProof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3600" b="1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</a:t>
            </a:r>
            <a:endParaRPr lang="zh-CN" altLang="zh-CN" sz="3600" b="1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>
          <a:blip r:embed="rId1">
            <a:lum bright="-12000" contrast="36000"/>
          </a:blip>
          <a:srcRect l="24398" t="11484" r="17735" b="13598"/>
          <a:stretch>
            <a:fillRect/>
          </a:stretch>
        </p:blipFill>
        <p:spPr>
          <a:xfrm>
            <a:off x="140335" y="1843405"/>
            <a:ext cx="1926590" cy="20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2223135" y="1428115"/>
            <a:ext cx="5059045" cy="2889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62960" y="2045335"/>
            <a:ext cx="26314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 b="1">
                <a:latin typeface="楷体" panose="02010609060101010101" pitchFamily="49" charset="-122"/>
                <a:ea typeface="楷体" panose="02010609060101010101" pitchFamily="49" charset="-122"/>
              </a:rPr>
              <a:t>松</a:t>
            </a:r>
            <a:r>
              <a:rPr lang="zh-CN" altLang="en-US" sz="9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鼠</a:t>
            </a:r>
            <a:endParaRPr lang="zh-CN" altLang="en-US" sz="9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标题 186369"/>
          <p:cNvSpPr>
            <a:spLocks noGrp="1"/>
          </p:cNvSpPr>
          <p:nvPr>
            <p:ph type="title" idx="4294967295"/>
          </p:nvPr>
        </p:nvSpPr>
        <p:spPr>
          <a:xfrm>
            <a:off x="0" y="2997200"/>
            <a:ext cx="9540875" cy="1143000"/>
          </a:xfrm>
        </p:spPr>
        <p:txBody>
          <a:bodyPr anchor="ctr"/>
          <a:p>
            <a:pPr algn="l"/>
            <a:r>
              <a:rPr lang="zh-CN" altLang="en-US" b="1">
                <a:ea typeface="楷体" panose="02010609060101010101" pitchFamily="49" charset="-122"/>
              </a:rPr>
              <a:t>纸船和风筝让他们俩成为了好朋友。</a:t>
            </a:r>
            <a:endParaRPr lang="zh-CN" altLang="en-US" b="1">
              <a:ea typeface="楷体" panose="02010609060101010101" pitchFamily="49" charset="-122"/>
            </a:endParaRPr>
          </a:p>
        </p:txBody>
      </p:sp>
      <p:pic>
        <p:nvPicPr>
          <p:cNvPr id="45058" name="图片 2" descr="20072115241273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375"/>
            <a:ext cx="5651500" cy="2871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图片 1" descr="577a3318b0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3967163"/>
            <a:ext cx="5651500" cy="2865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76818" descr="QQ图片201905091323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260350"/>
            <a:ext cx="8424863" cy="445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20" name="文本框 76819"/>
          <p:cNvSpPr txBox="1"/>
          <p:nvPr/>
        </p:nvSpPr>
        <p:spPr>
          <a:xfrm>
            <a:off x="0" y="5013325"/>
            <a:ext cx="86042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一看结构，二看位置，三看主笔画。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76818" descr="QQ图片20190509132316"/>
          <p:cNvPicPr>
            <a:picLocks noChangeAspect="1"/>
          </p:cNvPicPr>
          <p:nvPr/>
        </p:nvPicPr>
        <p:blipFill>
          <a:blip r:embed="rId1"/>
          <a:srcRect l="49577" t="5453" r="38461" b="71935"/>
          <a:stretch>
            <a:fillRect/>
          </a:stretch>
        </p:blipFill>
        <p:spPr>
          <a:xfrm>
            <a:off x="327025" y="1557338"/>
            <a:ext cx="2576513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8" name="图片 76818" descr="QQ图片20190509132316"/>
          <p:cNvPicPr>
            <a:picLocks noChangeAspect="1"/>
          </p:cNvPicPr>
          <p:nvPr/>
        </p:nvPicPr>
        <p:blipFill>
          <a:blip r:embed="rId1"/>
          <a:srcRect t="52286" r="87233" b="23494"/>
          <a:stretch>
            <a:fillRect/>
          </a:stretch>
        </p:blipFill>
        <p:spPr>
          <a:xfrm>
            <a:off x="5805170" y="1557338"/>
            <a:ext cx="2566988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图片 76818" descr="QQ图片20190509132316"/>
          <p:cNvPicPr>
            <a:picLocks noChangeAspect="1"/>
          </p:cNvPicPr>
          <p:nvPr/>
        </p:nvPicPr>
        <p:blipFill>
          <a:blip r:embed="rId1"/>
          <a:srcRect l="49933" t="51688" r="37549" b="25160"/>
          <a:stretch>
            <a:fillRect/>
          </a:stretch>
        </p:blipFill>
        <p:spPr>
          <a:xfrm>
            <a:off x="3096578" y="1557338"/>
            <a:ext cx="2633662" cy="257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20" name="文本框 76819"/>
          <p:cNvSpPr txBox="1"/>
          <p:nvPr/>
        </p:nvSpPr>
        <p:spPr>
          <a:xfrm>
            <a:off x="0" y="5013325"/>
            <a:ext cx="86042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一看结构，二看位置，三看主笔画。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76818" descr="QQ图片20190509132316"/>
          <p:cNvPicPr>
            <a:picLocks noChangeAspect="1"/>
          </p:cNvPicPr>
          <p:nvPr/>
        </p:nvPicPr>
        <p:blipFill>
          <a:blip r:embed="rId1"/>
          <a:srcRect l="49577" t="5453" r="38461" b="71935"/>
          <a:stretch>
            <a:fillRect/>
          </a:stretch>
        </p:blipFill>
        <p:spPr>
          <a:xfrm>
            <a:off x="327025" y="1557338"/>
            <a:ext cx="2576513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2" name="图片 76818" descr="QQ图片20190509132316"/>
          <p:cNvPicPr>
            <a:picLocks noChangeAspect="1"/>
          </p:cNvPicPr>
          <p:nvPr/>
        </p:nvPicPr>
        <p:blipFill>
          <a:blip r:embed="rId1"/>
          <a:srcRect t="52284" r="87231" b="23494"/>
          <a:stretch>
            <a:fillRect/>
          </a:stretch>
        </p:blipFill>
        <p:spPr>
          <a:xfrm>
            <a:off x="6193155" y="1608138"/>
            <a:ext cx="2566988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图片 76818" descr="QQ图片20190509132316"/>
          <p:cNvPicPr>
            <a:picLocks noChangeAspect="1"/>
          </p:cNvPicPr>
          <p:nvPr/>
        </p:nvPicPr>
        <p:blipFill>
          <a:blip r:embed="rId1"/>
          <a:srcRect l="49931" t="51688" r="37549" b="25160"/>
          <a:stretch>
            <a:fillRect/>
          </a:stretch>
        </p:blipFill>
        <p:spPr>
          <a:xfrm>
            <a:off x="3236278" y="1608138"/>
            <a:ext cx="2633662" cy="257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4" name="矩形 4"/>
          <p:cNvSpPr/>
          <p:nvPr/>
        </p:nvSpPr>
        <p:spPr>
          <a:xfrm>
            <a:off x="806450" y="1917700"/>
            <a:ext cx="741363" cy="1584325"/>
          </a:xfrm>
          <a:prstGeom prst="rect">
            <a:avLst/>
          </a:prstGeom>
          <a:solidFill>
            <a:srgbClr val="FF0000">
              <a:alpha val="42999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5" name="矩形 5"/>
          <p:cNvSpPr/>
          <p:nvPr/>
        </p:nvSpPr>
        <p:spPr>
          <a:xfrm>
            <a:off x="6640830" y="2105025"/>
            <a:ext cx="742950" cy="1584325"/>
          </a:xfrm>
          <a:prstGeom prst="rect">
            <a:avLst/>
          </a:prstGeom>
          <a:solidFill>
            <a:srgbClr val="FF0000">
              <a:alpha val="42999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6" name="矩形 6"/>
          <p:cNvSpPr/>
          <p:nvPr/>
        </p:nvSpPr>
        <p:spPr>
          <a:xfrm>
            <a:off x="3652520" y="2105025"/>
            <a:ext cx="666750" cy="1519555"/>
          </a:xfrm>
          <a:prstGeom prst="rect">
            <a:avLst/>
          </a:prstGeom>
          <a:solidFill>
            <a:srgbClr val="FF0000">
              <a:alpha val="42999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7" name="矩形 7"/>
          <p:cNvSpPr/>
          <p:nvPr/>
        </p:nvSpPr>
        <p:spPr>
          <a:xfrm>
            <a:off x="1450975" y="2190750"/>
            <a:ext cx="1150938" cy="1558925"/>
          </a:xfrm>
          <a:prstGeom prst="rect">
            <a:avLst/>
          </a:prstGeom>
          <a:solidFill>
            <a:schemeClr val="accent1">
              <a:alpha val="4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8" name="矩形 8"/>
          <p:cNvSpPr/>
          <p:nvPr/>
        </p:nvSpPr>
        <p:spPr>
          <a:xfrm>
            <a:off x="7534593" y="2130425"/>
            <a:ext cx="762000" cy="1287463"/>
          </a:xfrm>
          <a:prstGeom prst="rect">
            <a:avLst/>
          </a:prstGeom>
          <a:solidFill>
            <a:schemeClr val="accent1">
              <a:alpha val="4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9" name="矩形 10"/>
          <p:cNvSpPr/>
          <p:nvPr/>
        </p:nvSpPr>
        <p:spPr>
          <a:xfrm>
            <a:off x="4211003" y="2241550"/>
            <a:ext cx="1260475" cy="1382713"/>
          </a:xfrm>
          <a:prstGeom prst="rect">
            <a:avLst/>
          </a:prstGeom>
          <a:solidFill>
            <a:schemeClr val="accent1">
              <a:alpha val="4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>
              <a:buSzTx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6820" name="文本框 76819"/>
          <p:cNvSpPr txBox="1"/>
          <p:nvPr/>
        </p:nvSpPr>
        <p:spPr>
          <a:xfrm>
            <a:off x="0" y="5013325"/>
            <a:ext cx="86042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一看结构，二看位置，三看主笔画。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570480" y="1453406"/>
            <a:ext cx="70675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1"/>
                </a:solidFill>
                <a:latin typeface="+mj-ea"/>
                <a:ea typeface="+mj-ea"/>
              </a:rPr>
              <a:t>卡通可爱教学通用</a:t>
            </a:r>
            <a:r>
              <a:rPr lang="en-US" altLang="zh-CN" sz="4800" dirty="0">
                <a:solidFill>
                  <a:schemeClr val="accent1"/>
                </a:solidFill>
                <a:latin typeface="+mj-ea"/>
                <a:ea typeface="+mj-ea"/>
              </a:rPr>
              <a:t>PPT</a:t>
            </a:r>
            <a:endParaRPr lang="en-US" altLang="zh-CN" sz="4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56272" y="2218533"/>
            <a:ext cx="609600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Cartoon Lovely Teaching General PPT</a:t>
            </a:r>
            <a:endParaRPr lang="zh-CN" altLang="en-US" sz="1200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17922" y="2728976"/>
            <a:ext cx="3158193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姓名：夏子淳的秘密空间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256344" y="-578734"/>
            <a:ext cx="439838" cy="439838"/>
          </a:xfrm>
          <a:prstGeom prst="ellipse">
            <a:avLst/>
          </a:prstGeom>
          <a:solidFill>
            <a:srgbClr val="F1A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21725" y="827066"/>
            <a:ext cx="5123716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F1A435"/>
                </a:solidFill>
                <a:latin typeface="+mn-ea"/>
              </a:rPr>
              <a:t>目录</a:t>
            </a:r>
            <a:r>
              <a:rPr lang="en-US" altLang="zh-CN" sz="4400" dirty="0">
                <a:solidFill>
                  <a:srgbClr val="F1A435"/>
                </a:solidFill>
                <a:latin typeface="+mn-ea"/>
              </a:rPr>
              <a:t>-Contents</a:t>
            </a:r>
            <a:endParaRPr lang="zh-CN" altLang="en-US" sz="4400" dirty="0">
              <a:solidFill>
                <a:srgbClr val="F1A435"/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84093" y="1977980"/>
            <a:ext cx="5086287" cy="713006"/>
            <a:chOff x="5508093" y="1977980"/>
            <a:chExt cx="5086287" cy="713006"/>
          </a:xfrm>
        </p:grpSpPr>
        <p:sp>
          <p:nvSpPr>
            <p:cNvPr id="9" name="文本框 8"/>
            <p:cNvSpPr txBox="1"/>
            <p:nvPr/>
          </p:nvSpPr>
          <p:spPr>
            <a:xfrm>
              <a:off x="6395307" y="2007600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教学活动目的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335673" y="2415396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Purpose Of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508093" y="1977980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01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84093" y="3053906"/>
            <a:ext cx="5086287" cy="713006"/>
            <a:chOff x="5508093" y="3068288"/>
            <a:chExt cx="5086287" cy="713006"/>
          </a:xfrm>
        </p:grpSpPr>
        <p:sp>
          <p:nvSpPr>
            <p:cNvPr id="14" name="文本框 13"/>
            <p:cNvSpPr txBox="1"/>
            <p:nvPr/>
          </p:nvSpPr>
          <p:spPr>
            <a:xfrm>
              <a:off x="6395307" y="3097908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教学活动分析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335673" y="3505704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Analysis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508093" y="3068288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02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84093" y="4129832"/>
            <a:ext cx="5086287" cy="713006"/>
            <a:chOff x="5507327" y="4088585"/>
            <a:chExt cx="5086287" cy="713006"/>
          </a:xfrm>
        </p:grpSpPr>
        <p:sp>
          <p:nvSpPr>
            <p:cNvPr id="20" name="文本框 19"/>
            <p:cNvSpPr txBox="1"/>
            <p:nvPr/>
          </p:nvSpPr>
          <p:spPr>
            <a:xfrm>
              <a:off x="6394541" y="4118205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教学活动难点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34907" y="4526001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Difficulties in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507327" y="4088585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03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984093" y="5205759"/>
            <a:ext cx="5086287" cy="713006"/>
            <a:chOff x="5507327" y="5178893"/>
            <a:chExt cx="5086287" cy="713006"/>
          </a:xfrm>
        </p:grpSpPr>
        <p:sp>
          <p:nvSpPr>
            <p:cNvPr id="26" name="文本框 25"/>
            <p:cNvSpPr txBox="1"/>
            <p:nvPr/>
          </p:nvSpPr>
          <p:spPr>
            <a:xfrm>
              <a:off x="6394541" y="5208513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教学活动总结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334907" y="5616309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Summary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507327" y="5178893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04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1"/>
          <p:cNvSpPr txBox="1"/>
          <p:nvPr/>
        </p:nvSpPr>
        <p:spPr>
          <a:xfrm>
            <a:off x="1461770" y="1195070"/>
            <a:ext cx="622046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</a:pP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松鼠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折</a:t>
            </a: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了一只纸船。</a:t>
            </a:r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小熊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了一只风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筝</a:t>
            </a:r>
            <a:r>
              <a:rPr lang="zh-CN" sz="5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224515" y="311226"/>
            <a:ext cx="5086287" cy="713006"/>
            <a:chOff x="5508093" y="1977980"/>
            <a:chExt cx="5086287" cy="713006"/>
          </a:xfrm>
        </p:grpSpPr>
        <p:sp>
          <p:nvSpPr>
            <p:cNvPr id="3" name="文本框 2"/>
            <p:cNvSpPr txBox="1"/>
            <p:nvPr/>
          </p:nvSpPr>
          <p:spPr>
            <a:xfrm>
              <a:off x="6395307" y="2007600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教学活动目的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335673" y="2415396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Purpose Of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08093" y="1977980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01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482873" y="2235880"/>
            <a:ext cx="631041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82871" y="1588634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82873" y="4469187"/>
            <a:ext cx="631041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82871" y="382194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19" name="图片 18" descr="图片包含 蛋糕, 生日, 小,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288" y="2215026"/>
            <a:ext cx="3786875" cy="303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224515" y="311226"/>
            <a:ext cx="5086287" cy="713006"/>
            <a:chOff x="5508093" y="1977980"/>
            <a:chExt cx="5086287" cy="713006"/>
          </a:xfrm>
        </p:grpSpPr>
        <p:sp>
          <p:nvSpPr>
            <p:cNvPr id="3" name="文本框 2"/>
            <p:cNvSpPr txBox="1"/>
            <p:nvPr/>
          </p:nvSpPr>
          <p:spPr>
            <a:xfrm>
              <a:off x="6395307" y="2007600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教学活动目的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335673" y="2415396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Purpose Of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08093" y="1977980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01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pic>
        <p:nvPicPr>
          <p:cNvPr id="28" name="图片 27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69" y="1617726"/>
            <a:ext cx="2580500" cy="242104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962012" y="2525248"/>
            <a:ext cx="631041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962010" y="1878002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6" name="图片 35" descr="图片包含 桌子, 熊, 小, 泰迪熊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48" y="3588991"/>
            <a:ext cx="1847079" cy="240090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32315" y="4654006"/>
            <a:ext cx="6310415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32313" y="4006760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36990" y="2829402"/>
            <a:ext cx="308481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教学活动分析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0046" y="3503418"/>
            <a:ext cx="4258707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Analysis of Teaching Activities</a:t>
            </a:r>
            <a:endParaRPr lang="en-US" altLang="zh-CN" sz="1200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1789" y="1905543"/>
            <a:ext cx="317522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1A435"/>
                </a:solidFill>
                <a:latin typeface="+mn-ea"/>
              </a:rPr>
              <a:t>第二部分</a:t>
            </a:r>
            <a:endParaRPr lang="zh-CN" altLang="en-US" sz="6000" dirty="0">
              <a:solidFill>
                <a:srgbClr val="F1A435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24515" y="310707"/>
            <a:ext cx="5086287" cy="713006"/>
            <a:chOff x="5508093" y="3068288"/>
            <a:chExt cx="5086287" cy="713006"/>
          </a:xfrm>
        </p:grpSpPr>
        <p:sp>
          <p:nvSpPr>
            <p:cNvPr id="7" name="文本框 6"/>
            <p:cNvSpPr txBox="1"/>
            <p:nvPr/>
          </p:nvSpPr>
          <p:spPr>
            <a:xfrm>
              <a:off x="6395307" y="3097908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教学活动分析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35673" y="3505704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Analysis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08093" y="3068288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02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cxnSp>
        <p:nvCxnSpPr>
          <p:cNvPr id="10" name="直接箭头连接符 9"/>
          <p:cNvCxnSpPr/>
          <p:nvPr/>
        </p:nvCxnSpPr>
        <p:spPr>
          <a:xfrm>
            <a:off x="-482280" y="3935392"/>
            <a:ext cx="7014260" cy="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白色的花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4" r="86282" b="12162"/>
          <a:stretch>
            <a:fillRect/>
          </a:stretch>
        </p:blipFill>
        <p:spPr>
          <a:xfrm rot="807718">
            <a:off x="-296694" y="3603982"/>
            <a:ext cx="746798" cy="853872"/>
          </a:xfrm>
          <a:prstGeom prst="rect">
            <a:avLst/>
          </a:prstGeom>
        </p:spPr>
      </p:pic>
      <p:pic>
        <p:nvPicPr>
          <p:cNvPr id="12" name="图片 11" descr="白色的花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4" r="86282" b="12162"/>
          <a:stretch>
            <a:fillRect/>
          </a:stretch>
        </p:blipFill>
        <p:spPr>
          <a:xfrm rot="807718">
            <a:off x="2089621" y="3603985"/>
            <a:ext cx="746798" cy="853872"/>
          </a:xfrm>
          <a:prstGeom prst="rect">
            <a:avLst/>
          </a:prstGeom>
        </p:spPr>
      </p:pic>
      <p:pic>
        <p:nvPicPr>
          <p:cNvPr id="13" name="图片 12" descr="白色的花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4" r="86282" b="12162"/>
          <a:stretch>
            <a:fillRect/>
          </a:stretch>
        </p:blipFill>
        <p:spPr>
          <a:xfrm rot="807718">
            <a:off x="4859778" y="3603983"/>
            <a:ext cx="746798" cy="85387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-2740" y="215407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858" y="168375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3656" y="4826127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37254" y="4355805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64469" y="476821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98067" y="429789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1" name="图片 20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27" y="1369473"/>
            <a:ext cx="3184688" cy="2660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24515" y="310707"/>
            <a:ext cx="5086287" cy="713006"/>
            <a:chOff x="5508093" y="3068288"/>
            <a:chExt cx="5086287" cy="713006"/>
          </a:xfrm>
        </p:grpSpPr>
        <p:sp>
          <p:nvSpPr>
            <p:cNvPr id="7" name="文本框 6"/>
            <p:cNvSpPr txBox="1"/>
            <p:nvPr/>
          </p:nvSpPr>
          <p:spPr>
            <a:xfrm>
              <a:off x="6395307" y="3097908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教学活动分析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35673" y="3505704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Analysis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08093" y="3068288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02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649285" y="2478948"/>
            <a:ext cx="5583958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516233" y="5194079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9591" y="4307771"/>
            <a:ext cx="867330" cy="867330"/>
            <a:chOff x="1158240" y="4327248"/>
            <a:chExt cx="867330" cy="867330"/>
          </a:xfrm>
        </p:grpSpPr>
        <p:sp>
          <p:nvSpPr>
            <p:cNvPr id="13" name="椭圆 12"/>
            <p:cNvSpPr/>
            <p:nvPr/>
          </p:nvSpPr>
          <p:spPr>
            <a:xfrm>
              <a:off x="1158240" y="4327248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sp>
          <p:nvSpPr>
            <p:cNvPr id="14" name="Freeform 83"/>
            <p:cNvSpPr/>
            <p:nvPr/>
          </p:nvSpPr>
          <p:spPr>
            <a:xfrm>
              <a:off x="1440563" y="4531255"/>
              <a:ext cx="302684" cy="459316"/>
            </a:xfrm>
            <a:custGeom>
              <a:avLst/>
              <a:gdLst/>
              <a:ahLst/>
              <a:cxnLst>
                <a:cxn ang="0">
                  <a:pos x="130206" y="0"/>
                </a:cxn>
                <a:cxn ang="0">
                  <a:pos x="102795" y="0"/>
                </a:cxn>
                <a:cxn ang="0">
                  <a:pos x="102795" y="232610"/>
                </a:cxn>
                <a:cxn ang="0">
                  <a:pos x="2284" y="278220"/>
                </a:cxn>
                <a:cxn ang="0">
                  <a:pos x="11422" y="310147"/>
                </a:cxn>
                <a:cxn ang="0">
                  <a:pos x="132491" y="291903"/>
                </a:cxn>
                <a:cxn ang="0">
                  <a:pos x="143912" y="223488"/>
                </a:cxn>
                <a:cxn ang="0">
                  <a:pos x="143912" y="82098"/>
                </a:cxn>
                <a:cxn ang="0">
                  <a:pos x="189599" y="132268"/>
                </a:cxn>
                <a:cxn ang="0">
                  <a:pos x="182746" y="182439"/>
                </a:cxn>
                <a:cxn ang="0">
                  <a:pos x="180462" y="193842"/>
                </a:cxn>
                <a:cxn ang="0">
                  <a:pos x="203305" y="175598"/>
                </a:cxn>
                <a:cxn ang="0">
                  <a:pos x="212442" y="148232"/>
                </a:cxn>
                <a:cxn ang="0">
                  <a:pos x="130206" y="0"/>
                </a:cxn>
              </a:cxnLst>
              <a:rect l="0" t="0" r="0" b="0"/>
              <a:pathLst>
                <a:path w="99" h="151">
                  <a:moveTo>
                    <a:pt x="5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27" y="93"/>
                    <a:pt x="5" y="105"/>
                    <a:pt x="1" y="122"/>
                  </a:cubicBezTo>
                  <a:cubicBezTo>
                    <a:pt x="0" y="127"/>
                    <a:pt x="2" y="133"/>
                    <a:pt x="5" y="136"/>
                  </a:cubicBezTo>
                  <a:cubicBezTo>
                    <a:pt x="17" y="151"/>
                    <a:pt x="45" y="144"/>
                    <a:pt x="58" y="128"/>
                  </a:cubicBezTo>
                  <a:cubicBezTo>
                    <a:pt x="64" y="120"/>
                    <a:pt x="63" y="114"/>
                    <a:pt x="63" y="98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71" y="42"/>
                    <a:pt x="80" y="47"/>
                    <a:pt x="83" y="58"/>
                  </a:cubicBezTo>
                  <a:cubicBezTo>
                    <a:pt x="85" y="64"/>
                    <a:pt x="83" y="75"/>
                    <a:pt x="80" y="80"/>
                  </a:cubicBezTo>
                  <a:cubicBezTo>
                    <a:pt x="80" y="82"/>
                    <a:pt x="78" y="83"/>
                    <a:pt x="79" y="85"/>
                  </a:cubicBezTo>
                  <a:cubicBezTo>
                    <a:pt x="84" y="89"/>
                    <a:pt x="87" y="81"/>
                    <a:pt x="89" y="77"/>
                  </a:cubicBezTo>
                  <a:cubicBezTo>
                    <a:pt x="90" y="73"/>
                    <a:pt x="92" y="68"/>
                    <a:pt x="93" y="65"/>
                  </a:cubicBezTo>
                  <a:cubicBezTo>
                    <a:pt x="99" y="29"/>
                    <a:pt x="60" y="27"/>
                    <a:pt x="57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 defTabSz="9137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735" dirty="0">
                <a:solidFill>
                  <a:srgbClr val="000000"/>
                </a:solidFill>
                <a:latin typeface="站酷快乐体2016修订版" panose="02010600030101010101" pitchFamily="2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624212" y="1984102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64380" y="5186676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71022" y="4300368"/>
            <a:ext cx="867330" cy="867330"/>
            <a:chOff x="3545495" y="4300368"/>
            <a:chExt cx="867330" cy="867330"/>
          </a:xfrm>
        </p:grpSpPr>
        <p:sp>
          <p:nvSpPr>
            <p:cNvPr id="18" name="椭圆 17"/>
            <p:cNvSpPr/>
            <p:nvPr/>
          </p:nvSpPr>
          <p:spPr>
            <a:xfrm>
              <a:off x="3545495" y="4300368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778077" y="4534008"/>
              <a:ext cx="402167" cy="400050"/>
              <a:chOff x="1229785" y="1754718"/>
              <a:chExt cx="402167" cy="400050"/>
            </a:xfrm>
          </p:grpSpPr>
          <p:sp>
            <p:nvSpPr>
              <p:cNvPr id="20" name="Freeform 5"/>
              <p:cNvSpPr/>
              <p:nvPr/>
            </p:nvSpPr>
            <p:spPr>
              <a:xfrm>
                <a:off x="1229785" y="1754718"/>
                <a:ext cx="402167" cy="400049"/>
              </a:xfrm>
              <a:custGeom>
                <a:avLst/>
                <a:gdLst/>
                <a:ahLst/>
                <a:cxnLst>
                  <a:cxn ang="0">
                    <a:pos x="259556" y="107932"/>
                  </a:cxn>
                  <a:cxn ang="0">
                    <a:pos x="259556" y="12849"/>
                  </a:cxn>
                  <a:cxn ang="0">
                    <a:pos x="205589" y="12849"/>
                  </a:cxn>
                  <a:cxn ang="0">
                    <a:pos x="205589" y="53966"/>
                  </a:cxn>
                  <a:cxn ang="0">
                    <a:pos x="149052" y="0"/>
                  </a:cxn>
                  <a:cxn ang="0">
                    <a:pos x="0" y="149049"/>
                  </a:cxn>
                  <a:cxn ang="0">
                    <a:pos x="25699" y="149049"/>
                  </a:cxn>
                  <a:cxn ang="0">
                    <a:pos x="25699" y="300667"/>
                  </a:cxn>
                  <a:cxn ang="0">
                    <a:pos x="107934" y="300667"/>
                  </a:cxn>
                  <a:cxn ang="0">
                    <a:pos x="107934" y="177316"/>
                  </a:cxn>
                  <a:cxn ang="0">
                    <a:pos x="190170" y="177316"/>
                  </a:cxn>
                  <a:cxn ang="0">
                    <a:pos x="190170" y="300667"/>
                  </a:cxn>
                  <a:cxn ang="0">
                    <a:pos x="272406" y="300667"/>
                  </a:cxn>
                  <a:cxn ang="0">
                    <a:pos x="272406" y="149049"/>
                  </a:cxn>
                  <a:cxn ang="0">
                    <a:pos x="300674" y="149049"/>
                  </a:cxn>
                  <a:cxn ang="0">
                    <a:pos x="259556" y="107932"/>
                  </a:cxn>
                </a:cxnLst>
                <a:rect l="0" t="0" r="0" b="0"/>
                <a:pathLst>
                  <a:path w="117" h="117">
                    <a:moveTo>
                      <a:pt x="101" y="42"/>
                    </a:moveTo>
                    <a:lnTo>
                      <a:pt x="101" y="5"/>
                    </a:lnTo>
                    <a:lnTo>
                      <a:pt x="80" y="5"/>
                    </a:lnTo>
                    <a:lnTo>
                      <a:pt x="80" y="21"/>
                    </a:lnTo>
                    <a:lnTo>
                      <a:pt x="58" y="0"/>
                    </a:lnTo>
                    <a:lnTo>
                      <a:pt x="0" y="58"/>
                    </a:lnTo>
                    <a:lnTo>
                      <a:pt x="10" y="58"/>
                    </a:lnTo>
                    <a:lnTo>
                      <a:pt x="10" y="117"/>
                    </a:lnTo>
                    <a:lnTo>
                      <a:pt x="42" y="117"/>
                    </a:lnTo>
                    <a:lnTo>
                      <a:pt x="42" y="69"/>
                    </a:lnTo>
                    <a:lnTo>
                      <a:pt x="74" y="69"/>
                    </a:lnTo>
                    <a:lnTo>
                      <a:pt x="74" y="117"/>
                    </a:lnTo>
                    <a:lnTo>
                      <a:pt x="106" y="117"/>
                    </a:lnTo>
                    <a:lnTo>
                      <a:pt x="106" y="58"/>
                    </a:lnTo>
                    <a:lnTo>
                      <a:pt x="117" y="58"/>
                    </a:lnTo>
                    <a:lnTo>
                      <a:pt x="101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Rectangle 6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Rectangle 7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Rectangle 8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3311477" y="5189049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853195" y="4300367"/>
            <a:ext cx="867330" cy="867330"/>
            <a:chOff x="5275635" y="4300367"/>
            <a:chExt cx="867330" cy="867330"/>
          </a:xfrm>
        </p:grpSpPr>
        <p:sp>
          <p:nvSpPr>
            <p:cNvPr id="27" name="椭圆 26"/>
            <p:cNvSpPr/>
            <p:nvPr/>
          </p:nvSpPr>
          <p:spPr>
            <a:xfrm>
              <a:off x="5275635" y="4300367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5599234" y="4517073"/>
              <a:ext cx="220133" cy="433918"/>
              <a:chOff x="3953934" y="4169833"/>
              <a:chExt cx="220133" cy="433918"/>
            </a:xfrm>
            <a:solidFill>
              <a:schemeClr val="bg1"/>
            </a:solidFill>
          </p:grpSpPr>
          <p:sp>
            <p:nvSpPr>
              <p:cNvPr id="29" name="Freeform 81"/>
              <p:cNvSpPr/>
              <p:nvPr/>
            </p:nvSpPr>
            <p:spPr>
              <a:xfrm>
                <a:off x="3953934" y="4313767"/>
                <a:ext cx="220133" cy="289984"/>
              </a:xfrm>
              <a:custGeom>
                <a:avLst/>
                <a:gdLst/>
                <a:ahLst/>
                <a:cxnLst>
                  <a:cxn ang="0">
                    <a:pos x="164472" y="68260"/>
                  </a:cxn>
                  <a:cxn ang="0">
                    <a:pos x="164472" y="13652"/>
                  </a:cxn>
                  <a:cxn ang="0">
                    <a:pos x="150766" y="0"/>
                  </a:cxn>
                  <a:cxn ang="0">
                    <a:pos x="137060" y="13652"/>
                  </a:cxn>
                  <a:cxn ang="0">
                    <a:pos x="137060" y="68260"/>
                  </a:cxn>
                  <a:cxn ang="0">
                    <a:pos x="82236" y="122868"/>
                  </a:cxn>
                  <a:cxn ang="0">
                    <a:pos x="27412" y="68260"/>
                  </a:cxn>
                  <a:cxn ang="0">
                    <a:pos x="27412" y="13652"/>
                  </a:cxn>
                  <a:cxn ang="0">
                    <a:pos x="13706" y="0"/>
                  </a:cxn>
                  <a:cxn ang="0">
                    <a:pos x="0" y="13652"/>
                  </a:cxn>
                  <a:cxn ang="0">
                    <a:pos x="0" y="68260"/>
                  </a:cxn>
                  <a:cxn ang="0">
                    <a:pos x="68530" y="150172"/>
                  </a:cxn>
                  <a:cxn ang="0">
                    <a:pos x="68530" y="191128"/>
                  </a:cxn>
                  <a:cxn ang="0">
                    <a:pos x="13706" y="191128"/>
                  </a:cxn>
                  <a:cxn ang="0">
                    <a:pos x="0" y="204780"/>
                  </a:cxn>
                  <a:cxn ang="0">
                    <a:pos x="13706" y="218432"/>
                  </a:cxn>
                  <a:cxn ang="0">
                    <a:pos x="150766" y="218432"/>
                  </a:cxn>
                  <a:cxn ang="0">
                    <a:pos x="164472" y="204780"/>
                  </a:cxn>
                  <a:cxn ang="0">
                    <a:pos x="150766" y="191128"/>
                  </a:cxn>
                  <a:cxn ang="0">
                    <a:pos x="95942" y="191128"/>
                  </a:cxn>
                  <a:cxn ang="0">
                    <a:pos x="95942" y="150172"/>
                  </a:cxn>
                  <a:cxn ang="0">
                    <a:pos x="164472" y="68260"/>
                  </a:cxn>
                </a:cxnLst>
                <a:rect l="0" t="0" r="0" b="0"/>
                <a:pathLst>
                  <a:path w="72" h="96">
                    <a:moveTo>
                      <a:pt x="72" y="30"/>
                    </a:moveTo>
                    <a:cubicBezTo>
                      <a:pt x="72" y="6"/>
                      <a:pt x="72" y="6"/>
                      <a:pt x="72" y="6"/>
                    </a:cubicBezTo>
                    <a:cubicBezTo>
                      <a:pt x="72" y="3"/>
                      <a:pt x="69" y="0"/>
                      <a:pt x="66" y="0"/>
                    </a:cubicBezTo>
                    <a:cubicBezTo>
                      <a:pt x="63" y="0"/>
                      <a:pt x="60" y="3"/>
                      <a:pt x="60" y="6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31"/>
                      <a:pt x="60" y="54"/>
                      <a:pt x="36" y="54"/>
                    </a:cubicBezTo>
                    <a:cubicBezTo>
                      <a:pt x="13" y="54"/>
                      <a:pt x="12" y="32"/>
                      <a:pt x="12" y="3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42"/>
                      <a:pt x="6" y="63"/>
                      <a:pt x="30" y="66"/>
                    </a:cubicBezTo>
                    <a:cubicBezTo>
                      <a:pt x="30" y="84"/>
                      <a:pt x="30" y="84"/>
                      <a:pt x="30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7"/>
                      <a:pt x="0" y="90"/>
                    </a:cubicBezTo>
                    <a:cubicBezTo>
                      <a:pt x="0" y="93"/>
                      <a:pt x="3" y="96"/>
                      <a:pt x="6" y="96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9" y="96"/>
                      <a:pt x="72" y="93"/>
                      <a:pt x="72" y="90"/>
                    </a:cubicBezTo>
                    <a:cubicBezTo>
                      <a:pt x="72" y="87"/>
                      <a:pt x="69" y="84"/>
                      <a:pt x="66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66" y="63"/>
                      <a:pt x="72" y="42"/>
                      <a:pt x="72" y="30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Freeform 82"/>
              <p:cNvSpPr/>
              <p:nvPr/>
            </p:nvSpPr>
            <p:spPr>
              <a:xfrm>
                <a:off x="4008967" y="4169833"/>
                <a:ext cx="110067" cy="289984"/>
              </a:xfrm>
              <a:custGeom>
                <a:avLst/>
                <a:gdLst/>
                <a:ahLst/>
                <a:cxnLst>
                  <a:cxn ang="0">
                    <a:pos x="41118" y="218432"/>
                  </a:cxn>
                  <a:cxn ang="0">
                    <a:pos x="82235" y="177476"/>
                  </a:cxn>
                  <a:cxn ang="0">
                    <a:pos x="82235" y="122868"/>
                  </a:cxn>
                  <a:cxn ang="0">
                    <a:pos x="0" y="122868"/>
                  </a:cxn>
                  <a:cxn ang="0">
                    <a:pos x="0" y="109216"/>
                  </a:cxn>
                  <a:cxn ang="0">
                    <a:pos x="82235" y="109216"/>
                  </a:cxn>
                  <a:cxn ang="0">
                    <a:pos x="82235" y="40956"/>
                  </a:cxn>
                  <a:cxn ang="0">
                    <a:pos x="41118" y="0"/>
                  </a:cxn>
                  <a:cxn ang="0">
                    <a:pos x="0" y="40956"/>
                  </a:cxn>
                  <a:cxn ang="0">
                    <a:pos x="0" y="177476"/>
                  </a:cxn>
                  <a:cxn ang="0">
                    <a:pos x="41118" y="218432"/>
                  </a:cxn>
                </a:cxnLst>
                <a:rect l="0" t="0" r="0" b="0"/>
                <a:pathLst>
                  <a:path w="36" h="96">
                    <a:moveTo>
                      <a:pt x="18" y="96"/>
                    </a:moveTo>
                    <a:cubicBezTo>
                      <a:pt x="28" y="96"/>
                      <a:pt x="36" y="88"/>
                      <a:pt x="36" y="78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8"/>
                      <a:pt x="8" y="96"/>
                      <a:pt x="18" y="96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3" name="图片 2" descr="图片包含 桌子, 小, 游戏机, 熊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68" y="1744648"/>
            <a:ext cx="3725551" cy="3835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36990" y="2829402"/>
            <a:ext cx="308481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教学活动难点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0046" y="3503418"/>
            <a:ext cx="4258707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Difficulties in teaching activities</a:t>
            </a:r>
            <a:endParaRPr lang="zh-CN" altLang="en-US" sz="1200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1789" y="1905543"/>
            <a:ext cx="317522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1A435"/>
                </a:solidFill>
                <a:latin typeface="+mn-ea"/>
              </a:rPr>
              <a:t>第三部分</a:t>
            </a:r>
            <a:endParaRPr lang="zh-CN" altLang="en-US" sz="6000" dirty="0">
              <a:solidFill>
                <a:srgbClr val="F1A435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224517" y="318523"/>
            <a:ext cx="5086287" cy="713006"/>
            <a:chOff x="5507327" y="4088585"/>
            <a:chExt cx="5086287" cy="713006"/>
          </a:xfrm>
        </p:grpSpPr>
        <p:sp>
          <p:nvSpPr>
            <p:cNvPr id="11" name="文本框 10"/>
            <p:cNvSpPr txBox="1"/>
            <p:nvPr/>
          </p:nvSpPr>
          <p:spPr>
            <a:xfrm>
              <a:off x="6394541" y="4118205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教学活动难点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334907" y="4526001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Difficulties in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07327" y="4088585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03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9" y="1832172"/>
            <a:ext cx="1975800" cy="411142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48129" y="206733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1727" y="159701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8129" y="439577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1727" y="392545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635877" y="206733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271" y="159701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635877" y="4395773"/>
            <a:ext cx="4208206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5271" y="3925451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224517" y="318523"/>
            <a:ext cx="5086287" cy="713006"/>
            <a:chOff x="5507327" y="4088585"/>
            <a:chExt cx="5086287" cy="713006"/>
          </a:xfrm>
        </p:grpSpPr>
        <p:sp>
          <p:nvSpPr>
            <p:cNvPr id="11" name="文本框 10"/>
            <p:cNvSpPr txBox="1"/>
            <p:nvPr/>
          </p:nvSpPr>
          <p:spPr>
            <a:xfrm>
              <a:off x="6394541" y="4118205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教学活动难点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334907" y="4526001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Difficulties in teaching activities</a:t>
              </a:r>
              <a:endPara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07327" y="4088585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03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pic>
        <p:nvPicPr>
          <p:cNvPr id="3" name="图片 2" descr="图片包含 游戏机, 装满, 桌子, 食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7" y="1533737"/>
            <a:ext cx="2160523" cy="23719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68476" y="2337941"/>
            <a:ext cx="6486783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请在此处添加文本内容，或者复制已经编辑好的文字粘贴至此位置。请在此处添加文本内容，或者复制已经编辑好的文字粘贴至此位置。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3550" y="1843095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439" y="5089102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54081" y="4202794"/>
            <a:ext cx="867330" cy="867330"/>
            <a:chOff x="1158240" y="4327248"/>
            <a:chExt cx="867330" cy="867330"/>
          </a:xfrm>
        </p:grpSpPr>
        <p:sp>
          <p:nvSpPr>
            <p:cNvPr id="18" name="椭圆 17"/>
            <p:cNvSpPr/>
            <p:nvPr/>
          </p:nvSpPr>
          <p:spPr>
            <a:xfrm>
              <a:off x="1158240" y="4327248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sp>
          <p:nvSpPr>
            <p:cNvPr id="19" name="Freeform 83"/>
            <p:cNvSpPr/>
            <p:nvPr/>
          </p:nvSpPr>
          <p:spPr>
            <a:xfrm>
              <a:off x="1440563" y="4531255"/>
              <a:ext cx="302684" cy="459316"/>
            </a:xfrm>
            <a:custGeom>
              <a:avLst/>
              <a:gdLst/>
              <a:ahLst/>
              <a:cxnLst>
                <a:cxn ang="0">
                  <a:pos x="130206" y="0"/>
                </a:cxn>
                <a:cxn ang="0">
                  <a:pos x="102795" y="0"/>
                </a:cxn>
                <a:cxn ang="0">
                  <a:pos x="102795" y="232610"/>
                </a:cxn>
                <a:cxn ang="0">
                  <a:pos x="2284" y="278220"/>
                </a:cxn>
                <a:cxn ang="0">
                  <a:pos x="11422" y="310147"/>
                </a:cxn>
                <a:cxn ang="0">
                  <a:pos x="132491" y="291903"/>
                </a:cxn>
                <a:cxn ang="0">
                  <a:pos x="143912" y="223488"/>
                </a:cxn>
                <a:cxn ang="0">
                  <a:pos x="143912" y="82098"/>
                </a:cxn>
                <a:cxn ang="0">
                  <a:pos x="189599" y="132268"/>
                </a:cxn>
                <a:cxn ang="0">
                  <a:pos x="182746" y="182439"/>
                </a:cxn>
                <a:cxn ang="0">
                  <a:pos x="180462" y="193842"/>
                </a:cxn>
                <a:cxn ang="0">
                  <a:pos x="203305" y="175598"/>
                </a:cxn>
                <a:cxn ang="0">
                  <a:pos x="212442" y="148232"/>
                </a:cxn>
                <a:cxn ang="0">
                  <a:pos x="130206" y="0"/>
                </a:cxn>
              </a:cxnLst>
              <a:rect l="0" t="0" r="0" b="0"/>
              <a:pathLst>
                <a:path w="99" h="151">
                  <a:moveTo>
                    <a:pt x="5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27" y="93"/>
                    <a:pt x="5" y="105"/>
                    <a:pt x="1" y="122"/>
                  </a:cubicBezTo>
                  <a:cubicBezTo>
                    <a:pt x="0" y="127"/>
                    <a:pt x="2" y="133"/>
                    <a:pt x="5" y="136"/>
                  </a:cubicBezTo>
                  <a:cubicBezTo>
                    <a:pt x="17" y="151"/>
                    <a:pt x="45" y="144"/>
                    <a:pt x="58" y="128"/>
                  </a:cubicBezTo>
                  <a:cubicBezTo>
                    <a:pt x="64" y="120"/>
                    <a:pt x="63" y="114"/>
                    <a:pt x="63" y="98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71" y="42"/>
                    <a:pt x="80" y="47"/>
                    <a:pt x="83" y="58"/>
                  </a:cubicBezTo>
                  <a:cubicBezTo>
                    <a:pt x="85" y="64"/>
                    <a:pt x="83" y="75"/>
                    <a:pt x="80" y="80"/>
                  </a:cubicBezTo>
                  <a:cubicBezTo>
                    <a:pt x="80" y="82"/>
                    <a:pt x="78" y="83"/>
                    <a:pt x="79" y="85"/>
                  </a:cubicBezTo>
                  <a:cubicBezTo>
                    <a:pt x="84" y="89"/>
                    <a:pt x="87" y="81"/>
                    <a:pt x="89" y="77"/>
                  </a:cubicBezTo>
                  <a:cubicBezTo>
                    <a:pt x="90" y="73"/>
                    <a:pt x="92" y="68"/>
                    <a:pt x="93" y="65"/>
                  </a:cubicBezTo>
                  <a:cubicBezTo>
                    <a:pt x="99" y="29"/>
                    <a:pt x="60" y="27"/>
                    <a:pt x="57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 defTabSz="9137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735" dirty="0">
                <a:solidFill>
                  <a:srgbClr val="000000"/>
                </a:solidFill>
                <a:latin typeface="站酷快乐体2016修订版" panose="02010600030101010101" pitchFamily="2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328052" y="5081699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834694" y="4195391"/>
            <a:ext cx="867330" cy="867330"/>
            <a:chOff x="3545495" y="4300368"/>
            <a:chExt cx="867330" cy="867330"/>
          </a:xfrm>
        </p:grpSpPr>
        <p:sp>
          <p:nvSpPr>
            <p:cNvPr id="22" name="椭圆 21"/>
            <p:cNvSpPr/>
            <p:nvPr/>
          </p:nvSpPr>
          <p:spPr>
            <a:xfrm>
              <a:off x="3545495" y="4300368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778077" y="4534008"/>
              <a:ext cx="402167" cy="400050"/>
              <a:chOff x="1229785" y="1754718"/>
              <a:chExt cx="402167" cy="400050"/>
            </a:xfrm>
          </p:grpSpPr>
          <p:sp>
            <p:nvSpPr>
              <p:cNvPr id="24" name="Freeform 5"/>
              <p:cNvSpPr/>
              <p:nvPr/>
            </p:nvSpPr>
            <p:spPr>
              <a:xfrm>
                <a:off x="1229785" y="1754718"/>
                <a:ext cx="402167" cy="400049"/>
              </a:xfrm>
              <a:custGeom>
                <a:avLst/>
                <a:gdLst/>
                <a:ahLst/>
                <a:cxnLst>
                  <a:cxn ang="0">
                    <a:pos x="259556" y="107932"/>
                  </a:cxn>
                  <a:cxn ang="0">
                    <a:pos x="259556" y="12849"/>
                  </a:cxn>
                  <a:cxn ang="0">
                    <a:pos x="205589" y="12849"/>
                  </a:cxn>
                  <a:cxn ang="0">
                    <a:pos x="205589" y="53966"/>
                  </a:cxn>
                  <a:cxn ang="0">
                    <a:pos x="149052" y="0"/>
                  </a:cxn>
                  <a:cxn ang="0">
                    <a:pos x="0" y="149049"/>
                  </a:cxn>
                  <a:cxn ang="0">
                    <a:pos x="25699" y="149049"/>
                  </a:cxn>
                  <a:cxn ang="0">
                    <a:pos x="25699" y="300667"/>
                  </a:cxn>
                  <a:cxn ang="0">
                    <a:pos x="107934" y="300667"/>
                  </a:cxn>
                  <a:cxn ang="0">
                    <a:pos x="107934" y="177316"/>
                  </a:cxn>
                  <a:cxn ang="0">
                    <a:pos x="190170" y="177316"/>
                  </a:cxn>
                  <a:cxn ang="0">
                    <a:pos x="190170" y="300667"/>
                  </a:cxn>
                  <a:cxn ang="0">
                    <a:pos x="272406" y="300667"/>
                  </a:cxn>
                  <a:cxn ang="0">
                    <a:pos x="272406" y="149049"/>
                  </a:cxn>
                  <a:cxn ang="0">
                    <a:pos x="300674" y="149049"/>
                  </a:cxn>
                  <a:cxn ang="0">
                    <a:pos x="259556" y="107932"/>
                  </a:cxn>
                </a:cxnLst>
                <a:rect l="0" t="0" r="0" b="0"/>
                <a:pathLst>
                  <a:path w="117" h="117">
                    <a:moveTo>
                      <a:pt x="101" y="42"/>
                    </a:moveTo>
                    <a:lnTo>
                      <a:pt x="101" y="5"/>
                    </a:lnTo>
                    <a:lnTo>
                      <a:pt x="80" y="5"/>
                    </a:lnTo>
                    <a:lnTo>
                      <a:pt x="80" y="21"/>
                    </a:lnTo>
                    <a:lnTo>
                      <a:pt x="58" y="0"/>
                    </a:lnTo>
                    <a:lnTo>
                      <a:pt x="0" y="58"/>
                    </a:lnTo>
                    <a:lnTo>
                      <a:pt x="10" y="58"/>
                    </a:lnTo>
                    <a:lnTo>
                      <a:pt x="10" y="117"/>
                    </a:lnTo>
                    <a:lnTo>
                      <a:pt x="42" y="117"/>
                    </a:lnTo>
                    <a:lnTo>
                      <a:pt x="42" y="69"/>
                    </a:lnTo>
                    <a:lnTo>
                      <a:pt x="74" y="69"/>
                    </a:lnTo>
                    <a:lnTo>
                      <a:pt x="74" y="117"/>
                    </a:lnTo>
                    <a:lnTo>
                      <a:pt x="106" y="117"/>
                    </a:lnTo>
                    <a:lnTo>
                      <a:pt x="106" y="58"/>
                    </a:lnTo>
                    <a:lnTo>
                      <a:pt x="117" y="58"/>
                    </a:lnTo>
                    <a:lnTo>
                      <a:pt x="101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Rectangle 6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Rectangle 7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Rectangle 8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Rectangle 9"/>
              <p:cNvSpPr/>
              <p:nvPr/>
            </p:nvSpPr>
            <p:spPr>
              <a:xfrm>
                <a:off x="1394885" y="2006601"/>
                <a:ext cx="71967" cy="148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4275149" y="5084072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816867" y="4195390"/>
            <a:ext cx="867330" cy="867330"/>
            <a:chOff x="5275635" y="4300367"/>
            <a:chExt cx="867330" cy="867330"/>
          </a:xfrm>
        </p:grpSpPr>
        <p:sp>
          <p:nvSpPr>
            <p:cNvPr id="31" name="椭圆 30"/>
            <p:cNvSpPr/>
            <p:nvPr/>
          </p:nvSpPr>
          <p:spPr>
            <a:xfrm>
              <a:off x="5275635" y="4300367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599234" y="4517073"/>
              <a:ext cx="220133" cy="433918"/>
              <a:chOff x="3953934" y="4169833"/>
              <a:chExt cx="220133" cy="433918"/>
            </a:xfrm>
            <a:solidFill>
              <a:schemeClr val="bg1"/>
            </a:solidFill>
          </p:grpSpPr>
          <p:sp>
            <p:nvSpPr>
              <p:cNvPr id="33" name="Freeform 81"/>
              <p:cNvSpPr/>
              <p:nvPr/>
            </p:nvSpPr>
            <p:spPr>
              <a:xfrm>
                <a:off x="3953934" y="4313767"/>
                <a:ext cx="220133" cy="289984"/>
              </a:xfrm>
              <a:custGeom>
                <a:avLst/>
                <a:gdLst/>
                <a:ahLst/>
                <a:cxnLst>
                  <a:cxn ang="0">
                    <a:pos x="164472" y="68260"/>
                  </a:cxn>
                  <a:cxn ang="0">
                    <a:pos x="164472" y="13652"/>
                  </a:cxn>
                  <a:cxn ang="0">
                    <a:pos x="150766" y="0"/>
                  </a:cxn>
                  <a:cxn ang="0">
                    <a:pos x="137060" y="13652"/>
                  </a:cxn>
                  <a:cxn ang="0">
                    <a:pos x="137060" y="68260"/>
                  </a:cxn>
                  <a:cxn ang="0">
                    <a:pos x="82236" y="122868"/>
                  </a:cxn>
                  <a:cxn ang="0">
                    <a:pos x="27412" y="68260"/>
                  </a:cxn>
                  <a:cxn ang="0">
                    <a:pos x="27412" y="13652"/>
                  </a:cxn>
                  <a:cxn ang="0">
                    <a:pos x="13706" y="0"/>
                  </a:cxn>
                  <a:cxn ang="0">
                    <a:pos x="0" y="13652"/>
                  </a:cxn>
                  <a:cxn ang="0">
                    <a:pos x="0" y="68260"/>
                  </a:cxn>
                  <a:cxn ang="0">
                    <a:pos x="68530" y="150172"/>
                  </a:cxn>
                  <a:cxn ang="0">
                    <a:pos x="68530" y="191128"/>
                  </a:cxn>
                  <a:cxn ang="0">
                    <a:pos x="13706" y="191128"/>
                  </a:cxn>
                  <a:cxn ang="0">
                    <a:pos x="0" y="204780"/>
                  </a:cxn>
                  <a:cxn ang="0">
                    <a:pos x="13706" y="218432"/>
                  </a:cxn>
                  <a:cxn ang="0">
                    <a:pos x="150766" y="218432"/>
                  </a:cxn>
                  <a:cxn ang="0">
                    <a:pos x="164472" y="204780"/>
                  </a:cxn>
                  <a:cxn ang="0">
                    <a:pos x="150766" y="191128"/>
                  </a:cxn>
                  <a:cxn ang="0">
                    <a:pos x="95942" y="191128"/>
                  </a:cxn>
                  <a:cxn ang="0">
                    <a:pos x="95942" y="150172"/>
                  </a:cxn>
                  <a:cxn ang="0">
                    <a:pos x="164472" y="68260"/>
                  </a:cxn>
                </a:cxnLst>
                <a:rect l="0" t="0" r="0" b="0"/>
                <a:pathLst>
                  <a:path w="72" h="96">
                    <a:moveTo>
                      <a:pt x="72" y="30"/>
                    </a:moveTo>
                    <a:cubicBezTo>
                      <a:pt x="72" y="6"/>
                      <a:pt x="72" y="6"/>
                      <a:pt x="72" y="6"/>
                    </a:cubicBezTo>
                    <a:cubicBezTo>
                      <a:pt x="72" y="3"/>
                      <a:pt x="69" y="0"/>
                      <a:pt x="66" y="0"/>
                    </a:cubicBezTo>
                    <a:cubicBezTo>
                      <a:pt x="63" y="0"/>
                      <a:pt x="60" y="3"/>
                      <a:pt x="60" y="6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31"/>
                      <a:pt x="60" y="54"/>
                      <a:pt x="36" y="54"/>
                    </a:cubicBezTo>
                    <a:cubicBezTo>
                      <a:pt x="13" y="54"/>
                      <a:pt x="12" y="32"/>
                      <a:pt x="12" y="3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42"/>
                      <a:pt x="6" y="63"/>
                      <a:pt x="30" y="66"/>
                    </a:cubicBezTo>
                    <a:cubicBezTo>
                      <a:pt x="30" y="84"/>
                      <a:pt x="30" y="84"/>
                      <a:pt x="30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7"/>
                      <a:pt x="0" y="90"/>
                    </a:cubicBezTo>
                    <a:cubicBezTo>
                      <a:pt x="0" y="93"/>
                      <a:pt x="3" y="96"/>
                      <a:pt x="6" y="96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9" y="96"/>
                      <a:pt x="72" y="93"/>
                      <a:pt x="72" y="90"/>
                    </a:cubicBezTo>
                    <a:cubicBezTo>
                      <a:pt x="72" y="87"/>
                      <a:pt x="69" y="84"/>
                      <a:pt x="66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66" y="63"/>
                      <a:pt x="72" y="42"/>
                      <a:pt x="72" y="30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Freeform 82"/>
              <p:cNvSpPr/>
              <p:nvPr/>
            </p:nvSpPr>
            <p:spPr>
              <a:xfrm>
                <a:off x="4008967" y="4169833"/>
                <a:ext cx="110067" cy="289984"/>
              </a:xfrm>
              <a:custGeom>
                <a:avLst/>
                <a:gdLst/>
                <a:ahLst/>
                <a:cxnLst>
                  <a:cxn ang="0">
                    <a:pos x="41118" y="218432"/>
                  </a:cxn>
                  <a:cxn ang="0">
                    <a:pos x="82235" y="177476"/>
                  </a:cxn>
                  <a:cxn ang="0">
                    <a:pos x="82235" y="122868"/>
                  </a:cxn>
                  <a:cxn ang="0">
                    <a:pos x="0" y="122868"/>
                  </a:cxn>
                  <a:cxn ang="0">
                    <a:pos x="0" y="109216"/>
                  </a:cxn>
                  <a:cxn ang="0">
                    <a:pos x="82235" y="109216"/>
                  </a:cxn>
                  <a:cxn ang="0">
                    <a:pos x="82235" y="40956"/>
                  </a:cxn>
                  <a:cxn ang="0">
                    <a:pos x="41118" y="0"/>
                  </a:cxn>
                  <a:cxn ang="0">
                    <a:pos x="0" y="40956"/>
                  </a:cxn>
                  <a:cxn ang="0">
                    <a:pos x="0" y="177476"/>
                  </a:cxn>
                  <a:cxn ang="0">
                    <a:pos x="41118" y="218432"/>
                  </a:cxn>
                </a:cxnLst>
                <a:rect l="0" t="0" r="0" b="0"/>
                <a:pathLst>
                  <a:path w="36" h="96">
                    <a:moveTo>
                      <a:pt x="18" y="96"/>
                    </a:moveTo>
                    <a:cubicBezTo>
                      <a:pt x="28" y="96"/>
                      <a:pt x="36" y="88"/>
                      <a:pt x="36" y="78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8"/>
                      <a:pt x="8" y="96"/>
                      <a:pt x="18" y="96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37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735" dirty="0">
                  <a:solidFill>
                    <a:srgbClr val="000000"/>
                  </a:solidFill>
                  <a:latin typeface="站酷快乐体2016修订版" panose="02010600030101010101" pitchFamily="2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6222246" y="5089102"/>
            <a:ext cx="1880613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763964" y="4200420"/>
            <a:ext cx="867330" cy="867330"/>
            <a:chOff x="8287964" y="4200420"/>
            <a:chExt cx="867330" cy="867330"/>
          </a:xfrm>
        </p:grpSpPr>
        <p:sp>
          <p:nvSpPr>
            <p:cNvPr id="37" name="椭圆 36"/>
            <p:cNvSpPr/>
            <p:nvPr/>
          </p:nvSpPr>
          <p:spPr>
            <a:xfrm>
              <a:off x="8287964" y="4200420"/>
              <a:ext cx="867330" cy="867330"/>
            </a:xfrm>
            <a:prstGeom prst="ellipse">
              <a:avLst/>
            </a:prstGeom>
            <a:solidFill>
              <a:srgbClr val="F1A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站酷快乐体2016修订版" panose="02010600030101010101" pitchFamily="2" charset="-122"/>
              </a:endParaRPr>
            </a:p>
          </p:txBody>
        </p:sp>
        <p:sp>
          <p:nvSpPr>
            <p:cNvPr id="42" name="KSO_Shape"/>
            <p:cNvSpPr/>
            <p:nvPr/>
          </p:nvSpPr>
          <p:spPr bwMode="auto">
            <a:xfrm>
              <a:off x="8557939" y="4374945"/>
              <a:ext cx="327381" cy="518280"/>
            </a:xfrm>
            <a:custGeom>
              <a:avLst/>
              <a:gdLst>
                <a:gd name="T0" fmla="*/ 839696 w 1358900"/>
                <a:gd name="T1" fmla="*/ 2086152 h 2151063"/>
                <a:gd name="T2" fmla="*/ 752405 w 1358900"/>
                <a:gd name="T3" fmla="*/ 2140511 h 2151063"/>
                <a:gd name="T4" fmla="*/ 632619 w 1358900"/>
                <a:gd name="T5" fmla="*/ 2146906 h 2151063"/>
                <a:gd name="T6" fmla="*/ 534815 w 1358900"/>
                <a:gd name="T7" fmla="*/ 2102140 h 2151063"/>
                <a:gd name="T8" fmla="*/ 492444 w 1358900"/>
                <a:gd name="T9" fmla="*/ 2023160 h 2151063"/>
                <a:gd name="T10" fmla="*/ 978873 w 1358900"/>
                <a:gd name="T11" fmla="*/ 1877587 h 2151063"/>
                <a:gd name="T12" fmla="*/ 975704 w 1358900"/>
                <a:gd name="T13" fmla="*/ 1949593 h 2151063"/>
                <a:gd name="T14" fmla="*/ 411711 w 1358900"/>
                <a:gd name="T15" fmla="*/ 1968795 h 2151063"/>
                <a:gd name="T16" fmla="*/ 369887 w 1358900"/>
                <a:gd name="T17" fmla="*/ 1911190 h 2151063"/>
                <a:gd name="T18" fmla="*/ 411711 w 1358900"/>
                <a:gd name="T19" fmla="*/ 1853585 h 2151063"/>
                <a:gd name="T20" fmla="*/ 971585 w 1358900"/>
                <a:gd name="T21" fmla="*/ 1709923 h 2151063"/>
                <a:gd name="T22" fmla="*/ 981725 w 1358900"/>
                <a:gd name="T23" fmla="*/ 1781479 h 2151063"/>
                <a:gd name="T24" fmla="*/ 423435 w 1358900"/>
                <a:gd name="T25" fmla="*/ 1812604 h 2151063"/>
                <a:gd name="T26" fmla="*/ 370837 w 1358900"/>
                <a:gd name="T27" fmla="*/ 1764793 h 2151063"/>
                <a:gd name="T28" fmla="*/ 401255 w 1358900"/>
                <a:gd name="T29" fmla="*/ 1699655 h 2151063"/>
                <a:gd name="T30" fmla="*/ 1212263 w 1358900"/>
                <a:gd name="T31" fmla="*/ 1027536 h 2151063"/>
                <a:gd name="T32" fmla="*/ 1162712 w 1358900"/>
                <a:gd name="T33" fmla="*/ 1009170 h 2151063"/>
                <a:gd name="T34" fmla="*/ 1164344 w 1358900"/>
                <a:gd name="T35" fmla="*/ 1001189 h 2151063"/>
                <a:gd name="T36" fmla="*/ 686421 w 1358900"/>
                <a:gd name="T37" fmla="*/ 65405 h 2151063"/>
                <a:gd name="T38" fmla="*/ 812725 w 1358900"/>
                <a:gd name="T39" fmla="*/ 98736 h 2151063"/>
                <a:gd name="T40" fmla="*/ 977427 w 1358900"/>
                <a:gd name="T41" fmla="*/ 180633 h 2151063"/>
                <a:gd name="T42" fmla="*/ 1110078 w 1358900"/>
                <a:gd name="T43" fmla="*/ 304113 h 2151063"/>
                <a:gd name="T44" fmla="*/ 1201791 w 1358900"/>
                <a:gd name="T45" fmla="*/ 459019 h 2151063"/>
                <a:gd name="T46" fmla="*/ 1244633 w 1358900"/>
                <a:gd name="T47" fmla="*/ 632970 h 2151063"/>
                <a:gd name="T48" fmla="*/ 1235747 w 1358900"/>
                <a:gd name="T49" fmla="*/ 811683 h 2151063"/>
                <a:gd name="T50" fmla="*/ 1175451 w 1358900"/>
                <a:gd name="T51" fmla="*/ 981191 h 2151063"/>
                <a:gd name="T52" fmla="*/ 1166089 w 1358900"/>
                <a:gd name="T53" fmla="*/ 998015 h 2151063"/>
                <a:gd name="T54" fmla="*/ 1093258 w 1358900"/>
                <a:gd name="T55" fmla="*/ 1114194 h 2151063"/>
                <a:gd name="T56" fmla="*/ 995199 w 1358900"/>
                <a:gd name="T57" fmla="*/ 1298621 h 2151063"/>
                <a:gd name="T58" fmla="*/ 972667 w 1358900"/>
                <a:gd name="T59" fmla="*/ 1488761 h 2151063"/>
                <a:gd name="T60" fmla="*/ 1011066 w 1358900"/>
                <a:gd name="T61" fmla="*/ 1334490 h 2151063"/>
                <a:gd name="T62" fmla="*/ 1111982 w 1358900"/>
                <a:gd name="T63" fmla="*/ 1164665 h 2151063"/>
                <a:gd name="T64" fmla="*/ 1213215 w 1358900"/>
                <a:gd name="T65" fmla="*/ 1025948 h 2151063"/>
                <a:gd name="T66" fmla="*/ 1270338 w 1358900"/>
                <a:gd name="T67" fmla="*/ 912626 h 2151063"/>
                <a:gd name="T68" fmla="*/ 1310640 w 1358900"/>
                <a:gd name="T69" fmla="*/ 718359 h 2151063"/>
                <a:gd name="T70" fmla="*/ 1289061 w 1358900"/>
                <a:gd name="T71" fmla="*/ 521235 h 2151063"/>
                <a:gd name="T72" fmla="*/ 1207503 w 1358900"/>
                <a:gd name="T73" fmla="*/ 340935 h 2151063"/>
                <a:gd name="T74" fmla="*/ 1074535 w 1358900"/>
                <a:gd name="T75" fmla="*/ 196187 h 2151063"/>
                <a:gd name="T76" fmla="*/ 904755 w 1358900"/>
                <a:gd name="T77" fmla="*/ 100640 h 2151063"/>
                <a:gd name="T78" fmla="*/ 715934 w 1358900"/>
                <a:gd name="T79" fmla="*/ 65405 h 2151063"/>
                <a:gd name="T80" fmla="*/ 865159 w 1358900"/>
                <a:gd name="T81" fmla="*/ 25723 h 2151063"/>
                <a:gd name="T82" fmla="*/ 1059288 w 1358900"/>
                <a:gd name="T83" fmla="*/ 116228 h 2151063"/>
                <a:gd name="T84" fmla="*/ 1214019 w 1358900"/>
                <a:gd name="T85" fmla="*/ 260084 h 2151063"/>
                <a:gd name="T86" fmla="*/ 1317596 w 1358900"/>
                <a:gd name="T87" fmla="*/ 445858 h 2151063"/>
                <a:gd name="T88" fmla="*/ 1358582 w 1358900"/>
                <a:gd name="T89" fmla="*/ 661800 h 2151063"/>
                <a:gd name="T90" fmla="*/ 1344285 w 1358900"/>
                <a:gd name="T91" fmla="*/ 819629 h 2151063"/>
                <a:gd name="T92" fmla="*/ 1261359 w 1358900"/>
                <a:gd name="T93" fmla="*/ 1030172 h 2151063"/>
                <a:gd name="T94" fmla="*/ 1147932 w 1358900"/>
                <a:gd name="T95" fmla="*/ 1196575 h 2151063"/>
                <a:gd name="T96" fmla="*/ 1054839 w 1358900"/>
                <a:gd name="T97" fmla="*/ 1399815 h 2151063"/>
                <a:gd name="T98" fmla="*/ 1037047 w 1358900"/>
                <a:gd name="T99" fmla="*/ 1560184 h 2151063"/>
                <a:gd name="T100" fmla="*/ 997649 w 1358900"/>
                <a:gd name="T101" fmla="*/ 1613217 h 2151063"/>
                <a:gd name="T102" fmla="*/ 338057 w 1358900"/>
                <a:gd name="T103" fmla="*/ 1599562 h 2151063"/>
                <a:gd name="T104" fmla="*/ 318358 w 1358900"/>
                <a:gd name="T105" fmla="*/ 1492543 h 2151063"/>
                <a:gd name="T106" fmla="*/ 276419 w 1358900"/>
                <a:gd name="T107" fmla="*/ 1314391 h 2151063"/>
                <a:gd name="T108" fmla="*/ 137892 w 1358900"/>
                <a:gd name="T109" fmla="*/ 1097178 h 2151063"/>
                <a:gd name="T110" fmla="*/ 65133 w 1358900"/>
                <a:gd name="T111" fmla="*/ 970471 h 2151063"/>
                <a:gd name="T112" fmla="*/ 6354 w 1358900"/>
                <a:gd name="T113" fmla="*/ 773900 h 2151063"/>
                <a:gd name="T114" fmla="*/ 5084 w 1358900"/>
                <a:gd name="T115" fmla="*/ 592571 h 2151063"/>
                <a:gd name="T116" fmla="*/ 66722 w 1358900"/>
                <a:gd name="T117" fmla="*/ 384886 h 2151063"/>
                <a:gd name="T118" fmla="*/ 187456 w 1358900"/>
                <a:gd name="T119" fmla="*/ 210861 h 2151063"/>
                <a:gd name="T120" fmla="*/ 355532 w 1358900"/>
                <a:gd name="T121" fmla="*/ 82249 h 2151063"/>
                <a:gd name="T122" fmla="*/ 558874 w 1358900"/>
                <a:gd name="T123" fmla="*/ 10797 h 215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8900" h="2151063">
                  <a:moveTo>
                    <a:pt x="492125" y="2017125"/>
                  </a:moveTo>
                  <a:lnTo>
                    <a:pt x="866775" y="2017125"/>
                  </a:lnTo>
                  <a:lnTo>
                    <a:pt x="866775" y="2023160"/>
                  </a:lnTo>
                  <a:lnTo>
                    <a:pt x="865819" y="2029875"/>
                  </a:lnTo>
                  <a:lnTo>
                    <a:pt x="864864" y="2036590"/>
                  </a:lnTo>
                  <a:lnTo>
                    <a:pt x="863271" y="2043305"/>
                  </a:lnTo>
                  <a:lnTo>
                    <a:pt x="861041" y="2050020"/>
                  </a:lnTo>
                  <a:lnTo>
                    <a:pt x="858811" y="2056415"/>
                  </a:lnTo>
                  <a:lnTo>
                    <a:pt x="855625" y="2062810"/>
                  </a:lnTo>
                  <a:lnTo>
                    <a:pt x="852120" y="2068565"/>
                  </a:lnTo>
                  <a:lnTo>
                    <a:pt x="848616" y="2074961"/>
                  </a:lnTo>
                  <a:lnTo>
                    <a:pt x="844156" y="2080397"/>
                  </a:lnTo>
                  <a:lnTo>
                    <a:pt x="839696" y="2086152"/>
                  </a:lnTo>
                  <a:lnTo>
                    <a:pt x="834917" y="2091588"/>
                  </a:lnTo>
                  <a:lnTo>
                    <a:pt x="829820" y="2097024"/>
                  </a:lnTo>
                  <a:lnTo>
                    <a:pt x="824404" y="2102140"/>
                  </a:lnTo>
                  <a:lnTo>
                    <a:pt x="818351" y="2106936"/>
                  </a:lnTo>
                  <a:lnTo>
                    <a:pt x="812298" y="2111733"/>
                  </a:lnTo>
                  <a:lnTo>
                    <a:pt x="805608" y="2116209"/>
                  </a:lnTo>
                  <a:lnTo>
                    <a:pt x="798918" y="2120366"/>
                  </a:lnTo>
                  <a:lnTo>
                    <a:pt x="791590" y="2124523"/>
                  </a:lnTo>
                  <a:lnTo>
                    <a:pt x="784263" y="2128041"/>
                  </a:lnTo>
                  <a:lnTo>
                    <a:pt x="776936" y="2131878"/>
                  </a:lnTo>
                  <a:lnTo>
                    <a:pt x="768971" y="2135075"/>
                  </a:lnTo>
                  <a:lnTo>
                    <a:pt x="760688" y="2137953"/>
                  </a:lnTo>
                  <a:lnTo>
                    <a:pt x="752405" y="2140511"/>
                  </a:lnTo>
                  <a:lnTo>
                    <a:pt x="743803" y="2142749"/>
                  </a:lnTo>
                  <a:lnTo>
                    <a:pt x="735202" y="2145307"/>
                  </a:lnTo>
                  <a:lnTo>
                    <a:pt x="726281" y="2146906"/>
                  </a:lnTo>
                  <a:lnTo>
                    <a:pt x="717361" y="2148505"/>
                  </a:lnTo>
                  <a:lnTo>
                    <a:pt x="708122" y="2149784"/>
                  </a:lnTo>
                  <a:lnTo>
                    <a:pt x="698565" y="2150424"/>
                  </a:lnTo>
                  <a:lnTo>
                    <a:pt x="689007" y="2151063"/>
                  </a:lnTo>
                  <a:lnTo>
                    <a:pt x="679769" y="2151063"/>
                  </a:lnTo>
                  <a:lnTo>
                    <a:pt x="669893" y="2151063"/>
                  </a:lnTo>
                  <a:lnTo>
                    <a:pt x="660335" y="2150424"/>
                  </a:lnTo>
                  <a:lnTo>
                    <a:pt x="650778" y="2149784"/>
                  </a:lnTo>
                  <a:lnTo>
                    <a:pt x="641539" y="2148505"/>
                  </a:lnTo>
                  <a:lnTo>
                    <a:pt x="632619" y="2146906"/>
                  </a:lnTo>
                  <a:lnTo>
                    <a:pt x="623699" y="2145307"/>
                  </a:lnTo>
                  <a:lnTo>
                    <a:pt x="615097" y="2142749"/>
                  </a:lnTo>
                  <a:lnTo>
                    <a:pt x="606495" y="2140511"/>
                  </a:lnTo>
                  <a:lnTo>
                    <a:pt x="598212" y="2137953"/>
                  </a:lnTo>
                  <a:lnTo>
                    <a:pt x="590248" y="2135075"/>
                  </a:lnTo>
                  <a:lnTo>
                    <a:pt x="582283" y="2131878"/>
                  </a:lnTo>
                  <a:lnTo>
                    <a:pt x="574637" y="2128041"/>
                  </a:lnTo>
                  <a:lnTo>
                    <a:pt x="567310" y="2124523"/>
                  </a:lnTo>
                  <a:lnTo>
                    <a:pt x="559983" y="2120366"/>
                  </a:lnTo>
                  <a:lnTo>
                    <a:pt x="553292" y="2116209"/>
                  </a:lnTo>
                  <a:lnTo>
                    <a:pt x="546921" y="2111733"/>
                  </a:lnTo>
                  <a:lnTo>
                    <a:pt x="540868" y="2106936"/>
                  </a:lnTo>
                  <a:lnTo>
                    <a:pt x="534815" y="2102140"/>
                  </a:lnTo>
                  <a:lnTo>
                    <a:pt x="529399" y="2097024"/>
                  </a:lnTo>
                  <a:lnTo>
                    <a:pt x="523983" y="2091588"/>
                  </a:lnTo>
                  <a:lnTo>
                    <a:pt x="519204" y="2086152"/>
                  </a:lnTo>
                  <a:lnTo>
                    <a:pt x="514744" y="2080397"/>
                  </a:lnTo>
                  <a:lnTo>
                    <a:pt x="510284" y="2074961"/>
                  </a:lnTo>
                  <a:lnTo>
                    <a:pt x="506780" y="2068565"/>
                  </a:lnTo>
                  <a:lnTo>
                    <a:pt x="503594" y="2062810"/>
                  </a:lnTo>
                  <a:lnTo>
                    <a:pt x="500408" y="2056415"/>
                  </a:lnTo>
                  <a:lnTo>
                    <a:pt x="497860" y="2050020"/>
                  </a:lnTo>
                  <a:lnTo>
                    <a:pt x="495629" y="2043305"/>
                  </a:lnTo>
                  <a:lnTo>
                    <a:pt x="494037" y="2036590"/>
                  </a:lnTo>
                  <a:lnTo>
                    <a:pt x="493081" y="2029875"/>
                  </a:lnTo>
                  <a:lnTo>
                    <a:pt x="492444" y="2023160"/>
                  </a:lnTo>
                  <a:lnTo>
                    <a:pt x="492125" y="2017125"/>
                  </a:lnTo>
                  <a:close/>
                  <a:moveTo>
                    <a:pt x="429455" y="1851025"/>
                  </a:moveTo>
                  <a:lnTo>
                    <a:pt x="929444" y="1851025"/>
                  </a:lnTo>
                  <a:lnTo>
                    <a:pt x="935464" y="1851345"/>
                  </a:lnTo>
                  <a:lnTo>
                    <a:pt x="941485" y="1852305"/>
                  </a:lnTo>
                  <a:lnTo>
                    <a:pt x="947188" y="1853585"/>
                  </a:lnTo>
                  <a:lnTo>
                    <a:pt x="952574" y="1855825"/>
                  </a:lnTo>
                  <a:lnTo>
                    <a:pt x="957644" y="1858066"/>
                  </a:lnTo>
                  <a:lnTo>
                    <a:pt x="963030" y="1861266"/>
                  </a:lnTo>
                  <a:lnTo>
                    <a:pt x="967466" y="1864786"/>
                  </a:lnTo>
                  <a:lnTo>
                    <a:pt x="971585" y="1868626"/>
                  </a:lnTo>
                  <a:lnTo>
                    <a:pt x="975704" y="1873107"/>
                  </a:lnTo>
                  <a:lnTo>
                    <a:pt x="978873" y="1877587"/>
                  </a:lnTo>
                  <a:lnTo>
                    <a:pt x="981725" y="1882388"/>
                  </a:lnTo>
                  <a:lnTo>
                    <a:pt x="984259" y="1887828"/>
                  </a:lnTo>
                  <a:lnTo>
                    <a:pt x="986477" y="1893268"/>
                  </a:lnTo>
                  <a:lnTo>
                    <a:pt x="988062" y="1899029"/>
                  </a:lnTo>
                  <a:lnTo>
                    <a:pt x="988695" y="1905109"/>
                  </a:lnTo>
                  <a:lnTo>
                    <a:pt x="989012" y="1911190"/>
                  </a:lnTo>
                  <a:lnTo>
                    <a:pt x="988695" y="1917270"/>
                  </a:lnTo>
                  <a:lnTo>
                    <a:pt x="988062" y="1923351"/>
                  </a:lnTo>
                  <a:lnTo>
                    <a:pt x="986477" y="1929111"/>
                  </a:lnTo>
                  <a:lnTo>
                    <a:pt x="984259" y="1934872"/>
                  </a:lnTo>
                  <a:lnTo>
                    <a:pt x="981725" y="1939992"/>
                  </a:lnTo>
                  <a:lnTo>
                    <a:pt x="978873" y="1945113"/>
                  </a:lnTo>
                  <a:lnTo>
                    <a:pt x="975704" y="1949593"/>
                  </a:lnTo>
                  <a:lnTo>
                    <a:pt x="971585" y="1953753"/>
                  </a:lnTo>
                  <a:lnTo>
                    <a:pt x="967466" y="1957914"/>
                  </a:lnTo>
                  <a:lnTo>
                    <a:pt x="963030" y="1961114"/>
                  </a:lnTo>
                  <a:lnTo>
                    <a:pt x="957644" y="1963994"/>
                  </a:lnTo>
                  <a:lnTo>
                    <a:pt x="952574" y="1966554"/>
                  </a:lnTo>
                  <a:lnTo>
                    <a:pt x="947188" y="1968795"/>
                  </a:lnTo>
                  <a:lnTo>
                    <a:pt x="941485" y="1970395"/>
                  </a:lnTo>
                  <a:lnTo>
                    <a:pt x="935464" y="1971355"/>
                  </a:lnTo>
                  <a:lnTo>
                    <a:pt x="929444" y="1971675"/>
                  </a:lnTo>
                  <a:lnTo>
                    <a:pt x="429455" y="1971675"/>
                  </a:lnTo>
                  <a:lnTo>
                    <a:pt x="423435" y="1971355"/>
                  </a:lnTo>
                  <a:lnTo>
                    <a:pt x="417414" y="1970395"/>
                  </a:lnTo>
                  <a:lnTo>
                    <a:pt x="411711" y="1968795"/>
                  </a:lnTo>
                  <a:lnTo>
                    <a:pt x="406325" y="1966554"/>
                  </a:lnTo>
                  <a:lnTo>
                    <a:pt x="401255" y="1963994"/>
                  </a:lnTo>
                  <a:lnTo>
                    <a:pt x="396185" y="1961114"/>
                  </a:lnTo>
                  <a:lnTo>
                    <a:pt x="391433" y="1957914"/>
                  </a:lnTo>
                  <a:lnTo>
                    <a:pt x="387314" y="1953753"/>
                  </a:lnTo>
                  <a:lnTo>
                    <a:pt x="383511" y="1949593"/>
                  </a:lnTo>
                  <a:lnTo>
                    <a:pt x="380026" y="1945113"/>
                  </a:lnTo>
                  <a:lnTo>
                    <a:pt x="377174" y="1939992"/>
                  </a:lnTo>
                  <a:lnTo>
                    <a:pt x="374323" y="1934872"/>
                  </a:lnTo>
                  <a:lnTo>
                    <a:pt x="372422" y="1929111"/>
                  </a:lnTo>
                  <a:lnTo>
                    <a:pt x="370837" y="1923351"/>
                  </a:lnTo>
                  <a:lnTo>
                    <a:pt x="370204" y="1917270"/>
                  </a:lnTo>
                  <a:lnTo>
                    <a:pt x="369887" y="1911190"/>
                  </a:lnTo>
                  <a:lnTo>
                    <a:pt x="370204" y="1905109"/>
                  </a:lnTo>
                  <a:lnTo>
                    <a:pt x="370837" y="1899029"/>
                  </a:lnTo>
                  <a:lnTo>
                    <a:pt x="372422" y="1893268"/>
                  </a:lnTo>
                  <a:lnTo>
                    <a:pt x="374323" y="1887828"/>
                  </a:lnTo>
                  <a:lnTo>
                    <a:pt x="377174" y="1882388"/>
                  </a:lnTo>
                  <a:lnTo>
                    <a:pt x="380026" y="1877587"/>
                  </a:lnTo>
                  <a:lnTo>
                    <a:pt x="383511" y="1873107"/>
                  </a:lnTo>
                  <a:lnTo>
                    <a:pt x="387314" y="1868626"/>
                  </a:lnTo>
                  <a:lnTo>
                    <a:pt x="391433" y="1864786"/>
                  </a:lnTo>
                  <a:lnTo>
                    <a:pt x="396185" y="1861266"/>
                  </a:lnTo>
                  <a:lnTo>
                    <a:pt x="401255" y="1858066"/>
                  </a:lnTo>
                  <a:lnTo>
                    <a:pt x="406325" y="1855825"/>
                  </a:lnTo>
                  <a:lnTo>
                    <a:pt x="411711" y="1853585"/>
                  </a:lnTo>
                  <a:lnTo>
                    <a:pt x="417414" y="1852305"/>
                  </a:lnTo>
                  <a:lnTo>
                    <a:pt x="423435" y="1851345"/>
                  </a:lnTo>
                  <a:lnTo>
                    <a:pt x="429455" y="1851025"/>
                  </a:lnTo>
                  <a:close/>
                  <a:moveTo>
                    <a:pt x="429455" y="1692275"/>
                  </a:moveTo>
                  <a:lnTo>
                    <a:pt x="929444" y="1692275"/>
                  </a:lnTo>
                  <a:lnTo>
                    <a:pt x="935464" y="1692596"/>
                  </a:lnTo>
                  <a:lnTo>
                    <a:pt x="941485" y="1693238"/>
                  </a:lnTo>
                  <a:lnTo>
                    <a:pt x="947188" y="1694842"/>
                  </a:lnTo>
                  <a:lnTo>
                    <a:pt x="952574" y="1697088"/>
                  </a:lnTo>
                  <a:lnTo>
                    <a:pt x="957644" y="1699655"/>
                  </a:lnTo>
                  <a:lnTo>
                    <a:pt x="963030" y="1702543"/>
                  </a:lnTo>
                  <a:lnTo>
                    <a:pt x="967466" y="1706073"/>
                  </a:lnTo>
                  <a:lnTo>
                    <a:pt x="971585" y="1709923"/>
                  </a:lnTo>
                  <a:lnTo>
                    <a:pt x="975704" y="1714095"/>
                  </a:lnTo>
                  <a:lnTo>
                    <a:pt x="978873" y="1718908"/>
                  </a:lnTo>
                  <a:lnTo>
                    <a:pt x="981725" y="1724042"/>
                  </a:lnTo>
                  <a:lnTo>
                    <a:pt x="984259" y="1729176"/>
                  </a:lnTo>
                  <a:lnTo>
                    <a:pt x="986477" y="1734631"/>
                  </a:lnTo>
                  <a:lnTo>
                    <a:pt x="988062" y="1740407"/>
                  </a:lnTo>
                  <a:lnTo>
                    <a:pt x="988695" y="1746503"/>
                  </a:lnTo>
                  <a:lnTo>
                    <a:pt x="989012" y="1752600"/>
                  </a:lnTo>
                  <a:lnTo>
                    <a:pt x="988695" y="1759017"/>
                  </a:lnTo>
                  <a:lnTo>
                    <a:pt x="988062" y="1764793"/>
                  </a:lnTo>
                  <a:lnTo>
                    <a:pt x="986477" y="1770569"/>
                  </a:lnTo>
                  <a:lnTo>
                    <a:pt x="984259" y="1776024"/>
                  </a:lnTo>
                  <a:lnTo>
                    <a:pt x="981725" y="1781479"/>
                  </a:lnTo>
                  <a:lnTo>
                    <a:pt x="978873" y="1786292"/>
                  </a:lnTo>
                  <a:lnTo>
                    <a:pt x="975704" y="1791426"/>
                  </a:lnTo>
                  <a:lnTo>
                    <a:pt x="971585" y="1795598"/>
                  </a:lnTo>
                  <a:lnTo>
                    <a:pt x="967466" y="1799127"/>
                  </a:lnTo>
                  <a:lnTo>
                    <a:pt x="963030" y="1802657"/>
                  </a:lnTo>
                  <a:lnTo>
                    <a:pt x="957644" y="1805866"/>
                  </a:lnTo>
                  <a:lnTo>
                    <a:pt x="952574" y="1808433"/>
                  </a:lnTo>
                  <a:lnTo>
                    <a:pt x="947188" y="1810358"/>
                  </a:lnTo>
                  <a:lnTo>
                    <a:pt x="941485" y="1811641"/>
                  </a:lnTo>
                  <a:lnTo>
                    <a:pt x="935464" y="1812604"/>
                  </a:lnTo>
                  <a:lnTo>
                    <a:pt x="929444" y="1812925"/>
                  </a:lnTo>
                  <a:lnTo>
                    <a:pt x="429455" y="1812925"/>
                  </a:lnTo>
                  <a:lnTo>
                    <a:pt x="423435" y="1812604"/>
                  </a:lnTo>
                  <a:lnTo>
                    <a:pt x="417414" y="1811641"/>
                  </a:lnTo>
                  <a:lnTo>
                    <a:pt x="411711" y="1810358"/>
                  </a:lnTo>
                  <a:lnTo>
                    <a:pt x="406325" y="1808433"/>
                  </a:lnTo>
                  <a:lnTo>
                    <a:pt x="401255" y="1805866"/>
                  </a:lnTo>
                  <a:lnTo>
                    <a:pt x="396185" y="1802657"/>
                  </a:lnTo>
                  <a:lnTo>
                    <a:pt x="391433" y="1799127"/>
                  </a:lnTo>
                  <a:lnTo>
                    <a:pt x="387314" y="1795598"/>
                  </a:lnTo>
                  <a:lnTo>
                    <a:pt x="383511" y="1791426"/>
                  </a:lnTo>
                  <a:lnTo>
                    <a:pt x="380026" y="1786292"/>
                  </a:lnTo>
                  <a:lnTo>
                    <a:pt x="377174" y="1781479"/>
                  </a:lnTo>
                  <a:lnTo>
                    <a:pt x="374323" y="1776024"/>
                  </a:lnTo>
                  <a:lnTo>
                    <a:pt x="372422" y="1770569"/>
                  </a:lnTo>
                  <a:lnTo>
                    <a:pt x="370837" y="1764793"/>
                  </a:lnTo>
                  <a:lnTo>
                    <a:pt x="370204" y="1759017"/>
                  </a:lnTo>
                  <a:lnTo>
                    <a:pt x="369887" y="1752600"/>
                  </a:lnTo>
                  <a:lnTo>
                    <a:pt x="370204" y="1746503"/>
                  </a:lnTo>
                  <a:lnTo>
                    <a:pt x="370837" y="1740407"/>
                  </a:lnTo>
                  <a:lnTo>
                    <a:pt x="372422" y="1734631"/>
                  </a:lnTo>
                  <a:lnTo>
                    <a:pt x="374323" y="1729176"/>
                  </a:lnTo>
                  <a:lnTo>
                    <a:pt x="377174" y="1724042"/>
                  </a:lnTo>
                  <a:lnTo>
                    <a:pt x="380026" y="1718908"/>
                  </a:lnTo>
                  <a:lnTo>
                    <a:pt x="383511" y="1714095"/>
                  </a:lnTo>
                  <a:lnTo>
                    <a:pt x="387314" y="1709923"/>
                  </a:lnTo>
                  <a:lnTo>
                    <a:pt x="391433" y="1706073"/>
                  </a:lnTo>
                  <a:lnTo>
                    <a:pt x="396185" y="1702543"/>
                  </a:lnTo>
                  <a:lnTo>
                    <a:pt x="401255" y="1699655"/>
                  </a:lnTo>
                  <a:lnTo>
                    <a:pt x="406325" y="1697088"/>
                  </a:lnTo>
                  <a:lnTo>
                    <a:pt x="411711" y="1694842"/>
                  </a:lnTo>
                  <a:lnTo>
                    <a:pt x="417414" y="1693238"/>
                  </a:lnTo>
                  <a:lnTo>
                    <a:pt x="423435" y="1692596"/>
                  </a:lnTo>
                  <a:lnTo>
                    <a:pt x="429455" y="1692275"/>
                  </a:lnTo>
                  <a:close/>
                  <a:moveTo>
                    <a:pt x="1217103" y="1013330"/>
                  </a:moveTo>
                  <a:lnTo>
                    <a:pt x="1217023" y="1014521"/>
                  </a:lnTo>
                  <a:lnTo>
                    <a:pt x="1216389" y="1018965"/>
                  </a:lnTo>
                  <a:lnTo>
                    <a:pt x="1215437" y="1022139"/>
                  </a:lnTo>
                  <a:lnTo>
                    <a:pt x="1214802" y="1023409"/>
                  </a:lnTo>
                  <a:lnTo>
                    <a:pt x="1214167" y="1024361"/>
                  </a:lnTo>
                  <a:lnTo>
                    <a:pt x="1213850" y="1024679"/>
                  </a:lnTo>
                  <a:lnTo>
                    <a:pt x="1212263" y="1027536"/>
                  </a:lnTo>
                  <a:lnTo>
                    <a:pt x="1210676" y="1029440"/>
                  </a:lnTo>
                  <a:lnTo>
                    <a:pt x="1213215" y="1024996"/>
                  </a:lnTo>
                  <a:lnTo>
                    <a:pt x="1215119" y="1020870"/>
                  </a:lnTo>
                  <a:lnTo>
                    <a:pt x="1216389" y="1017378"/>
                  </a:lnTo>
                  <a:lnTo>
                    <a:pt x="1217023" y="1013886"/>
                  </a:lnTo>
                  <a:lnTo>
                    <a:pt x="1217103" y="1013330"/>
                  </a:lnTo>
                  <a:close/>
                  <a:moveTo>
                    <a:pt x="1217341" y="1009442"/>
                  </a:moveTo>
                  <a:lnTo>
                    <a:pt x="1217658" y="1010077"/>
                  </a:lnTo>
                  <a:lnTo>
                    <a:pt x="1217341" y="1011664"/>
                  </a:lnTo>
                  <a:lnTo>
                    <a:pt x="1217103" y="1013330"/>
                  </a:lnTo>
                  <a:lnTo>
                    <a:pt x="1217341" y="1009760"/>
                  </a:lnTo>
                  <a:lnTo>
                    <a:pt x="1217341" y="1009442"/>
                  </a:lnTo>
                  <a:close/>
                  <a:moveTo>
                    <a:pt x="1162712" y="1009170"/>
                  </a:moveTo>
                  <a:lnTo>
                    <a:pt x="1162440" y="1013251"/>
                  </a:lnTo>
                  <a:lnTo>
                    <a:pt x="1162440" y="1012934"/>
                  </a:lnTo>
                  <a:lnTo>
                    <a:pt x="1162440" y="1011347"/>
                  </a:lnTo>
                  <a:lnTo>
                    <a:pt x="1162712" y="1009170"/>
                  </a:lnTo>
                  <a:close/>
                  <a:moveTo>
                    <a:pt x="1167137" y="996491"/>
                  </a:moveTo>
                  <a:lnTo>
                    <a:pt x="1166565" y="997380"/>
                  </a:lnTo>
                  <a:lnTo>
                    <a:pt x="1164661" y="1001506"/>
                  </a:lnTo>
                  <a:lnTo>
                    <a:pt x="1163392" y="1005633"/>
                  </a:lnTo>
                  <a:lnTo>
                    <a:pt x="1162757" y="1008807"/>
                  </a:lnTo>
                  <a:lnTo>
                    <a:pt x="1162712" y="1009170"/>
                  </a:lnTo>
                  <a:lnTo>
                    <a:pt x="1162757" y="1008490"/>
                  </a:lnTo>
                  <a:lnTo>
                    <a:pt x="1163392" y="1004681"/>
                  </a:lnTo>
                  <a:lnTo>
                    <a:pt x="1164344" y="1001189"/>
                  </a:lnTo>
                  <a:lnTo>
                    <a:pt x="1164767" y="1000448"/>
                  </a:lnTo>
                  <a:lnTo>
                    <a:pt x="1164979" y="1000237"/>
                  </a:lnTo>
                  <a:lnTo>
                    <a:pt x="1164979" y="1000078"/>
                  </a:lnTo>
                  <a:lnTo>
                    <a:pt x="1165613" y="998967"/>
                  </a:lnTo>
                  <a:lnTo>
                    <a:pt x="1166089" y="998015"/>
                  </a:lnTo>
                  <a:lnTo>
                    <a:pt x="1166756" y="996872"/>
                  </a:lnTo>
                  <a:lnTo>
                    <a:pt x="1167137" y="996491"/>
                  </a:lnTo>
                  <a:close/>
                  <a:moveTo>
                    <a:pt x="1167517" y="995899"/>
                  </a:moveTo>
                  <a:lnTo>
                    <a:pt x="1167517" y="996110"/>
                  </a:lnTo>
                  <a:lnTo>
                    <a:pt x="1167137" y="996491"/>
                  </a:lnTo>
                  <a:lnTo>
                    <a:pt x="1167517" y="995899"/>
                  </a:lnTo>
                  <a:close/>
                  <a:moveTo>
                    <a:pt x="701019" y="65088"/>
                  </a:moveTo>
                  <a:lnTo>
                    <a:pt x="686421" y="65405"/>
                  </a:lnTo>
                  <a:lnTo>
                    <a:pt x="671823" y="66358"/>
                  </a:lnTo>
                  <a:lnTo>
                    <a:pt x="657225" y="67310"/>
                  </a:lnTo>
                  <a:lnTo>
                    <a:pt x="671823" y="68897"/>
                  </a:lnTo>
                  <a:lnTo>
                    <a:pt x="686104" y="70484"/>
                  </a:lnTo>
                  <a:lnTo>
                    <a:pt x="700384" y="72389"/>
                  </a:lnTo>
                  <a:lnTo>
                    <a:pt x="714982" y="74611"/>
                  </a:lnTo>
                  <a:lnTo>
                    <a:pt x="729263" y="77468"/>
                  </a:lnTo>
                  <a:lnTo>
                    <a:pt x="743226" y="80325"/>
                  </a:lnTo>
                  <a:lnTo>
                    <a:pt x="757189" y="83499"/>
                  </a:lnTo>
                  <a:lnTo>
                    <a:pt x="771152" y="86673"/>
                  </a:lnTo>
                  <a:lnTo>
                    <a:pt x="785433" y="90800"/>
                  </a:lnTo>
                  <a:lnTo>
                    <a:pt x="799079" y="94609"/>
                  </a:lnTo>
                  <a:lnTo>
                    <a:pt x="812725" y="98736"/>
                  </a:lnTo>
                  <a:lnTo>
                    <a:pt x="826053" y="103497"/>
                  </a:lnTo>
                  <a:lnTo>
                    <a:pt x="839382" y="108259"/>
                  </a:lnTo>
                  <a:lnTo>
                    <a:pt x="852710" y="113655"/>
                  </a:lnTo>
                  <a:lnTo>
                    <a:pt x="865721" y="119051"/>
                  </a:lnTo>
                  <a:lnTo>
                    <a:pt x="878733" y="125082"/>
                  </a:lnTo>
                  <a:lnTo>
                    <a:pt x="892061" y="130796"/>
                  </a:lnTo>
                  <a:lnTo>
                    <a:pt x="904755" y="137462"/>
                  </a:lnTo>
                  <a:lnTo>
                    <a:pt x="917131" y="143811"/>
                  </a:lnTo>
                  <a:lnTo>
                    <a:pt x="929508" y="150794"/>
                  </a:lnTo>
                  <a:lnTo>
                    <a:pt x="941884" y="157778"/>
                  </a:lnTo>
                  <a:lnTo>
                    <a:pt x="953944" y="165078"/>
                  </a:lnTo>
                  <a:lnTo>
                    <a:pt x="965685" y="173014"/>
                  </a:lnTo>
                  <a:lnTo>
                    <a:pt x="977427" y="180633"/>
                  </a:lnTo>
                  <a:lnTo>
                    <a:pt x="988852" y="188886"/>
                  </a:lnTo>
                  <a:lnTo>
                    <a:pt x="1000276" y="197139"/>
                  </a:lnTo>
                  <a:lnTo>
                    <a:pt x="1011383" y="206027"/>
                  </a:lnTo>
                  <a:lnTo>
                    <a:pt x="1022173" y="214598"/>
                  </a:lnTo>
                  <a:lnTo>
                    <a:pt x="1032963" y="223803"/>
                  </a:lnTo>
                  <a:lnTo>
                    <a:pt x="1043118" y="233008"/>
                  </a:lnTo>
                  <a:lnTo>
                    <a:pt x="1053590" y="242531"/>
                  </a:lnTo>
                  <a:lnTo>
                    <a:pt x="1063428" y="252054"/>
                  </a:lnTo>
                  <a:lnTo>
                    <a:pt x="1073266" y="262212"/>
                  </a:lnTo>
                  <a:lnTo>
                    <a:pt x="1083103" y="272370"/>
                  </a:lnTo>
                  <a:lnTo>
                    <a:pt x="1092306" y="282845"/>
                  </a:lnTo>
                  <a:lnTo>
                    <a:pt x="1101192" y="293320"/>
                  </a:lnTo>
                  <a:lnTo>
                    <a:pt x="1110078" y="304113"/>
                  </a:lnTo>
                  <a:lnTo>
                    <a:pt x="1118963" y="315223"/>
                  </a:lnTo>
                  <a:lnTo>
                    <a:pt x="1127214" y="326333"/>
                  </a:lnTo>
                  <a:lnTo>
                    <a:pt x="1135148" y="337760"/>
                  </a:lnTo>
                  <a:lnTo>
                    <a:pt x="1143082" y="349188"/>
                  </a:lnTo>
                  <a:lnTo>
                    <a:pt x="1151015" y="360615"/>
                  </a:lnTo>
                  <a:lnTo>
                    <a:pt x="1157997" y="372360"/>
                  </a:lnTo>
                  <a:lnTo>
                    <a:pt x="1165296" y="384423"/>
                  </a:lnTo>
                  <a:lnTo>
                    <a:pt x="1171960" y="396485"/>
                  </a:lnTo>
                  <a:lnTo>
                    <a:pt x="1178625" y="408865"/>
                  </a:lnTo>
                  <a:lnTo>
                    <a:pt x="1184971" y="421244"/>
                  </a:lnTo>
                  <a:lnTo>
                    <a:pt x="1190684" y="433624"/>
                  </a:lnTo>
                  <a:lnTo>
                    <a:pt x="1196713" y="446321"/>
                  </a:lnTo>
                  <a:lnTo>
                    <a:pt x="1201791" y="459019"/>
                  </a:lnTo>
                  <a:lnTo>
                    <a:pt x="1206868" y="471716"/>
                  </a:lnTo>
                  <a:lnTo>
                    <a:pt x="1211629" y="484730"/>
                  </a:lnTo>
                  <a:lnTo>
                    <a:pt x="1216071" y="497745"/>
                  </a:lnTo>
                  <a:lnTo>
                    <a:pt x="1220514" y="511077"/>
                  </a:lnTo>
                  <a:lnTo>
                    <a:pt x="1224322" y="524409"/>
                  </a:lnTo>
                  <a:lnTo>
                    <a:pt x="1227813" y="537741"/>
                  </a:lnTo>
                  <a:lnTo>
                    <a:pt x="1230987" y="551073"/>
                  </a:lnTo>
                  <a:lnTo>
                    <a:pt x="1234160" y="564405"/>
                  </a:lnTo>
                  <a:lnTo>
                    <a:pt x="1237016" y="578055"/>
                  </a:lnTo>
                  <a:lnTo>
                    <a:pt x="1239238" y="591704"/>
                  </a:lnTo>
                  <a:lnTo>
                    <a:pt x="1241142" y="605671"/>
                  </a:lnTo>
                  <a:lnTo>
                    <a:pt x="1243046" y="619321"/>
                  </a:lnTo>
                  <a:lnTo>
                    <a:pt x="1244633" y="632970"/>
                  </a:lnTo>
                  <a:lnTo>
                    <a:pt x="1245902" y="646620"/>
                  </a:lnTo>
                  <a:lnTo>
                    <a:pt x="1246537" y="660269"/>
                  </a:lnTo>
                  <a:lnTo>
                    <a:pt x="1247171" y="674236"/>
                  </a:lnTo>
                  <a:lnTo>
                    <a:pt x="1247489" y="688203"/>
                  </a:lnTo>
                  <a:lnTo>
                    <a:pt x="1247171" y="701852"/>
                  </a:lnTo>
                  <a:lnTo>
                    <a:pt x="1246854" y="715819"/>
                  </a:lnTo>
                  <a:lnTo>
                    <a:pt x="1246219" y="729469"/>
                  </a:lnTo>
                  <a:lnTo>
                    <a:pt x="1245267" y="743118"/>
                  </a:lnTo>
                  <a:lnTo>
                    <a:pt x="1243998" y="756768"/>
                  </a:lnTo>
                  <a:lnTo>
                    <a:pt x="1242094" y="771052"/>
                  </a:lnTo>
                  <a:lnTo>
                    <a:pt x="1240190" y="784702"/>
                  </a:lnTo>
                  <a:lnTo>
                    <a:pt x="1237968" y="798034"/>
                  </a:lnTo>
                  <a:lnTo>
                    <a:pt x="1235747" y="811683"/>
                  </a:lnTo>
                  <a:lnTo>
                    <a:pt x="1232891" y="825333"/>
                  </a:lnTo>
                  <a:lnTo>
                    <a:pt x="1229400" y="838665"/>
                  </a:lnTo>
                  <a:lnTo>
                    <a:pt x="1226226" y="852314"/>
                  </a:lnTo>
                  <a:lnTo>
                    <a:pt x="1222418" y="865646"/>
                  </a:lnTo>
                  <a:lnTo>
                    <a:pt x="1218293" y="878661"/>
                  </a:lnTo>
                  <a:lnTo>
                    <a:pt x="1214167" y="891993"/>
                  </a:lnTo>
                  <a:lnTo>
                    <a:pt x="1209407" y="905008"/>
                  </a:lnTo>
                  <a:lnTo>
                    <a:pt x="1204330" y="918022"/>
                  </a:lnTo>
                  <a:lnTo>
                    <a:pt x="1199252" y="930720"/>
                  </a:lnTo>
                  <a:lnTo>
                    <a:pt x="1193540" y="943417"/>
                  </a:lnTo>
                  <a:lnTo>
                    <a:pt x="1187828" y="956114"/>
                  </a:lnTo>
                  <a:lnTo>
                    <a:pt x="1181481" y="968811"/>
                  </a:lnTo>
                  <a:lnTo>
                    <a:pt x="1175451" y="981191"/>
                  </a:lnTo>
                  <a:lnTo>
                    <a:pt x="1168469" y="993253"/>
                  </a:lnTo>
                  <a:lnTo>
                    <a:pt x="1167094" y="996004"/>
                  </a:lnTo>
                  <a:lnTo>
                    <a:pt x="1166565" y="996745"/>
                  </a:lnTo>
                  <a:lnTo>
                    <a:pt x="1166883" y="996428"/>
                  </a:lnTo>
                  <a:lnTo>
                    <a:pt x="1167094" y="996004"/>
                  </a:lnTo>
                  <a:lnTo>
                    <a:pt x="1168152" y="994523"/>
                  </a:lnTo>
                  <a:lnTo>
                    <a:pt x="1169422" y="992936"/>
                  </a:lnTo>
                  <a:lnTo>
                    <a:pt x="1167517" y="995899"/>
                  </a:lnTo>
                  <a:lnTo>
                    <a:pt x="1167517" y="995793"/>
                  </a:lnTo>
                  <a:lnTo>
                    <a:pt x="1167200" y="996110"/>
                  </a:lnTo>
                  <a:lnTo>
                    <a:pt x="1166756" y="996872"/>
                  </a:lnTo>
                  <a:lnTo>
                    <a:pt x="1166565" y="997062"/>
                  </a:lnTo>
                  <a:lnTo>
                    <a:pt x="1166089" y="998015"/>
                  </a:lnTo>
                  <a:lnTo>
                    <a:pt x="1164979" y="999919"/>
                  </a:lnTo>
                  <a:lnTo>
                    <a:pt x="1164979" y="1000078"/>
                  </a:lnTo>
                  <a:lnTo>
                    <a:pt x="1164767" y="1000448"/>
                  </a:lnTo>
                  <a:lnTo>
                    <a:pt x="1164344" y="1000872"/>
                  </a:lnTo>
                  <a:lnTo>
                    <a:pt x="1161488" y="1007220"/>
                  </a:lnTo>
                  <a:lnTo>
                    <a:pt x="1155141" y="1019282"/>
                  </a:lnTo>
                  <a:lnTo>
                    <a:pt x="1148159" y="1031345"/>
                  </a:lnTo>
                  <a:lnTo>
                    <a:pt x="1141495" y="1043407"/>
                  </a:lnTo>
                  <a:lnTo>
                    <a:pt x="1133879" y="1055152"/>
                  </a:lnTo>
                  <a:lnTo>
                    <a:pt x="1126262" y="1066897"/>
                  </a:lnTo>
                  <a:lnTo>
                    <a:pt x="1118329" y="1078959"/>
                  </a:lnTo>
                  <a:lnTo>
                    <a:pt x="1109760" y="1090704"/>
                  </a:lnTo>
                  <a:lnTo>
                    <a:pt x="1093258" y="1114194"/>
                  </a:lnTo>
                  <a:lnTo>
                    <a:pt x="1076439" y="1138319"/>
                  </a:lnTo>
                  <a:lnTo>
                    <a:pt x="1068188" y="1150698"/>
                  </a:lnTo>
                  <a:lnTo>
                    <a:pt x="1059937" y="1163396"/>
                  </a:lnTo>
                  <a:lnTo>
                    <a:pt x="1052003" y="1175775"/>
                  </a:lnTo>
                  <a:lnTo>
                    <a:pt x="1044704" y="1188790"/>
                  </a:lnTo>
                  <a:lnTo>
                    <a:pt x="1037088" y="1201805"/>
                  </a:lnTo>
                  <a:lnTo>
                    <a:pt x="1029789" y="1214819"/>
                  </a:lnTo>
                  <a:lnTo>
                    <a:pt x="1023125" y="1228786"/>
                  </a:lnTo>
                  <a:lnTo>
                    <a:pt x="1016461" y="1242118"/>
                  </a:lnTo>
                  <a:lnTo>
                    <a:pt x="1010748" y="1256085"/>
                  </a:lnTo>
                  <a:lnTo>
                    <a:pt x="1005036" y="1269735"/>
                  </a:lnTo>
                  <a:lnTo>
                    <a:pt x="999959" y="1284019"/>
                  </a:lnTo>
                  <a:lnTo>
                    <a:pt x="995199" y="1298621"/>
                  </a:lnTo>
                  <a:lnTo>
                    <a:pt x="991073" y="1312905"/>
                  </a:lnTo>
                  <a:lnTo>
                    <a:pt x="987265" y="1327189"/>
                  </a:lnTo>
                  <a:lnTo>
                    <a:pt x="983774" y="1341791"/>
                  </a:lnTo>
                  <a:lnTo>
                    <a:pt x="980918" y="1356393"/>
                  </a:lnTo>
                  <a:lnTo>
                    <a:pt x="978379" y="1370995"/>
                  </a:lnTo>
                  <a:lnTo>
                    <a:pt x="976475" y="1385597"/>
                  </a:lnTo>
                  <a:lnTo>
                    <a:pt x="974888" y="1400198"/>
                  </a:lnTo>
                  <a:lnTo>
                    <a:pt x="973619" y="1415118"/>
                  </a:lnTo>
                  <a:lnTo>
                    <a:pt x="972350" y="1430037"/>
                  </a:lnTo>
                  <a:lnTo>
                    <a:pt x="972032" y="1444639"/>
                  </a:lnTo>
                  <a:lnTo>
                    <a:pt x="971715" y="1459240"/>
                  </a:lnTo>
                  <a:lnTo>
                    <a:pt x="972032" y="1474160"/>
                  </a:lnTo>
                  <a:lnTo>
                    <a:pt x="972667" y="1488761"/>
                  </a:lnTo>
                  <a:lnTo>
                    <a:pt x="973619" y="1503363"/>
                  </a:lnTo>
                  <a:lnTo>
                    <a:pt x="975523" y="1488761"/>
                  </a:lnTo>
                  <a:lnTo>
                    <a:pt x="977110" y="1474477"/>
                  </a:lnTo>
                  <a:lnTo>
                    <a:pt x="979331" y="1459875"/>
                  </a:lnTo>
                  <a:lnTo>
                    <a:pt x="981553" y="1445591"/>
                  </a:lnTo>
                  <a:lnTo>
                    <a:pt x="984091" y="1431306"/>
                  </a:lnTo>
                  <a:lnTo>
                    <a:pt x="987265" y="1417022"/>
                  </a:lnTo>
                  <a:lnTo>
                    <a:pt x="990438" y="1402738"/>
                  </a:lnTo>
                  <a:lnTo>
                    <a:pt x="993929" y="1389088"/>
                  </a:lnTo>
                  <a:lnTo>
                    <a:pt x="997737" y="1375121"/>
                  </a:lnTo>
                  <a:lnTo>
                    <a:pt x="1001863" y="1361472"/>
                  </a:lnTo>
                  <a:lnTo>
                    <a:pt x="1005988" y="1347822"/>
                  </a:lnTo>
                  <a:lnTo>
                    <a:pt x="1011066" y="1334490"/>
                  </a:lnTo>
                  <a:lnTo>
                    <a:pt x="1016143" y="1321476"/>
                  </a:lnTo>
                  <a:lnTo>
                    <a:pt x="1021856" y="1308144"/>
                  </a:lnTo>
                  <a:lnTo>
                    <a:pt x="1027568" y="1295129"/>
                  </a:lnTo>
                  <a:lnTo>
                    <a:pt x="1033915" y="1282432"/>
                  </a:lnTo>
                  <a:lnTo>
                    <a:pt x="1040262" y="1269735"/>
                  </a:lnTo>
                  <a:lnTo>
                    <a:pt x="1047243" y="1257672"/>
                  </a:lnTo>
                  <a:lnTo>
                    <a:pt x="1054225" y="1245293"/>
                  </a:lnTo>
                  <a:lnTo>
                    <a:pt x="1061841" y="1233548"/>
                  </a:lnTo>
                  <a:lnTo>
                    <a:pt x="1069775" y="1221803"/>
                  </a:lnTo>
                  <a:lnTo>
                    <a:pt x="1077391" y="1210058"/>
                  </a:lnTo>
                  <a:lnTo>
                    <a:pt x="1085959" y="1198630"/>
                  </a:lnTo>
                  <a:lnTo>
                    <a:pt x="1094528" y="1187203"/>
                  </a:lnTo>
                  <a:lnTo>
                    <a:pt x="1111982" y="1164665"/>
                  </a:lnTo>
                  <a:lnTo>
                    <a:pt x="1130071" y="1142128"/>
                  </a:lnTo>
                  <a:lnTo>
                    <a:pt x="1148477" y="1119273"/>
                  </a:lnTo>
                  <a:lnTo>
                    <a:pt x="1166883" y="1096100"/>
                  </a:lnTo>
                  <a:lnTo>
                    <a:pt x="1175768" y="1084038"/>
                  </a:lnTo>
                  <a:lnTo>
                    <a:pt x="1184971" y="1071658"/>
                  </a:lnTo>
                  <a:lnTo>
                    <a:pt x="1193222" y="1059279"/>
                  </a:lnTo>
                  <a:lnTo>
                    <a:pt x="1201473" y="1046264"/>
                  </a:lnTo>
                  <a:lnTo>
                    <a:pt x="1205599" y="1039915"/>
                  </a:lnTo>
                  <a:lnTo>
                    <a:pt x="1209724" y="1032932"/>
                  </a:lnTo>
                  <a:lnTo>
                    <a:pt x="1212263" y="1027853"/>
                  </a:lnTo>
                  <a:lnTo>
                    <a:pt x="1213215" y="1026583"/>
                  </a:lnTo>
                  <a:lnTo>
                    <a:pt x="1213850" y="1025314"/>
                  </a:lnTo>
                  <a:lnTo>
                    <a:pt x="1213215" y="1025948"/>
                  </a:lnTo>
                  <a:lnTo>
                    <a:pt x="1213850" y="1024679"/>
                  </a:lnTo>
                  <a:lnTo>
                    <a:pt x="1213850" y="1025313"/>
                  </a:lnTo>
                  <a:lnTo>
                    <a:pt x="1214167" y="1024679"/>
                  </a:lnTo>
                  <a:lnTo>
                    <a:pt x="1214802" y="1023409"/>
                  </a:lnTo>
                  <a:lnTo>
                    <a:pt x="1216071" y="1021504"/>
                  </a:lnTo>
                  <a:lnTo>
                    <a:pt x="1224005" y="1008490"/>
                  </a:lnTo>
                  <a:lnTo>
                    <a:pt x="1231939" y="995475"/>
                  </a:lnTo>
                  <a:lnTo>
                    <a:pt x="1238920" y="982143"/>
                  </a:lnTo>
                  <a:lnTo>
                    <a:pt x="1245902" y="968176"/>
                  </a:lnTo>
                  <a:lnTo>
                    <a:pt x="1252566" y="954527"/>
                  </a:lnTo>
                  <a:lnTo>
                    <a:pt x="1258913" y="940560"/>
                  </a:lnTo>
                  <a:lnTo>
                    <a:pt x="1264625" y="926593"/>
                  </a:lnTo>
                  <a:lnTo>
                    <a:pt x="1270338" y="912626"/>
                  </a:lnTo>
                  <a:lnTo>
                    <a:pt x="1275732" y="898342"/>
                  </a:lnTo>
                  <a:lnTo>
                    <a:pt x="1280810" y="883422"/>
                  </a:lnTo>
                  <a:lnTo>
                    <a:pt x="1285253" y="869138"/>
                  </a:lnTo>
                  <a:lnTo>
                    <a:pt x="1289378" y="854219"/>
                  </a:lnTo>
                  <a:lnTo>
                    <a:pt x="1293186" y="839300"/>
                  </a:lnTo>
                  <a:lnTo>
                    <a:pt x="1296677" y="824380"/>
                  </a:lnTo>
                  <a:lnTo>
                    <a:pt x="1299533" y="809461"/>
                  </a:lnTo>
                  <a:lnTo>
                    <a:pt x="1302707" y="794542"/>
                  </a:lnTo>
                  <a:lnTo>
                    <a:pt x="1304928" y="779305"/>
                  </a:lnTo>
                  <a:lnTo>
                    <a:pt x="1306832" y="764069"/>
                  </a:lnTo>
                  <a:lnTo>
                    <a:pt x="1308419" y="749150"/>
                  </a:lnTo>
                  <a:lnTo>
                    <a:pt x="1309688" y="733596"/>
                  </a:lnTo>
                  <a:lnTo>
                    <a:pt x="1310640" y="718359"/>
                  </a:lnTo>
                  <a:lnTo>
                    <a:pt x="1311275" y="703122"/>
                  </a:lnTo>
                  <a:lnTo>
                    <a:pt x="1311275" y="687886"/>
                  </a:lnTo>
                  <a:lnTo>
                    <a:pt x="1311275" y="672331"/>
                  </a:lnTo>
                  <a:lnTo>
                    <a:pt x="1310640" y="657412"/>
                  </a:lnTo>
                  <a:lnTo>
                    <a:pt x="1309688" y="642176"/>
                  </a:lnTo>
                  <a:lnTo>
                    <a:pt x="1308419" y="626622"/>
                  </a:lnTo>
                  <a:lnTo>
                    <a:pt x="1306832" y="611385"/>
                  </a:lnTo>
                  <a:lnTo>
                    <a:pt x="1304928" y="596466"/>
                  </a:lnTo>
                  <a:lnTo>
                    <a:pt x="1302707" y="580912"/>
                  </a:lnTo>
                  <a:lnTo>
                    <a:pt x="1299533" y="565992"/>
                  </a:lnTo>
                  <a:lnTo>
                    <a:pt x="1296677" y="551073"/>
                  </a:lnTo>
                  <a:lnTo>
                    <a:pt x="1293186" y="536154"/>
                  </a:lnTo>
                  <a:lnTo>
                    <a:pt x="1289061" y="521235"/>
                  </a:lnTo>
                  <a:lnTo>
                    <a:pt x="1284935" y="506633"/>
                  </a:lnTo>
                  <a:lnTo>
                    <a:pt x="1280493" y="492031"/>
                  </a:lnTo>
                  <a:lnTo>
                    <a:pt x="1275415" y="477747"/>
                  </a:lnTo>
                  <a:lnTo>
                    <a:pt x="1270338" y="463145"/>
                  </a:lnTo>
                  <a:lnTo>
                    <a:pt x="1264625" y="448861"/>
                  </a:lnTo>
                  <a:lnTo>
                    <a:pt x="1258913" y="434894"/>
                  </a:lnTo>
                  <a:lnTo>
                    <a:pt x="1252249" y="420927"/>
                  </a:lnTo>
                  <a:lnTo>
                    <a:pt x="1245902" y="407278"/>
                  </a:lnTo>
                  <a:lnTo>
                    <a:pt x="1238603" y="393628"/>
                  </a:lnTo>
                  <a:lnTo>
                    <a:pt x="1231304" y="379979"/>
                  </a:lnTo>
                  <a:lnTo>
                    <a:pt x="1224005" y="366646"/>
                  </a:lnTo>
                  <a:lnTo>
                    <a:pt x="1215754" y="353632"/>
                  </a:lnTo>
                  <a:lnTo>
                    <a:pt x="1207503" y="340935"/>
                  </a:lnTo>
                  <a:lnTo>
                    <a:pt x="1199252" y="328237"/>
                  </a:lnTo>
                  <a:lnTo>
                    <a:pt x="1190366" y="315858"/>
                  </a:lnTo>
                  <a:lnTo>
                    <a:pt x="1181163" y="303795"/>
                  </a:lnTo>
                  <a:lnTo>
                    <a:pt x="1171643" y="291733"/>
                  </a:lnTo>
                  <a:lnTo>
                    <a:pt x="1162123" y="280306"/>
                  </a:lnTo>
                  <a:lnTo>
                    <a:pt x="1151967" y="268561"/>
                  </a:lnTo>
                  <a:lnTo>
                    <a:pt x="1141812" y="257451"/>
                  </a:lnTo>
                  <a:lnTo>
                    <a:pt x="1131023" y="246658"/>
                  </a:lnTo>
                  <a:lnTo>
                    <a:pt x="1120233" y="235865"/>
                  </a:lnTo>
                  <a:lnTo>
                    <a:pt x="1109126" y="225390"/>
                  </a:lnTo>
                  <a:lnTo>
                    <a:pt x="1097701" y="215232"/>
                  </a:lnTo>
                  <a:lnTo>
                    <a:pt x="1086277" y="205709"/>
                  </a:lnTo>
                  <a:lnTo>
                    <a:pt x="1074535" y="196187"/>
                  </a:lnTo>
                  <a:lnTo>
                    <a:pt x="1062476" y="186664"/>
                  </a:lnTo>
                  <a:lnTo>
                    <a:pt x="1050417" y="177776"/>
                  </a:lnTo>
                  <a:lnTo>
                    <a:pt x="1038040" y="168888"/>
                  </a:lnTo>
                  <a:lnTo>
                    <a:pt x="1025664" y="160952"/>
                  </a:lnTo>
                  <a:lnTo>
                    <a:pt x="1012653" y="152699"/>
                  </a:lnTo>
                  <a:lnTo>
                    <a:pt x="999959" y="145080"/>
                  </a:lnTo>
                  <a:lnTo>
                    <a:pt x="986630" y="137779"/>
                  </a:lnTo>
                  <a:lnTo>
                    <a:pt x="973619" y="130479"/>
                  </a:lnTo>
                  <a:lnTo>
                    <a:pt x="959656" y="124130"/>
                  </a:lnTo>
                  <a:lnTo>
                    <a:pt x="946327" y="117464"/>
                  </a:lnTo>
                  <a:lnTo>
                    <a:pt x="932364" y="111750"/>
                  </a:lnTo>
                  <a:lnTo>
                    <a:pt x="918718" y="105719"/>
                  </a:lnTo>
                  <a:lnTo>
                    <a:pt x="904755" y="100640"/>
                  </a:lnTo>
                  <a:lnTo>
                    <a:pt x="890474" y="95561"/>
                  </a:lnTo>
                  <a:lnTo>
                    <a:pt x="876194" y="91117"/>
                  </a:lnTo>
                  <a:lnTo>
                    <a:pt x="861913" y="86673"/>
                  </a:lnTo>
                  <a:lnTo>
                    <a:pt x="847633" y="82864"/>
                  </a:lnTo>
                  <a:lnTo>
                    <a:pt x="833352" y="79690"/>
                  </a:lnTo>
                  <a:lnTo>
                    <a:pt x="818437" y="76516"/>
                  </a:lnTo>
                  <a:lnTo>
                    <a:pt x="803839" y="73659"/>
                  </a:lnTo>
                  <a:lnTo>
                    <a:pt x="789241" y="71437"/>
                  </a:lnTo>
                  <a:lnTo>
                    <a:pt x="774643" y="69215"/>
                  </a:lnTo>
                  <a:lnTo>
                    <a:pt x="759728" y="67627"/>
                  </a:lnTo>
                  <a:lnTo>
                    <a:pt x="745130" y="66675"/>
                  </a:lnTo>
                  <a:lnTo>
                    <a:pt x="730532" y="65723"/>
                  </a:lnTo>
                  <a:lnTo>
                    <a:pt x="715934" y="65405"/>
                  </a:lnTo>
                  <a:lnTo>
                    <a:pt x="701019" y="65088"/>
                  </a:lnTo>
                  <a:close/>
                  <a:moveTo>
                    <a:pt x="679609" y="0"/>
                  </a:moveTo>
                  <a:lnTo>
                    <a:pt x="696766" y="318"/>
                  </a:lnTo>
                  <a:lnTo>
                    <a:pt x="714241" y="953"/>
                  </a:lnTo>
                  <a:lnTo>
                    <a:pt x="731715" y="2223"/>
                  </a:lnTo>
                  <a:lnTo>
                    <a:pt x="748555" y="3493"/>
                  </a:lnTo>
                  <a:lnTo>
                    <a:pt x="766030" y="5399"/>
                  </a:lnTo>
                  <a:lnTo>
                    <a:pt x="782551" y="7939"/>
                  </a:lnTo>
                  <a:lnTo>
                    <a:pt x="799708" y="10797"/>
                  </a:lnTo>
                  <a:lnTo>
                    <a:pt x="816230" y="13973"/>
                  </a:lnTo>
                  <a:lnTo>
                    <a:pt x="833069" y="17784"/>
                  </a:lnTo>
                  <a:lnTo>
                    <a:pt x="849273" y="21594"/>
                  </a:lnTo>
                  <a:lnTo>
                    <a:pt x="865159" y="25723"/>
                  </a:lnTo>
                  <a:lnTo>
                    <a:pt x="881363" y="30804"/>
                  </a:lnTo>
                  <a:lnTo>
                    <a:pt x="897249" y="35885"/>
                  </a:lnTo>
                  <a:lnTo>
                    <a:pt x="912817" y="41601"/>
                  </a:lnTo>
                  <a:lnTo>
                    <a:pt x="928704" y="47317"/>
                  </a:lnTo>
                  <a:lnTo>
                    <a:pt x="943954" y="53668"/>
                  </a:lnTo>
                  <a:lnTo>
                    <a:pt x="958887" y="60019"/>
                  </a:lnTo>
                  <a:lnTo>
                    <a:pt x="974138" y="67323"/>
                  </a:lnTo>
                  <a:lnTo>
                    <a:pt x="988753" y="74310"/>
                  </a:lnTo>
                  <a:lnTo>
                    <a:pt x="1003051" y="82249"/>
                  </a:lnTo>
                  <a:lnTo>
                    <a:pt x="1017348" y="90188"/>
                  </a:lnTo>
                  <a:lnTo>
                    <a:pt x="1031646" y="98444"/>
                  </a:lnTo>
                  <a:lnTo>
                    <a:pt x="1045626" y="107019"/>
                  </a:lnTo>
                  <a:lnTo>
                    <a:pt x="1059288" y="116228"/>
                  </a:lnTo>
                  <a:lnTo>
                    <a:pt x="1072632" y="125437"/>
                  </a:lnTo>
                  <a:lnTo>
                    <a:pt x="1085976" y="135282"/>
                  </a:lnTo>
                  <a:lnTo>
                    <a:pt x="1098685" y="144808"/>
                  </a:lnTo>
                  <a:lnTo>
                    <a:pt x="1111394" y="155288"/>
                  </a:lnTo>
                  <a:lnTo>
                    <a:pt x="1123785" y="165768"/>
                  </a:lnTo>
                  <a:lnTo>
                    <a:pt x="1136177" y="176565"/>
                  </a:lnTo>
                  <a:lnTo>
                    <a:pt x="1147932" y="187679"/>
                  </a:lnTo>
                  <a:lnTo>
                    <a:pt x="1159688" y="199112"/>
                  </a:lnTo>
                  <a:lnTo>
                    <a:pt x="1171126" y="210861"/>
                  </a:lnTo>
                  <a:lnTo>
                    <a:pt x="1182246" y="222611"/>
                  </a:lnTo>
                  <a:lnTo>
                    <a:pt x="1193049" y="234996"/>
                  </a:lnTo>
                  <a:lnTo>
                    <a:pt x="1203534" y="247381"/>
                  </a:lnTo>
                  <a:lnTo>
                    <a:pt x="1214019" y="260084"/>
                  </a:lnTo>
                  <a:lnTo>
                    <a:pt x="1223868" y="272786"/>
                  </a:lnTo>
                  <a:lnTo>
                    <a:pt x="1233717" y="286124"/>
                  </a:lnTo>
                  <a:lnTo>
                    <a:pt x="1242614" y="299779"/>
                  </a:lnTo>
                  <a:lnTo>
                    <a:pt x="1251828" y="313434"/>
                  </a:lnTo>
                  <a:lnTo>
                    <a:pt x="1260406" y="327089"/>
                  </a:lnTo>
                  <a:lnTo>
                    <a:pt x="1268985" y="341380"/>
                  </a:lnTo>
                  <a:lnTo>
                    <a:pt x="1276610" y="355670"/>
                  </a:lnTo>
                  <a:lnTo>
                    <a:pt x="1284553" y="370278"/>
                  </a:lnTo>
                  <a:lnTo>
                    <a:pt x="1291861" y="384886"/>
                  </a:lnTo>
                  <a:lnTo>
                    <a:pt x="1298851" y="399811"/>
                  </a:lnTo>
                  <a:lnTo>
                    <a:pt x="1305523" y="414737"/>
                  </a:lnTo>
                  <a:lnTo>
                    <a:pt x="1311560" y="430297"/>
                  </a:lnTo>
                  <a:lnTo>
                    <a:pt x="1317596" y="445858"/>
                  </a:lnTo>
                  <a:lnTo>
                    <a:pt x="1322998" y="461418"/>
                  </a:lnTo>
                  <a:lnTo>
                    <a:pt x="1328399" y="477614"/>
                  </a:lnTo>
                  <a:lnTo>
                    <a:pt x="1333165" y="493492"/>
                  </a:lnTo>
                  <a:lnTo>
                    <a:pt x="1337295" y="509370"/>
                  </a:lnTo>
                  <a:lnTo>
                    <a:pt x="1341425" y="525883"/>
                  </a:lnTo>
                  <a:lnTo>
                    <a:pt x="1344920" y="542397"/>
                  </a:lnTo>
                  <a:lnTo>
                    <a:pt x="1348098" y="559227"/>
                  </a:lnTo>
                  <a:lnTo>
                    <a:pt x="1351275" y="576058"/>
                  </a:lnTo>
                  <a:lnTo>
                    <a:pt x="1353499" y="592571"/>
                  </a:lnTo>
                  <a:lnTo>
                    <a:pt x="1355405" y="610037"/>
                  </a:lnTo>
                  <a:lnTo>
                    <a:pt x="1356676" y="626868"/>
                  </a:lnTo>
                  <a:lnTo>
                    <a:pt x="1357947" y="644334"/>
                  </a:lnTo>
                  <a:lnTo>
                    <a:pt x="1358582" y="661800"/>
                  </a:lnTo>
                  <a:lnTo>
                    <a:pt x="1358900" y="679266"/>
                  </a:lnTo>
                  <a:lnTo>
                    <a:pt x="1358582" y="691333"/>
                  </a:lnTo>
                  <a:lnTo>
                    <a:pt x="1358265" y="703401"/>
                  </a:lnTo>
                  <a:lnTo>
                    <a:pt x="1357947" y="715151"/>
                  </a:lnTo>
                  <a:lnTo>
                    <a:pt x="1356994" y="726900"/>
                  </a:lnTo>
                  <a:lnTo>
                    <a:pt x="1356358" y="738968"/>
                  </a:lnTo>
                  <a:lnTo>
                    <a:pt x="1355088" y="750718"/>
                  </a:lnTo>
                  <a:lnTo>
                    <a:pt x="1353817" y="762150"/>
                  </a:lnTo>
                  <a:lnTo>
                    <a:pt x="1352546" y="773900"/>
                  </a:lnTo>
                  <a:lnTo>
                    <a:pt x="1350639" y="785332"/>
                  </a:lnTo>
                  <a:lnTo>
                    <a:pt x="1348415" y="796764"/>
                  </a:lnTo>
                  <a:lnTo>
                    <a:pt x="1346509" y="808196"/>
                  </a:lnTo>
                  <a:lnTo>
                    <a:pt x="1344285" y="819629"/>
                  </a:lnTo>
                  <a:lnTo>
                    <a:pt x="1342061" y="831061"/>
                  </a:lnTo>
                  <a:lnTo>
                    <a:pt x="1339201" y="842175"/>
                  </a:lnTo>
                  <a:lnTo>
                    <a:pt x="1336342" y="853290"/>
                  </a:lnTo>
                  <a:lnTo>
                    <a:pt x="1333165" y="864405"/>
                  </a:lnTo>
                  <a:lnTo>
                    <a:pt x="1326810" y="885999"/>
                  </a:lnTo>
                  <a:lnTo>
                    <a:pt x="1319503" y="907593"/>
                  </a:lnTo>
                  <a:lnTo>
                    <a:pt x="1311242" y="928870"/>
                  </a:lnTo>
                  <a:lnTo>
                    <a:pt x="1302981" y="949829"/>
                  </a:lnTo>
                  <a:lnTo>
                    <a:pt x="1293449" y="970471"/>
                  </a:lnTo>
                  <a:lnTo>
                    <a:pt x="1283282" y="990477"/>
                  </a:lnTo>
                  <a:lnTo>
                    <a:pt x="1272797" y="1010484"/>
                  </a:lnTo>
                  <a:lnTo>
                    <a:pt x="1261359" y="1029855"/>
                  </a:lnTo>
                  <a:lnTo>
                    <a:pt x="1261359" y="1030172"/>
                  </a:lnTo>
                  <a:lnTo>
                    <a:pt x="1261042" y="1030490"/>
                  </a:lnTo>
                  <a:lnTo>
                    <a:pt x="1261042" y="1030808"/>
                  </a:lnTo>
                  <a:lnTo>
                    <a:pt x="1260724" y="1031443"/>
                  </a:lnTo>
                  <a:lnTo>
                    <a:pt x="1253099" y="1045098"/>
                  </a:lnTo>
                  <a:lnTo>
                    <a:pt x="1245791" y="1058753"/>
                  </a:lnTo>
                  <a:lnTo>
                    <a:pt x="1237530" y="1071773"/>
                  </a:lnTo>
                  <a:lnTo>
                    <a:pt x="1229269" y="1084476"/>
                  </a:lnTo>
                  <a:lnTo>
                    <a:pt x="1220691" y="1097178"/>
                  </a:lnTo>
                  <a:lnTo>
                    <a:pt x="1212112" y="1109563"/>
                  </a:lnTo>
                  <a:lnTo>
                    <a:pt x="1194002" y="1134333"/>
                  </a:lnTo>
                  <a:lnTo>
                    <a:pt x="1175892" y="1158785"/>
                  </a:lnTo>
                  <a:lnTo>
                    <a:pt x="1157146" y="1183873"/>
                  </a:lnTo>
                  <a:lnTo>
                    <a:pt x="1147932" y="1196575"/>
                  </a:lnTo>
                  <a:lnTo>
                    <a:pt x="1139354" y="1209913"/>
                  </a:lnTo>
                  <a:lnTo>
                    <a:pt x="1130458" y="1223250"/>
                  </a:lnTo>
                  <a:lnTo>
                    <a:pt x="1121561" y="1236906"/>
                  </a:lnTo>
                  <a:lnTo>
                    <a:pt x="1112983" y="1251513"/>
                  </a:lnTo>
                  <a:lnTo>
                    <a:pt x="1105040" y="1266439"/>
                  </a:lnTo>
                  <a:lnTo>
                    <a:pt x="1097097" y="1281682"/>
                  </a:lnTo>
                  <a:lnTo>
                    <a:pt x="1089153" y="1297560"/>
                  </a:lnTo>
                  <a:lnTo>
                    <a:pt x="1082164" y="1314391"/>
                  </a:lnTo>
                  <a:lnTo>
                    <a:pt x="1075174" y="1331857"/>
                  </a:lnTo>
                  <a:lnTo>
                    <a:pt x="1068819" y="1350275"/>
                  </a:lnTo>
                  <a:lnTo>
                    <a:pt x="1062783" y="1369329"/>
                  </a:lnTo>
                  <a:lnTo>
                    <a:pt x="1057699" y="1389336"/>
                  </a:lnTo>
                  <a:lnTo>
                    <a:pt x="1054839" y="1399815"/>
                  </a:lnTo>
                  <a:lnTo>
                    <a:pt x="1052615" y="1410295"/>
                  </a:lnTo>
                  <a:lnTo>
                    <a:pt x="1050391" y="1421092"/>
                  </a:lnTo>
                  <a:lnTo>
                    <a:pt x="1048485" y="1432524"/>
                  </a:lnTo>
                  <a:lnTo>
                    <a:pt x="1046579" y="1443956"/>
                  </a:lnTo>
                  <a:lnTo>
                    <a:pt x="1044672" y="1455706"/>
                  </a:lnTo>
                  <a:lnTo>
                    <a:pt x="1042766" y="1467456"/>
                  </a:lnTo>
                  <a:lnTo>
                    <a:pt x="1041495" y="1479841"/>
                  </a:lnTo>
                  <a:lnTo>
                    <a:pt x="1040224" y="1492543"/>
                  </a:lnTo>
                  <a:lnTo>
                    <a:pt x="1039271" y="1505246"/>
                  </a:lnTo>
                  <a:lnTo>
                    <a:pt x="1038636" y="1518583"/>
                  </a:lnTo>
                  <a:lnTo>
                    <a:pt x="1037682" y="1531921"/>
                  </a:lnTo>
                  <a:lnTo>
                    <a:pt x="1037365" y="1546211"/>
                  </a:lnTo>
                  <a:lnTo>
                    <a:pt x="1037047" y="1560184"/>
                  </a:lnTo>
                  <a:lnTo>
                    <a:pt x="1036729" y="1565583"/>
                  </a:lnTo>
                  <a:lnTo>
                    <a:pt x="1035776" y="1571299"/>
                  </a:lnTo>
                  <a:lnTo>
                    <a:pt x="1034505" y="1576697"/>
                  </a:lnTo>
                  <a:lnTo>
                    <a:pt x="1032599" y="1582096"/>
                  </a:lnTo>
                  <a:lnTo>
                    <a:pt x="1030057" y="1586542"/>
                  </a:lnTo>
                  <a:lnTo>
                    <a:pt x="1027198" y="1591305"/>
                  </a:lnTo>
                  <a:lnTo>
                    <a:pt x="1024020" y="1595751"/>
                  </a:lnTo>
                  <a:lnTo>
                    <a:pt x="1020208" y="1599562"/>
                  </a:lnTo>
                  <a:lnTo>
                    <a:pt x="1016395" y="1603055"/>
                  </a:lnTo>
                  <a:lnTo>
                    <a:pt x="1012265" y="1606548"/>
                  </a:lnTo>
                  <a:lnTo>
                    <a:pt x="1007499" y="1609089"/>
                  </a:lnTo>
                  <a:lnTo>
                    <a:pt x="1002733" y="1611629"/>
                  </a:lnTo>
                  <a:lnTo>
                    <a:pt x="997649" y="1613217"/>
                  </a:lnTo>
                  <a:lnTo>
                    <a:pt x="992248" y="1614805"/>
                  </a:lnTo>
                  <a:lnTo>
                    <a:pt x="986847" y="1615758"/>
                  </a:lnTo>
                  <a:lnTo>
                    <a:pt x="980810" y="1616075"/>
                  </a:lnTo>
                  <a:lnTo>
                    <a:pt x="679609" y="1616075"/>
                  </a:lnTo>
                  <a:lnTo>
                    <a:pt x="377772" y="1616075"/>
                  </a:lnTo>
                  <a:lnTo>
                    <a:pt x="371736" y="1615758"/>
                  </a:lnTo>
                  <a:lnTo>
                    <a:pt x="366334" y="1614805"/>
                  </a:lnTo>
                  <a:lnTo>
                    <a:pt x="360933" y="1613217"/>
                  </a:lnTo>
                  <a:lnTo>
                    <a:pt x="355850" y="1611629"/>
                  </a:lnTo>
                  <a:lnTo>
                    <a:pt x="351084" y="1609089"/>
                  </a:lnTo>
                  <a:lnTo>
                    <a:pt x="346318" y="1606548"/>
                  </a:lnTo>
                  <a:lnTo>
                    <a:pt x="342187" y="1603055"/>
                  </a:lnTo>
                  <a:lnTo>
                    <a:pt x="338057" y="1599562"/>
                  </a:lnTo>
                  <a:lnTo>
                    <a:pt x="334562" y="1595751"/>
                  </a:lnTo>
                  <a:lnTo>
                    <a:pt x="331385" y="1591305"/>
                  </a:lnTo>
                  <a:lnTo>
                    <a:pt x="328525" y="1586859"/>
                  </a:lnTo>
                  <a:lnTo>
                    <a:pt x="325984" y="1582096"/>
                  </a:lnTo>
                  <a:lnTo>
                    <a:pt x="324077" y="1576697"/>
                  </a:lnTo>
                  <a:lnTo>
                    <a:pt x="322806" y="1571616"/>
                  </a:lnTo>
                  <a:lnTo>
                    <a:pt x="321853" y="1565900"/>
                  </a:lnTo>
                  <a:lnTo>
                    <a:pt x="321535" y="1560184"/>
                  </a:lnTo>
                  <a:lnTo>
                    <a:pt x="321218" y="1546211"/>
                  </a:lnTo>
                  <a:lnTo>
                    <a:pt x="320900" y="1531921"/>
                  </a:lnTo>
                  <a:lnTo>
                    <a:pt x="320265" y="1518583"/>
                  </a:lnTo>
                  <a:lnTo>
                    <a:pt x="319311" y="1505246"/>
                  </a:lnTo>
                  <a:lnTo>
                    <a:pt x="318358" y="1492543"/>
                  </a:lnTo>
                  <a:lnTo>
                    <a:pt x="317087" y="1479841"/>
                  </a:lnTo>
                  <a:lnTo>
                    <a:pt x="315816" y="1467456"/>
                  </a:lnTo>
                  <a:lnTo>
                    <a:pt x="313910" y="1455706"/>
                  </a:lnTo>
                  <a:lnTo>
                    <a:pt x="312004" y="1443956"/>
                  </a:lnTo>
                  <a:lnTo>
                    <a:pt x="310415" y="1432524"/>
                  </a:lnTo>
                  <a:lnTo>
                    <a:pt x="308191" y="1421409"/>
                  </a:lnTo>
                  <a:lnTo>
                    <a:pt x="305967" y="1410295"/>
                  </a:lnTo>
                  <a:lnTo>
                    <a:pt x="303743" y="1399815"/>
                  </a:lnTo>
                  <a:lnTo>
                    <a:pt x="301201" y="1389336"/>
                  </a:lnTo>
                  <a:lnTo>
                    <a:pt x="295800" y="1369329"/>
                  </a:lnTo>
                  <a:lnTo>
                    <a:pt x="289763" y="1350275"/>
                  </a:lnTo>
                  <a:lnTo>
                    <a:pt x="283409" y="1331857"/>
                  </a:lnTo>
                  <a:lnTo>
                    <a:pt x="276419" y="1314391"/>
                  </a:lnTo>
                  <a:lnTo>
                    <a:pt x="269429" y="1297560"/>
                  </a:lnTo>
                  <a:lnTo>
                    <a:pt x="261804" y="1281682"/>
                  </a:lnTo>
                  <a:lnTo>
                    <a:pt x="253543" y="1266439"/>
                  </a:lnTo>
                  <a:lnTo>
                    <a:pt x="245600" y="1251513"/>
                  </a:lnTo>
                  <a:lnTo>
                    <a:pt x="237021" y="1236906"/>
                  </a:lnTo>
                  <a:lnTo>
                    <a:pt x="228125" y="1223250"/>
                  </a:lnTo>
                  <a:lnTo>
                    <a:pt x="219229" y="1209913"/>
                  </a:lnTo>
                  <a:lnTo>
                    <a:pt x="210650" y="1196575"/>
                  </a:lnTo>
                  <a:lnTo>
                    <a:pt x="201436" y="1183873"/>
                  </a:lnTo>
                  <a:lnTo>
                    <a:pt x="183008" y="1158785"/>
                  </a:lnTo>
                  <a:lnTo>
                    <a:pt x="164580" y="1134333"/>
                  </a:lnTo>
                  <a:lnTo>
                    <a:pt x="146470" y="1109563"/>
                  </a:lnTo>
                  <a:lnTo>
                    <a:pt x="137892" y="1097178"/>
                  </a:lnTo>
                  <a:lnTo>
                    <a:pt x="129313" y="1084476"/>
                  </a:lnTo>
                  <a:lnTo>
                    <a:pt x="121052" y="1071773"/>
                  </a:lnTo>
                  <a:lnTo>
                    <a:pt x="112792" y="1058753"/>
                  </a:lnTo>
                  <a:lnTo>
                    <a:pt x="105484" y="1045098"/>
                  </a:lnTo>
                  <a:lnTo>
                    <a:pt x="97859" y="1031443"/>
                  </a:lnTo>
                  <a:lnTo>
                    <a:pt x="97541" y="1030808"/>
                  </a:lnTo>
                  <a:lnTo>
                    <a:pt x="97223" y="1030490"/>
                  </a:lnTo>
                  <a:lnTo>
                    <a:pt x="97541" y="1030490"/>
                  </a:lnTo>
                  <a:lnTo>
                    <a:pt x="97541" y="1030172"/>
                  </a:lnTo>
                  <a:lnTo>
                    <a:pt x="97223" y="1029855"/>
                  </a:lnTo>
                  <a:lnTo>
                    <a:pt x="85785" y="1010484"/>
                  </a:lnTo>
                  <a:lnTo>
                    <a:pt x="75300" y="990477"/>
                  </a:lnTo>
                  <a:lnTo>
                    <a:pt x="65133" y="970471"/>
                  </a:lnTo>
                  <a:lnTo>
                    <a:pt x="55602" y="949829"/>
                  </a:lnTo>
                  <a:lnTo>
                    <a:pt x="47341" y="928870"/>
                  </a:lnTo>
                  <a:lnTo>
                    <a:pt x="39080" y="907593"/>
                  </a:lnTo>
                  <a:lnTo>
                    <a:pt x="31772" y="885999"/>
                  </a:lnTo>
                  <a:lnTo>
                    <a:pt x="25418" y="864405"/>
                  </a:lnTo>
                  <a:lnTo>
                    <a:pt x="22241" y="853290"/>
                  </a:lnTo>
                  <a:lnTo>
                    <a:pt x="19381" y="842175"/>
                  </a:lnTo>
                  <a:lnTo>
                    <a:pt x="16839" y="831061"/>
                  </a:lnTo>
                  <a:lnTo>
                    <a:pt x="14298" y="819629"/>
                  </a:lnTo>
                  <a:lnTo>
                    <a:pt x="12073" y="808196"/>
                  </a:lnTo>
                  <a:lnTo>
                    <a:pt x="10167" y="796764"/>
                  </a:lnTo>
                  <a:lnTo>
                    <a:pt x="7943" y="785332"/>
                  </a:lnTo>
                  <a:lnTo>
                    <a:pt x="6354" y="773900"/>
                  </a:lnTo>
                  <a:lnTo>
                    <a:pt x="4766" y="762150"/>
                  </a:lnTo>
                  <a:lnTo>
                    <a:pt x="3495" y="750718"/>
                  </a:lnTo>
                  <a:lnTo>
                    <a:pt x="2224" y="738968"/>
                  </a:lnTo>
                  <a:lnTo>
                    <a:pt x="1589" y="726900"/>
                  </a:lnTo>
                  <a:lnTo>
                    <a:pt x="635" y="715151"/>
                  </a:lnTo>
                  <a:lnTo>
                    <a:pt x="318" y="703401"/>
                  </a:lnTo>
                  <a:lnTo>
                    <a:pt x="0" y="691333"/>
                  </a:lnTo>
                  <a:lnTo>
                    <a:pt x="0" y="679266"/>
                  </a:lnTo>
                  <a:lnTo>
                    <a:pt x="0" y="661800"/>
                  </a:lnTo>
                  <a:lnTo>
                    <a:pt x="635" y="644334"/>
                  </a:lnTo>
                  <a:lnTo>
                    <a:pt x="1906" y="626868"/>
                  </a:lnTo>
                  <a:lnTo>
                    <a:pt x="3177" y="610037"/>
                  </a:lnTo>
                  <a:lnTo>
                    <a:pt x="5084" y="592571"/>
                  </a:lnTo>
                  <a:lnTo>
                    <a:pt x="7625" y="576058"/>
                  </a:lnTo>
                  <a:lnTo>
                    <a:pt x="10485" y="559227"/>
                  </a:lnTo>
                  <a:lnTo>
                    <a:pt x="13662" y="542397"/>
                  </a:lnTo>
                  <a:lnTo>
                    <a:pt x="17157" y="525883"/>
                  </a:lnTo>
                  <a:lnTo>
                    <a:pt x="21287" y="509370"/>
                  </a:lnTo>
                  <a:lnTo>
                    <a:pt x="25736" y="493492"/>
                  </a:lnTo>
                  <a:lnTo>
                    <a:pt x="30184" y="477614"/>
                  </a:lnTo>
                  <a:lnTo>
                    <a:pt x="35585" y="461418"/>
                  </a:lnTo>
                  <a:lnTo>
                    <a:pt x="40986" y="445858"/>
                  </a:lnTo>
                  <a:lnTo>
                    <a:pt x="47023" y="430297"/>
                  </a:lnTo>
                  <a:lnTo>
                    <a:pt x="53060" y="414737"/>
                  </a:lnTo>
                  <a:lnTo>
                    <a:pt x="59732" y="399811"/>
                  </a:lnTo>
                  <a:lnTo>
                    <a:pt x="66722" y="384886"/>
                  </a:lnTo>
                  <a:lnTo>
                    <a:pt x="74029" y="370278"/>
                  </a:lnTo>
                  <a:lnTo>
                    <a:pt x="81973" y="355670"/>
                  </a:lnTo>
                  <a:lnTo>
                    <a:pt x="89598" y="341380"/>
                  </a:lnTo>
                  <a:lnTo>
                    <a:pt x="98176" y="327089"/>
                  </a:lnTo>
                  <a:lnTo>
                    <a:pt x="106755" y="313434"/>
                  </a:lnTo>
                  <a:lnTo>
                    <a:pt x="115969" y="299779"/>
                  </a:lnTo>
                  <a:lnTo>
                    <a:pt x="124865" y="286124"/>
                  </a:lnTo>
                  <a:lnTo>
                    <a:pt x="134714" y="272786"/>
                  </a:lnTo>
                  <a:lnTo>
                    <a:pt x="144564" y="260084"/>
                  </a:lnTo>
                  <a:lnTo>
                    <a:pt x="155049" y="247381"/>
                  </a:lnTo>
                  <a:lnTo>
                    <a:pt x="165534" y="234996"/>
                  </a:lnTo>
                  <a:lnTo>
                    <a:pt x="176336" y="222611"/>
                  </a:lnTo>
                  <a:lnTo>
                    <a:pt x="187456" y="210861"/>
                  </a:lnTo>
                  <a:lnTo>
                    <a:pt x="198894" y="199112"/>
                  </a:lnTo>
                  <a:lnTo>
                    <a:pt x="210650" y="187679"/>
                  </a:lnTo>
                  <a:lnTo>
                    <a:pt x="222406" y="176565"/>
                  </a:lnTo>
                  <a:lnTo>
                    <a:pt x="234797" y="165768"/>
                  </a:lnTo>
                  <a:lnTo>
                    <a:pt x="247188" y="155288"/>
                  </a:lnTo>
                  <a:lnTo>
                    <a:pt x="259897" y="144808"/>
                  </a:lnTo>
                  <a:lnTo>
                    <a:pt x="272606" y="135282"/>
                  </a:lnTo>
                  <a:lnTo>
                    <a:pt x="285951" y="125437"/>
                  </a:lnTo>
                  <a:lnTo>
                    <a:pt x="299295" y="116228"/>
                  </a:lnTo>
                  <a:lnTo>
                    <a:pt x="312957" y="107019"/>
                  </a:lnTo>
                  <a:lnTo>
                    <a:pt x="326937" y="98444"/>
                  </a:lnTo>
                  <a:lnTo>
                    <a:pt x="341234" y="90188"/>
                  </a:lnTo>
                  <a:lnTo>
                    <a:pt x="355532" y="82249"/>
                  </a:lnTo>
                  <a:lnTo>
                    <a:pt x="369829" y="74310"/>
                  </a:lnTo>
                  <a:lnTo>
                    <a:pt x="384445" y="67323"/>
                  </a:lnTo>
                  <a:lnTo>
                    <a:pt x="399695" y="60019"/>
                  </a:lnTo>
                  <a:lnTo>
                    <a:pt x="414946" y="53668"/>
                  </a:lnTo>
                  <a:lnTo>
                    <a:pt x="430197" y="47317"/>
                  </a:lnTo>
                  <a:lnTo>
                    <a:pt x="445765" y="41601"/>
                  </a:lnTo>
                  <a:lnTo>
                    <a:pt x="461333" y="35885"/>
                  </a:lnTo>
                  <a:lnTo>
                    <a:pt x="477220" y="30804"/>
                  </a:lnTo>
                  <a:lnTo>
                    <a:pt x="493423" y="25723"/>
                  </a:lnTo>
                  <a:lnTo>
                    <a:pt x="509310" y="21594"/>
                  </a:lnTo>
                  <a:lnTo>
                    <a:pt x="525831" y="17784"/>
                  </a:lnTo>
                  <a:lnTo>
                    <a:pt x="542353" y="13973"/>
                  </a:lnTo>
                  <a:lnTo>
                    <a:pt x="558874" y="10797"/>
                  </a:lnTo>
                  <a:lnTo>
                    <a:pt x="576031" y="7939"/>
                  </a:lnTo>
                  <a:lnTo>
                    <a:pt x="592871" y="5399"/>
                  </a:lnTo>
                  <a:lnTo>
                    <a:pt x="610028" y="3493"/>
                  </a:lnTo>
                  <a:lnTo>
                    <a:pt x="626867" y="2223"/>
                  </a:lnTo>
                  <a:lnTo>
                    <a:pt x="644342" y="953"/>
                  </a:lnTo>
                  <a:lnTo>
                    <a:pt x="661816" y="318"/>
                  </a:lnTo>
                  <a:lnTo>
                    <a:pt x="67960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9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1219200">
                <a:defRPr/>
              </a:pPr>
              <a:endParaRPr lang="zh-CN" altLang="en-US" sz="2400" dirty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36990" y="2829402"/>
            <a:ext cx="308481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教学活动总结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0046" y="3503418"/>
            <a:ext cx="4258707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of Teaching Activities</a:t>
            </a:r>
            <a:endParaRPr lang="en-US" altLang="zh-CN" sz="1200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1789" y="1905543"/>
            <a:ext cx="317522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1A435"/>
                </a:solidFill>
                <a:latin typeface="+mn-ea"/>
              </a:rPr>
              <a:t>第四部分</a:t>
            </a:r>
            <a:endParaRPr lang="zh-CN" altLang="en-US" sz="6000" dirty="0">
              <a:solidFill>
                <a:srgbClr val="F1A435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24517" y="318523"/>
            <a:ext cx="5086287" cy="713006"/>
            <a:chOff x="5507327" y="5178893"/>
            <a:chExt cx="5086287" cy="713006"/>
          </a:xfrm>
        </p:grpSpPr>
        <p:sp>
          <p:nvSpPr>
            <p:cNvPr id="7" name="文本框 6"/>
            <p:cNvSpPr txBox="1"/>
            <p:nvPr/>
          </p:nvSpPr>
          <p:spPr>
            <a:xfrm>
              <a:off x="6394541" y="5208513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教学活动总结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34907" y="5616309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Summary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07327" y="5178893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04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45757" y="2268638"/>
            <a:ext cx="3287209" cy="3206187"/>
            <a:chOff x="4469757" y="2488557"/>
            <a:chExt cx="3287209" cy="3206187"/>
          </a:xfrm>
        </p:grpSpPr>
        <p:sp>
          <p:nvSpPr>
            <p:cNvPr id="2" name="弧形 1"/>
            <p:cNvSpPr/>
            <p:nvPr/>
          </p:nvSpPr>
          <p:spPr>
            <a:xfrm>
              <a:off x="4504481" y="2488557"/>
              <a:ext cx="3206187" cy="3206187"/>
            </a:xfrm>
            <a:prstGeom prst="arc">
              <a:avLst>
                <a:gd name="adj1" fmla="val 10936657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4469757" y="3999053"/>
              <a:ext cx="92597" cy="9259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7664369" y="4033776"/>
              <a:ext cx="92597" cy="9259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81" y="1501170"/>
            <a:ext cx="2537888" cy="296087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680631" y="2369829"/>
            <a:ext cx="3373261" cy="1741351"/>
            <a:chOff x="1099593" y="1974250"/>
            <a:chExt cx="3373261" cy="1741351"/>
          </a:xfrm>
        </p:grpSpPr>
        <p:sp>
          <p:nvSpPr>
            <p:cNvPr id="18" name="文本框 17"/>
            <p:cNvSpPr txBox="1"/>
            <p:nvPr/>
          </p:nvSpPr>
          <p:spPr>
            <a:xfrm>
              <a:off x="1099593" y="2469096"/>
              <a:ext cx="3373261" cy="12465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请在此处添加文本内容，或者复制已经编辑好的文字粘贴至此位置。请在此处添加文本内容，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82612" y="1974250"/>
              <a:ext cx="3199579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  <a:latin typeface="+mn-ea"/>
                </a:rPr>
                <a:t>单击此处添加标题</a:t>
              </a:r>
              <a:endParaRPr lang="en-US" altLang="zh-CN" sz="24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232966" y="2369829"/>
            <a:ext cx="3373261" cy="1741351"/>
            <a:chOff x="1099593" y="1974250"/>
            <a:chExt cx="3373261" cy="1741351"/>
          </a:xfrm>
        </p:grpSpPr>
        <p:sp>
          <p:nvSpPr>
            <p:cNvPr id="23" name="文本框 22"/>
            <p:cNvSpPr txBox="1"/>
            <p:nvPr/>
          </p:nvSpPr>
          <p:spPr>
            <a:xfrm>
              <a:off x="1099593" y="2469096"/>
              <a:ext cx="3373261" cy="12465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请在此处添加文本内容，或者复制已经编辑好的文字粘贴至此位置。请在此处添加文本内容，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82612" y="1974250"/>
              <a:ext cx="3199579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  <a:latin typeface="+mn-ea"/>
                </a:rPr>
                <a:t>单击此处添加标题</a:t>
              </a:r>
              <a:endParaRPr lang="en-US" altLang="zh-CN" sz="24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12690" y="4541828"/>
            <a:ext cx="854177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 rot="10800000" flipV="1">
            <a:off x="1920875" y="896938"/>
            <a:ext cx="6107113" cy="2924175"/>
          </a:xfrm>
          <a:prstGeom prst="rect">
            <a:avLst/>
          </a:prstGeom>
          <a:solidFill>
            <a:srgbClr val="FFFFFF"/>
          </a:solidFill>
          <a:ln w="9525" cmpd="sng">
            <a:noFill/>
            <a:miter lim="800000"/>
          </a:ln>
          <a:effectLst/>
        </p:spPr>
        <p:txBody>
          <a:bodyPr wrap="square" lIns="0" tIns="0" bIns="0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① [ zhā ]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表示</a:t>
            </a: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刺，钻</a:t>
            </a: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；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②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[</a:t>
            </a:r>
            <a:r>
              <a:rPr lang="zh-CN" altLang="zh-CN" sz="4400" b="1" strike="noStrike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zā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] 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表示</a:t>
            </a: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捆</a:t>
            </a:r>
            <a:r>
              <a:rPr kumimoji="0" 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缠；</a:t>
            </a:r>
            <a:endParaRPr kumimoji="0" lang="zh-CN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③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[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zhá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]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表示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挣扎。</a:t>
            </a:r>
            <a:endParaRPr kumimoji="0" lang="zh-CN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4393" y="2029097"/>
            <a:ext cx="871855" cy="92202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扎</a:t>
            </a:r>
            <a:endParaRPr kumimoji="0" lang="zh-CN" altLang="en-US" sz="5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95650" y="4432935"/>
            <a:ext cx="3070860" cy="92201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扎</a:t>
            </a:r>
            <a:r>
              <a:rPr kumimoji="0" lang="zh-CN" alt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风</a:t>
            </a:r>
            <a:r>
              <a:rPr kumimoji="0" lang="zh-CN" alt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筝</a:t>
            </a:r>
            <a:endParaRPr kumimoji="0" lang="zh-CN" alt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84588" y="3821113"/>
            <a:ext cx="137636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zā </a:t>
            </a:r>
            <a:endParaRPr lang="zh-CN" altLang="zh-CN" sz="36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8674" name="Picture 3" descr="未标题-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774550">
            <a:off x="1254443" y="3861435"/>
            <a:ext cx="1438275" cy="1398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24517" y="318523"/>
            <a:ext cx="5086287" cy="713006"/>
            <a:chOff x="5507327" y="5178893"/>
            <a:chExt cx="5086287" cy="713006"/>
          </a:xfrm>
        </p:grpSpPr>
        <p:sp>
          <p:nvSpPr>
            <p:cNvPr id="7" name="文本框 6"/>
            <p:cNvSpPr txBox="1"/>
            <p:nvPr/>
          </p:nvSpPr>
          <p:spPr>
            <a:xfrm>
              <a:off x="6394541" y="5208513"/>
              <a:ext cx="3084819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教学活动总结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34907" y="5616309"/>
              <a:ext cx="4258707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Summary of Teaching Activities</a:t>
              </a:r>
              <a:endPara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07327" y="5178893"/>
              <a:ext cx="806366" cy="615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A435"/>
                  </a:solidFill>
                  <a:latin typeface="+mn-ea"/>
                </a:rPr>
                <a:t>04</a:t>
              </a:r>
              <a:endParaRPr lang="zh-CN" altLang="en-US" sz="4000" dirty="0">
                <a:solidFill>
                  <a:srgbClr val="F1A435"/>
                </a:solidFill>
                <a:latin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6371" y="1835229"/>
            <a:ext cx="5934408" cy="1585732"/>
            <a:chOff x="3140371" y="2275068"/>
            <a:chExt cx="5934408" cy="1585732"/>
          </a:xfrm>
        </p:grpSpPr>
        <p:grpSp>
          <p:nvGrpSpPr>
            <p:cNvPr id="11" name="组合 10"/>
            <p:cNvGrpSpPr/>
            <p:nvPr/>
          </p:nvGrpSpPr>
          <p:grpSpPr>
            <a:xfrm>
              <a:off x="3140371" y="2275068"/>
              <a:ext cx="5934408" cy="1585732"/>
              <a:chOff x="1782501" y="2274426"/>
              <a:chExt cx="5934408" cy="1585732"/>
            </a:xfrm>
          </p:grpSpPr>
          <p:sp>
            <p:nvSpPr>
              <p:cNvPr id="16" name="任意多边形: 形状 15"/>
              <p:cNvSpPr/>
              <p:nvPr/>
            </p:nvSpPr>
            <p:spPr>
              <a:xfrm>
                <a:off x="1782501" y="2274426"/>
                <a:ext cx="1483602" cy="1585732"/>
              </a:xfrm>
              <a:custGeom>
                <a:avLst/>
                <a:gdLst>
                  <a:gd name="connsiteX0" fmla="*/ 792866 w 1483602"/>
                  <a:gd name="connsiteY0" fmla="*/ 0 h 1585732"/>
                  <a:gd name="connsiteX1" fmla="*/ 1450323 w 1483602"/>
                  <a:gd name="connsiteY1" fmla="*/ 349567 h 1585732"/>
                  <a:gd name="connsiteX2" fmla="*/ 1483602 w 1483602"/>
                  <a:gd name="connsiteY2" fmla="*/ 410879 h 1585732"/>
                  <a:gd name="connsiteX3" fmla="*/ 1427252 w 1483602"/>
                  <a:gd name="connsiteY3" fmla="*/ 514696 h 1585732"/>
                  <a:gd name="connsiteX4" fmla="*/ 1364945 w 1483602"/>
                  <a:gd name="connsiteY4" fmla="*/ 823315 h 1585732"/>
                  <a:gd name="connsiteX5" fmla="*/ 1427252 w 1483602"/>
                  <a:gd name="connsiteY5" fmla="*/ 1131934 h 1585732"/>
                  <a:gd name="connsiteX6" fmla="*/ 1467075 w 1483602"/>
                  <a:gd name="connsiteY6" fmla="*/ 1205302 h 1585732"/>
                  <a:gd name="connsiteX7" fmla="*/ 1450323 w 1483602"/>
                  <a:gd name="connsiteY7" fmla="*/ 1236165 h 1585732"/>
                  <a:gd name="connsiteX8" fmla="*/ 792866 w 1483602"/>
                  <a:gd name="connsiteY8" fmla="*/ 1585732 h 1585732"/>
                  <a:gd name="connsiteX9" fmla="*/ 0 w 1483602"/>
                  <a:gd name="connsiteY9" fmla="*/ 792866 h 1585732"/>
                  <a:gd name="connsiteX10" fmla="*/ 792866 w 1483602"/>
                  <a:gd name="connsiteY10" fmla="*/ 0 h 158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602" h="1585732">
                    <a:moveTo>
                      <a:pt x="792866" y="0"/>
                    </a:moveTo>
                    <a:cubicBezTo>
                      <a:pt x="1066546" y="0"/>
                      <a:pt x="1307839" y="138663"/>
                      <a:pt x="1450323" y="349567"/>
                    </a:cubicBezTo>
                    <a:lnTo>
                      <a:pt x="1483602" y="410879"/>
                    </a:lnTo>
                    <a:lnTo>
                      <a:pt x="1427252" y="514696"/>
                    </a:lnTo>
                    <a:cubicBezTo>
                      <a:pt x="1387131" y="609553"/>
                      <a:pt x="1364945" y="713843"/>
                      <a:pt x="1364945" y="823315"/>
                    </a:cubicBezTo>
                    <a:cubicBezTo>
                      <a:pt x="1364945" y="932787"/>
                      <a:pt x="1387131" y="1037077"/>
                      <a:pt x="1427252" y="1131934"/>
                    </a:cubicBezTo>
                    <a:lnTo>
                      <a:pt x="1467075" y="1205302"/>
                    </a:lnTo>
                    <a:lnTo>
                      <a:pt x="1450323" y="1236165"/>
                    </a:lnTo>
                    <a:cubicBezTo>
                      <a:pt x="1307839" y="1447069"/>
                      <a:pt x="1066546" y="1585732"/>
                      <a:pt x="792866" y="1585732"/>
                    </a:cubicBezTo>
                    <a:cubicBezTo>
                      <a:pt x="354978" y="1585732"/>
                      <a:pt x="0" y="1230754"/>
                      <a:pt x="0" y="792866"/>
                    </a:cubicBezTo>
                    <a:cubicBezTo>
                      <a:pt x="0" y="354978"/>
                      <a:pt x="354978" y="0"/>
                      <a:pt x="792866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3266103" y="2274426"/>
                <a:ext cx="1483602" cy="1585732"/>
              </a:xfrm>
              <a:custGeom>
                <a:avLst/>
                <a:gdLst>
                  <a:gd name="connsiteX0" fmla="*/ 792866 w 1483602"/>
                  <a:gd name="connsiteY0" fmla="*/ 0 h 1585732"/>
                  <a:gd name="connsiteX1" fmla="*/ 1450323 w 1483602"/>
                  <a:gd name="connsiteY1" fmla="*/ 349567 h 1585732"/>
                  <a:gd name="connsiteX2" fmla="*/ 1483602 w 1483602"/>
                  <a:gd name="connsiteY2" fmla="*/ 410879 h 1585732"/>
                  <a:gd name="connsiteX3" fmla="*/ 1427252 w 1483602"/>
                  <a:gd name="connsiteY3" fmla="*/ 514696 h 1585732"/>
                  <a:gd name="connsiteX4" fmla="*/ 1364945 w 1483602"/>
                  <a:gd name="connsiteY4" fmla="*/ 823315 h 1585732"/>
                  <a:gd name="connsiteX5" fmla="*/ 1427252 w 1483602"/>
                  <a:gd name="connsiteY5" fmla="*/ 1131934 h 1585732"/>
                  <a:gd name="connsiteX6" fmla="*/ 1467075 w 1483602"/>
                  <a:gd name="connsiteY6" fmla="*/ 1205302 h 1585732"/>
                  <a:gd name="connsiteX7" fmla="*/ 1450323 w 1483602"/>
                  <a:gd name="connsiteY7" fmla="*/ 1236165 h 1585732"/>
                  <a:gd name="connsiteX8" fmla="*/ 792866 w 1483602"/>
                  <a:gd name="connsiteY8" fmla="*/ 1585732 h 1585732"/>
                  <a:gd name="connsiteX9" fmla="*/ 0 w 1483602"/>
                  <a:gd name="connsiteY9" fmla="*/ 792866 h 1585732"/>
                  <a:gd name="connsiteX10" fmla="*/ 792866 w 1483602"/>
                  <a:gd name="connsiteY10" fmla="*/ 0 h 158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602" h="1585732">
                    <a:moveTo>
                      <a:pt x="792866" y="0"/>
                    </a:moveTo>
                    <a:cubicBezTo>
                      <a:pt x="1066546" y="0"/>
                      <a:pt x="1307839" y="138663"/>
                      <a:pt x="1450323" y="349567"/>
                    </a:cubicBezTo>
                    <a:lnTo>
                      <a:pt x="1483602" y="410879"/>
                    </a:lnTo>
                    <a:lnTo>
                      <a:pt x="1427252" y="514696"/>
                    </a:lnTo>
                    <a:cubicBezTo>
                      <a:pt x="1387131" y="609553"/>
                      <a:pt x="1364945" y="713843"/>
                      <a:pt x="1364945" y="823315"/>
                    </a:cubicBezTo>
                    <a:cubicBezTo>
                      <a:pt x="1364945" y="932787"/>
                      <a:pt x="1387131" y="1037077"/>
                      <a:pt x="1427252" y="1131934"/>
                    </a:cubicBezTo>
                    <a:lnTo>
                      <a:pt x="1467075" y="1205302"/>
                    </a:lnTo>
                    <a:lnTo>
                      <a:pt x="1450323" y="1236165"/>
                    </a:lnTo>
                    <a:cubicBezTo>
                      <a:pt x="1307839" y="1447069"/>
                      <a:pt x="1066546" y="1585732"/>
                      <a:pt x="792866" y="1585732"/>
                    </a:cubicBezTo>
                    <a:cubicBezTo>
                      <a:pt x="354978" y="1585732"/>
                      <a:pt x="0" y="1230754"/>
                      <a:pt x="0" y="792866"/>
                    </a:cubicBezTo>
                    <a:cubicBezTo>
                      <a:pt x="0" y="354978"/>
                      <a:pt x="354978" y="0"/>
                      <a:pt x="7928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4749705" y="2274426"/>
                <a:ext cx="1483602" cy="1585732"/>
              </a:xfrm>
              <a:custGeom>
                <a:avLst/>
                <a:gdLst>
                  <a:gd name="connsiteX0" fmla="*/ 792866 w 1483602"/>
                  <a:gd name="connsiteY0" fmla="*/ 0 h 1585732"/>
                  <a:gd name="connsiteX1" fmla="*/ 1450323 w 1483602"/>
                  <a:gd name="connsiteY1" fmla="*/ 349567 h 1585732"/>
                  <a:gd name="connsiteX2" fmla="*/ 1483602 w 1483602"/>
                  <a:gd name="connsiteY2" fmla="*/ 410879 h 1585732"/>
                  <a:gd name="connsiteX3" fmla="*/ 1427252 w 1483602"/>
                  <a:gd name="connsiteY3" fmla="*/ 514696 h 1585732"/>
                  <a:gd name="connsiteX4" fmla="*/ 1364945 w 1483602"/>
                  <a:gd name="connsiteY4" fmla="*/ 823315 h 1585732"/>
                  <a:gd name="connsiteX5" fmla="*/ 1427252 w 1483602"/>
                  <a:gd name="connsiteY5" fmla="*/ 1131934 h 1585732"/>
                  <a:gd name="connsiteX6" fmla="*/ 1467075 w 1483602"/>
                  <a:gd name="connsiteY6" fmla="*/ 1205302 h 1585732"/>
                  <a:gd name="connsiteX7" fmla="*/ 1450323 w 1483602"/>
                  <a:gd name="connsiteY7" fmla="*/ 1236165 h 1585732"/>
                  <a:gd name="connsiteX8" fmla="*/ 792866 w 1483602"/>
                  <a:gd name="connsiteY8" fmla="*/ 1585732 h 1585732"/>
                  <a:gd name="connsiteX9" fmla="*/ 0 w 1483602"/>
                  <a:gd name="connsiteY9" fmla="*/ 792866 h 1585732"/>
                  <a:gd name="connsiteX10" fmla="*/ 792866 w 1483602"/>
                  <a:gd name="connsiteY10" fmla="*/ 0 h 158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602" h="1585732">
                    <a:moveTo>
                      <a:pt x="792866" y="0"/>
                    </a:moveTo>
                    <a:cubicBezTo>
                      <a:pt x="1066546" y="0"/>
                      <a:pt x="1307839" y="138663"/>
                      <a:pt x="1450323" y="349567"/>
                    </a:cubicBezTo>
                    <a:lnTo>
                      <a:pt x="1483602" y="410879"/>
                    </a:lnTo>
                    <a:lnTo>
                      <a:pt x="1427252" y="514696"/>
                    </a:lnTo>
                    <a:cubicBezTo>
                      <a:pt x="1387131" y="609553"/>
                      <a:pt x="1364945" y="713843"/>
                      <a:pt x="1364945" y="823315"/>
                    </a:cubicBezTo>
                    <a:cubicBezTo>
                      <a:pt x="1364945" y="932787"/>
                      <a:pt x="1387131" y="1037077"/>
                      <a:pt x="1427252" y="1131934"/>
                    </a:cubicBezTo>
                    <a:lnTo>
                      <a:pt x="1467075" y="1205302"/>
                    </a:lnTo>
                    <a:lnTo>
                      <a:pt x="1450323" y="1236165"/>
                    </a:lnTo>
                    <a:cubicBezTo>
                      <a:pt x="1307839" y="1447069"/>
                      <a:pt x="1066546" y="1585732"/>
                      <a:pt x="792866" y="1585732"/>
                    </a:cubicBezTo>
                    <a:cubicBezTo>
                      <a:pt x="354978" y="1585732"/>
                      <a:pt x="0" y="1230754"/>
                      <a:pt x="0" y="792866"/>
                    </a:cubicBezTo>
                    <a:cubicBezTo>
                      <a:pt x="0" y="354978"/>
                      <a:pt x="354978" y="0"/>
                      <a:pt x="7928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233307" y="2274426"/>
                <a:ext cx="1483602" cy="1585732"/>
              </a:xfrm>
              <a:custGeom>
                <a:avLst/>
                <a:gdLst>
                  <a:gd name="connsiteX0" fmla="*/ 792866 w 1483602"/>
                  <a:gd name="connsiteY0" fmla="*/ 0 h 1585732"/>
                  <a:gd name="connsiteX1" fmla="*/ 1450323 w 1483602"/>
                  <a:gd name="connsiteY1" fmla="*/ 349567 h 1585732"/>
                  <a:gd name="connsiteX2" fmla="*/ 1483602 w 1483602"/>
                  <a:gd name="connsiteY2" fmla="*/ 410879 h 1585732"/>
                  <a:gd name="connsiteX3" fmla="*/ 1427252 w 1483602"/>
                  <a:gd name="connsiteY3" fmla="*/ 514696 h 1585732"/>
                  <a:gd name="connsiteX4" fmla="*/ 1364945 w 1483602"/>
                  <a:gd name="connsiteY4" fmla="*/ 823315 h 1585732"/>
                  <a:gd name="connsiteX5" fmla="*/ 1427252 w 1483602"/>
                  <a:gd name="connsiteY5" fmla="*/ 1131934 h 1585732"/>
                  <a:gd name="connsiteX6" fmla="*/ 1467075 w 1483602"/>
                  <a:gd name="connsiteY6" fmla="*/ 1205302 h 1585732"/>
                  <a:gd name="connsiteX7" fmla="*/ 1450323 w 1483602"/>
                  <a:gd name="connsiteY7" fmla="*/ 1236165 h 1585732"/>
                  <a:gd name="connsiteX8" fmla="*/ 792866 w 1483602"/>
                  <a:gd name="connsiteY8" fmla="*/ 1585732 h 1585732"/>
                  <a:gd name="connsiteX9" fmla="*/ 0 w 1483602"/>
                  <a:gd name="connsiteY9" fmla="*/ 792866 h 1585732"/>
                  <a:gd name="connsiteX10" fmla="*/ 792866 w 1483602"/>
                  <a:gd name="connsiteY10" fmla="*/ 0 h 158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602" h="1585732">
                    <a:moveTo>
                      <a:pt x="792866" y="0"/>
                    </a:moveTo>
                    <a:cubicBezTo>
                      <a:pt x="1066546" y="0"/>
                      <a:pt x="1307839" y="138663"/>
                      <a:pt x="1450323" y="349567"/>
                    </a:cubicBezTo>
                    <a:lnTo>
                      <a:pt x="1483602" y="410879"/>
                    </a:lnTo>
                    <a:lnTo>
                      <a:pt x="1427252" y="514696"/>
                    </a:lnTo>
                    <a:cubicBezTo>
                      <a:pt x="1387131" y="609553"/>
                      <a:pt x="1364945" y="713843"/>
                      <a:pt x="1364945" y="823315"/>
                    </a:cubicBezTo>
                    <a:cubicBezTo>
                      <a:pt x="1364945" y="932787"/>
                      <a:pt x="1387131" y="1037077"/>
                      <a:pt x="1427252" y="1131934"/>
                    </a:cubicBezTo>
                    <a:lnTo>
                      <a:pt x="1467075" y="1205302"/>
                    </a:lnTo>
                    <a:lnTo>
                      <a:pt x="1450323" y="1236165"/>
                    </a:lnTo>
                    <a:cubicBezTo>
                      <a:pt x="1307839" y="1447069"/>
                      <a:pt x="1066546" y="1585732"/>
                      <a:pt x="792866" y="1585732"/>
                    </a:cubicBezTo>
                    <a:cubicBezTo>
                      <a:pt x="354978" y="1585732"/>
                      <a:pt x="0" y="1230754"/>
                      <a:pt x="0" y="792866"/>
                    </a:cubicBezTo>
                    <a:cubicBezTo>
                      <a:pt x="0" y="354978"/>
                      <a:pt x="354978" y="0"/>
                      <a:pt x="7928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</p:grpSp>
        <p:sp>
          <p:nvSpPr>
            <p:cNvPr id="12" name="Freeform 36"/>
            <p:cNvSpPr>
              <a:spLocks noEditPoints="1"/>
            </p:cNvSpPr>
            <p:nvPr/>
          </p:nvSpPr>
          <p:spPr bwMode="auto">
            <a:xfrm>
              <a:off x="3660786" y="2791709"/>
              <a:ext cx="593725" cy="552450"/>
            </a:xfrm>
            <a:custGeom>
              <a:avLst/>
              <a:gdLst>
                <a:gd name="T0" fmla="*/ 251578 w 59"/>
                <a:gd name="T1" fmla="*/ 110490 h 55"/>
                <a:gd name="T2" fmla="*/ 342147 w 59"/>
                <a:gd name="T3" fmla="*/ 110490 h 55"/>
                <a:gd name="T4" fmla="*/ 342147 w 59"/>
                <a:gd name="T5" fmla="*/ 522316 h 55"/>
                <a:gd name="T6" fmla="*/ 251578 w 59"/>
                <a:gd name="T7" fmla="*/ 522316 h 55"/>
                <a:gd name="T8" fmla="*/ 251578 w 59"/>
                <a:gd name="T9" fmla="*/ 110490 h 55"/>
                <a:gd name="T10" fmla="*/ 271705 w 59"/>
                <a:gd name="T11" fmla="*/ 90401 h 55"/>
                <a:gd name="T12" fmla="*/ 181136 w 59"/>
                <a:gd name="T13" fmla="*/ 0 h 55"/>
                <a:gd name="T14" fmla="*/ 140884 w 59"/>
                <a:gd name="T15" fmla="*/ 0 h 55"/>
                <a:gd name="T16" fmla="*/ 271705 w 59"/>
                <a:gd name="T17" fmla="*/ 90401 h 55"/>
                <a:gd name="T18" fmla="*/ 251578 w 59"/>
                <a:gd name="T19" fmla="*/ 90401 h 55"/>
                <a:gd name="T20" fmla="*/ 70442 w 59"/>
                <a:gd name="T21" fmla="*/ 30134 h 55"/>
                <a:gd name="T22" fmla="*/ 90568 w 59"/>
                <a:gd name="T23" fmla="*/ 10045 h 55"/>
                <a:gd name="T24" fmla="*/ 251578 w 59"/>
                <a:gd name="T25" fmla="*/ 90401 h 55"/>
                <a:gd name="T26" fmla="*/ 322020 w 59"/>
                <a:gd name="T27" fmla="*/ 90401 h 55"/>
                <a:gd name="T28" fmla="*/ 412589 w 59"/>
                <a:gd name="T29" fmla="*/ 0 h 55"/>
                <a:gd name="T30" fmla="*/ 452841 w 59"/>
                <a:gd name="T31" fmla="*/ 0 h 55"/>
                <a:gd name="T32" fmla="*/ 322020 w 59"/>
                <a:gd name="T33" fmla="*/ 90401 h 55"/>
                <a:gd name="T34" fmla="*/ 352210 w 59"/>
                <a:gd name="T35" fmla="*/ 90401 h 55"/>
                <a:gd name="T36" fmla="*/ 533346 w 59"/>
                <a:gd name="T37" fmla="*/ 30134 h 55"/>
                <a:gd name="T38" fmla="*/ 503157 w 59"/>
                <a:gd name="T39" fmla="*/ 10045 h 55"/>
                <a:gd name="T40" fmla="*/ 352210 w 59"/>
                <a:gd name="T41" fmla="*/ 90401 h 55"/>
                <a:gd name="T42" fmla="*/ 352210 w 59"/>
                <a:gd name="T43" fmla="*/ 110490 h 55"/>
                <a:gd name="T44" fmla="*/ 352210 w 59"/>
                <a:gd name="T45" fmla="*/ 522316 h 55"/>
                <a:gd name="T46" fmla="*/ 593725 w 59"/>
                <a:gd name="T47" fmla="*/ 472094 h 55"/>
                <a:gd name="T48" fmla="*/ 593725 w 59"/>
                <a:gd name="T49" fmla="*/ 60267 h 55"/>
                <a:gd name="T50" fmla="*/ 352210 w 59"/>
                <a:gd name="T51" fmla="*/ 110490 h 55"/>
                <a:gd name="T52" fmla="*/ 231452 w 59"/>
                <a:gd name="T53" fmla="*/ 110490 h 55"/>
                <a:gd name="T54" fmla="*/ 231452 w 59"/>
                <a:gd name="T55" fmla="*/ 522316 h 55"/>
                <a:gd name="T56" fmla="*/ 0 w 59"/>
                <a:gd name="T57" fmla="*/ 472094 h 55"/>
                <a:gd name="T58" fmla="*/ 0 w 59"/>
                <a:gd name="T59" fmla="*/ 60267 h 55"/>
                <a:gd name="T60" fmla="*/ 231452 w 59"/>
                <a:gd name="T61" fmla="*/ 110490 h 5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"/>
                <a:gd name="T94" fmla="*/ 0 h 55"/>
                <a:gd name="T95" fmla="*/ 59 w 59"/>
                <a:gd name="T96" fmla="*/ 55 h 5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" h="55">
                  <a:moveTo>
                    <a:pt x="25" y="11"/>
                  </a:moveTo>
                  <a:cubicBezTo>
                    <a:pt x="28" y="13"/>
                    <a:pt x="31" y="12"/>
                    <a:pt x="34" y="11"/>
                  </a:cubicBezTo>
                  <a:cubicBezTo>
                    <a:pt x="34" y="25"/>
                    <a:pt x="34" y="38"/>
                    <a:pt x="34" y="52"/>
                  </a:cubicBezTo>
                  <a:cubicBezTo>
                    <a:pt x="31" y="54"/>
                    <a:pt x="28" y="55"/>
                    <a:pt x="25" y="52"/>
                  </a:cubicBezTo>
                  <a:cubicBezTo>
                    <a:pt x="25" y="38"/>
                    <a:pt x="25" y="25"/>
                    <a:pt x="25" y="11"/>
                  </a:cubicBezTo>
                  <a:close/>
                  <a:moveTo>
                    <a:pt x="27" y="9"/>
                  </a:moveTo>
                  <a:cubicBezTo>
                    <a:pt x="25" y="5"/>
                    <a:pt x="22" y="2"/>
                    <a:pt x="18" y="0"/>
                  </a:cubicBezTo>
                  <a:cubicBezTo>
                    <a:pt x="17" y="0"/>
                    <a:pt x="16" y="0"/>
                    <a:pt x="14" y="0"/>
                  </a:cubicBezTo>
                  <a:cubicBezTo>
                    <a:pt x="20" y="3"/>
                    <a:pt x="24" y="6"/>
                    <a:pt x="27" y="9"/>
                  </a:cubicBezTo>
                  <a:close/>
                  <a:moveTo>
                    <a:pt x="25" y="9"/>
                  </a:moveTo>
                  <a:cubicBezTo>
                    <a:pt x="19" y="6"/>
                    <a:pt x="13" y="4"/>
                    <a:pt x="7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6" y="3"/>
                    <a:pt x="21" y="6"/>
                    <a:pt x="25" y="9"/>
                  </a:cubicBezTo>
                  <a:close/>
                  <a:moveTo>
                    <a:pt x="32" y="9"/>
                  </a:moveTo>
                  <a:cubicBezTo>
                    <a:pt x="34" y="5"/>
                    <a:pt x="37" y="2"/>
                    <a:pt x="41" y="0"/>
                  </a:cubicBezTo>
                  <a:cubicBezTo>
                    <a:pt x="42" y="0"/>
                    <a:pt x="44" y="0"/>
                    <a:pt x="45" y="0"/>
                  </a:cubicBezTo>
                  <a:cubicBezTo>
                    <a:pt x="40" y="3"/>
                    <a:pt x="36" y="6"/>
                    <a:pt x="32" y="9"/>
                  </a:cubicBezTo>
                  <a:close/>
                  <a:moveTo>
                    <a:pt x="35" y="9"/>
                  </a:moveTo>
                  <a:cubicBezTo>
                    <a:pt x="40" y="6"/>
                    <a:pt x="46" y="4"/>
                    <a:pt x="53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4" y="3"/>
                    <a:pt x="39" y="6"/>
                    <a:pt x="35" y="9"/>
                  </a:cubicBezTo>
                  <a:close/>
                  <a:moveTo>
                    <a:pt x="35" y="11"/>
                  </a:moveTo>
                  <a:cubicBezTo>
                    <a:pt x="35" y="25"/>
                    <a:pt x="35" y="38"/>
                    <a:pt x="35" y="52"/>
                  </a:cubicBezTo>
                  <a:cubicBezTo>
                    <a:pt x="43" y="50"/>
                    <a:pt x="51" y="48"/>
                    <a:pt x="59" y="47"/>
                  </a:cubicBezTo>
                  <a:cubicBezTo>
                    <a:pt x="59" y="33"/>
                    <a:pt x="59" y="19"/>
                    <a:pt x="59" y="6"/>
                  </a:cubicBezTo>
                  <a:cubicBezTo>
                    <a:pt x="50" y="7"/>
                    <a:pt x="43" y="8"/>
                    <a:pt x="35" y="11"/>
                  </a:cubicBezTo>
                  <a:close/>
                  <a:moveTo>
                    <a:pt x="23" y="11"/>
                  </a:moveTo>
                  <a:cubicBezTo>
                    <a:pt x="23" y="25"/>
                    <a:pt x="23" y="38"/>
                    <a:pt x="23" y="52"/>
                  </a:cubicBezTo>
                  <a:cubicBezTo>
                    <a:pt x="16" y="50"/>
                    <a:pt x="8" y="48"/>
                    <a:pt x="0" y="47"/>
                  </a:cubicBezTo>
                  <a:cubicBezTo>
                    <a:pt x="0" y="33"/>
                    <a:pt x="0" y="19"/>
                    <a:pt x="0" y="6"/>
                  </a:cubicBezTo>
                  <a:cubicBezTo>
                    <a:pt x="8" y="7"/>
                    <a:pt x="16" y="8"/>
                    <a:pt x="23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13" name="Freeform 61"/>
            <p:cNvSpPr>
              <a:spLocks noEditPoints="1"/>
            </p:cNvSpPr>
            <p:nvPr/>
          </p:nvSpPr>
          <p:spPr bwMode="auto">
            <a:xfrm>
              <a:off x="5026913" y="2782184"/>
              <a:ext cx="711200" cy="561975"/>
            </a:xfrm>
            <a:custGeom>
              <a:avLst/>
              <a:gdLst>
                <a:gd name="T0" fmla="*/ 450942 w 276"/>
                <a:gd name="T1" fmla="*/ 90225 h 218"/>
                <a:gd name="T2" fmla="*/ 450942 w 276"/>
                <a:gd name="T3" fmla="*/ 30934 h 218"/>
                <a:gd name="T4" fmla="*/ 481864 w 276"/>
                <a:gd name="T5" fmla="*/ 0 h 218"/>
                <a:gd name="T6" fmla="*/ 711200 w 276"/>
                <a:gd name="T7" fmla="*/ 0 h 218"/>
                <a:gd name="T8" fmla="*/ 711200 w 276"/>
                <a:gd name="T9" fmla="*/ 531041 h 218"/>
                <a:gd name="T10" fmla="*/ 682855 w 276"/>
                <a:gd name="T11" fmla="*/ 561975 h 218"/>
                <a:gd name="T12" fmla="*/ 450942 w 276"/>
                <a:gd name="T13" fmla="*/ 561975 h 218"/>
                <a:gd name="T14" fmla="*/ 450942 w 276"/>
                <a:gd name="T15" fmla="*/ 451127 h 218"/>
                <a:gd name="T16" fmla="*/ 322101 w 276"/>
                <a:gd name="T17" fmla="*/ 451127 h 218"/>
                <a:gd name="T18" fmla="*/ 350446 w 276"/>
                <a:gd name="T19" fmla="*/ 512996 h 218"/>
                <a:gd name="T20" fmla="*/ 110803 w 276"/>
                <a:gd name="T21" fmla="*/ 551664 h 218"/>
                <a:gd name="T22" fmla="*/ 149455 w 276"/>
                <a:gd name="T23" fmla="*/ 512996 h 218"/>
                <a:gd name="T24" fmla="*/ 30922 w 276"/>
                <a:gd name="T25" fmla="*/ 451127 h 218"/>
                <a:gd name="T26" fmla="*/ 0 w 276"/>
                <a:gd name="T27" fmla="*/ 422770 h 218"/>
                <a:gd name="T28" fmla="*/ 0 w 276"/>
                <a:gd name="T29" fmla="*/ 90225 h 218"/>
                <a:gd name="T30" fmla="*/ 30922 w 276"/>
                <a:gd name="T31" fmla="*/ 90225 h 218"/>
                <a:gd name="T32" fmla="*/ 110803 w 276"/>
                <a:gd name="T33" fmla="*/ 291299 h 218"/>
                <a:gd name="T34" fmla="*/ 211299 w 276"/>
                <a:gd name="T35" fmla="*/ 252631 h 218"/>
                <a:gd name="T36" fmla="*/ 239643 w 276"/>
                <a:gd name="T37" fmla="*/ 270676 h 218"/>
                <a:gd name="T38" fmla="*/ 270565 w 276"/>
                <a:gd name="T39" fmla="*/ 280988 h 218"/>
                <a:gd name="T40" fmla="*/ 291180 w 276"/>
                <a:gd name="T41" fmla="*/ 270676 h 218"/>
                <a:gd name="T42" fmla="*/ 322101 w 276"/>
                <a:gd name="T43" fmla="*/ 211385 h 218"/>
                <a:gd name="T44" fmla="*/ 350446 w 276"/>
                <a:gd name="T45" fmla="*/ 211385 h 218"/>
                <a:gd name="T46" fmla="*/ 340139 w 276"/>
                <a:gd name="T47" fmla="*/ 170139 h 218"/>
                <a:gd name="T48" fmla="*/ 311794 w 276"/>
                <a:gd name="T49" fmla="*/ 190762 h 218"/>
                <a:gd name="T50" fmla="*/ 280872 w 276"/>
                <a:gd name="T51" fmla="*/ 201074 h 218"/>
                <a:gd name="T52" fmla="*/ 260258 w 276"/>
                <a:gd name="T53" fmla="*/ 260365 h 218"/>
                <a:gd name="T54" fmla="*/ 231913 w 276"/>
                <a:gd name="T55" fmla="*/ 232008 h 218"/>
                <a:gd name="T56" fmla="*/ 221606 w 276"/>
                <a:gd name="T57" fmla="*/ 232008 h 218"/>
                <a:gd name="T58" fmla="*/ 100496 w 276"/>
                <a:gd name="T59" fmla="*/ 270676 h 218"/>
                <a:gd name="T60" fmla="*/ 131417 w 276"/>
                <a:gd name="T61" fmla="*/ 371213 h 218"/>
                <a:gd name="T62" fmla="*/ 159762 w 276"/>
                <a:gd name="T63" fmla="*/ 301610 h 218"/>
                <a:gd name="T64" fmla="*/ 131417 w 276"/>
                <a:gd name="T65" fmla="*/ 371213 h 218"/>
                <a:gd name="T66" fmla="*/ 322101 w 276"/>
                <a:gd name="T67" fmla="*/ 371213 h 218"/>
                <a:gd name="T68" fmla="*/ 350446 w 276"/>
                <a:gd name="T69" fmla="*/ 242319 h 218"/>
                <a:gd name="T70" fmla="*/ 322101 w 276"/>
                <a:gd name="T71" fmla="*/ 371213 h 218"/>
                <a:gd name="T72" fmla="*/ 270565 w 276"/>
                <a:gd name="T73" fmla="*/ 371213 h 218"/>
                <a:gd name="T74" fmla="*/ 301487 w 276"/>
                <a:gd name="T75" fmla="*/ 311922 h 218"/>
                <a:gd name="T76" fmla="*/ 270565 w 276"/>
                <a:gd name="T77" fmla="*/ 371213 h 218"/>
                <a:gd name="T78" fmla="*/ 221606 w 276"/>
                <a:gd name="T79" fmla="*/ 371213 h 218"/>
                <a:gd name="T80" fmla="*/ 249951 w 276"/>
                <a:gd name="T81" fmla="*/ 301610 h 218"/>
                <a:gd name="T82" fmla="*/ 221606 w 276"/>
                <a:gd name="T83" fmla="*/ 371213 h 218"/>
                <a:gd name="T84" fmla="*/ 170070 w 276"/>
                <a:gd name="T85" fmla="*/ 371213 h 218"/>
                <a:gd name="T86" fmla="*/ 211299 w 276"/>
                <a:gd name="T87" fmla="*/ 280988 h 218"/>
                <a:gd name="T88" fmla="*/ 170070 w 276"/>
                <a:gd name="T89" fmla="*/ 371213 h 218"/>
                <a:gd name="T90" fmla="*/ 541130 w 276"/>
                <a:gd name="T91" fmla="*/ 190762 h 218"/>
                <a:gd name="T92" fmla="*/ 651933 w 276"/>
                <a:gd name="T93" fmla="*/ 162406 h 218"/>
                <a:gd name="T94" fmla="*/ 541130 w 276"/>
                <a:gd name="T95" fmla="*/ 100537 h 218"/>
                <a:gd name="T96" fmla="*/ 651933 w 276"/>
                <a:gd name="T97" fmla="*/ 61869 h 218"/>
                <a:gd name="T98" fmla="*/ 512786 w 276"/>
                <a:gd name="T99" fmla="*/ 502684 h 218"/>
                <a:gd name="T100" fmla="*/ 651933 w 276"/>
                <a:gd name="T101" fmla="*/ 252631 h 218"/>
                <a:gd name="T102" fmla="*/ 541130 w 276"/>
                <a:gd name="T103" fmla="*/ 190762 h 218"/>
                <a:gd name="T104" fmla="*/ 422597 w 276"/>
                <a:gd name="T105" fmla="*/ 152094 h 218"/>
                <a:gd name="T106" fmla="*/ 59267 w 276"/>
                <a:gd name="T107" fmla="*/ 391836 h 218"/>
                <a:gd name="T108" fmla="*/ 422597 w 276"/>
                <a:gd name="T109" fmla="*/ 152094 h 2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"/>
                <a:gd name="T166" fmla="*/ 0 h 218"/>
                <a:gd name="T167" fmla="*/ 276 w 276"/>
                <a:gd name="T168" fmla="*/ 218 h 2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" h="218">
                  <a:moveTo>
                    <a:pt x="12" y="35"/>
                  </a:moveTo>
                  <a:lnTo>
                    <a:pt x="175" y="35"/>
                  </a:lnTo>
                  <a:lnTo>
                    <a:pt x="175" y="12"/>
                  </a:lnTo>
                  <a:lnTo>
                    <a:pt x="175" y="0"/>
                  </a:lnTo>
                  <a:lnTo>
                    <a:pt x="187" y="0"/>
                  </a:lnTo>
                  <a:lnTo>
                    <a:pt x="265" y="0"/>
                  </a:lnTo>
                  <a:lnTo>
                    <a:pt x="276" y="0"/>
                  </a:lnTo>
                  <a:lnTo>
                    <a:pt x="276" y="12"/>
                  </a:lnTo>
                  <a:lnTo>
                    <a:pt x="276" y="206"/>
                  </a:lnTo>
                  <a:lnTo>
                    <a:pt x="276" y="218"/>
                  </a:lnTo>
                  <a:lnTo>
                    <a:pt x="265" y="218"/>
                  </a:lnTo>
                  <a:lnTo>
                    <a:pt x="187" y="218"/>
                  </a:lnTo>
                  <a:lnTo>
                    <a:pt x="175" y="218"/>
                  </a:lnTo>
                  <a:lnTo>
                    <a:pt x="175" y="206"/>
                  </a:lnTo>
                  <a:lnTo>
                    <a:pt x="175" y="175"/>
                  </a:lnTo>
                  <a:lnTo>
                    <a:pt x="125" y="175"/>
                  </a:lnTo>
                  <a:lnTo>
                    <a:pt x="125" y="199"/>
                  </a:lnTo>
                  <a:lnTo>
                    <a:pt x="136" y="199"/>
                  </a:lnTo>
                  <a:lnTo>
                    <a:pt x="136" y="214"/>
                  </a:lnTo>
                  <a:lnTo>
                    <a:pt x="43" y="214"/>
                  </a:lnTo>
                  <a:lnTo>
                    <a:pt x="43" y="199"/>
                  </a:lnTo>
                  <a:lnTo>
                    <a:pt x="58" y="199"/>
                  </a:lnTo>
                  <a:lnTo>
                    <a:pt x="58" y="175"/>
                  </a:lnTo>
                  <a:lnTo>
                    <a:pt x="12" y="175"/>
                  </a:lnTo>
                  <a:lnTo>
                    <a:pt x="0" y="175"/>
                  </a:lnTo>
                  <a:lnTo>
                    <a:pt x="0" y="164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12" y="35"/>
                  </a:lnTo>
                  <a:close/>
                  <a:moveTo>
                    <a:pt x="39" y="105"/>
                  </a:moveTo>
                  <a:lnTo>
                    <a:pt x="43" y="113"/>
                  </a:lnTo>
                  <a:lnTo>
                    <a:pt x="70" y="98"/>
                  </a:lnTo>
                  <a:lnTo>
                    <a:pt x="82" y="98"/>
                  </a:lnTo>
                  <a:lnTo>
                    <a:pt x="90" y="105"/>
                  </a:lnTo>
                  <a:lnTo>
                    <a:pt x="93" y="105"/>
                  </a:lnTo>
                  <a:lnTo>
                    <a:pt x="105" y="109"/>
                  </a:lnTo>
                  <a:lnTo>
                    <a:pt x="109" y="113"/>
                  </a:lnTo>
                  <a:lnTo>
                    <a:pt x="113" y="105"/>
                  </a:lnTo>
                  <a:lnTo>
                    <a:pt x="117" y="82"/>
                  </a:lnTo>
                  <a:lnTo>
                    <a:pt x="125" y="82"/>
                  </a:lnTo>
                  <a:lnTo>
                    <a:pt x="125" y="90"/>
                  </a:lnTo>
                  <a:lnTo>
                    <a:pt x="136" y="82"/>
                  </a:lnTo>
                  <a:lnTo>
                    <a:pt x="144" y="70"/>
                  </a:lnTo>
                  <a:lnTo>
                    <a:pt x="132" y="66"/>
                  </a:lnTo>
                  <a:lnTo>
                    <a:pt x="121" y="66"/>
                  </a:lnTo>
                  <a:lnTo>
                    <a:pt x="121" y="74"/>
                  </a:lnTo>
                  <a:lnTo>
                    <a:pt x="109" y="74"/>
                  </a:lnTo>
                  <a:lnTo>
                    <a:pt x="109" y="78"/>
                  </a:lnTo>
                  <a:lnTo>
                    <a:pt x="105" y="78"/>
                  </a:lnTo>
                  <a:lnTo>
                    <a:pt x="101" y="101"/>
                  </a:lnTo>
                  <a:lnTo>
                    <a:pt x="97" y="98"/>
                  </a:lnTo>
                  <a:lnTo>
                    <a:pt x="90" y="90"/>
                  </a:lnTo>
                  <a:lnTo>
                    <a:pt x="86" y="90"/>
                  </a:lnTo>
                  <a:lnTo>
                    <a:pt x="66" y="86"/>
                  </a:lnTo>
                  <a:lnTo>
                    <a:pt x="39" y="105"/>
                  </a:lnTo>
                  <a:close/>
                  <a:moveTo>
                    <a:pt x="51" y="144"/>
                  </a:moveTo>
                  <a:lnTo>
                    <a:pt x="62" y="144"/>
                  </a:lnTo>
                  <a:lnTo>
                    <a:pt x="62" y="117"/>
                  </a:lnTo>
                  <a:lnTo>
                    <a:pt x="51" y="117"/>
                  </a:lnTo>
                  <a:lnTo>
                    <a:pt x="51" y="144"/>
                  </a:lnTo>
                  <a:close/>
                  <a:moveTo>
                    <a:pt x="125" y="144"/>
                  </a:moveTo>
                  <a:lnTo>
                    <a:pt x="136" y="144"/>
                  </a:lnTo>
                  <a:lnTo>
                    <a:pt x="136" y="94"/>
                  </a:lnTo>
                  <a:lnTo>
                    <a:pt x="125" y="94"/>
                  </a:lnTo>
                  <a:lnTo>
                    <a:pt x="125" y="144"/>
                  </a:lnTo>
                  <a:close/>
                  <a:moveTo>
                    <a:pt x="105" y="144"/>
                  </a:moveTo>
                  <a:lnTo>
                    <a:pt x="117" y="144"/>
                  </a:lnTo>
                  <a:lnTo>
                    <a:pt x="117" y="121"/>
                  </a:lnTo>
                  <a:lnTo>
                    <a:pt x="105" y="121"/>
                  </a:lnTo>
                  <a:lnTo>
                    <a:pt x="105" y="144"/>
                  </a:lnTo>
                  <a:close/>
                  <a:moveTo>
                    <a:pt x="86" y="144"/>
                  </a:moveTo>
                  <a:lnTo>
                    <a:pt x="97" y="144"/>
                  </a:lnTo>
                  <a:lnTo>
                    <a:pt x="97" y="117"/>
                  </a:lnTo>
                  <a:lnTo>
                    <a:pt x="86" y="117"/>
                  </a:lnTo>
                  <a:lnTo>
                    <a:pt x="86" y="144"/>
                  </a:lnTo>
                  <a:close/>
                  <a:moveTo>
                    <a:pt x="66" y="144"/>
                  </a:moveTo>
                  <a:lnTo>
                    <a:pt x="82" y="144"/>
                  </a:lnTo>
                  <a:lnTo>
                    <a:pt x="82" y="109"/>
                  </a:lnTo>
                  <a:lnTo>
                    <a:pt x="66" y="109"/>
                  </a:lnTo>
                  <a:lnTo>
                    <a:pt x="66" y="144"/>
                  </a:lnTo>
                  <a:close/>
                  <a:moveTo>
                    <a:pt x="210" y="74"/>
                  </a:moveTo>
                  <a:lnTo>
                    <a:pt x="253" y="74"/>
                  </a:lnTo>
                  <a:lnTo>
                    <a:pt x="253" y="63"/>
                  </a:lnTo>
                  <a:lnTo>
                    <a:pt x="210" y="63"/>
                  </a:lnTo>
                  <a:lnTo>
                    <a:pt x="210" y="39"/>
                  </a:lnTo>
                  <a:lnTo>
                    <a:pt x="253" y="39"/>
                  </a:lnTo>
                  <a:lnTo>
                    <a:pt x="253" y="24"/>
                  </a:lnTo>
                  <a:lnTo>
                    <a:pt x="199" y="24"/>
                  </a:lnTo>
                  <a:lnTo>
                    <a:pt x="199" y="195"/>
                  </a:lnTo>
                  <a:lnTo>
                    <a:pt x="253" y="195"/>
                  </a:lnTo>
                  <a:lnTo>
                    <a:pt x="253" y="98"/>
                  </a:lnTo>
                  <a:lnTo>
                    <a:pt x="210" y="98"/>
                  </a:lnTo>
                  <a:lnTo>
                    <a:pt x="210" y="74"/>
                  </a:lnTo>
                  <a:close/>
                  <a:moveTo>
                    <a:pt x="164" y="59"/>
                  </a:moveTo>
                  <a:lnTo>
                    <a:pt x="23" y="59"/>
                  </a:lnTo>
                  <a:lnTo>
                    <a:pt x="23" y="152"/>
                  </a:lnTo>
                  <a:lnTo>
                    <a:pt x="164" y="152"/>
                  </a:lnTo>
                  <a:lnTo>
                    <a:pt x="164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14" name="Freeform 61"/>
            <p:cNvSpPr>
              <a:spLocks noEditPoints="1"/>
            </p:cNvSpPr>
            <p:nvPr/>
          </p:nvSpPr>
          <p:spPr bwMode="auto">
            <a:xfrm>
              <a:off x="6493776" y="2791709"/>
              <a:ext cx="711200" cy="561975"/>
            </a:xfrm>
            <a:custGeom>
              <a:avLst/>
              <a:gdLst>
                <a:gd name="T0" fmla="*/ 450942 w 276"/>
                <a:gd name="T1" fmla="*/ 90225 h 218"/>
                <a:gd name="T2" fmla="*/ 450942 w 276"/>
                <a:gd name="T3" fmla="*/ 30934 h 218"/>
                <a:gd name="T4" fmla="*/ 481864 w 276"/>
                <a:gd name="T5" fmla="*/ 0 h 218"/>
                <a:gd name="T6" fmla="*/ 711200 w 276"/>
                <a:gd name="T7" fmla="*/ 0 h 218"/>
                <a:gd name="T8" fmla="*/ 711200 w 276"/>
                <a:gd name="T9" fmla="*/ 531041 h 218"/>
                <a:gd name="T10" fmla="*/ 682855 w 276"/>
                <a:gd name="T11" fmla="*/ 561975 h 218"/>
                <a:gd name="T12" fmla="*/ 450942 w 276"/>
                <a:gd name="T13" fmla="*/ 561975 h 218"/>
                <a:gd name="T14" fmla="*/ 450942 w 276"/>
                <a:gd name="T15" fmla="*/ 451127 h 218"/>
                <a:gd name="T16" fmla="*/ 322101 w 276"/>
                <a:gd name="T17" fmla="*/ 451127 h 218"/>
                <a:gd name="T18" fmla="*/ 350446 w 276"/>
                <a:gd name="T19" fmla="*/ 512996 h 218"/>
                <a:gd name="T20" fmla="*/ 110803 w 276"/>
                <a:gd name="T21" fmla="*/ 551664 h 218"/>
                <a:gd name="T22" fmla="*/ 149455 w 276"/>
                <a:gd name="T23" fmla="*/ 512996 h 218"/>
                <a:gd name="T24" fmla="*/ 30922 w 276"/>
                <a:gd name="T25" fmla="*/ 451127 h 218"/>
                <a:gd name="T26" fmla="*/ 0 w 276"/>
                <a:gd name="T27" fmla="*/ 422770 h 218"/>
                <a:gd name="T28" fmla="*/ 0 w 276"/>
                <a:gd name="T29" fmla="*/ 90225 h 218"/>
                <a:gd name="T30" fmla="*/ 30922 w 276"/>
                <a:gd name="T31" fmla="*/ 90225 h 218"/>
                <a:gd name="T32" fmla="*/ 110803 w 276"/>
                <a:gd name="T33" fmla="*/ 291299 h 218"/>
                <a:gd name="T34" fmla="*/ 211299 w 276"/>
                <a:gd name="T35" fmla="*/ 252631 h 218"/>
                <a:gd name="T36" fmla="*/ 239643 w 276"/>
                <a:gd name="T37" fmla="*/ 270676 h 218"/>
                <a:gd name="T38" fmla="*/ 270565 w 276"/>
                <a:gd name="T39" fmla="*/ 280988 h 218"/>
                <a:gd name="T40" fmla="*/ 291180 w 276"/>
                <a:gd name="T41" fmla="*/ 270676 h 218"/>
                <a:gd name="T42" fmla="*/ 322101 w 276"/>
                <a:gd name="T43" fmla="*/ 211385 h 218"/>
                <a:gd name="T44" fmla="*/ 350446 w 276"/>
                <a:gd name="T45" fmla="*/ 211385 h 218"/>
                <a:gd name="T46" fmla="*/ 340139 w 276"/>
                <a:gd name="T47" fmla="*/ 170139 h 218"/>
                <a:gd name="T48" fmla="*/ 311794 w 276"/>
                <a:gd name="T49" fmla="*/ 190762 h 218"/>
                <a:gd name="T50" fmla="*/ 280872 w 276"/>
                <a:gd name="T51" fmla="*/ 201074 h 218"/>
                <a:gd name="T52" fmla="*/ 260258 w 276"/>
                <a:gd name="T53" fmla="*/ 260365 h 218"/>
                <a:gd name="T54" fmla="*/ 231913 w 276"/>
                <a:gd name="T55" fmla="*/ 232008 h 218"/>
                <a:gd name="T56" fmla="*/ 221606 w 276"/>
                <a:gd name="T57" fmla="*/ 232008 h 218"/>
                <a:gd name="T58" fmla="*/ 100496 w 276"/>
                <a:gd name="T59" fmla="*/ 270676 h 218"/>
                <a:gd name="T60" fmla="*/ 131417 w 276"/>
                <a:gd name="T61" fmla="*/ 371213 h 218"/>
                <a:gd name="T62" fmla="*/ 159762 w 276"/>
                <a:gd name="T63" fmla="*/ 301610 h 218"/>
                <a:gd name="T64" fmla="*/ 131417 w 276"/>
                <a:gd name="T65" fmla="*/ 371213 h 218"/>
                <a:gd name="T66" fmla="*/ 322101 w 276"/>
                <a:gd name="T67" fmla="*/ 371213 h 218"/>
                <a:gd name="T68" fmla="*/ 350446 w 276"/>
                <a:gd name="T69" fmla="*/ 242319 h 218"/>
                <a:gd name="T70" fmla="*/ 322101 w 276"/>
                <a:gd name="T71" fmla="*/ 371213 h 218"/>
                <a:gd name="T72" fmla="*/ 270565 w 276"/>
                <a:gd name="T73" fmla="*/ 371213 h 218"/>
                <a:gd name="T74" fmla="*/ 301487 w 276"/>
                <a:gd name="T75" fmla="*/ 311922 h 218"/>
                <a:gd name="T76" fmla="*/ 270565 w 276"/>
                <a:gd name="T77" fmla="*/ 371213 h 218"/>
                <a:gd name="T78" fmla="*/ 221606 w 276"/>
                <a:gd name="T79" fmla="*/ 371213 h 218"/>
                <a:gd name="T80" fmla="*/ 249951 w 276"/>
                <a:gd name="T81" fmla="*/ 301610 h 218"/>
                <a:gd name="T82" fmla="*/ 221606 w 276"/>
                <a:gd name="T83" fmla="*/ 371213 h 218"/>
                <a:gd name="T84" fmla="*/ 170070 w 276"/>
                <a:gd name="T85" fmla="*/ 371213 h 218"/>
                <a:gd name="T86" fmla="*/ 211299 w 276"/>
                <a:gd name="T87" fmla="*/ 280988 h 218"/>
                <a:gd name="T88" fmla="*/ 170070 w 276"/>
                <a:gd name="T89" fmla="*/ 371213 h 218"/>
                <a:gd name="T90" fmla="*/ 541130 w 276"/>
                <a:gd name="T91" fmla="*/ 190762 h 218"/>
                <a:gd name="T92" fmla="*/ 651933 w 276"/>
                <a:gd name="T93" fmla="*/ 162406 h 218"/>
                <a:gd name="T94" fmla="*/ 541130 w 276"/>
                <a:gd name="T95" fmla="*/ 100537 h 218"/>
                <a:gd name="T96" fmla="*/ 651933 w 276"/>
                <a:gd name="T97" fmla="*/ 61869 h 218"/>
                <a:gd name="T98" fmla="*/ 512786 w 276"/>
                <a:gd name="T99" fmla="*/ 502684 h 218"/>
                <a:gd name="T100" fmla="*/ 651933 w 276"/>
                <a:gd name="T101" fmla="*/ 252631 h 218"/>
                <a:gd name="T102" fmla="*/ 541130 w 276"/>
                <a:gd name="T103" fmla="*/ 190762 h 218"/>
                <a:gd name="T104" fmla="*/ 422597 w 276"/>
                <a:gd name="T105" fmla="*/ 152094 h 218"/>
                <a:gd name="T106" fmla="*/ 59267 w 276"/>
                <a:gd name="T107" fmla="*/ 391836 h 218"/>
                <a:gd name="T108" fmla="*/ 422597 w 276"/>
                <a:gd name="T109" fmla="*/ 152094 h 2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"/>
                <a:gd name="T166" fmla="*/ 0 h 218"/>
                <a:gd name="T167" fmla="*/ 276 w 276"/>
                <a:gd name="T168" fmla="*/ 218 h 2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" h="218">
                  <a:moveTo>
                    <a:pt x="12" y="35"/>
                  </a:moveTo>
                  <a:lnTo>
                    <a:pt x="175" y="35"/>
                  </a:lnTo>
                  <a:lnTo>
                    <a:pt x="175" y="12"/>
                  </a:lnTo>
                  <a:lnTo>
                    <a:pt x="175" y="0"/>
                  </a:lnTo>
                  <a:lnTo>
                    <a:pt x="187" y="0"/>
                  </a:lnTo>
                  <a:lnTo>
                    <a:pt x="265" y="0"/>
                  </a:lnTo>
                  <a:lnTo>
                    <a:pt x="276" y="0"/>
                  </a:lnTo>
                  <a:lnTo>
                    <a:pt x="276" y="12"/>
                  </a:lnTo>
                  <a:lnTo>
                    <a:pt x="276" y="206"/>
                  </a:lnTo>
                  <a:lnTo>
                    <a:pt x="276" y="218"/>
                  </a:lnTo>
                  <a:lnTo>
                    <a:pt x="265" y="218"/>
                  </a:lnTo>
                  <a:lnTo>
                    <a:pt x="187" y="218"/>
                  </a:lnTo>
                  <a:lnTo>
                    <a:pt x="175" y="218"/>
                  </a:lnTo>
                  <a:lnTo>
                    <a:pt x="175" y="206"/>
                  </a:lnTo>
                  <a:lnTo>
                    <a:pt x="175" y="175"/>
                  </a:lnTo>
                  <a:lnTo>
                    <a:pt x="125" y="175"/>
                  </a:lnTo>
                  <a:lnTo>
                    <a:pt x="125" y="199"/>
                  </a:lnTo>
                  <a:lnTo>
                    <a:pt x="136" y="199"/>
                  </a:lnTo>
                  <a:lnTo>
                    <a:pt x="136" y="214"/>
                  </a:lnTo>
                  <a:lnTo>
                    <a:pt x="43" y="214"/>
                  </a:lnTo>
                  <a:lnTo>
                    <a:pt x="43" y="199"/>
                  </a:lnTo>
                  <a:lnTo>
                    <a:pt x="58" y="199"/>
                  </a:lnTo>
                  <a:lnTo>
                    <a:pt x="58" y="175"/>
                  </a:lnTo>
                  <a:lnTo>
                    <a:pt x="12" y="175"/>
                  </a:lnTo>
                  <a:lnTo>
                    <a:pt x="0" y="175"/>
                  </a:lnTo>
                  <a:lnTo>
                    <a:pt x="0" y="164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12" y="35"/>
                  </a:lnTo>
                  <a:close/>
                  <a:moveTo>
                    <a:pt x="39" y="105"/>
                  </a:moveTo>
                  <a:lnTo>
                    <a:pt x="43" y="113"/>
                  </a:lnTo>
                  <a:lnTo>
                    <a:pt x="70" y="98"/>
                  </a:lnTo>
                  <a:lnTo>
                    <a:pt x="82" y="98"/>
                  </a:lnTo>
                  <a:lnTo>
                    <a:pt x="90" y="105"/>
                  </a:lnTo>
                  <a:lnTo>
                    <a:pt x="93" y="105"/>
                  </a:lnTo>
                  <a:lnTo>
                    <a:pt x="105" y="109"/>
                  </a:lnTo>
                  <a:lnTo>
                    <a:pt x="109" y="113"/>
                  </a:lnTo>
                  <a:lnTo>
                    <a:pt x="113" y="105"/>
                  </a:lnTo>
                  <a:lnTo>
                    <a:pt x="117" y="82"/>
                  </a:lnTo>
                  <a:lnTo>
                    <a:pt x="125" y="82"/>
                  </a:lnTo>
                  <a:lnTo>
                    <a:pt x="125" y="90"/>
                  </a:lnTo>
                  <a:lnTo>
                    <a:pt x="136" y="82"/>
                  </a:lnTo>
                  <a:lnTo>
                    <a:pt x="144" y="70"/>
                  </a:lnTo>
                  <a:lnTo>
                    <a:pt x="132" y="66"/>
                  </a:lnTo>
                  <a:lnTo>
                    <a:pt x="121" y="66"/>
                  </a:lnTo>
                  <a:lnTo>
                    <a:pt x="121" y="74"/>
                  </a:lnTo>
                  <a:lnTo>
                    <a:pt x="109" y="74"/>
                  </a:lnTo>
                  <a:lnTo>
                    <a:pt x="109" y="78"/>
                  </a:lnTo>
                  <a:lnTo>
                    <a:pt x="105" y="78"/>
                  </a:lnTo>
                  <a:lnTo>
                    <a:pt x="101" y="101"/>
                  </a:lnTo>
                  <a:lnTo>
                    <a:pt x="97" y="98"/>
                  </a:lnTo>
                  <a:lnTo>
                    <a:pt x="90" y="90"/>
                  </a:lnTo>
                  <a:lnTo>
                    <a:pt x="86" y="90"/>
                  </a:lnTo>
                  <a:lnTo>
                    <a:pt x="66" y="86"/>
                  </a:lnTo>
                  <a:lnTo>
                    <a:pt x="39" y="105"/>
                  </a:lnTo>
                  <a:close/>
                  <a:moveTo>
                    <a:pt x="51" y="144"/>
                  </a:moveTo>
                  <a:lnTo>
                    <a:pt x="62" y="144"/>
                  </a:lnTo>
                  <a:lnTo>
                    <a:pt x="62" y="117"/>
                  </a:lnTo>
                  <a:lnTo>
                    <a:pt x="51" y="117"/>
                  </a:lnTo>
                  <a:lnTo>
                    <a:pt x="51" y="144"/>
                  </a:lnTo>
                  <a:close/>
                  <a:moveTo>
                    <a:pt x="125" y="144"/>
                  </a:moveTo>
                  <a:lnTo>
                    <a:pt x="136" y="144"/>
                  </a:lnTo>
                  <a:lnTo>
                    <a:pt x="136" y="94"/>
                  </a:lnTo>
                  <a:lnTo>
                    <a:pt x="125" y="94"/>
                  </a:lnTo>
                  <a:lnTo>
                    <a:pt x="125" y="144"/>
                  </a:lnTo>
                  <a:close/>
                  <a:moveTo>
                    <a:pt x="105" y="144"/>
                  </a:moveTo>
                  <a:lnTo>
                    <a:pt x="117" y="144"/>
                  </a:lnTo>
                  <a:lnTo>
                    <a:pt x="117" y="121"/>
                  </a:lnTo>
                  <a:lnTo>
                    <a:pt x="105" y="121"/>
                  </a:lnTo>
                  <a:lnTo>
                    <a:pt x="105" y="144"/>
                  </a:lnTo>
                  <a:close/>
                  <a:moveTo>
                    <a:pt x="86" y="144"/>
                  </a:moveTo>
                  <a:lnTo>
                    <a:pt x="97" y="144"/>
                  </a:lnTo>
                  <a:lnTo>
                    <a:pt x="97" y="117"/>
                  </a:lnTo>
                  <a:lnTo>
                    <a:pt x="86" y="117"/>
                  </a:lnTo>
                  <a:lnTo>
                    <a:pt x="86" y="144"/>
                  </a:lnTo>
                  <a:close/>
                  <a:moveTo>
                    <a:pt x="66" y="144"/>
                  </a:moveTo>
                  <a:lnTo>
                    <a:pt x="82" y="144"/>
                  </a:lnTo>
                  <a:lnTo>
                    <a:pt x="82" y="109"/>
                  </a:lnTo>
                  <a:lnTo>
                    <a:pt x="66" y="109"/>
                  </a:lnTo>
                  <a:lnTo>
                    <a:pt x="66" y="144"/>
                  </a:lnTo>
                  <a:close/>
                  <a:moveTo>
                    <a:pt x="210" y="74"/>
                  </a:moveTo>
                  <a:lnTo>
                    <a:pt x="253" y="74"/>
                  </a:lnTo>
                  <a:lnTo>
                    <a:pt x="253" y="63"/>
                  </a:lnTo>
                  <a:lnTo>
                    <a:pt x="210" y="63"/>
                  </a:lnTo>
                  <a:lnTo>
                    <a:pt x="210" y="39"/>
                  </a:lnTo>
                  <a:lnTo>
                    <a:pt x="253" y="39"/>
                  </a:lnTo>
                  <a:lnTo>
                    <a:pt x="253" y="24"/>
                  </a:lnTo>
                  <a:lnTo>
                    <a:pt x="199" y="24"/>
                  </a:lnTo>
                  <a:lnTo>
                    <a:pt x="199" y="195"/>
                  </a:lnTo>
                  <a:lnTo>
                    <a:pt x="253" y="195"/>
                  </a:lnTo>
                  <a:lnTo>
                    <a:pt x="253" y="98"/>
                  </a:lnTo>
                  <a:lnTo>
                    <a:pt x="210" y="98"/>
                  </a:lnTo>
                  <a:lnTo>
                    <a:pt x="210" y="74"/>
                  </a:lnTo>
                  <a:close/>
                  <a:moveTo>
                    <a:pt x="164" y="59"/>
                  </a:moveTo>
                  <a:lnTo>
                    <a:pt x="23" y="59"/>
                  </a:lnTo>
                  <a:lnTo>
                    <a:pt x="23" y="152"/>
                  </a:lnTo>
                  <a:lnTo>
                    <a:pt x="164" y="152"/>
                  </a:lnTo>
                  <a:lnTo>
                    <a:pt x="164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15" name="Freeform 60"/>
            <p:cNvSpPr>
              <a:spLocks noEditPoints="1"/>
            </p:cNvSpPr>
            <p:nvPr/>
          </p:nvSpPr>
          <p:spPr bwMode="auto">
            <a:xfrm flipH="1">
              <a:off x="8017859" y="2767013"/>
              <a:ext cx="630238" cy="661987"/>
            </a:xfrm>
            <a:custGeom>
              <a:avLst/>
              <a:gdLst>
                <a:gd name="T0" fmla="*/ 200076 w 63"/>
                <a:gd name="T1" fmla="*/ 581746 h 66"/>
                <a:gd name="T2" fmla="*/ 220083 w 63"/>
                <a:gd name="T3" fmla="*/ 611836 h 66"/>
                <a:gd name="T4" fmla="*/ 260098 w 63"/>
                <a:gd name="T5" fmla="*/ 401204 h 66"/>
                <a:gd name="T6" fmla="*/ 370140 w 63"/>
                <a:gd name="T7" fmla="*/ 611836 h 66"/>
                <a:gd name="T8" fmla="*/ 410155 w 63"/>
                <a:gd name="T9" fmla="*/ 581746 h 66"/>
                <a:gd name="T10" fmla="*/ 450170 w 63"/>
                <a:gd name="T11" fmla="*/ 300903 h 66"/>
                <a:gd name="T12" fmla="*/ 440166 w 63"/>
                <a:gd name="T13" fmla="*/ 290873 h 66"/>
                <a:gd name="T14" fmla="*/ 440166 w 63"/>
                <a:gd name="T15" fmla="*/ 280843 h 66"/>
                <a:gd name="T16" fmla="*/ 200076 w 63"/>
                <a:gd name="T17" fmla="*/ 290873 h 66"/>
                <a:gd name="T18" fmla="*/ 180068 w 63"/>
                <a:gd name="T19" fmla="*/ 300903 h 66"/>
                <a:gd name="T20" fmla="*/ 320121 w 63"/>
                <a:gd name="T21" fmla="*/ 10030 h 66"/>
                <a:gd name="T22" fmla="*/ 630238 w 63"/>
                <a:gd name="T23" fmla="*/ 180542 h 66"/>
                <a:gd name="T24" fmla="*/ 580219 w 63"/>
                <a:gd name="T25" fmla="*/ 220662 h 66"/>
                <a:gd name="T26" fmla="*/ 550208 w 63"/>
                <a:gd name="T27" fmla="*/ 260783 h 66"/>
                <a:gd name="T28" fmla="*/ 530200 w 63"/>
                <a:gd name="T29" fmla="*/ 280843 h 66"/>
                <a:gd name="T30" fmla="*/ 530200 w 63"/>
                <a:gd name="T31" fmla="*/ 290873 h 66"/>
                <a:gd name="T32" fmla="*/ 510193 w 63"/>
                <a:gd name="T33" fmla="*/ 300903 h 66"/>
                <a:gd name="T34" fmla="*/ 550208 w 63"/>
                <a:gd name="T35" fmla="*/ 581746 h 66"/>
                <a:gd name="T36" fmla="*/ 580219 w 63"/>
                <a:gd name="T37" fmla="*/ 611836 h 66"/>
                <a:gd name="T38" fmla="*/ 50019 w 63"/>
                <a:gd name="T39" fmla="*/ 661987 h 66"/>
                <a:gd name="T40" fmla="*/ 80030 w 63"/>
                <a:gd name="T41" fmla="*/ 611836 h 66"/>
                <a:gd name="T42" fmla="*/ 100038 w 63"/>
                <a:gd name="T43" fmla="*/ 581746 h 66"/>
                <a:gd name="T44" fmla="*/ 120045 w 63"/>
                <a:gd name="T45" fmla="*/ 300903 h 66"/>
                <a:gd name="T46" fmla="*/ 100038 w 63"/>
                <a:gd name="T47" fmla="*/ 290873 h 66"/>
                <a:gd name="T48" fmla="*/ 90034 w 63"/>
                <a:gd name="T49" fmla="*/ 280843 h 66"/>
                <a:gd name="T50" fmla="*/ 50019 w 63"/>
                <a:gd name="T51" fmla="*/ 260783 h 66"/>
                <a:gd name="T52" fmla="*/ 10004 w 63"/>
                <a:gd name="T53" fmla="*/ 220662 h 66"/>
                <a:gd name="T54" fmla="*/ 150057 w 63"/>
                <a:gd name="T55" fmla="*/ 90271 h 66"/>
                <a:gd name="T56" fmla="*/ 310117 w 63"/>
                <a:gd name="T57" fmla="*/ 0 h 66"/>
                <a:gd name="T58" fmla="*/ 450170 w 63"/>
                <a:gd name="T59" fmla="*/ 130391 h 66"/>
                <a:gd name="T60" fmla="*/ 170064 w 63"/>
                <a:gd name="T61" fmla="*/ 130391 h 66"/>
                <a:gd name="T62" fmla="*/ 310117 w 63"/>
                <a:gd name="T63" fmla="*/ 170512 h 66"/>
                <a:gd name="T64" fmla="*/ 450170 w 63"/>
                <a:gd name="T65" fmla="*/ 130391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6"/>
                <a:gd name="T101" fmla="*/ 63 w 63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6">
                  <a:moveTo>
                    <a:pt x="18" y="30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4" y="30"/>
                    <a:pt x="44" y="30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8"/>
                    <a:pt x="44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30"/>
                    <a:pt x="19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lose/>
                  <a:moveTo>
                    <a:pt x="32" y="1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30"/>
                    <a:pt x="52" y="30"/>
                    <a:pt x="52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1" y="30"/>
                    <a:pt x="10" y="30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8"/>
                    <a:pt x="11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1"/>
                    <a:pt x="32" y="1"/>
                    <a:pt x="32" y="1"/>
                  </a:cubicBezTo>
                  <a:close/>
                  <a:moveTo>
                    <a:pt x="45" y="13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lnTo>
                    <a:pt x="45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5371" y="3939271"/>
            <a:ext cx="8103204" cy="72000"/>
            <a:chOff x="1885748" y="3788800"/>
            <a:chExt cx="8103204" cy="72000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899138" y="3819569"/>
              <a:ext cx="8089814" cy="0"/>
            </a:xfrm>
            <a:prstGeom prst="line">
              <a:avLst/>
            </a:prstGeom>
            <a:ln w="63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1885748" y="3788800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9916952" y="3788800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470778" y="3353123"/>
            <a:ext cx="1774787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48480" y="3353123"/>
            <a:ext cx="1774787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32082" y="3353123"/>
            <a:ext cx="1774787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921585" y="3353123"/>
            <a:ext cx="1774787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关键标题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3165" y="4571443"/>
            <a:ext cx="3880004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73589" y="4000810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47021" y="4571443"/>
            <a:ext cx="3871703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请在此处添加文本内容，或者复制已经编辑好的文字粘贴至此位置。请在此处添加文本内容。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444704" y="4000810"/>
            <a:ext cx="319957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单击此处添加标题</a:t>
            </a:r>
            <a:endParaRPr lang="en-US" altLang="zh-CN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046480" y="1453406"/>
            <a:ext cx="706758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1"/>
                </a:solidFill>
                <a:latin typeface="+mj-ea"/>
                <a:ea typeface="+mj-ea"/>
              </a:rPr>
              <a:t>感谢您的聆听</a:t>
            </a:r>
            <a:endParaRPr lang="en-US" altLang="zh-CN" sz="4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32272" y="2218533"/>
            <a:ext cx="609600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Thanks For Your Listening</a:t>
            </a:r>
            <a:endParaRPr lang="zh-CN" altLang="en-US" sz="1200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3922" y="2728976"/>
            <a:ext cx="3158193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姓名：夏子淳的秘密空间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descr="e7d195523061f1c003d7160bb3852330e69e1b47c664ea0314E9593E18313AD830F940F1AC53C40C0B8B3D93D4DFF44B590F8D4A945ADE53F5D61968231FCAE157B0D7022AA0681C03E9FB4B1E3862D0D6E7F600E8755600412E232EBD808BDEABE8C8EAF8025C98CC84B97E8083E12EB4A440CDBBD4B39FA37DA0FEDFA795335285EFC1A1EDFF72"/>
          <p:cNvSpPr txBox="1"/>
          <p:nvPr/>
        </p:nvSpPr>
        <p:spPr>
          <a:xfrm>
            <a:off x="-1412954" y="5538722"/>
            <a:ext cx="65836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以下是本模板字体的使用说明：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9314" y="2559427"/>
            <a:ext cx="945376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、中文字体：站酷快乐体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2016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修订版，此款字体可免费商用。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、英文字体：站酷快乐体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2016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修订版，此款字体可免费商用。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、如字体缺失会自动默认宋体的效果，有需要可自行下载。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、感谢您下载此模板，祝顺利！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1"/>
          <p:cNvSpPr txBox="1"/>
          <p:nvPr/>
        </p:nvSpPr>
        <p:spPr>
          <a:xfrm>
            <a:off x="1461770" y="1195070"/>
            <a:ext cx="622046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</a:pP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松鼠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折</a:t>
            </a: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了一只纸船。</a:t>
            </a:r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小熊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sz="5400" b="1">
                <a:latin typeface="楷体" panose="02010609060101010101" pitchFamily="49" charset="-122"/>
                <a:ea typeface="楷体" panose="02010609060101010101" pitchFamily="49" charset="-122"/>
              </a:rPr>
              <a:t>了一只风</a:t>
            </a:r>
            <a:r>
              <a:rPr lang="zh-CN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筝</a:t>
            </a:r>
            <a:r>
              <a:rPr lang="zh-CN" sz="5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文本框 1"/>
          <p:cNvSpPr txBox="1"/>
          <p:nvPr/>
        </p:nvSpPr>
        <p:spPr>
          <a:xfrm>
            <a:off x="1128395" y="1847850"/>
            <a:ext cx="6342063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90000"/>
              </a:lnSpc>
            </a:pPr>
            <a:r>
              <a:rPr lang="en-US" altLang="zh-CN" sz="6000" b="1">
                <a:latin typeface="楷体" panose="02010609060101010101" pitchFamily="49" charset="-122"/>
                <a:ea typeface="楷体" panose="02010609060101010101" pitchFamily="49" charset="-122"/>
              </a:rPr>
              <a:t>  23.</a:t>
            </a:r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纸船和风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筝</a:t>
            </a:r>
            <a:endParaRPr lang="zh-CN" altLang="en-US" sz="6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1"/>
          <p:cNvSpPr>
            <a:spLocks noGrp="1"/>
          </p:cNvSpPr>
          <p:nvPr>
            <p:ph type="ctrTitle"/>
          </p:nvPr>
        </p:nvSpPr>
        <p:spPr/>
        <p:txBody>
          <a:bodyPr anchor="ctr"/>
          <a:p>
            <a:pPr eaLnBrk="1" hangingPunct="1">
              <a:buClrTx/>
              <a:buSzTx/>
              <a:buFontTx/>
            </a:pPr>
            <a:endParaRPr lang="zh-CN" altLang="en-US"/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eaLnBrk="1" hangingPunct="1">
              <a:buClrTx/>
              <a:buSzTx/>
              <a:buFont typeface="Arial" panose="020B0604020202020204" pitchFamily="34" charset="0"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5" descr="f18b1682f9014ed6b1038fca57940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0975" y="0"/>
            <a:ext cx="47752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c08d8e988c774b7ea2b9b908e441e7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0"/>
            <a:ext cx="4822825" cy="6958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Text Box 6"/>
          <p:cNvSpPr txBox="1"/>
          <p:nvPr/>
        </p:nvSpPr>
        <p:spPr>
          <a:xfrm>
            <a:off x="323850" y="1052513"/>
            <a:ext cx="287338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Text Box 7"/>
          <p:cNvSpPr txBox="1"/>
          <p:nvPr/>
        </p:nvSpPr>
        <p:spPr>
          <a:xfrm>
            <a:off x="323850" y="1989138"/>
            <a:ext cx="43180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9" name="Text Box 8"/>
          <p:cNvSpPr txBox="1"/>
          <p:nvPr/>
        </p:nvSpPr>
        <p:spPr>
          <a:xfrm>
            <a:off x="323850" y="2565400"/>
            <a:ext cx="287338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0" name="Text Box 9"/>
          <p:cNvSpPr txBox="1"/>
          <p:nvPr/>
        </p:nvSpPr>
        <p:spPr>
          <a:xfrm>
            <a:off x="323850" y="3141663"/>
            <a:ext cx="287338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1" name="Text Box 10"/>
          <p:cNvSpPr txBox="1"/>
          <p:nvPr/>
        </p:nvSpPr>
        <p:spPr>
          <a:xfrm>
            <a:off x="2339975" y="4941888"/>
            <a:ext cx="43180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2" name="Text Box 11"/>
          <p:cNvSpPr txBox="1"/>
          <p:nvPr/>
        </p:nvSpPr>
        <p:spPr>
          <a:xfrm>
            <a:off x="4932363" y="1628775"/>
            <a:ext cx="28733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3" name="Text Box 12"/>
          <p:cNvSpPr txBox="1"/>
          <p:nvPr/>
        </p:nvSpPr>
        <p:spPr>
          <a:xfrm>
            <a:off x="4932363" y="2565400"/>
            <a:ext cx="28733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4" name="Text Box 13"/>
          <p:cNvSpPr txBox="1"/>
          <p:nvPr/>
        </p:nvSpPr>
        <p:spPr>
          <a:xfrm>
            <a:off x="4932363" y="3141663"/>
            <a:ext cx="287337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9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5" name="Text Box 14"/>
          <p:cNvSpPr txBox="1"/>
          <p:nvPr/>
        </p:nvSpPr>
        <p:spPr>
          <a:xfrm>
            <a:off x="4859338" y="3789363"/>
            <a:ext cx="503237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6" name="Text Box 15"/>
          <p:cNvSpPr txBox="1"/>
          <p:nvPr/>
        </p:nvSpPr>
        <p:spPr>
          <a:xfrm>
            <a:off x="4859338" y="4652963"/>
            <a:ext cx="503237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7" name="Text Box 16"/>
          <p:cNvSpPr txBox="1"/>
          <p:nvPr/>
        </p:nvSpPr>
        <p:spPr>
          <a:xfrm>
            <a:off x="323850" y="4005263"/>
            <a:ext cx="287338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1"/>
          <p:cNvSpPr txBox="1"/>
          <p:nvPr/>
        </p:nvSpPr>
        <p:spPr>
          <a:xfrm>
            <a:off x="387350" y="708025"/>
            <a:ext cx="8369300" cy="4558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同桌合作读课文：</a:t>
            </a:r>
            <a:endParaRPr lang="zh-CN" altLang="zh-CN" sz="4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一人读一小节，遇到不会读的字互相帮助，尝试解决。     </a:t>
            </a:r>
            <a:endParaRPr lang="zh-CN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读通句子，难读的地方多读几遍。</a:t>
            </a:r>
            <a:endParaRPr lang="zh-CN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3.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读完后，用横线划出表示松鼠和小熊心情的词语。</a:t>
            </a:r>
            <a:endParaRPr lang="zh-CN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5506,&quot;width&quot;:10942}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A43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可爱卡通">
      <a:majorFont>
        <a:latin typeface="等线 Light"/>
        <a:ea typeface="站酷快乐体2016修订版"/>
        <a:cs typeface=""/>
      </a:majorFont>
      <a:minorFont>
        <a:latin typeface="等线"/>
        <a:ea typeface="站酷快乐体2016修订版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1-教育教学模板</Template>
  <TotalTime>0</TotalTime>
  <Words>3191</Words>
  <Application>WPS 演示</Application>
  <PresentationFormat>宽屏</PresentationFormat>
  <Paragraphs>341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7" baseType="lpstr">
      <vt:lpstr>Arial</vt:lpstr>
      <vt:lpstr>宋体</vt:lpstr>
      <vt:lpstr>Wingdings</vt:lpstr>
      <vt:lpstr>楷体</vt:lpstr>
      <vt:lpstr>微软雅黑</vt:lpstr>
      <vt:lpstr>Arial Unicode MS</vt:lpstr>
      <vt:lpstr>站酷快乐体2016修订版</vt:lpstr>
      <vt:lpstr>等线 Light</vt:lpstr>
      <vt:lpstr>等线</vt:lpstr>
      <vt:lpstr>Calibri</vt:lpstr>
      <vt:lpstr>站酷快乐体2016修订版</vt:lpstr>
      <vt:lpstr>Calibri</vt:lpstr>
      <vt:lpstr>思源黑体 CN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读书要求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纸船和风筝让他们俩成为了好朋友。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xzc</dc:creator>
  <cp:lastModifiedBy>Administrator</cp:lastModifiedBy>
  <cp:revision>11</cp:revision>
  <dcterms:created xsi:type="dcterms:W3CDTF">2020-10-04T01:12:00Z</dcterms:created>
  <dcterms:modified xsi:type="dcterms:W3CDTF">2020-12-11T00:48:47Z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