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6"/>
  </p:notesMasterIdLst>
  <p:sldIdLst>
    <p:sldId id="319" r:id="rId4"/>
    <p:sldId id="256" r:id="rId5"/>
    <p:sldId id="285" r:id="rId7"/>
    <p:sldId id="257" r:id="rId8"/>
    <p:sldId id="258" r:id="rId9"/>
    <p:sldId id="260" r:id="rId10"/>
    <p:sldId id="317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318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312" r:id="rId34"/>
    <p:sldId id="314" r:id="rId35"/>
    <p:sldId id="282" r:id="rId36"/>
    <p:sldId id="313" r:id="rId37"/>
    <p:sldId id="283" r:id="rId38"/>
  </p:sldIdLst>
  <p:sldSz cx="23688675" cy="17711420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1pPr>
    <a:lvl2pPr marL="993775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2pPr>
    <a:lvl3pPr marL="1986915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3pPr>
    <a:lvl4pPr marL="2980690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4pPr>
    <a:lvl5pPr marL="3974465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5pPr>
    <a:lvl6pPr marL="4968240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6pPr>
    <a:lvl7pPr marL="5961380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7pPr>
    <a:lvl8pPr marL="6955155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8pPr>
    <a:lvl9pPr marL="6955155" indent="0" algn="l" defTabSz="914400" eaLnBrk="1" fontAlgn="auto" latinLnBrk="0" hangingPunct="1">
      <a:defRPr sz="391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CC"/>
    <a:srgbClr val="6699FF"/>
    <a:srgbClr val="FEFCED"/>
    <a:srgbClr val="3366FF"/>
    <a:srgbClr val="FFFF66"/>
    <a:srgbClr val="FFEEBD"/>
    <a:srgbClr val="FFFF93"/>
    <a:srgbClr val="FF99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057" autoAdjust="0"/>
    <p:restoredTop sz="94660"/>
  </p:normalViewPr>
  <p:slideViewPr>
    <p:cSldViewPr snapToGrid="0">
      <p:cViewPr varScale="1">
        <p:scale>
          <a:sx n="32" d="100"/>
          <a:sy n="32" d="100"/>
        </p:scale>
        <p:origin x="-888" y="-102"/>
      </p:cViewPr>
      <p:guideLst>
        <p:guide orient="horz" pos="5556"/>
        <p:guide pos="7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页眉占位符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>
            <a:lvl1pPr marL="0" indent="0" algn="l" defTabSz="914400" eaLnBrk="1" fontAlgn="base" latinLnBrk="0" hangingPunct="0">
              <a:buNone/>
              <a:defRPr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78" name="日期占位符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>
            <a:lvl1pPr marL="0" indent="0" algn="r" defTabSz="914400" eaLnBrk="1" fontAlgn="base" latinLnBrk="0" hangingPunct="0">
              <a:buNone/>
              <a:defRPr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datetime5"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79" name="文本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80" name="文本占位符 79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/>
            <a:r>
              <a:rPr lang="zh-CN" altLang="en-US"/>
              <a:t>单击此处编辑母版文本样式</a:t>
            </a:r>
            <a:endParaRPr lang="en-US" altLang="zh-CN"/>
          </a:p>
          <a:p>
            <a:pPr marL="457200" lvl="1" indent="0"/>
            <a:r>
              <a:rPr lang="zh-CN" altLang="en-US"/>
              <a:t>第二级</a:t>
            </a:r>
            <a:endParaRPr lang="en-US" altLang="zh-CN"/>
          </a:p>
          <a:p>
            <a:pPr marL="914400" lvl="2" indent="0"/>
            <a:r>
              <a:rPr lang="zh-CN" altLang="en-US"/>
              <a:t>第三级</a:t>
            </a:r>
            <a:endParaRPr lang="en-US" altLang="zh-CN"/>
          </a:p>
          <a:p>
            <a:pPr marL="1371600" lvl="3" indent="0"/>
            <a:r>
              <a:rPr lang="zh-CN" altLang="en-US"/>
              <a:t>第四级</a:t>
            </a:r>
            <a:endParaRPr lang="en-US" altLang="zh-CN"/>
          </a:p>
          <a:p>
            <a:pPr marL="1828800"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1" name="页脚占位符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marL="0" indent="0" algn="l" defTabSz="914400" eaLnBrk="1" fontAlgn="base" latinLnBrk="0" hangingPunct="0">
              <a:buNone/>
              <a:defRPr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82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marL="0" indent="0" algn="r" defTabSz="914400" eaLnBrk="1" fontAlgn="base" latinLnBrk="0" hangingPunct="0">
              <a:buNone/>
              <a:defRPr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457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914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3716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8288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22860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743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幻灯片图像占位符 86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88" name="文本占位符 87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89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幻灯片图像占位符 16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65" name="文本占位符 16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6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幻灯片图像占位符 17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75" name="文本占位符 17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7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幻灯片图像占位符 182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84" name="文本占位符 183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85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幻灯片图像占位符 189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91" name="文本占位符 190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92" name="编号占位符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幻灯片图像占位符 200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02" name="文本占位符 201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03" name="编号占位符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幻灯片图像占位符 207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09" name="文本占位符 208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10" name="编号占位符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幻灯片图像占位符 218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20" name="文本占位符 219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21" name="编号占位符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幻灯片图像占位符 225"/>
          <p:cNvSpPr>
            <a:spLocks noGrp="1" noRot="1" noChangeAspect="1"/>
          </p:cNvSpPr>
          <p:nvPr>
            <p:ph type="sldImg" idx="2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27" name="文本占位符 226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28" name="编号占位符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幻灯片图像占位符 232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34" name="文本占位符 233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35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幻灯片图像占位符 240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42" name="文本占位符 241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43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幻灯片图像占位符 86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88" name="文本占位符 87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89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幻灯片图像占位符 246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48" name="文本占位符 247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49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幻灯片图像占位符 25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55" name="文本占位符 25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5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幻灯片图像占位符 260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62" name="文本占位符 261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63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幻灯片图像占位符 267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69" name="文本占位符 268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70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2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marL="0" indent="0" algn="r" defTabSz="914400" eaLnBrk="1" fontAlgn="base" latinLnBrk="0" hangingPunct="0">
              <a:buNone/>
              <a:defRPr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fld id="{CAD2D6BD-DE1B-4B5F-8B41-2702339687B9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幻灯片图像占位符 275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77" name="文本占位符 276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78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幻灯片图像占位符 320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322" name="文本占位符 321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323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幻灯片图像占位符 307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309" name="文本占位符 308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310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幻灯片图像占位符 288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90" name="文本占位符 289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91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幻灯片图像占位符 282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84" name="文本占位符 283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85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幻灯片图像占位符 9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95" name="文本占位符 9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9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幻灯片图像占位符 288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90" name="文本占位符 289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291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幻灯片图像占位符 101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03" name="文本占位符 10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04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幻灯片图像占位符 12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25" name="文本占位符 12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2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幻灯片图像占位符 12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25" name="文本占位符 12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2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marL="0" indent="0"/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幻灯片图像占位符 143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45" name="文本占位符 144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46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幻灯片图像占位符 150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52" name="文本占位符 151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53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幻灯片图像占位符 156"/>
          <p:cNvSpPr>
            <a:spLocks noGrp="1" noRot="1" noChangeAspect="1"/>
          </p:cNvSpPr>
          <p:nvPr>
            <p:ph type="sldImg"/>
          </p:nvPr>
        </p:nvSpPr>
        <p:spPr>
          <a:xfrm>
            <a:off x="1365250" y="1143000"/>
            <a:ext cx="41275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58" name="文本占位符 157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159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fld id="{CAD2D6BD-DE1B-4B5F-8B41-2702339687B9}" type="slidenum">
              <a:rPr lang="en-US" altLang="zh-CN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"/>
          <p:cNvSpPr>
            <a:spLocks noGrp="1"/>
          </p:cNvSpPr>
          <p:nvPr>
            <p:ph type="title"/>
          </p:nvPr>
        </p:nvSpPr>
        <p:spPr>
          <a:xfrm>
            <a:off x="1628597" y="942987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58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9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58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/>
          </a:p>
        </p:txBody>
      </p:sp>
      <p:sp>
        <p:nvSpPr>
          <p:cNvPr id="10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"/>
          <p:cNvSpPr>
            <a:spLocks noGrp="1"/>
          </p:cNvSpPr>
          <p:nvPr>
            <p:ph type="title"/>
          </p:nvPr>
        </p:nvSpPr>
        <p:spPr>
          <a:xfrm>
            <a:off x="1631682" y="1180782"/>
            <a:ext cx="7640214" cy="413273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eaLnBrk="1" fontAlgn="auto" latinLnBrk="0" hangingPunct="1">
              <a:defRPr sz="8265"/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6" name="内容占位符"/>
          <p:cNvSpPr>
            <a:spLocks noGrp="1"/>
          </p:cNvSpPr>
          <p:nvPr>
            <p:ph idx="1"/>
          </p:nvPr>
        </p:nvSpPr>
        <p:spPr>
          <a:xfrm>
            <a:off x="10070772" y="2550166"/>
            <a:ext cx="11992392" cy="1258681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590550" indent="-590550" defTabSz="914400" eaLnBrk="1" fontAlgn="auto" latinLnBrk="0" hangingPunct="1">
              <a:defRPr sz="8265"/>
            </a:lvl1pPr>
            <a:lvl2pPr marL="1771015" indent="-590550" defTabSz="914400" eaLnBrk="1" fontAlgn="auto" latinLnBrk="0" hangingPunct="1">
              <a:defRPr sz="7230"/>
            </a:lvl2pPr>
            <a:lvl3pPr marL="2952115" indent="-590550" defTabSz="914400" eaLnBrk="1" fontAlgn="auto" latinLnBrk="0" hangingPunct="1">
              <a:defRPr sz="6200"/>
            </a:lvl3pPr>
            <a:lvl4pPr marL="4132580" indent="-590550" defTabSz="914400" eaLnBrk="1" fontAlgn="auto" latinLnBrk="0" hangingPunct="1">
              <a:defRPr sz="5165"/>
            </a:lvl4pPr>
            <a:lvl5pPr marL="5313680" indent="-590550" defTabSz="914400" eaLnBrk="1" fontAlgn="auto" latinLnBrk="0" hangingPunct="1">
              <a:defRPr sz="5165"/>
            </a:lvl5pPr>
          </a:lstStyle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marL="1771015" lvl="1" indent="-590550"/>
            <a:r>
              <a:rPr lang="zh-CN" altLang="en-US"/>
              <a:t>第二级</a:t>
            </a:r>
            <a:endParaRPr lang="en-US" altLang="zh-CN"/>
          </a:p>
          <a:p>
            <a:pPr marL="2952115" lvl="2" indent="-590550"/>
            <a:r>
              <a:rPr lang="zh-CN" altLang="en-US"/>
              <a:t>第三级</a:t>
            </a:r>
            <a:endParaRPr lang="en-US" altLang="zh-CN"/>
          </a:p>
          <a:p>
            <a:pPr marL="4132580" lvl="3" indent="-590550"/>
            <a:r>
              <a:rPr lang="zh-CN" altLang="en-US"/>
              <a:t>第四级</a:t>
            </a:r>
            <a:endParaRPr lang="en-US" altLang="zh-CN"/>
          </a:p>
          <a:p>
            <a:pPr marL="5313680" lvl="4" indent="-5905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7" name="文本"/>
          <p:cNvSpPr>
            <a:spLocks noGrp="1"/>
          </p:cNvSpPr>
          <p:nvPr>
            <p:ph type="body" idx="2"/>
          </p:nvPr>
        </p:nvSpPr>
        <p:spPr>
          <a:xfrm>
            <a:off x="1631682" y="5313521"/>
            <a:ext cx="7640214" cy="984395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buNone/>
              <a:defRPr sz="4130"/>
            </a:lvl1pPr>
            <a:lvl2pPr marL="1180465" indent="0" defTabSz="914400" eaLnBrk="1" fontAlgn="auto" latinLnBrk="0" hangingPunct="1">
              <a:buNone/>
              <a:defRPr sz="3615"/>
            </a:lvl2pPr>
            <a:lvl3pPr marL="2361565" indent="0" defTabSz="914400" eaLnBrk="1" fontAlgn="auto" latinLnBrk="0" hangingPunct="1">
              <a:buNone/>
              <a:defRPr sz="3100"/>
            </a:lvl3pPr>
            <a:lvl4pPr marL="3542030" indent="0" defTabSz="914400" eaLnBrk="1" fontAlgn="auto" latinLnBrk="0" hangingPunct="1">
              <a:buNone/>
              <a:defRPr sz="2585"/>
            </a:lvl4pPr>
            <a:lvl5pPr marL="4723130" indent="0" defTabSz="914400" eaLnBrk="1" fontAlgn="auto" latinLnBrk="0" hangingPunct="1">
              <a:buNone/>
              <a:defRPr sz="2585"/>
            </a:lvl5pPr>
            <a:lvl6pPr marL="5903595" indent="0" defTabSz="914400" eaLnBrk="1" fontAlgn="auto" latinLnBrk="0" hangingPunct="1">
              <a:buNone/>
              <a:defRPr sz="2585"/>
            </a:lvl6pPr>
            <a:lvl7pPr marL="7084695" indent="0" defTabSz="914400" eaLnBrk="1" fontAlgn="auto" latinLnBrk="0" hangingPunct="1">
              <a:buNone/>
              <a:defRPr sz="2585"/>
            </a:lvl7pPr>
            <a:lvl8pPr marL="8265160" indent="0" defTabSz="914400" eaLnBrk="1" fontAlgn="auto" latinLnBrk="0" hangingPunct="1">
              <a:buNone/>
              <a:defRPr sz="2585"/>
            </a:lvl8pPr>
            <a:lvl9pPr marL="8265160" indent="0" defTabSz="914400" eaLnBrk="1" fontAlgn="auto" latinLnBrk="0" hangingPunct="1">
              <a:buNone/>
              <a:defRPr sz="2585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8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59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60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标题"/>
          <p:cNvSpPr>
            <a:spLocks noGrp="1"/>
          </p:cNvSpPr>
          <p:nvPr>
            <p:ph type="title"/>
          </p:nvPr>
        </p:nvSpPr>
        <p:spPr>
          <a:xfrm>
            <a:off x="1631682" y="1180782"/>
            <a:ext cx="7640214" cy="413273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eaLnBrk="1" fontAlgn="auto" latinLnBrk="0" hangingPunct="1">
              <a:defRPr sz="8265"/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2" name="图片"/>
          <p:cNvSpPr>
            <a:spLocks noGrp="1" noChangeAspect="1"/>
          </p:cNvSpPr>
          <p:nvPr>
            <p:ph type="pic" idx="1"/>
          </p:nvPr>
        </p:nvSpPr>
        <p:spPr>
          <a:xfrm>
            <a:off x="10070772" y="2550166"/>
            <a:ext cx="11992392" cy="1258681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63" name="文本"/>
          <p:cNvSpPr>
            <a:spLocks noGrp="1"/>
          </p:cNvSpPr>
          <p:nvPr>
            <p:ph type="body" idx="2"/>
          </p:nvPr>
        </p:nvSpPr>
        <p:spPr>
          <a:xfrm>
            <a:off x="1631682" y="5313521"/>
            <a:ext cx="7640214" cy="984395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buNone/>
              <a:defRPr sz="4130"/>
            </a:lvl1pPr>
            <a:lvl2pPr marL="1180465" indent="0" defTabSz="914400" eaLnBrk="1" fontAlgn="auto" latinLnBrk="0" hangingPunct="1">
              <a:buNone/>
              <a:defRPr sz="3615"/>
            </a:lvl2pPr>
            <a:lvl3pPr marL="2361565" indent="0" defTabSz="914400" eaLnBrk="1" fontAlgn="auto" latinLnBrk="0" hangingPunct="1">
              <a:buNone/>
              <a:defRPr sz="3100"/>
            </a:lvl3pPr>
            <a:lvl4pPr marL="3542030" indent="0" defTabSz="914400" eaLnBrk="1" fontAlgn="auto" latinLnBrk="0" hangingPunct="1">
              <a:buNone/>
              <a:defRPr sz="2585"/>
            </a:lvl4pPr>
            <a:lvl5pPr marL="4723130" indent="0" defTabSz="914400" eaLnBrk="1" fontAlgn="auto" latinLnBrk="0" hangingPunct="1">
              <a:buNone/>
              <a:defRPr sz="2585"/>
            </a:lvl5pPr>
            <a:lvl6pPr marL="5903595" indent="0" defTabSz="914400" eaLnBrk="1" fontAlgn="auto" latinLnBrk="0" hangingPunct="1">
              <a:buNone/>
              <a:defRPr sz="2585"/>
            </a:lvl6pPr>
            <a:lvl7pPr marL="7084695" indent="0" defTabSz="914400" eaLnBrk="1" fontAlgn="auto" latinLnBrk="0" hangingPunct="1">
              <a:buNone/>
              <a:defRPr sz="2585"/>
            </a:lvl7pPr>
            <a:lvl8pPr marL="8265160" indent="0" defTabSz="914400" eaLnBrk="1" fontAlgn="auto" latinLnBrk="0" hangingPunct="1">
              <a:buNone/>
              <a:defRPr sz="2585"/>
            </a:lvl8pPr>
            <a:lvl9pPr marL="8265160" indent="0" defTabSz="914400" eaLnBrk="1" fontAlgn="auto" latinLnBrk="0" hangingPunct="1">
              <a:buNone/>
              <a:defRPr sz="2585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4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65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6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标题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8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0" cy="0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9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70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71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竖排标题"/>
          <p:cNvSpPr>
            <a:spLocks noGrp="1"/>
          </p:cNvSpPr>
          <p:nvPr>
            <p:ph type="title" orient="vert"/>
          </p:nvPr>
        </p:nvSpPr>
        <p:spPr>
          <a:xfrm>
            <a:off x="16952208" y="942986"/>
            <a:ext cx="5107872" cy="15009878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3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1628598" y="942986"/>
            <a:ext cx="15027503" cy="15009878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4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75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7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58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12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58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/>
          </a:p>
        </p:txBody>
      </p:sp>
      <p:sp>
        <p:nvSpPr>
          <p:cNvPr id="13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"/>
          <p:cNvSpPr>
            <a:spLocks noGrp="1"/>
          </p:cNvSpPr>
          <p:nvPr>
            <p:ph type="ctrTitle"/>
          </p:nvPr>
        </p:nvSpPr>
        <p:spPr>
          <a:xfrm>
            <a:off x="1776651" y="2898658"/>
            <a:ext cx="20135374" cy="616630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algn="ctr" defTabSz="914400" eaLnBrk="1" fontAlgn="auto" latinLnBrk="0" hangingPunct="1">
              <a:defRPr sz="1549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" name="文本"/>
          <p:cNvSpPr>
            <a:spLocks noGrp="1"/>
          </p:cNvSpPr>
          <p:nvPr>
            <p:ph type="subTitle" idx="1"/>
          </p:nvPr>
        </p:nvSpPr>
        <p:spPr>
          <a:xfrm>
            <a:off x="2961084" y="9302764"/>
            <a:ext cx="17766508" cy="427623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algn="ctr" defTabSz="914400" eaLnBrk="1" fontAlgn="auto" latinLnBrk="0" hangingPunct="1">
              <a:buNone/>
              <a:defRPr sz="6200"/>
            </a:lvl1pPr>
            <a:lvl2pPr marL="1180465" indent="0" algn="ctr" defTabSz="914400" eaLnBrk="1" fontAlgn="auto" latinLnBrk="0" hangingPunct="1">
              <a:buNone/>
              <a:defRPr sz="5165"/>
            </a:lvl2pPr>
            <a:lvl3pPr marL="2361565" indent="0" algn="ctr" defTabSz="914400" eaLnBrk="1" fontAlgn="auto" latinLnBrk="0" hangingPunct="1">
              <a:buNone/>
              <a:defRPr sz="4650"/>
            </a:lvl3pPr>
            <a:lvl4pPr marL="3542030" indent="0" algn="ctr" defTabSz="914400" eaLnBrk="1" fontAlgn="auto" latinLnBrk="0" hangingPunct="1">
              <a:buNone/>
              <a:defRPr sz="4130"/>
            </a:lvl4pPr>
            <a:lvl5pPr marL="4723130" indent="0" algn="ctr" defTabSz="914400" eaLnBrk="1" fontAlgn="auto" latinLnBrk="0" hangingPunct="1">
              <a:buNone/>
              <a:defRPr sz="4130"/>
            </a:lvl5pPr>
            <a:lvl6pPr marL="5903595" indent="0" algn="ctr" defTabSz="914400" eaLnBrk="1" fontAlgn="auto" latinLnBrk="0" hangingPunct="1">
              <a:buNone/>
              <a:defRPr sz="4130"/>
            </a:lvl6pPr>
            <a:lvl7pPr marL="7084695" indent="0" algn="ctr" defTabSz="914400" eaLnBrk="1" fontAlgn="auto" latinLnBrk="0" hangingPunct="1">
              <a:buNone/>
              <a:defRPr sz="4130"/>
            </a:lvl7pPr>
            <a:lvl8pPr marL="8265160" indent="0" algn="ctr" defTabSz="914400" eaLnBrk="1" fontAlgn="auto" latinLnBrk="0" hangingPunct="1">
              <a:buNone/>
              <a:defRPr sz="4130"/>
            </a:lvl8pPr>
            <a:lvl9pPr marL="8265160" indent="0" algn="ctr" defTabSz="914400" eaLnBrk="1" fontAlgn="auto" latinLnBrk="0" hangingPunct="1">
              <a:buNone/>
              <a:defRPr sz="4130"/>
            </a:lvl9pPr>
          </a:lstStyle>
          <a:p>
            <a:pPr marL="0" indent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1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22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23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5" name="内容占位符"/>
          <p:cNvSpPr>
            <a:spLocks noGrp="1"/>
          </p:cNvSpPr>
          <p:nvPr>
            <p:ph idx="1"/>
          </p:nvPr>
        </p:nvSpPr>
        <p:spPr>
          <a:xfrm>
            <a:off x="1628597" y="4714930"/>
            <a:ext cx="20431482" cy="1123793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6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27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28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"/>
          <p:cNvSpPr>
            <a:spLocks noGrp="1"/>
          </p:cNvSpPr>
          <p:nvPr>
            <p:ph type="title"/>
          </p:nvPr>
        </p:nvSpPr>
        <p:spPr>
          <a:xfrm>
            <a:off x="1616260" y="4415640"/>
            <a:ext cx="20431482" cy="736758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eaLnBrk="1" fontAlgn="auto" latinLnBrk="0" hangingPunct="1">
              <a:defRPr sz="15495"/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" name="文本"/>
          <p:cNvSpPr>
            <a:spLocks noGrp="1"/>
          </p:cNvSpPr>
          <p:nvPr>
            <p:ph type="body" idx="1"/>
          </p:nvPr>
        </p:nvSpPr>
        <p:spPr>
          <a:xfrm>
            <a:off x="1616260" y="11852930"/>
            <a:ext cx="20431482" cy="3874440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buNone/>
              <a:defRPr sz="6200">
                <a:solidFill>
                  <a:schemeClr val="tx1"/>
                </a:solidFill>
              </a:defRPr>
            </a:lvl1pPr>
            <a:lvl2pPr marL="1180465" indent="0" defTabSz="914400" eaLnBrk="1" fontAlgn="auto" latinLnBrk="0" hangingPunct="1">
              <a:buNone/>
              <a:defRPr sz="5165">
                <a:solidFill>
                  <a:srgbClr val="898989"/>
                </a:solidFill>
              </a:defRPr>
            </a:lvl2pPr>
            <a:lvl3pPr marL="2361565" indent="0" defTabSz="914400" eaLnBrk="1" fontAlgn="auto" latinLnBrk="0" hangingPunct="1">
              <a:buNone/>
              <a:defRPr sz="4650">
                <a:solidFill>
                  <a:srgbClr val="898989"/>
                </a:solidFill>
              </a:defRPr>
            </a:lvl3pPr>
            <a:lvl4pPr marL="3542030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4pPr>
            <a:lvl5pPr marL="4723130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5pPr>
            <a:lvl6pPr marL="5903595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6pPr>
            <a:lvl7pPr marL="7084695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7pPr>
            <a:lvl8pPr marL="8265160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8pPr>
            <a:lvl9pPr marL="8265160" indent="0" defTabSz="914400" eaLnBrk="1" fontAlgn="auto" latinLnBrk="0" hangingPunct="1">
              <a:buNone/>
              <a:defRPr sz="4130">
                <a:solidFill>
                  <a:srgbClr val="898989"/>
                </a:solidFill>
              </a:defRPr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32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33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5" name="内容占位符"/>
          <p:cNvSpPr>
            <a:spLocks noGrp="1"/>
          </p:cNvSpPr>
          <p:nvPr>
            <p:ph idx="1"/>
          </p:nvPr>
        </p:nvSpPr>
        <p:spPr>
          <a:xfrm>
            <a:off x="1628596" y="4714930"/>
            <a:ext cx="10067683" cy="1123793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6" name="内容占位符"/>
          <p:cNvSpPr>
            <a:spLocks noGrp="1"/>
          </p:cNvSpPr>
          <p:nvPr>
            <p:ph idx="2"/>
          </p:nvPr>
        </p:nvSpPr>
        <p:spPr>
          <a:xfrm>
            <a:off x="11992392" y="4714930"/>
            <a:ext cx="10067688" cy="1123793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7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38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39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标题"/>
          <p:cNvSpPr>
            <a:spLocks noGrp="1"/>
          </p:cNvSpPr>
          <p:nvPr>
            <p:ph type="title"/>
          </p:nvPr>
        </p:nvSpPr>
        <p:spPr>
          <a:xfrm>
            <a:off x="1631682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" name="文本"/>
          <p:cNvSpPr>
            <a:spLocks noGrp="1"/>
          </p:cNvSpPr>
          <p:nvPr>
            <p:ph type="body" idx="1"/>
          </p:nvPr>
        </p:nvSpPr>
        <p:spPr>
          <a:xfrm>
            <a:off x="1631685" y="4341837"/>
            <a:ext cx="10021418" cy="212786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eaLnBrk="1" fontAlgn="auto" latinLnBrk="0" hangingPunct="1">
              <a:buNone/>
              <a:defRPr sz="6200" b="1"/>
            </a:lvl1pPr>
            <a:lvl2pPr marL="1180465" indent="0" defTabSz="914400" eaLnBrk="1" fontAlgn="auto" latinLnBrk="0" hangingPunct="1">
              <a:buNone/>
              <a:defRPr sz="5165" b="1"/>
            </a:lvl2pPr>
            <a:lvl3pPr marL="2361565" indent="0" defTabSz="914400" eaLnBrk="1" fontAlgn="auto" latinLnBrk="0" hangingPunct="1">
              <a:buNone/>
              <a:defRPr sz="4650" b="1"/>
            </a:lvl3pPr>
            <a:lvl4pPr marL="3542030" indent="0" defTabSz="914400" eaLnBrk="1" fontAlgn="auto" latinLnBrk="0" hangingPunct="1">
              <a:buNone/>
              <a:defRPr sz="4130" b="1"/>
            </a:lvl4pPr>
            <a:lvl5pPr marL="4723130" indent="0" defTabSz="914400" eaLnBrk="1" fontAlgn="auto" latinLnBrk="0" hangingPunct="1">
              <a:buNone/>
              <a:defRPr sz="4130" b="1"/>
            </a:lvl5pPr>
            <a:lvl6pPr marL="5903595" indent="0" defTabSz="914400" eaLnBrk="1" fontAlgn="auto" latinLnBrk="0" hangingPunct="1">
              <a:buNone/>
              <a:defRPr sz="4130" b="1"/>
            </a:lvl6pPr>
            <a:lvl7pPr marL="7084695" indent="0" defTabSz="914400" eaLnBrk="1" fontAlgn="auto" latinLnBrk="0" hangingPunct="1">
              <a:buNone/>
              <a:defRPr sz="4130" b="1"/>
            </a:lvl7pPr>
            <a:lvl8pPr marL="8265160" indent="0" defTabSz="914400" eaLnBrk="1" fontAlgn="auto" latinLnBrk="0" hangingPunct="1">
              <a:buNone/>
              <a:defRPr sz="4130" b="1"/>
            </a:lvl8pPr>
            <a:lvl9pPr marL="8265160" indent="0" defTabSz="914400" eaLnBrk="1" fontAlgn="auto" latinLnBrk="0" hangingPunct="1">
              <a:buNone/>
              <a:defRPr sz="4130" b="1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2" name="内容占位符"/>
          <p:cNvSpPr>
            <a:spLocks noGrp="1"/>
          </p:cNvSpPr>
          <p:nvPr>
            <p:ph idx="2"/>
          </p:nvPr>
        </p:nvSpPr>
        <p:spPr>
          <a:xfrm>
            <a:off x="1631685" y="6469703"/>
            <a:ext cx="10021418" cy="9515962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590550" indent="-590550" defTabSz="914400" fontAlgn="auto" hangingPunct="1"/>
          </a:lstStyle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marL="1771015" lvl="1" indent="-590550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3" name="文本"/>
          <p:cNvSpPr>
            <a:spLocks noGrp="1"/>
          </p:cNvSpPr>
          <p:nvPr>
            <p:ph type="body" idx="3"/>
          </p:nvPr>
        </p:nvSpPr>
        <p:spPr>
          <a:xfrm>
            <a:off x="11992394" y="4341837"/>
            <a:ext cx="10070770" cy="212786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eaLnBrk="1" fontAlgn="auto" latinLnBrk="0" hangingPunct="1">
              <a:buNone/>
              <a:defRPr sz="6200" b="1"/>
            </a:lvl1pPr>
            <a:lvl2pPr marL="1180465" indent="0" defTabSz="914400" eaLnBrk="1" fontAlgn="auto" latinLnBrk="0" hangingPunct="1">
              <a:buNone/>
              <a:defRPr sz="5165" b="1"/>
            </a:lvl2pPr>
            <a:lvl3pPr marL="2361565" indent="0" defTabSz="914400" eaLnBrk="1" fontAlgn="auto" latinLnBrk="0" hangingPunct="1">
              <a:buNone/>
              <a:defRPr sz="4650" b="1"/>
            </a:lvl3pPr>
            <a:lvl4pPr marL="3542030" indent="0" defTabSz="914400" eaLnBrk="1" fontAlgn="auto" latinLnBrk="0" hangingPunct="1">
              <a:buNone/>
              <a:defRPr sz="4130" b="1"/>
            </a:lvl4pPr>
            <a:lvl5pPr marL="4723130" indent="0" defTabSz="914400" eaLnBrk="1" fontAlgn="auto" latinLnBrk="0" hangingPunct="1">
              <a:buNone/>
              <a:defRPr sz="4130" b="1"/>
            </a:lvl5pPr>
            <a:lvl6pPr marL="5903595" indent="0" defTabSz="914400" eaLnBrk="1" fontAlgn="auto" latinLnBrk="0" hangingPunct="1">
              <a:buNone/>
              <a:defRPr sz="4130" b="1"/>
            </a:lvl6pPr>
            <a:lvl7pPr marL="7084695" indent="0" defTabSz="914400" eaLnBrk="1" fontAlgn="auto" latinLnBrk="0" hangingPunct="1">
              <a:buNone/>
              <a:defRPr sz="4130" b="1"/>
            </a:lvl7pPr>
            <a:lvl8pPr marL="8265160" indent="0" defTabSz="914400" eaLnBrk="1" fontAlgn="auto" latinLnBrk="0" hangingPunct="1">
              <a:buNone/>
              <a:defRPr sz="4130" b="1"/>
            </a:lvl8pPr>
            <a:lvl9pPr marL="8265160" indent="0" defTabSz="914400" eaLnBrk="1" fontAlgn="auto" latinLnBrk="0" hangingPunct="1">
              <a:buNone/>
              <a:defRPr sz="4130" b="1"/>
            </a:lvl9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内容占位符"/>
          <p:cNvSpPr>
            <a:spLocks noGrp="1"/>
          </p:cNvSpPr>
          <p:nvPr>
            <p:ph idx="4"/>
          </p:nvPr>
        </p:nvSpPr>
        <p:spPr>
          <a:xfrm>
            <a:off x="11992394" y="6469703"/>
            <a:ext cx="10070770" cy="9515962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590550" indent="-590550" defTabSz="914400" fontAlgn="auto" hangingPunct="1"/>
          </a:lstStyle>
          <a:p>
            <a:pPr marL="590550" indent="-590550"/>
            <a:r>
              <a:rPr lang="zh-CN" altLang="en-US"/>
              <a:t>单击此处编辑母版文本样式</a:t>
            </a:r>
            <a:endParaRPr lang="en-US" altLang="zh-CN"/>
          </a:p>
          <a:p>
            <a:pPr marL="1771015" lvl="1" indent="-590550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5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46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4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auto" hangingPunct="1"/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9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50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51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日期占位符"/>
          <p:cNvSpPr>
            <a:spLocks noGrp="1"/>
          </p:cNvSpPr>
          <p:nvPr>
            <p:ph type="dt" idx="10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53" name="页脚占位符"/>
          <p:cNvSpPr>
            <a:spLocks noGrp="1"/>
          </p:cNvSpPr>
          <p:nvPr>
            <p:ph type="ftr" idx="11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54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eaLnBrk="1" fontAlgn="auto" latinLnBrk="0" hangingPunct="1">
              <a:defRPr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</p:nvPr>
        </p:nvSpPr>
        <p:spPr>
          <a:xfrm>
            <a:off x="1628597" y="942987"/>
            <a:ext cx="20431482" cy="34234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"/>
          <p:cNvSpPr>
            <a:spLocks noGrp="1"/>
          </p:cNvSpPr>
          <p:nvPr>
            <p:ph type="body" idx="1"/>
          </p:nvPr>
        </p:nvSpPr>
        <p:spPr>
          <a:xfrm>
            <a:off x="1628597" y="4714930"/>
            <a:ext cx="20431482" cy="112379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"/>
          <p:cNvSpPr>
            <a:spLocks noGrp="1"/>
          </p:cNvSpPr>
          <p:nvPr>
            <p:ph type="dt" idx="2"/>
          </p:nvPr>
        </p:nvSpPr>
        <p:spPr>
          <a:xfrm>
            <a:off x="1628596" y="16416158"/>
            <a:ext cx="5329952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l" defTabSz="914400" eaLnBrk="1" fontAlgn="base" latinLnBrk="0" hangingPunct="0">
              <a:defRPr sz="233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5" name="页脚占位符"/>
          <p:cNvSpPr>
            <a:spLocks noGrp="1"/>
          </p:cNvSpPr>
          <p:nvPr>
            <p:ph type="ftr" idx="3"/>
          </p:nvPr>
        </p:nvSpPr>
        <p:spPr>
          <a:xfrm>
            <a:off x="7846874" y="16416158"/>
            <a:ext cx="7994927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ctr" defTabSz="914400" eaLnBrk="1" fontAlgn="base" latinLnBrk="0" hangingPunct="0">
              <a:defRPr sz="233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编号占位符"/>
          <p:cNvSpPr>
            <a:spLocks noGrp="1"/>
          </p:cNvSpPr>
          <p:nvPr>
            <p:ph type="sldNum" idx="4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r" defTabSz="914400" eaLnBrk="1" fontAlgn="base" latinLnBrk="0" hangingPunct="0">
              <a:defRPr sz="233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fld id="{CAD2D6BD-DE1B-4B5F-8B41-2702339687B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marL="0" indent="0" algn="l" defTabSz="914400" eaLnBrk="1" fontAlgn="auto" latinLnBrk="0" hangingPunct="1">
        <a:lnSpc>
          <a:spcPct val="90000"/>
        </a:lnSpc>
        <a:spcBef>
          <a:spcPts val="0"/>
        </a:spcBef>
        <a:buNone/>
        <a:defRPr sz="8550" kern="12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cs typeface="Calibri Light" panose="020F0302020204030204" charset="0"/>
        </a:defRPr>
      </a:lvl1pPr>
    </p:titleStyle>
    <p:bodyStyle>
      <a:lvl1pPr marL="443865" indent="-443865" algn="l" defTabSz="914400" eaLnBrk="1" fontAlgn="auto" latinLnBrk="0" hangingPunct="1">
        <a:lnSpc>
          <a:spcPct val="90000"/>
        </a:lnSpc>
        <a:spcBef>
          <a:spcPts val="1945"/>
        </a:spcBef>
        <a:buFont typeface="Arial" panose="020B0604020202020204" pitchFamily="34" charset="0"/>
        <a:buChar char="•"/>
        <a:defRPr sz="544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1332230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466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2220595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88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3108960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3997325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4885690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5774055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6662420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6662420" indent="-443865" algn="l" defTabSz="914400" eaLnBrk="1" fontAlgn="auto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349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5" name="文本"/>
          <p:cNvSpPr>
            <a:spLocks noGrp="1"/>
          </p:cNvSpPr>
          <p:nvPr>
            <p:ph type="body" idx="1"/>
          </p:nvPr>
        </p:nvSpPr>
        <p:spPr>
          <a:xfrm>
            <a:off x="1628597" y="4714930"/>
            <a:ext cx="20431482" cy="112379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6" name="日期占位符"/>
          <p:cNvSpPr>
            <a:spLocks noGrp="1"/>
          </p:cNvSpPr>
          <p:nvPr>
            <p:ph type="dt" idx="2"/>
          </p:nvPr>
        </p:nvSpPr>
        <p:spPr>
          <a:xfrm>
            <a:off x="1628596" y="16416161"/>
            <a:ext cx="5329952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l" defTabSz="914400" eaLnBrk="1" fontAlgn="base" latinLnBrk="0" hangingPunct="0">
              <a:defRPr sz="310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datetime5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17" name="页脚占位符"/>
          <p:cNvSpPr>
            <a:spLocks noGrp="1"/>
          </p:cNvSpPr>
          <p:nvPr>
            <p:ph type="ftr" idx="3"/>
          </p:nvPr>
        </p:nvSpPr>
        <p:spPr>
          <a:xfrm>
            <a:off x="7846874" y="16416161"/>
            <a:ext cx="7994927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ctr" defTabSz="914400" eaLnBrk="1" fontAlgn="base" latinLnBrk="0" hangingPunct="0">
              <a:defRPr sz="310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endParaRPr lang="zh-CN" altLang="en-US">
              <a:solidFill>
                <a:srgbClr val="898989"/>
              </a:solidFill>
            </a:endParaRPr>
          </a:p>
        </p:txBody>
      </p:sp>
      <p:sp>
        <p:nvSpPr>
          <p:cNvPr id="18" name="编号占位符"/>
          <p:cNvSpPr>
            <a:spLocks noGrp="1"/>
          </p:cNvSpPr>
          <p:nvPr>
            <p:ph type="sldNum" idx="4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r" defTabSz="914400" eaLnBrk="1" fontAlgn="base" latinLnBrk="0" hangingPunct="0">
              <a:defRPr sz="310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marL="0" indent="0" algn="l" defTabSz="914400" eaLnBrk="1" fontAlgn="auto" latinLnBrk="0" hangingPunct="1">
        <a:lnSpc>
          <a:spcPct val="90000"/>
        </a:lnSpc>
        <a:spcBef>
          <a:spcPts val="0"/>
        </a:spcBef>
        <a:buNone/>
        <a:defRPr sz="11365" kern="12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  <a:cs typeface="Calibri Light" panose="020F0302020204030204" charset="0"/>
        </a:defRPr>
      </a:lvl1pPr>
    </p:titleStyle>
    <p:bodyStyle>
      <a:lvl1pPr marL="590550" indent="-590550" algn="l" defTabSz="914400" eaLnBrk="1" fontAlgn="auto" latinLnBrk="0" hangingPunct="1">
        <a:lnSpc>
          <a:spcPct val="90000"/>
        </a:lnSpc>
        <a:spcBef>
          <a:spcPts val="2585"/>
        </a:spcBef>
        <a:buFont typeface="Arial" panose="020B0604020202020204" pitchFamily="34" charset="0"/>
        <a:buChar char="•"/>
        <a:defRPr sz="723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1771015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620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2952115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5165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4132580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5313680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6494145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7675245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8855710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8855710" indent="-590550" algn="l" defTabSz="914400" eaLnBrk="1" fontAlgn="auto" latinLnBrk="0" hangingPunct="1">
        <a:lnSpc>
          <a:spcPct val="90000"/>
        </a:lnSpc>
        <a:spcBef>
          <a:spcPts val="1290"/>
        </a:spcBef>
        <a:buFont typeface="Arial" panose="020B0604020202020204" pitchFamily="34" charset="0"/>
        <a:buChar char="•"/>
        <a:defRPr sz="4650" kern="1200">
          <a:solidFill>
            <a:schemeClr val="tx1"/>
          </a:solidFill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.png"/><Relationship Id="rId2" Type="http://schemas.microsoft.com/office/2007/relationships/media" Target="file:///C:\Users\apple\Desktop\Back%20to%20school%20shopping\SHOPPING%20&#20799;&#27468;.mp4" TargetMode="External"/><Relationship Id="rId1" Type="http://schemas.openxmlformats.org/officeDocument/2006/relationships/video" Target="file:///C:\Users\apple\Desktop\Back%20to%20school%20shopping\SHOPPING%20&#20799;&#27468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13.jpeg"/><Relationship Id="rId7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tags" Target="../tags/tag3.xml"/><Relationship Id="rId4" Type="http://schemas.openxmlformats.org/officeDocument/2006/relationships/image" Target="../media/image11.jpeg"/><Relationship Id="rId3" Type="http://schemas.openxmlformats.org/officeDocument/2006/relationships/tags" Target="../tags/tag2.xml"/><Relationship Id="rId2" Type="http://schemas.openxmlformats.org/officeDocument/2006/relationships/image" Target="../media/image10.jpe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.png"/><Relationship Id="rId2" Type="http://schemas.microsoft.com/office/2007/relationships/media" Target="file:///C:\Users\apple\Desktop\Back%20to%20school%20shopping\shopping&#35270;&#39057;.mp4" TargetMode="External"/><Relationship Id="rId1" Type="http://schemas.openxmlformats.org/officeDocument/2006/relationships/video" Target="file:///C:\Users\apple\Desktop\Back%20to%20school%20shopping\shopping&#35270;&#39057;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file:///C:\Users\apple\Desktop\Back%20to%20school%20shopping\MY%20DAD.mp4" TargetMode="External"/><Relationship Id="rId1" Type="http://schemas.openxmlformats.org/officeDocument/2006/relationships/video" Target="file:///C:\Users\apple\Desktop\Back%20to%20school%20shopping\MY%20DAD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indent="0" defTabSz="2365375"/>
            <a:fld id="{CAD2D6BD-DE1B-4B5F-8B41-2702339687B9}" type="slidenum">
              <a:rPr lang="zh-CN" altLang="en-US" smtClean="0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3" name="SHOPPING 儿歌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1210" y="603250"/>
            <a:ext cx="21268690" cy="159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155" name="图片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23688674" cy="17748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56" name="圆角矩形标注"/>
          <p:cNvSpPr/>
          <p:nvPr/>
        </p:nvSpPr>
        <p:spPr>
          <a:xfrm>
            <a:off x="694690" y="1414780"/>
            <a:ext cx="20333335" cy="2864485"/>
          </a:xfrm>
          <a:prstGeom prst="wedgeRoundRectCallout">
            <a:avLst>
              <a:gd name="adj1" fmla="val 33954"/>
              <a:gd name="adj2" fmla="val 86510"/>
              <a:gd name="adj3" fmla="val 16667"/>
            </a:avLst>
          </a:prstGeom>
          <a:solidFill>
            <a:srgbClr val="FBE5D6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Look at this schoolbag! It is pink. </a:t>
            </a:r>
            <a:b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</a:b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Pink is my favorite color. Can I buy it?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61" name="矩形"/>
          <p:cNvSpPr/>
          <p:nvPr/>
        </p:nvSpPr>
        <p:spPr>
          <a:xfrm>
            <a:off x="3497580" y="1666874"/>
            <a:ext cx="309880" cy="6927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162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35" y="-90805"/>
            <a:ext cx="23689944" cy="1782635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63" name="流程图: 可选过程"/>
          <p:cNvSpPr/>
          <p:nvPr/>
        </p:nvSpPr>
        <p:spPr>
          <a:xfrm rot="20940000">
            <a:off x="375770" y="838359"/>
            <a:ext cx="7071533" cy="1384852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Look and say</a:t>
            </a:r>
            <a:endParaRPr lang="en-US" altLang="zh-CN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938365" y="13136880"/>
            <a:ext cx="1261110" cy="25800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5081250" y="16860520"/>
            <a:ext cx="1964055" cy="1260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标题" hidden="1"/>
          <p:cNvSpPr>
            <a:spLocks noGrp="1"/>
          </p:cNvSpPr>
          <p:nvPr>
            <p:ph type="title"/>
          </p:nvPr>
        </p:nvSpPr>
        <p:spPr>
          <a:xfrm>
            <a:off x="1628597" y="942987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8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169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21285"/>
            <a:ext cx="23803610" cy="1795462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70" name="圆角矩形标注"/>
          <p:cNvSpPr/>
          <p:nvPr/>
        </p:nvSpPr>
        <p:spPr>
          <a:xfrm>
            <a:off x="15563215" y="201930"/>
            <a:ext cx="7382511" cy="2741929"/>
          </a:xfrm>
          <a:prstGeom prst="wedgeRoundRectCallout">
            <a:avLst>
              <a:gd name="adj1" fmla="val -90994"/>
              <a:gd name="adj2" fmla="val 50880"/>
              <a:gd name="adj3" fmla="val 16667"/>
            </a:avLst>
          </a:prstGeom>
          <a:solidFill>
            <a:srgbClr val="FFFF93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Is it on your shopping list?</a:t>
            </a:r>
            <a:endParaRPr lang="zh-CN" altLang="en-US" sz="8000" b="1" i="0" u="sng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71" name="圆角矩形标注"/>
          <p:cNvSpPr/>
          <p:nvPr/>
        </p:nvSpPr>
        <p:spPr>
          <a:xfrm>
            <a:off x="239005" y="953496"/>
            <a:ext cx="6899590" cy="1990056"/>
          </a:xfrm>
          <a:prstGeom prst="wedgeRoundRectCallout">
            <a:avLst>
              <a:gd name="adj1" fmla="val 29652"/>
              <a:gd name="adj2" fmla="val 180394"/>
              <a:gd name="adj3" fmla="val 16667"/>
            </a:avLst>
          </a:prstGeom>
          <a:solidFill>
            <a:srgbClr val="FBE5D6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No, it isn't.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72" name="圆角矩形标注"/>
          <p:cNvSpPr/>
          <p:nvPr/>
        </p:nvSpPr>
        <p:spPr>
          <a:xfrm>
            <a:off x="1920875" y="13149580"/>
            <a:ext cx="20447635" cy="3888105"/>
          </a:xfrm>
          <a:prstGeom prst="wedgeRoundRectCallout">
            <a:avLst>
              <a:gd name="adj1" fmla="val -18386"/>
              <a:gd name="adj2" fmla="val -66152"/>
              <a:gd name="adj3" fmla="val 16667"/>
            </a:avLst>
          </a:prstGeom>
          <a:solidFill>
            <a:srgbClr val="FFFF93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rgbClr val="FFFFFF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Remember our shopping</a:t>
            </a:r>
            <a:r>
              <a:rPr lang="en-US" altLang="zh-CN" sz="8000" b="1" i="0" u="none" strike="noStrike" kern="1200" cap="none" spc="0" baseline="0">
                <a:solidFill>
                  <a:srgbClr val="FFFFFF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rule</a:t>
            </a:r>
            <a:r>
              <a:rPr lang="zh-CN" altLang="en-US" sz="8000" b="1" i="0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（规则）</a:t>
            </a: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:</a:t>
            </a:r>
            <a:br>
              <a:rPr lang="zh-CN" altLang="en-US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</a:br>
            <a:r>
              <a:rPr lang="en-US" altLang="zh-CN" sz="8000" b="1" i="0" u="none" strike="noStrike" kern="1200" cap="none" spc="0" baseline="0">
                <a:solidFill>
                  <a:srgbClr val="FFFFFF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Only buy things on the shopping list.</a:t>
            </a:r>
            <a:r>
              <a:rPr lang="en-US" altLang="zh-CN" sz="8000" b="1" i="0" u="none" strike="noStrike" kern="1200" cap="none" spc="0" baseline="0">
                <a:solidFill>
                  <a:srgbClr val="FFFFFF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</a:t>
            </a:r>
            <a:endParaRPr lang="zh-CN" altLang="en-US" sz="8000" b="1" i="0" u="sng" strike="noStrike" kern="1200" cap="none" spc="0" baseline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ldLvl="0" animBg="1"/>
      <p:bldP spid="171" grpId="0" bldLvl="0" animBg="1"/>
      <p:bldP spid="17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78" name="矩形"/>
          <p:cNvSpPr/>
          <p:nvPr/>
        </p:nvSpPr>
        <p:spPr>
          <a:xfrm>
            <a:off x="3497580" y="1666874"/>
            <a:ext cx="309880" cy="6927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179" name="图片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36830"/>
            <a:ext cx="9425305" cy="89338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80" name="图片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1230"/>
            <a:ext cx="9391015" cy="90239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81" name="流程图: 可选过程"/>
          <p:cNvSpPr/>
          <p:nvPr/>
        </p:nvSpPr>
        <p:spPr>
          <a:xfrm>
            <a:off x="10717530" y="38100"/>
            <a:ext cx="7369810" cy="1370330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Let's read.</a:t>
            </a: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182" name="矩形"/>
          <p:cNvSpPr/>
          <p:nvPr/>
        </p:nvSpPr>
        <p:spPr>
          <a:xfrm>
            <a:off x="9391650" y="2997835"/>
            <a:ext cx="14652623" cy="140931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shouts,“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Look at this schoolbag! It is pink. </a:t>
            </a:r>
            <a:endParaRPr lang="en-US" altLang="zh-CN" sz="6600" b="1" i="0" u="none" strike="noStrike" kern="1200" cap="none" spc="0" baseline="0">
              <a:solidFill>
                <a:schemeClr val="accent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Pink is my favourite color.</a:t>
            </a:r>
            <a:endParaRPr lang="en-US" altLang="zh-CN" sz="6600" b="1" i="0" u="none" strike="noStrike" kern="1200" cap="none" spc="0" baseline="0">
              <a:solidFill>
                <a:schemeClr val="accent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Can I buy it?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Dad asks,“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66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Is it on your shopping list?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answers,“</a:t>
            </a:r>
            <a:r>
              <a:rPr lang="en-US" altLang="zh-CN" sz="66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No, it isn't.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Dad says,“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Remember our shopping rule.</a:t>
            </a:r>
            <a:endParaRPr lang="en-US" altLang="zh-CN" sz="66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Only buy things on the shopping</a:t>
            </a:r>
            <a:endParaRPr lang="en-US" altLang="zh-CN" sz="66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list.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zh-CN" altLang="en-US" sz="66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8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88" name="流程图: 可选过程"/>
          <p:cNvSpPr/>
          <p:nvPr/>
        </p:nvSpPr>
        <p:spPr>
          <a:xfrm>
            <a:off x="-68580" y="2885440"/>
            <a:ext cx="20346670" cy="9266463"/>
          </a:xfrm>
          <a:prstGeom prst="flowChartAlternateProcess">
            <a:avLst/>
          </a:prstGeom>
          <a:solidFill>
            <a:srgbClr val="FFFF93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</a:rPr>
              <a:t>Go shopping with Amanda or Dad. Make one of the dialogues </a:t>
            </a:r>
            <a:r>
              <a:rPr lang="en-US" altLang="zh-CN" sz="72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  <a:sym typeface="宋体" panose="02010600030101010101" pitchFamily="2" charset="-122"/>
              </a:rPr>
              <a:t>in a group of four</a:t>
            </a:r>
            <a:r>
              <a:rPr lang="en-US" altLang="zh-CN" sz="72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</a:rPr>
              <a:t>.</a:t>
            </a:r>
            <a:endParaRPr lang="en-US" altLang="zh-CN" sz="7200" b="1" i="0" u="none" strike="noStrike" kern="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Levenim MT" pitchFamily="2" charset="-79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</a:rPr>
              <a:t>If you have some questions, ask your teacher for help.</a:t>
            </a:r>
            <a:endParaRPr lang="en-US" altLang="zh-CN" sz="7200" b="1" i="0" u="none" strike="noStrike" kern="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Levenim MT" pitchFamily="2" charset="-79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跟</a:t>
            </a:r>
            <a:r>
              <a:rPr lang="en-US" altLang="zh-CN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Amanda</a:t>
            </a:r>
            <a:r>
              <a:rPr lang="zh-CN" altLang="en-US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或爸爸</a:t>
            </a:r>
            <a:r>
              <a:rPr lang="zh-CN" altLang="en-US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一起去购物，</a:t>
            </a:r>
            <a:r>
              <a:rPr lang="en-US" altLang="zh-CN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8000" b="1" i="0" u="none" strike="noStrike" kern="0" cap="none" spc="0" baseline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人一组编写其中一则对话。如果有问题，向老师求助。</a:t>
            </a:r>
            <a:endParaRPr lang="zh-CN" altLang="en-US" sz="8000" b="1" i="0" u="none" strike="noStrike" kern="0" cap="none" spc="0" baseline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9" name="流程图: 可选过程"/>
          <p:cNvSpPr/>
          <p:nvPr/>
        </p:nvSpPr>
        <p:spPr>
          <a:xfrm rot="20940000">
            <a:off x="375770" y="838359"/>
            <a:ext cx="7071533" cy="1384852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</a:rPr>
              <a:t>Look </a:t>
            </a: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and </a:t>
            </a: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Levenim MT" pitchFamily="2" charset="-79"/>
              </a:rPr>
              <a:t>say</a:t>
            </a: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Levenim MT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图片"/>
          <p:cNvPicPr/>
          <p:nvPr/>
        </p:nvPicPr>
        <p:blipFill>
          <a:blip r:embed="rId1" cstate="print"/>
          <a:srcRect r="763"/>
          <a:stretch>
            <a:fillRect/>
          </a:stretch>
        </p:blipFill>
        <p:spPr>
          <a:xfrm>
            <a:off x="635" y="9210040"/>
            <a:ext cx="9521190" cy="445071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pic>
        <p:nvPicPr>
          <p:cNvPr id="194" name="图片"/>
          <p:cNvPicPr/>
          <p:nvPr/>
        </p:nvPicPr>
        <p:blipFill>
          <a:blip r:embed="rId2" cstate="print"/>
          <a:srcRect b="4986"/>
          <a:stretch>
            <a:fillRect/>
          </a:stretch>
        </p:blipFill>
        <p:spPr>
          <a:xfrm>
            <a:off x="59690" y="4730750"/>
            <a:ext cx="9424670" cy="44792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95" name="单圆角矩形"/>
          <p:cNvSpPr/>
          <p:nvPr/>
        </p:nvSpPr>
        <p:spPr>
          <a:xfrm>
            <a:off x="9558655" y="473710"/>
            <a:ext cx="14140180" cy="8707120"/>
          </a:xfrm>
          <a:prstGeom prst="round1Rect">
            <a:avLst>
              <a:gd name="adj" fmla="val 16861"/>
            </a:avLst>
          </a:prstGeom>
          <a:solidFill>
            <a:srgbClr val="DEEBF7"/>
          </a:solidFill>
          <a:ln w="12700" cap="flat" cmpd="sng">
            <a:solidFill>
              <a:srgbClr val="FEFCED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Amanda exclaims,“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6600" b="1" i="0" u="sng" strike="noStrike" kern="1200" cap="none" spc="0" baseline="0">
                <a:ln w="31750" cap="sq">
                  <a:solidFill>
                    <a:srgbClr val="5B9BD5"/>
                  </a:solidFill>
                  <a:prstDash val="solid"/>
                  <a:round/>
                </a:ln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Mom asks,“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Amanda answers,“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Mom says,“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zh-CN" altLang="en-US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9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97" name="单圆角矩形"/>
          <p:cNvSpPr/>
          <p:nvPr/>
        </p:nvSpPr>
        <p:spPr>
          <a:xfrm>
            <a:off x="9613265" y="9911715"/>
            <a:ext cx="14030960" cy="7398386"/>
          </a:xfrm>
          <a:prstGeom prst="round1Rect">
            <a:avLst>
              <a:gd name="adj" fmla="val 16657"/>
            </a:avLst>
          </a:prstGeom>
          <a:solidFill>
            <a:srgbClr val="FFFF93"/>
          </a:solidFill>
          <a:ln w="12700" cap="flat" cmpd="sng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He exclaims,“Oh my goodness!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.”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says,“Uh, Dad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…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Amanda says,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endParaRPr lang="zh-CN" altLang="en-US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pic>
        <p:nvPicPr>
          <p:cNvPr id="198" name="图片"/>
          <p:cNvPicPr/>
          <p:nvPr/>
        </p:nvPicPr>
        <p:blipFill>
          <a:blip r:embed="rId3" cstate="print"/>
          <a:srcRect b="4995"/>
          <a:stretch>
            <a:fillRect/>
          </a:stretch>
        </p:blipFill>
        <p:spPr>
          <a:xfrm>
            <a:off x="92710" y="29210"/>
            <a:ext cx="9424670" cy="50292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pic>
        <p:nvPicPr>
          <p:cNvPr id="199" name="图片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" y="13293090"/>
            <a:ext cx="9490710" cy="441705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00" name="直线"/>
          <p:cNvSpPr/>
          <p:nvPr/>
        </p:nvSpPr>
        <p:spPr>
          <a:xfrm flipV="1">
            <a:off x="44450" y="9620250"/>
            <a:ext cx="23688040" cy="291465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" name="文本框 1"/>
          <p:cNvSpPr txBox="1"/>
          <p:nvPr/>
        </p:nvSpPr>
        <p:spPr>
          <a:xfrm>
            <a:off x="8121650" y="7947660"/>
            <a:ext cx="817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/>
              <a:t>1</a:t>
            </a:r>
            <a:endParaRPr lang="en-US" altLang="zh-CN" sz="10000" b="1"/>
          </a:p>
        </p:txBody>
      </p:sp>
      <p:sp>
        <p:nvSpPr>
          <p:cNvPr id="3" name="文本框 2"/>
          <p:cNvSpPr txBox="1"/>
          <p:nvPr/>
        </p:nvSpPr>
        <p:spPr>
          <a:xfrm>
            <a:off x="8190230" y="15727680"/>
            <a:ext cx="817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/>
              <a:t>2</a:t>
            </a:r>
            <a:endParaRPr lang="en-US" altLang="zh-CN" sz="10000" b="1"/>
          </a:p>
        </p:txBody>
      </p:sp>
      <p:sp>
        <p:nvSpPr>
          <p:cNvPr id="4" name="文本框 3"/>
          <p:cNvSpPr txBox="1"/>
          <p:nvPr/>
        </p:nvSpPr>
        <p:spPr>
          <a:xfrm>
            <a:off x="14954250" y="2170430"/>
            <a:ext cx="273304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000" b="1"/>
              <a:t>（呼喊）</a:t>
            </a:r>
            <a:endParaRPr lang="zh-CN" altLang="en-US" sz="5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"/>
          <p:cNvPicPr/>
          <p:nvPr/>
        </p:nvPicPr>
        <p:blipFill>
          <a:blip r:embed="rId1" cstate="print"/>
          <a:srcRect b="4986"/>
          <a:stretch>
            <a:fillRect/>
          </a:stretch>
        </p:blipFill>
        <p:spPr>
          <a:xfrm>
            <a:off x="635" y="8709660"/>
            <a:ext cx="9424670" cy="90506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05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206" name="图片"/>
          <p:cNvPicPr/>
          <p:nvPr/>
        </p:nvPicPr>
        <p:blipFill>
          <a:blip r:embed="rId2" cstate="print"/>
          <a:srcRect b="4995"/>
          <a:stretch>
            <a:fillRect/>
          </a:stretch>
        </p:blipFill>
        <p:spPr>
          <a:xfrm>
            <a:off x="635" y="635"/>
            <a:ext cx="9424670" cy="870902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207" name="单圆角矩形"/>
          <p:cNvSpPr/>
          <p:nvPr/>
        </p:nvSpPr>
        <p:spPr>
          <a:xfrm>
            <a:off x="8370570" y="929640"/>
            <a:ext cx="15357476" cy="15486381"/>
          </a:xfrm>
          <a:prstGeom prst="round1Rect">
            <a:avLst>
              <a:gd name="adj" fmla="val 16759"/>
            </a:avLst>
          </a:prstGeom>
          <a:solidFill>
            <a:srgbClr val="DEEBF7"/>
          </a:solidFill>
          <a:ln w="12700" cap="flat" cmpd="sng">
            <a:solidFill>
              <a:srgbClr val="FEFCED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Amanda exclaims,“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Look at this pencil case! It</a:t>
            </a:r>
            <a:endParaRPr lang="en-US" altLang="zh-CN" sz="8000" b="1" i="0" u="sng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is red. Red is my favourite</a:t>
            </a:r>
            <a:endParaRPr lang="en-US" altLang="zh-CN" sz="8000" b="1" i="0" u="sng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color. Can I buy it?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r>
              <a:rPr lang="en-US" altLang="zh-CN" sz="8000" b="1" i="0" u="sng" strike="noStrike" kern="1200" cap="none" spc="0" baseline="0">
                <a:ln w="31750" cap="sq">
                  <a:solidFill>
                    <a:srgbClr val="5B9BD5"/>
                  </a:solidFill>
                  <a:prstDash val="solid"/>
                  <a:round/>
                </a:ln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Mom asks,“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Is it on your shopping list?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Amanda answers,“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No, it isn't.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Mom says,“ </a:t>
            </a:r>
            <a:r>
              <a:rPr lang="en-US" altLang="zh-CN" sz="8000" b="1" i="0" u="sng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Remember our</a:t>
            </a:r>
            <a:endParaRPr lang="en-US" altLang="zh-CN" sz="8000" b="1" i="0" u="sng" strike="noStrike" kern="1200" cap="none" spc="0" baseline="0">
              <a:solidFill>
                <a:schemeClr val="accent6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shopping rule. Only buy</a:t>
            </a:r>
            <a:endParaRPr lang="en-US" altLang="zh-CN" sz="8000" b="1" i="0" u="sng" strike="noStrike" kern="1200" cap="none" spc="0" baseline="0">
              <a:solidFill>
                <a:schemeClr val="accent6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r>
              <a:rPr lang="en-US" altLang="zh-CN" sz="8000" b="1" i="0" u="sng" strike="noStrike" kern="1200" cap="none" spc="0" baseline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things on the shopping list.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04405" y="15309215"/>
            <a:ext cx="70040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/>
              <a:t>1</a:t>
            </a:r>
            <a:endParaRPr lang="en-US" altLang="zh-CN" sz="10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图片"/>
          <p:cNvPicPr/>
          <p:nvPr/>
        </p:nvPicPr>
        <p:blipFill>
          <a:blip r:embed="rId1" cstate="print"/>
          <a:srcRect r="763"/>
          <a:stretch>
            <a:fillRect/>
          </a:stretch>
        </p:blipFill>
        <p:spPr>
          <a:xfrm>
            <a:off x="634" y="389883"/>
            <a:ext cx="9521190" cy="738324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214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15" name="单圆角矩形"/>
          <p:cNvSpPr/>
          <p:nvPr/>
        </p:nvSpPr>
        <p:spPr>
          <a:xfrm>
            <a:off x="9651364" y="4082503"/>
            <a:ext cx="14030960" cy="7398386"/>
          </a:xfrm>
          <a:prstGeom prst="round1Rect">
            <a:avLst>
              <a:gd name="adj" fmla="val 16657"/>
            </a:avLst>
          </a:prstGeom>
          <a:solidFill>
            <a:srgbClr val="FFFF93"/>
          </a:solidFill>
          <a:ln w="12700" cap="flat" cmpd="sng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He exclaims,“Oh my goodness!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.”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says,“Uh, Dad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…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.”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Amanda says,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“</a:t>
            </a:r>
            <a:r>
              <a:rPr lang="en-US" altLang="zh-CN" sz="66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endParaRPr lang="zh-CN" altLang="en-US" sz="66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pic>
        <p:nvPicPr>
          <p:cNvPr id="217" name="图片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" y="9677253"/>
            <a:ext cx="9490710" cy="80036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" name="文本框 2"/>
          <p:cNvSpPr txBox="1"/>
          <p:nvPr/>
        </p:nvSpPr>
        <p:spPr>
          <a:xfrm>
            <a:off x="8190230" y="15727680"/>
            <a:ext cx="817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/>
              <a:t>2</a:t>
            </a:r>
            <a:endParaRPr lang="en-US" altLang="zh-CN" sz="10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"/>
          <p:cNvPicPr/>
          <p:nvPr/>
        </p:nvPicPr>
        <p:blipFill>
          <a:blip r:embed="rId1" cstate="print"/>
          <a:srcRect r="763"/>
          <a:stretch>
            <a:fillRect/>
          </a:stretch>
        </p:blipFill>
        <p:spPr>
          <a:xfrm>
            <a:off x="-5080" y="36830"/>
            <a:ext cx="7668895" cy="89700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223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224" name="图片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080" y="8642350"/>
            <a:ext cx="7959725" cy="90150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25" name="单圆角矩形"/>
          <p:cNvSpPr/>
          <p:nvPr/>
        </p:nvSpPr>
        <p:spPr>
          <a:xfrm>
            <a:off x="7663815" y="2290445"/>
            <a:ext cx="15974061" cy="11746231"/>
          </a:xfrm>
          <a:prstGeom prst="round1Rect">
            <a:avLst>
              <a:gd name="adj" fmla="val 16763"/>
            </a:avLst>
          </a:prstGeom>
          <a:solidFill>
            <a:srgbClr val="FFFF93"/>
          </a:solidFill>
          <a:ln w="12700" cap="flat" cmpd="sng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He exclaims,“Oh my goodness!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Look at this lunch box</a:t>
            </a: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                           </a:t>
            </a:r>
            <a:endParaRPr lang="en-US" altLang="zh-CN" sz="80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sng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It looks like a school bus</a:t>
            </a: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r>
              <a:rPr lang="en-US" altLang="zh-CN" sz="80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says,“</a:t>
            </a:r>
            <a:r>
              <a:rPr lang="en-US" altLang="zh-CN" sz="80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Uh, Dad</a:t>
            </a:r>
            <a:r>
              <a:rPr lang="en-US" altLang="zh-CN" sz="8000" b="1" i="0" u="none" strike="noStrike" kern="1200" cap="none" spc="0" baseline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…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sng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It is not on the shopping list</a:t>
            </a:r>
            <a:r>
              <a:rPr lang="en-US" altLang="zh-CN" sz="8000" b="1" i="0" u="none" strike="noStrike" kern="1200" cap="none" spc="0" baseline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Amanda says, “</a:t>
            </a:r>
            <a:r>
              <a:rPr lang="en-US" altLang="zh-CN" sz="8000" b="1" i="0" u="sng" strike="noStrike" kern="1200" cap="none" spc="0" baseline="0">
                <a:solidFill>
                  <a:srgbClr val="7030A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Dad, remember our shopping rule</a:t>
            </a:r>
            <a:r>
              <a:rPr lang="en-US" altLang="zh-CN" sz="8000" b="1" i="0" u="none" strike="noStrike" kern="1200" cap="none" spc="0" baseline="0">
                <a:solidFill>
                  <a:srgbClr val="7030A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37630" y="15377160"/>
            <a:ext cx="817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/>
              <a:t>2</a:t>
            </a:r>
            <a:endParaRPr lang="en-US" altLang="zh-CN" sz="10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indent="0" defTabSz="2365375"/>
            <a:fld id="{CAD2D6BD-DE1B-4B5F-8B41-2702339687B9}" type="slidenum">
              <a:rPr lang="zh-CN" altLang="en-US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193" name="图片"/>
          <p:cNvPicPr/>
          <p:nvPr>
            <p:custDataLst>
              <p:tags r:id="rId1"/>
            </p:custDataLst>
          </p:nvPr>
        </p:nvPicPr>
        <p:blipFill>
          <a:blip r:embed="rId2" cstate="print"/>
          <a:srcRect r="763"/>
          <a:stretch>
            <a:fillRect/>
          </a:stretch>
        </p:blipFill>
        <p:spPr>
          <a:xfrm>
            <a:off x="11071225" y="666115"/>
            <a:ext cx="9521190" cy="509079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pic>
        <p:nvPicPr>
          <p:cNvPr id="194" name="图片"/>
          <p:cNvPicPr/>
          <p:nvPr>
            <p:custDataLst>
              <p:tags r:id="rId3"/>
            </p:custDataLst>
          </p:nvPr>
        </p:nvPicPr>
        <p:blipFill>
          <a:blip r:embed="rId4" cstate="print"/>
          <a:srcRect b="4986"/>
          <a:stretch>
            <a:fillRect/>
          </a:stretch>
        </p:blipFill>
        <p:spPr>
          <a:xfrm>
            <a:off x="557530" y="5330825"/>
            <a:ext cx="9424670" cy="44792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98" name="图片"/>
          <p:cNvPicPr/>
          <p:nvPr>
            <p:custDataLst>
              <p:tags r:id="rId5"/>
            </p:custDataLst>
          </p:nvPr>
        </p:nvPicPr>
        <p:blipFill>
          <a:blip r:embed="rId6" cstate="print"/>
          <a:srcRect b="4995"/>
          <a:stretch>
            <a:fillRect/>
          </a:stretch>
        </p:blipFill>
        <p:spPr>
          <a:xfrm>
            <a:off x="590550" y="629285"/>
            <a:ext cx="9424670" cy="50292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pic>
        <p:nvPicPr>
          <p:cNvPr id="199" name="图片"/>
          <p:cNvPicPr/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1071225" y="4749165"/>
            <a:ext cx="9490710" cy="50520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" name="文本框 2"/>
          <p:cNvSpPr txBox="1"/>
          <p:nvPr/>
        </p:nvSpPr>
        <p:spPr>
          <a:xfrm>
            <a:off x="8533130" y="7994015"/>
            <a:ext cx="70040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/>
              <a:t>1</a:t>
            </a:r>
            <a:endParaRPr lang="en-US" altLang="zh-CN" sz="10000" b="1"/>
          </a:p>
        </p:txBody>
      </p:sp>
      <p:sp>
        <p:nvSpPr>
          <p:cNvPr id="4" name="文本框 3"/>
          <p:cNvSpPr txBox="1"/>
          <p:nvPr/>
        </p:nvSpPr>
        <p:spPr>
          <a:xfrm>
            <a:off x="19296380" y="8033385"/>
            <a:ext cx="817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/>
              <a:t>2</a:t>
            </a:r>
            <a:endParaRPr lang="en-US" altLang="zh-CN" sz="10000" b="1"/>
          </a:p>
        </p:txBody>
      </p:sp>
      <p:sp>
        <p:nvSpPr>
          <p:cNvPr id="5" name="文本框 4"/>
          <p:cNvSpPr txBox="1"/>
          <p:nvPr/>
        </p:nvSpPr>
        <p:spPr>
          <a:xfrm>
            <a:off x="2633980" y="10646410"/>
            <a:ext cx="191027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/>
              <a:t>What do you know from these pictures?</a:t>
            </a:r>
            <a:endParaRPr lang="en-US" altLang="zh-CN" sz="8000" b="1"/>
          </a:p>
        </p:txBody>
      </p:sp>
      <p:sp>
        <p:nvSpPr>
          <p:cNvPr id="6" name="文本框 5"/>
          <p:cNvSpPr txBox="1"/>
          <p:nvPr/>
        </p:nvSpPr>
        <p:spPr>
          <a:xfrm>
            <a:off x="2760980" y="12202160"/>
            <a:ext cx="191027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/>
              <a:t>I know...</a:t>
            </a:r>
            <a:endParaRPr lang="en-US" altLang="zh-CN" sz="8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84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7207" y="554067"/>
            <a:ext cx="10123970" cy="873888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sp>
        <p:nvSpPr>
          <p:cNvPr id="85" name="矩形"/>
          <p:cNvSpPr/>
          <p:nvPr/>
        </p:nvSpPr>
        <p:spPr>
          <a:xfrm>
            <a:off x="-374297" y="9582136"/>
            <a:ext cx="21099940" cy="26241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5500" b="1" i="0" u="none" strike="noStrike" kern="1200" cap="none" spc="-776" baseline="0">
                <a:solidFill>
                  <a:srgbClr val="002060"/>
                </a:solidFill>
                <a:latin typeface="Comic Sans MS" panose="030F0702030302020204" pitchFamily="66" charset="0"/>
                <a:ea typeface="华康少女文字W5(P)" pitchFamily="82" charset="-122"/>
                <a:cs typeface="Calibri" panose="020F0502020204030204" charset="0"/>
              </a:rPr>
              <a:t>Back to school shopping</a:t>
            </a:r>
            <a:endParaRPr lang="zh-CN" altLang="en-US" sz="15500" b="1" i="0" u="none" strike="noStrike" kern="1200" cap="none" spc="-776" baseline="0">
              <a:solidFill>
                <a:srgbClr val="002060"/>
              </a:solidFill>
              <a:latin typeface="Comic Sans MS" panose="030F0702030302020204" pitchFamily="66" charset="0"/>
              <a:ea typeface="华康少女文字W5(P)" pitchFamily="82" charset="-122"/>
              <a:cs typeface="Calibri" panose="020F0502020204030204" charset="0"/>
            </a:endParaRPr>
          </a:p>
        </p:txBody>
      </p:sp>
      <p:sp>
        <p:nvSpPr>
          <p:cNvPr id="86" name="矩形"/>
          <p:cNvSpPr/>
          <p:nvPr/>
        </p:nvSpPr>
        <p:spPr>
          <a:xfrm>
            <a:off x="10739754" y="11940540"/>
            <a:ext cx="7124065" cy="130111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图片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1845945"/>
            <a:ext cx="23688674" cy="1543176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30" name="矩形"/>
          <p:cNvSpPr/>
          <p:nvPr/>
        </p:nvSpPr>
        <p:spPr>
          <a:xfrm>
            <a:off x="917575" y="217170"/>
            <a:ext cx="21853524" cy="3510915"/>
          </a:xfrm>
          <a:prstGeom prst="rect">
            <a:avLst/>
          </a:prstGeom>
          <a:solidFill>
            <a:srgbClr val="DEEBF7"/>
          </a:solidFill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Read Page 4 and find 'Why does Dad want to buy the lunch box?'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读绘本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1-4</a:t>
            </a:r>
            <a:r>
              <a:rPr lang="zh-CN" altLang="en-US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页，找找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“</a:t>
            </a:r>
            <a:r>
              <a:rPr lang="zh-CN" altLang="en-US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爸爸为什么想买这个午餐盒？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”</a:t>
            </a:r>
            <a:endParaRPr lang="zh-CN" altLang="en-US" sz="6600" b="1" i="0" u="none" strike="noStrike" kern="1200" cap="none" spc="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pitchFamily="66" charset="0"/>
            </a:endParaRPr>
          </a:p>
        </p:txBody>
      </p:sp>
      <p:sp>
        <p:nvSpPr>
          <p:cNvPr id="231" name="圆角矩形标注"/>
          <p:cNvSpPr/>
          <p:nvPr/>
        </p:nvSpPr>
        <p:spPr>
          <a:xfrm>
            <a:off x="1019810" y="13158470"/>
            <a:ext cx="21751290" cy="3357880"/>
          </a:xfrm>
          <a:prstGeom prst="wedgeRoundRectCallout">
            <a:avLst>
              <a:gd name="adj1" fmla="val -24268"/>
              <a:gd name="adj2" fmla="val -67530"/>
              <a:gd name="adj3" fmla="val 16667"/>
            </a:avLst>
          </a:prstGeom>
          <a:solidFill>
            <a:srgbClr val="FFFF93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When I was little, I took(</a:t>
            </a:r>
            <a: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宋体" panose="02010600030101010101" pitchFamily="2" charset="-122"/>
              </a:rPr>
              <a:t>带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) the same lunch box to school. I </a:t>
            </a:r>
            <a:r>
              <a:rPr lang="en-US" altLang="zh-CN" sz="8000" b="1" i="0" u="sng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have to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(</a:t>
            </a:r>
            <a: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alibri" panose="020F0502020204030204" charset="0"/>
                <a:sym typeface="宋体" panose="02010600030101010101" pitchFamily="2" charset="-122"/>
              </a:rPr>
              <a:t>必须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) buy it.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标题" hidden="1"/>
          <p:cNvSpPr>
            <a:spLocks noGrp="1"/>
          </p:cNvSpPr>
          <p:nvPr>
            <p:ph type="title"/>
          </p:nvPr>
        </p:nvSpPr>
        <p:spPr>
          <a:xfrm>
            <a:off x="1628597" y="942990"/>
            <a:ext cx="20431482" cy="342345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7" name="流程图: 可选过程"/>
          <p:cNvSpPr/>
          <p:nvPr/>
        </p:nvSpPr>
        <p:spPr>
          <a:xfrm>
            <a:off x="-32385" y="400050"/>
            <a:ext cx="7369810" cy="1133475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Let's enjoy.</a:t>
            </a:r>
            <a:endParaRPr lang="en-US" altLang="zh-CN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238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7" name="shopping视频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58209" y="1960203"/>
            <a:ext cx="20505377" cy="15379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图片"/>
          <p:cNvPicPr/>
          <p:nvPr/>
        </p:nvPicPr>
        <p:blipFill>
          <a:blip r:embed="rId1" cstate="print"/>
          <a:srcRect t="18163"/>
          <a:stretch>
            <a:fillRect/>
          </a:stretch>
        </p:blipFill>
        <p:spPr>
          <a:xfrm>
            <a:off x="0" y="13335"/>
            <a:ext cx="23710898" cy="141757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45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46" name="矩形"/>
          <p:cNvSpPr/>
          <p:nvPr/>
        </p:nvSpPr>
        <p:spPr>
          <a:xfrm>
            <a:off x="397509" y="12387579"/>
            <a:ext cx="23313388" cy="49301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Soon, Cathy and Amanda find everything on the shopping lists.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Mom says, “Now, you are ready for the new school year. Let's </a:t>
            </a:r>
            <a:r>
              <a:rPr lang="en-US" altLang="zh-CN" sz="80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check out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.”</a:t>
            </a:r>
            <a:endParaRPr lang="zh-CN" altLang="en-US" sz="80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92" name="文本框"/>
          <p:cNvSpPr txBox="1"/>
          <p:nvPr/>
        </p:nvSpPr>
        <p:spPr>
          <a:xfrm>
            <a:off x="800087" y="11010732"/>
            <a:ext cx="6172106" cy="14763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cashier desk</a:t>
            </a:r>
            <a:endParaRPr lang="zh-CN" altLang="en-US" sz="9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图片"/>
          <p:cNvPicPr/>
          <p:nvPr/>
        </p:nvPicPr>
        <p:blipFill>
          <a:blip r:embed="rId1" cstate="print"/>
          <a:srcRect t="6970" b="5985"/>
          <a:stretch>
            <a:fillRect/>
          </a:stretch>
        </p:blipFill>
        <p:spPr>
          <a:xfrm>
            <a:off x="0" y="-671195"/>
            <a:ext cx="23710898" cy="183178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51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52" name="流程图: 可选过程"/>
          <p:cNvSpPr/>
          <p:nvPr/>
        </p:nvSpPr>
        <p:spPr>
          <a:xfrm rot="20940000">
            <a:off x="124459" y="416560"/>
            <a:ext cx="6132195" cy="1183074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alibri Light" panose="020F0302020204030204" charset="0"/>
              </a:rPr>
              <a:t>Look and guess</a:t>
            </a:r>
            <a:endParaRPr lang="zh-CN" altLang="en-US" sz="6000" b="1" i="0" u="none" strike="noStrike" kern="1200" cap="none" spc="0" baseline="0">
              <a:solidFill>
                <a:schemeClr val="tx1"/>
              </a:solidFill>
              <a:effectLst>
                <a:outerShdw blurRad="38100" dist="19050" dir="2700000" algn="tl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alibri Light" panose="020F0302020204030204" charset="0"/>
            </a:endParaRPr>
          </a:p>
        </p:txBody>
      </p:sp>
      <p:sp>
        <p:nvSpPr>
          <p:cNvPr id="253" name="矩形"/>
          <p:cNvSpPr/>
          <p:nvPr/>
        </p:nvSpPr>
        <p:spPr>
          <a:xfrm>
            <a:off x="6390640" y="708660"/>
            <a:ext cx="17102456" cy="13011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Does the story end? </a:t>
            </a:r>
            <a: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故事结束了吗</a:t>
            </a: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</a:rPr>
              <a:t>?</a:t>
            </a:r>
            <a:endParaRPr lang="zh-CN" altLang="en-US" sz="8000" b="0" i="0" u="none" strike="noStrike" kern="1200" cap="none" spc="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0165" y="-34925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58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59" name="流程图: 可选过程"/>
          <p:cNvSpPr/>
          <p:nvPr/>
        </p:nvSpPr>
        <p:spPr>
          <a:xfrm rot="20940000">
            <a:off x="-18415" y="584835"/>
            <a:ext cx="6841490" cy="1182220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alibri Light" panose="020F0302020204030204" charset="0"/>
              </a:rPr>
              <a:t>Try to find</a:t>
            </a:r>
            <a:endParaRPr lang="zh-CN" altLang="en-US" sz="6000" b="1" i="0" u="none" strike="noStrike" kern="1200" cap="none" spc="0" baseline="0">
              <a:solidFill>
                <a:schemeClr val="tx1"/>
              </a:solidFill>
              <a:effectLst>
                <a:outerShdw blurRad="38100" dist="19050" dir="2700000" algn="tl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alibri Light" panose="020F0302020204030204" charset="0"/>
            </a:endParaRPr>
          </a:p>
        </p:txBody>
      </p:sp>
      <p:sp>
        <p:nvSpPr>
          <p:cNvPr id="260" name="圆角矩形"/>
          <p:cNvSpPr/>
          <p:nvPr/>
        </p:nvSpPr>
        <p:spPr>
          <a:xfrm>
            <a:off x="273684" y="4271645"/>
            <a:ext cx="20167581" cy="6064885"/>
          </a:xfrm>
          <a:prstGeom prst="roundRect">
            <a:avLst>
              <a:gd name="adj" fmla="val 16666"/>
            </a:avLst>
          </a:prstGeom>
          <a:solidFill>
            <a:srgbClr val="DEEBF7"/>
          </a:solidFill>
          <a:ln w="101600" cap="flat" cmpd="sng">
            <a:solidFill>
              <a:srgbClr val="DEEBF7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Read </a:t>
            </a:r>
            <a:r>
              <a:rPr lang="en-US" altLang="zh-CN" sz="8000" b="1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Page 6-7 and find ‘What happen</a:t>
            </a:r>
            <a:r>
              <a:rPr lang="en-US" altLang="zh-CN" sz="8000" b="1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</a:rPr>
              <a:t>s</a:t>
            </a:r>
            <a:r>
              <a:rPr lang="en-US" altLang="zh-CN" sz="8000" b="1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 next?’ </a:t>
            </a:r>
            <a:endParaRPr lang="en-US" altLang="zh-CN" sz="8000" b="1" i="0" u="none" strike="noStrike" kern="1200" cap="none" spc="0" baseline="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读绘本</a:t>
            </a:r>
            <a:r>
              <a:rPr lang="en-US" altLang="zh-CN" sz="8000" b="1" i="0" u="none" strike="noStrike" kern="1200" cap="none" spc="0" baseline="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6-7</a:t>
            </a:r>
            <a:r>
              <a:rPr lang="zh-CN" altLang="en-US" sz="8000" b="1" i="0" u="none" strike="noStrike" kern="1200" cap="none" spc="0" baseline="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页，</a:t>
            </a:r>
            <a:r>
              <a:rPr lang="zh-CN" altLang="en-US" sz="8000" b="1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看看接下来发生了什么？</a:t>
            </a:r>
            <a:endParaRPr lang="zh-CN" altLang="en-US" sz="8000" b="1" i="0" u="none" strike="noStrike" kern="1200" cap="none" spc="0" baseline="0" dirty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1"/>
            <a:ext cx="23688674" cy="177117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65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165" y="-34925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6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7" name="矩形"/>
          <p:cNvSpPr/>
          <p:nvPr/>
        </p:nvSpPr>
        <p:spPr>
          <a:xfrm>
            <a:off x="-635" y="582295"/>
            <a:ext cx="23689310" cy="150958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entury Gothic" panose="020B0502020202020204" pitchFamily="34" charset="0"/>
              </a:rPr>
              <a:t>Amanda</a:t>
            </a: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,</a:t>
            </a: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“</a:t>
            </a:r>
            <a:r>
              <a:rPr lang="en-US" altLang="zh-CN" sz="6500" b="1" i="0" u="none" strike="noStrike" kern="1200" cap="none" spc="0" baseline="0" dirty="0" err="1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Let's</a:t>
            </a:r>
            <a:r>
              <a:rPr lang="en-US" altLang="zh-CN" sz="6500" b="1" i="0" u="none" strike="noStrike" kern="1200" cap="none" spc="0" baseline="0" dirty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buy the lunch box for Dad. </a:t>
            </a:r>
            <a:endParaRPr lang="en-US" altLang="zh-CN" sz="6500" b="1" i="0" u="none" strike="noStrike" kern="1200" cap="none" spc="0" baseline="0" dirty="0">
              <a:solidFill>
                <a:schemeClr val="accent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           It can be a surprise.</a:t>
            </a: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Mom,“</a:t>
            </a:r>
            <a:r>
              <a:rPr lang="en-US" altLang="zh-CN" sz="6500" b="1" i="0" u="none" strike="noStrike" kern="1200" cap="none" spc="0" baseline="0" dirty="0" err="1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You</a:t>
            </a:r>
            <a:r>
              <a:rPr lang="en-US" altLang="zh-CN" sz="6500" b="1" i="0" u="none" strike="noStrike" kern="1200" cap="none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two are so sweet.</a:t>
            </a: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After shopping, Amanda and Cathy go back home. 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Cathy &amp; </a:t>
            </a: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Amanda,“</a:t>
            </a:r>
            <a:r>
              <a:rPr lang="en-US" altLang="zh-CN" sz="6500" b="1" i="0" u="none" strike="noStrike" kern="1200" cap="none" spc="0" baseline="0" dirty="0" err="1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Surprise</a:t>
            </a:r>
            <a:r>
              <a:rPr lang="en-US" altLang="zh-CN" sz="6500" b="1" i="0" u="none" strike="noStrike" kern="1200" cap="none" spc="0" baseline="0" dirty="0">
                <a:solidFill>
                  <a:schemeClr val="accent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! Surprise!</a:t>
            </a: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 smtClean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 smtClean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 err="1" smtClean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Dad</a:t>
            </a: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,“</a:t>
            </a:r>
            <a:r>
              <a:rPr lang="en-US" altLang="zh-CN" sz="6500" b="1" i="0" u="none" strike="noStrike" kern="1200" cap="none" spc="0" baseline="0" dirty="0" err="1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Is</a:t>
            </a:r>
            <a:r>
              <a:rPr lang="en-US" altLang="zh-CN" sz="6500" b="1" i="0" u="none" strike="noStrike" kern="1200" cap="none" spc="0" baseline="0" dirty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this for me?</a:t>
            </a: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”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(Amanda and Cathy nod their heads.)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1" i="0" u="none" strike="noStrike" kern="1200" cap="none" spc="0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Dad,“</a:t>
            </a:r>
            <a:r>
              <a:rPr lang="en-US" altLang="zh-CN" sz="6500" b="1" i="0" u="none" strike="noStrike" kern="1200" cap="none" spc="0" baseline="0" dirty="0" err="1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Thank</a:t>
            </a:r>
            <a:r>
              <a:rPr lang="en-US" altLang="zh-CN" sz="6500" b="1" i="0" u="none" strike="noStrike" kern="1200" cap="none" spc="0" baseline="0" dirty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 you! This is the best surprise ever!</a:t>
            </a:r>
            <a:r>
              <a:rPr lang="en-US" altLang="zh-CN" sz="6500" b="1" i="0" u="none" strike="noStrike" kern="1200" cap="none" spc="0" baseline="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”</a:t>
            </a: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6500" b="1" i="0" u="none" strike="noStrike" kern="1200" cap="none" spc="0" baseline="0" dirty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500" b="0" i="0" u="none" strike="noStrike" kern="1200" cap="none" spc="0" baseline="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</a:t>
            </a:r>
            <a:endParaRPr lang="zh-CN" altLang="en-US" sz="6500" b="0" i="0" u="none" strike="noStrike" kern="1200" cap="none" spc="0" baseline="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pic>
        <p:nvPicPr>
          <p:cNvPr id="19458" name="Picture 2" descr="C:\Users\apple\AppData\Local\Temp\ksohtml11132\wp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32760" y="5802630"/>
            <a:ext cx="5346700" cy="573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/>
            <a:fld id="{CAD2D6BD-DE1B-4B5F-8B41-2702339687B9}" type="slidenum">
              <a:rPr lang="en-US" altLang="zh-CN">
                <a:solidFill>
                  <a:srgbClr val="898989"/>
                </a:solidFill>
              </a:rPr>
            </a:fld>
            <a:endParaRPr lang="zh-CN" altLang="en-US">
              <a:solidFill>
                <a:srgbClr val="898989"/>
              </a:solidFill>
            </a:endParaRPr>
          </a:p>
        </p:txBody>
      </p:sp>
      <p:pic>
        <p:nvPicPr>
          <p:cNvPr id="29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0165" y="-34925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97" name="图片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233" y="459349"/>
            <a:ext cx="8995317" cy="91798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98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05841" y="1640449"/>
            <a:ext cx="9177261" cy="119934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99" name="文本框"/>
          <p:cNvSpPr txBox="1"/>
          <p:nvPr/>
        </p:nvSpPr>
        <p:spPr>
          <a:xfrm>
            <a:off x="796273" y="9575638"/>
            <a:ext cx="10439241" cy="16059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How is Dad？</a:t>
            </a:r>
            <a:endParaRPr lang="zh-CN" altLang="en-US" sz="10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"/>
          <p:cNvSpPr txBox="1"/>
          <p:nvPr/>
        </p:nvSpPr>
        <p:spPr>
          <a:xfrm>
            <a:off x="796273" y="11181553"/>
            <a:ext cx="10439241" cy="31692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How are Amanda</a:t>
            </a:r>
            <a:endParaRPr lang="en-US" altLang="zh-CN" sz="10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Cathy？</a:t>
            </a:r>
            <a:endParaRPr lang="zh-CN" altLang="en-US" sz="10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72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74" name="圆角矩形"/>
          <p:cNvSpPr/>
          <p:nvPr/>
        </p:nvSpPr>
        <p:spPr>
          <a:xfrm>
            <a:off x="-69215" y="5570855"/>
            <a:ext cx="20952460" cy="4870449"/>
          </a:xfrm>
          <a:prstGeom prst="roundRect">
            <a:avLst>
              <a:gd name="adj" fmla="val 16666"/>
            </a:avLst>
          </a:prstGeom>
          <a:solidFill>
            <a:srgbClr val="DEEBF7"/>
          </a:solidFill>
          <a:ln w="12700" cap="flat" cmpd="sng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The lunch box is not on the shopping list.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Why do they buy it for Dad?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为什么孩子们还是给爸爸买了不在购物清单上的午餐盒？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pitchFamily="66" charset="0"/>
            </a:endParaRPr>
          </a:p>
        </p:txBody>
      </p:sp>
      <p:sp>
        <p:nvSpPr>
          <p:cNvPr id="300" name="文本框"/>
          <p:cNvSpPr txBox="1"/>
          <p:nvPr/>
        </p:nvSpPr>
        <p:spPr>
          <a:xfrm>
            <a:off x="2895556" y="2095468"/>
            <a:ext cx="16824428" cy="25533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Why do they love their dad so much?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Because Dad ...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01" name="文本框"/>
          <p:cNvSpPr txBox="1"/>
          <p:nvPr/>
        </p:nvSpPr>
        <p:spPr>
          <a:xfrm>
            <a:off x="1150919" y="10993267"/>
            <a:ext cx="10001098" cy="14535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Dad a surprise</a:t>
            </a:r>
            <a:endParaRPr lang="zh-CN" altLang="en-US" sz="9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02" name="文本框"/>
          <p:cNvSpPr txBox="1"/>
          <p:nvPr/>
        </p:nvSpPr>
        <p:spPr>
          <a:xfrm>
            <a:off x="5159296" y="12796743"/>
            <a:ext cx="12757072" cy="14535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1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love their Dad very much</a:t>
            </a:r>
            <a:endParaRPr lang="zh-CN" altLang="en-US" sz="9000" b="1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75" name="图片"/>
          <p:cNvPicPr>
            <a:picLocks noChangeAspect="1"/>
          </p:cNvPicPr>
          <p:nvPr/>
        </p:nvPicPr>
        <p:blipFill>
          <a:blip r:embed="rId2" cstate="print"/>
          <a:srcRect l="4385" t="10445" r="7372" b="8402"/>
          <a:stretch>
            <a:fillRect/>
          </a:stretch>
        </p:blipFill>
        <p:spPr>
          <a:xfrm>
            <a:off x="-64135" y="5568315"/>
            <a:ext cx="20859750" cy="117030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03" name="流程图: 可选过程"/>
          <p:cNvSpPr/>
          <p:nvPr/>
        </p:nvSpPr>
        <p:spPr>
          <a:xfrm rot="20940000">
            <a:off x="78839" y="617318"/>
            <a:ext cx="6347460" cy="1183080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alibri Light" panose="020F0302020204030204" charset="0"/>
              </a:rPr>
              <a:t>Try to say</a:t>
            </a:r>
            <a:endParaRPr lang="zh-CN" altLang="en-US" sz="6000" b="1" i="0" u="none" strike="noStrike" kern="1200" cap="none" spc="0" baseline="0">
              <a:effectLst>
                <a:outerShdw blurRad="38100" dist="19050" dir="2700000" algn="tl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alibri Light" panose="020F0302020204030204" charset="0"/>
            </a:endParaRPr>
          </a:p>
        </p:txBody>
      </p:sp>
      <p:sp>
        <p:nvSpPr>
          <p:cNvPr id="304" name="文本框"/>
          <p:cNvSpPr txBox="1"/>
          <p:nvPr/>
        </p:nvSpPr>
        <p:spPr>
          <a:xfrm>
            <a:off x="1371579" y="561966"/>
            <a:ext cx="6972194" cy="996315"/>
          </a:xfrm>
          <a:prstGeom prst="rect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Try to imagine</a:t>
            </a:r>
            <a:endParaRPr lang="zh-CN" altLang="en-US" sz="6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1" grpId="0" animBg="1"/>
      <p:bldP spid="302" grpId="0" animBg="1"/>
      <p:bldP spid="303" grpId="0" animBg="1"/>
      <p:bldP spid="30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70485"/>
            <a:ext cx="24672908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1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17" name="文本框"/>
          <p:cNvSpPr txBox="1"/>
          <p:nvPr/>
        </p:nvSpPr>
        <p:spPr>
          <a:xfrm>
            <a:off x="228596" y="2819357"/>
            <a:ext cx="20459388" cy="16059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0" i="0" u="none" strike="noStrike" kern="1200" cap="none" spc="0" baseline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What do you think of their family?</a:t>
            </a:r>
            <a:endParaRPr lang="zh-CN" altLang="en-US" sz="10000" b="0" i="0" u="none" strike="noStrike" kern="1200" cap="none" spc="0" baseline="0"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064375" y="7161530"/>
            <a:ext cx="5981700" cy="3079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9" name="文本框"/>
          <p:cNvSpPr txBox="1"/>
          <p:nvPr/>
        </p:nvSpPr>
        <p:spPr>
          <a:xfrm>
            <a:off x="8147108" y="7962891"/>
            <a:ext cx="10896434" cy="14763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0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Family</a:t>
            </a:r>
            <a:endParaRPr lang="zh-CN" altLang="en-US" sz="9000" b="0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899275" y="10647680"/>
            <a:ext cx="5981700" cy="3079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"/>
          <p:cNvSpPr txBox="1"/>
          <p:nvPr/>
        </p:nvSpPr>
        <p:spPr>
          <a:xfrm>
            <a:off x="8361738" y="11449041"/>
            <a:ext cx="10896434" cy="14763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0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sweet</a:t>
            </a:r>
            <a:endParaRPr lang="en-US" altLang="zh-CN" sz="9000" b="0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3734415" y="7200900"/>
            <a:ext cx="5981700" cy="3079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"/>
          <p:cNvSpPr txBox="1"/>
          <p:nvPr/>
        </p:nvSpPr>
        <p:spPr>
          <a:xfrm>
            <a:off x="15050828" y="7914631"/>
            <a:ext cx="10896434" cy="14763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0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happy</a:t>
            </a:r>
            <a:endParaRPr lang="en-US" altLang="zh-CN" sz="9000" b="0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3075" y="7200900"/>
            <a:ext cx="5981700" cy="3079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"/>
          <p:cNvSpPr txBox="1"/>
          <p:nvPr/>
        </p:nvSpPr>
        <p:spPr>
          <a:xfrm>
            <a:off x="1877060" y="7943850"/>
            <a:ext cx="5706745" cy="14763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000" b="0" i="0" u="none" strike="noStrike" kern="1200" cap="none" spc="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warm</a:t>
            </a:r>
            <a:endParaRPr lang="en-US" altLang="zh-CN" sz="9000" b="0" i="0" u="none" strike="noStrike" kern="1200" cap="none" spc="0" baseline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19" grpId="0"/>
      <p:bldP spid="319" grpId="1"/>
      <p:bldP spid="3" grpId="0" bldLvl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57150"/>
            <a:ext cx="24672908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06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11" name="文本框"/>
          <p:cNvSpPr txBox="1"/>
          <p:nvPr/>
        </p:nvSpPr>
        <p:spPr>
          <a:xfrm>
            <a:off x="609590" y="1104883"/>
            <a:ext cx="20459388" cy="54775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0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Do you have a happy family? </a:t>
            </a:r>
            <a:endParaRPr lang="en-US" altLang="zh-CN" sz="10000" b="0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0000" b="0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0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              </a:t>
            </a:r>
            <a:r>
              <a:rPr lang="en-US" altLang="zh-CN" sz="15000" b="0" i="0" u="none" strike="noStrike" kern="1200" cap="none" spc="0" baseline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Why ?</a:t>
            </a:r>
            <a:endParaRPr lang="zh-CN" altLang="en-US" sz="15000" b="0" i="0" u="none" strike="noStrike" kern="1200" cap="none" spc="0" baseline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pic>
        <p:nvPicPr>
          <p:cNvPr id="324" name="图片"/>
          <p:cNvPicPr>
            <a:picLocks noChangeAspect="1"/>
          </p:cNvPicPr>
          <p:nvPr/>
        </p:nvPicPr>
        <p:blipFill>
          <a:blip r:embed="rId2" cstate="print"/>
          <a:srcRect l="8761" r="34674" b="2898"/>
          <a:stretch>
            <a:fillRect/>
          </a:stretch>
        </p:blipFill>
        <p:spPr>
          <a:xfrm>
            <a:off x="457192" y="7734182"/>
            <a:ext cx="7696083" cy="656417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25" name="图片"/>
          <p:cNvPicPr>
            <a:picLocks noChangeAspect="1"/>
          </p:cNvPicPr>
          <p:nvPr/>
        </p:nvPicPr>
        <p:blipFill>
          <a:blip r:embed="rId3" cstate="print"/>
          <a:srcRect l="9430" r="37444"/>
          <a:stretch>
            <a:fillRect/>
          </a:stretch>
        </p:blipFill>
        <p:spPr>
          <a:xfrm>
            <a:off x="8610469" y="7530433"/>
            <a:ext cx="6419752" cy="67663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26" name="图片"/>
          <p:cNvPicPr>
            <a:picLocks noChangeAspect="1"/>
          </p:cNvPicPr>
          <p:nvPr/>
        </p:nvPicPr>
        <p:blipFill>
          <a:blip r:embed="rId4" cstate="print"/>
          <a:srcRect t="8426" b="47008"/>
          <a:stretch>
            <a:fillRect/>
          </a:stretch>
        </p:blipFill>
        <p:spPr>
          <a:xfrm>
            <a:off x="15487414" y="7530433"/>
            <a:ext cx="6724547" cy="681979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0330" y="-3556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85" name="矩形"/>
          <p:cNvSpPr/>
          <p:nvPr/>
        </p:nvSpPr>
        <p:spPr>
          <a:xfrm>
            <a:off x="-282" y="638796"/>
            <a:ext cx="21099940" cy="20828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2000" b="1" i="0" u="none" strike="noStrike" kern="1200" cap="none" spc="-776" baseline="0">
                <a:solidFill>
                  <a:srgbClr val="002060"/>
                </a:solidFill>
                <a:latin typeface="Comic Sans MS" panose="030F0702030302020204" pitchFamily="66" charset="0"/>
                <a:ea typeface="华康少女文字W5(P)" pitchFamily="82" charset="-122"/>
                <a:cs typeface="Calibri" panose="020F0502020204030204" charset="0"/>
              </a:rPr>
              <a:t>New Year's Day is coming.</a:t>
            </a:r>
            <a:endParaRPr lang="en-US" altLang="zh-CN" sz="12000" b="1" i="0" u="none" strike="noStrike" kern="1200" cap="none" spc="-776" baseline="0">
              <a:solidFill>
                <a:srgbClr val="002060"/>
              </a:solidFill>
              <a:latin typeface="Comic Sans MS" panose="030F0702030302020204" pitchFamily="66" charset="0"/>
              <a:ea typeface="华康少女文字W5(P)" pitchFamily="82" charset="-122"/>
              <a:cs typeface="Calibri" panose="020F0502020204030204" charset="0"/>
            </a:endParaRPr>
          </a:p>
        </p:txBody>
      </p:sp>
      <p:sp>
        <p:nvSpPr>
          <p:cNvPr id="86" name="矩形"/>
          <p:cNvSpPr/>
          <p:nvPr/>
        </p:nvSpPr>
        <p:spPr>
          <a:xfrm>
            <a:off x="10739754" y="11940540"/>
            <a:ext cx="7124065" cy="130111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46095" b="35574"/>
          <a:stretch>
            <a:fillRect/>
          </a:stretch>
        </p:blipFill>
        <p:spPr>
          <a:xfrm>
            <a:off x="1460500" y="3719195"/>
            <a:ext cx="8163560" cy="4917440"/>
          </a:xfrm>
          <a:prstGeom prst="round2Diag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59376"/>
          <a:stretch>
            <a:fillRect/>
          </a:stretch>
        </p:blipFill>
        <p:spPr>
          <a:xfrm>
            <a:off x="10358755" y="3464560"/>
            <a:ext cx="9450070" cy="6898005"/>
          </a:xfrm>
          <a:prstGeom prst="round2SameRect">
            <a:avLst/>
          </a:prstGeom>
        </p:spPr>
      </p:pic>
      <p:sp>
        <p:nvSpPr>
          <p:cNvPr id="92" name="矩形"/>
          <p:cNvSpPr/>
          <p:nvPr/>
        </p:nvSpPr>
        <p:spPr>
          <a:xfrm>
            <a:off x="698500" y="11387455"/>
            <a:ext cx="18656936" cy="24072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600" b="1" i="0" u="none" strike="noStrike" kern="1200" cap="none" spc="0" baseline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What do you usually do </a:t>
            </a:r>
            <a:endParaRPr lang="en-US" altLang="zh-CN" sz="9600" b="1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9600" b="1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600" b="1" i="0" u="none" strike="noStrike" kern="1200" cap="none" spc="0" baseline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on New Year's Day?</a:t>
            </a:r>
            <a:endParaRPr lang="zh-CN" altLang="en-US" sz="9600" b="0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9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indent="0"/>
            <a:fld id="{CAD2D6BD-DE1B-4B5F-8B41-2702339687B9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MY DAD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8272" y="662344"/>
            <a:ext cx="21691739" cy="16268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8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4160" y="2700655"/>
            <a:ext cx="186711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0" dirty="0" smtClean="0"/>
              <a:t>What do you know from</a:t>
            </a:r>
            <a:r>
              <a:rPr lang="en-US" altLang="zh-CN" sz="18000" dirty="0" smtClean="0"/>
              <a:t> </a:t>
            </a:r>
            <a:r>
              <a:rPr lang="en-US" altLang="zh-CN" sz="18000" dirty="0"/>
              <a:t>it  ?</a:t>
            </a:r>
            <a:endParaRPr lang="en-US" altLang="zh-CN" sz="1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3556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80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81" name="圆角矩形"/>
          <p:cNvSpPr/>
          <p:nvPr/>
        </p:nvSpPr>
        <p:spPr>
          <a:xfrm>
            <a:off x="0" y="0"/>
            <a:ext cx="5171438" cy="1257300"/>
          </a:xfrm>
          <a:prstGeom prst="roundRect">
            <a:avLst>
              <a:gd name="adj" fmla="val 16666"/>
            </a:avLst>
          </a:prstGeom>
          <a:solidFill>
            <a:srgbClr val="FFC301"/>
          </a:solidFill>
          <a:ln w="12700" cap="flat" cmpd="sng">
            <a:noFill/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Homework </a:t>
            </a:r>
            <a:endParaRPr lang="zh-CN" altLang="en-US" sz="8000" b="1" i="0" u="none" strike="noStrike" kern="1200" cap="none" spc="0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82" name="圆角矩形"/>
          <p:cNvSpPr/>
          <p:nvPr/>
        </p:nvSpPr>
        <p:spPr>
          <a:xfrm>
            <a:off x="221615" y="3804920"/>
            <a:ext cx="20116164" cy="6596380"/>
          </a:xfrm>
          <a:prstGeom prst="roundRect">
            <a:avLst>
              <a:gd name="adj" fmla="val 16666"/>
            </a:avLst>
          </a:prstGeom>
          <a:noFill/>
          <a:ln w="101600" cap="flat" cmpd="sng">
            <a:solidFill>
              <a:srgbClr val="2693FF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</a:rPr>
              <a:t>Try to share this story with your friends or family.</a:t>
            </a:r>
            <a:endParaRPr lang="en-US" altLang="zh-CN" sz="9600" b="1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9600" b="1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试着把这个故事讲述给你的朋友或家人听。</a:t>
            </a:r>
            <a:endParaRPr lang="zh-CN" altLang="en-US" sz="9600" b="1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indent="0"/>
            <a:fld id="{CAD2D6BD-DE1B-4B5F-8B41-270233968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8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61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defTabSz="2365375">
              <a:buNone/>
            </a:pPr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288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1935" y="1071880"/>
            <a:ext cx="18003520" cy="121538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8580" y="-57150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91" name="流程图: 可选过程"/>
          <p:cNvSpPr/>
          <p:nvPr/>
        </p:nvSpPr>
        <p:spPr>
          <a:xfrm rot="20880000">
            <a:off x="-3809" y="731520"/>
            <a:ext cx="5312410" cy="1182220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effectLst>
                  <a:outerShdw blurRad="38100" dist="19050" dir="2700000" algn="tl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Calibri Light" panose="020F0302020204030204" charset="0"/>
              </a:rPr>
              <a:t>Guess</a:t>
            </a:r>
            <a:endParaRPr lang="en-US" altLang="zh-CN" sz="6000" b="1" i="0" u="none" strike="noStrike" kern="1200" cap="none" spc="0" baseline="0">
              <a:solidFill>
                <a:schemeClr val="tx1"/>
              </a:solidFill>
              <a:effectLst>
                <a:outerShdw blurRad="38100" dist="19050" dir="2700000" algn="tl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alibri Light" panose="020F0302020204030204" charset="0"/>
            </a:endParaRPr>
          </a:p>
        </p:txBody>
      </p:sp>
      <p:sp>
        <p:nvSpPr>
          <p:cNvPr id="92" name="矩形"/>
          <p:cNvSpPr/>
          <p:nvPr/>
        </p:nvSpPr>
        <p:spPr>
          <a:xfrm>
            <a:off x="2541270" y="1576705"/>
            <a:ext cx="18656936" cy="24072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600" b="1" i="0" u="none" strike="noStrike" kern="1200" cap="none" spc="0" baseline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What do I usually do </a:t>
            </a:r>
            <a:endParaRPr lang="en-US" altLang="zh-CN" sz="9600" b="1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9600" b="1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ts val="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9600" b="1" i="0" u="none" strike="noStrike" kern="1200" cap="none" spc="0" baseline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on New Year's Day?</a:t>
            </a:r>
            <a:endParaRPr lang="zh-CN" altLang="en-US" sz="9600" b="0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pic>
        <p:nvPicPr>
          <p:cNvPr id="93" name="图片"/>
          <p:cNvPicPr>
            <a:picLocks noChangeAspect="1"/>
          </p:cNvPicPr>
          <p:nvPr/>
        </p:nvPicPr>
        <p:blipFill>
          <a:blip r:embed="rId2" cstate="print"/>
          <a:srcRect r="5" b="9146"/>
          <a:stretch>
            <a:fillRect/>
          </a:stretch>
        </p:blipFill>
        <p:spPr>
          <a:xfrm>
            <a:off x="2519045" y="5363210"/>
            <a:ext cx="15673069" cy="857504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920095" y="0"/>
            <a:ext cx="12753974" cy="1771205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76200" dir="13500000" sy="23000" kx="1200000" algn="br" rotWithShape="0">
              <a:srgbClr val="000000">
                <a:alpha val="19607"/>
              </a:srgbClr>
            </a:outerShdw>
          </a:effectLst>
        </p:spPr>
      </p:pic>
      <p:sp>
        <p:nvSpPr>
          <p:cNvPr id="98" name="矩形"/>
          <p:cNvSpPr/>
          <p:nvPr/>
        </p:nvSpPr>
        <p:spPr>
          <a:xfrm>
            <a:off x="740410" y="8302625"/>
            <a:ext cx="9984740" cy="20916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C.Shopping for school 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  supplies(</a:t>
            </a:r>
            <a:r>
              <a:rPr lang="zh-CN" altLang="en-US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学习用品</a:t>
            </a: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).</a:t>
            </a:r>
            <a:endParaRPr lang="zh-CN" altLang="en-US" sz="66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99" name="椭圆"/>
          <p:cNvSpPr/>
          <p:nvPr/>
        </p:nvSpPr>
        <p:spPr>
          <a:xfrm>
            <a:off x="11934190" y="561340"/>
            <a:ext cx="9914256" cy="6252844"/>
          </a:xfrm>
          <a:prstGeom prst="ellipse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cxnSp>
        <p:nvCxnSpPr>
          <p:cNvPr id="100" name="直线连接线"/>
          <p:cNvCxnSpPr>
            <a:stCxn id="99" idx="2"/>
          </p:cNvCxnSpPr>
          <p:nvPr/>
        </p:nvCxnSpPr>
        <p:spPr>
          <a:xfrm rot="21600000" flipH="1">
            <a:off x="9281160" y="3688080"/>
            <a:ext cx="2653030" cy="2134235"/>
          </a:xfrm>
          <a:prstGeom prst="straightConnector1">
            <a:avLst/>
          </a:prstGeom>
          <a:noFill/>
          <a:ln w="136525" cap="flat" cmpd="sng">
            <a:solidFill>
              <a:srgbClr val="00B050"/>
            </a:solidFill>
            <a:prstDash val="solid"/>
            <a:round/>
            <a:tailEnd type="arrow" w="med" len="med"/>
          </a:ln>
        </p:spPr>
      </p:cxnSp>
      <p:sp>
        <p:nvSpPr>
          <p:cNvPr id="101" name="矩形"/>
          <p:cNvSpPr/>
          <p:nvPr/>
        </p:nvSpPr>
        <p:spPr>
          <a:xfrm>
            <a:off x="835025" y="6225540"/>
            <a:ext cx="10172701" cy="26822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A.Shopping for food.</a:t>
            </a:r>
            <a:endParaRPr lang="en-US" altLang="zh-CN" sz="66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B.Shopping for clothes. </a:t>
            </a:r>
            <a:endParaRPr lang="en-US" altLang="zh-CN" sz="3905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91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08" name="流程图: 可选过程"/>
          <p:cNvSpPr/>
          <p:nvPr/>
        </p:nvSpPr>
        <p:spPr>
          <a:xfrm rot="20940000">
            <a:off x="123825" y="698500"/>
            <a:ext cx="6183630" cy="2308204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Cover talk</a:t>
            </a:r>
            <a:endParaRPr lang="en-US" altLang="zh-CN" sz="6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封面解读</a:t>
            </a: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4505" y="11904980"/>
            <a:ext cx="10479405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>
                <a:solidFill>
                  <a:srgbClr val="3333F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Why do they do shopping </a:t>
            </a:r>
            <a:endParaRPr lang="en-US" altLang="zh-CN" sz="6600" b="1">
              <a:solidFill>
                <a:srgbClr val="3333FF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6600" b="1">
                <a:solidFill>
                  <a:srgbClr val="3333FF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for school supplies?</a:t>
            </a:r>
            <a:endParaRPr lang="en-US" altLang="zh-CN" sz="6600" b="1">
              <a:solidFill>
                <a:srgbClr val="3333FF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 animBg="1"/>
      <p:bldP spid="101" grpId="0"/>
      <p:bldP spid="101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041380" y="0"/>
            <a:ext cx="12647295" cy="177120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76200" dir="13500000" sy="23000" kx="1200000" algn="br" rotWithShape="0">
              <a:srgbClr val="000000">
                <a:alpha val="19607"/>
              </a:srgbClr>
            </a:outerShdw>
          </a:effectLst>
        </p:spPr>
      </p:pic>
      <p:sp>
        <p:nvSpPr>
          <p:cNvPr id="118" name="流程图: 可选过程"/>
          <p:cNvSpPr/>
          <p:nvPr/>
        </p:nvSpPr>
        <p:spPr>
          <a:xfrm rot="20940000">
            <a:off x="85725" y="775970"/>
            <a:ext cx="6164580" cy="2308204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Cover talk</a:t>
            </a:r>
            <a:endParaRPr lang="en-US" altLang="zh-CN" sz="6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omic Sans MS" panose="030F0702030302020204" pitchFamily="66" charset="0"/>
                <a:sym typeface="宋体" panose="02010600030101010101" pitchFamily="2" charset="-122"/>
              </a:rPr>
              <a:t>封面解读</a:t>
            </a: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omic Sans MS" panose="030F0702030302020204" pitchFamily="66" charset="0"/>
            </a:endParaRPr>
          </a:p>
        </p:txBody>
      </p:sp>
      <p:sp>
        <p:nvSpPr>
          <p:cNvPr id="119" name="椭圆"/>
          <p:cNvSpPr/>
          <p:nvPr/>
        </p:nvSpPr>
        <p:spPr>
          <a:xfrm>
            <a:off x="13928586" y="10341708"/>
            <a:ext cx="1113181" cy="1744275"/>
          </a:xfrm>
          <a:prstGeom prst="ellipse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120" name="椭圆"/>
          <p:cNvSpPr/>
          <p:nvPr/>
        </p:nvSpPr>
        <p:spPr>
          <a:xfrm>
            <a:off x="15834360" y="8030845"/>
            <a:ext cx="1532255" cy="2790190"/>
          </a:xfrm>
          <a:prstGeom prst="ellipse">
            <a:avLst/>
          </a:prstGeom>
          <a:noFill/>
          <a:ln w="1270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121" name="圆角矩形"/>
          <p:cNvSpPr/>
          <p:nvPr/>
        </p:nvSpPr>
        <p:spPr>
          <a:xfrm>
            <a:off x="809625" y="4296410"/>
            <a:ext cx="6331585" cy="2172968"/>
          </a:xfrm>
          <a:prstGeom prst="roundRect">
            <a:avLst>
              <a:gd name="adj" fmla="val 16666"/>
            </a:avLst>
          </a:prstGeom>
          <a:solidFill>
            <a:srgbClr val="FFE699"/>
          </a:solidFill>
          <a:ln w="12700" cap="flat" cmpd="sng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shopping list</a:t>
            </a:r>
            <a:endParaRPr lang="en-US" altLang="zh-CN" sz="6600" b="1" i="0" u="none" strike="noStrike" kern="1200" cap="none" spc="0" baseline="0">
              <a:solidFill>
                <a:srgbClr val="C0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 defTabSz="23653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600" b="1" i="0" u="none" strike="noStrike" kern="1200" cap="none" spc="0" baseline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Comic Sans MS" panose="030F0702030302020204" pitchFamily="66" charset="0"/>
              </a:rPr>
              <a:t>购物单</a:t>
            </a:r>
            <a:endParaRPr lang="zh-CN" altLang="en-US" sz="6600" b="1" i="0" u="none" strike="noStrike" kern="1200" cap="none" spc="0" baseline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Comic Sans MS" panose="030F0702030302020204" pitchFamily="66" charset="0"/>
            </a:endParaRPr>
          </a:p>
        </p:txBody>
      </p:sp>
      <p:pic>
        <p:nvPicPr>
          <p:cNvPr id="122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529" y="6826250"/>
            <a:ext cx="9924415" cy="1065466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3" name="矩形"/>
          <p:cNvSpPr/>
          <p:nvPr/>
        </p:nvSpPr>
        <p:spPr>
          <a:xfrm>
            <a:off x="6880860" y="722630"/>
            <a:ext cx="4681855" cy="16300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1" i="0" u="none" strike="noStrike" kern="1200" cap="none" spc="0" baseline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charset="-122"/>
                <a:cs typeface="Calibri" panose="020F0502020204030204" charset="0"/>
              </a:rPr>
              <a:t>Why</a:t>
            </a:r>
            <a:r>
              <a:rPr lang="zh-CN" altLang="en-US" sz="10000" b="1" i="0" u="none" strike="noStrike" kern="1200" cap="none" spc="0" baseline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charset="-122"/>
                <a:cs typeface="Calibri" panose="020F0502020204030204" charset="0"/>
              </a:rPr>
              <a:t>？</a:t>
            </a:r>
            <a:endParaRPr lang="zh-CN" altLang="en-US" sz="10000" b="1" i="0" u="none" strike="noStrike" kern="1200" cap="none" spc="0" baseline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charset="-122"/>
              <a:cs typeface="Calibri" panose="020F0502020204030204" charset="0"/>
            </a:endParaRPr>
          </a:p>
        </p:txBody>
      </p:sp>
      <p:sp>
        <p:nvSpPr>
          <p:cNvPr id="106" name="椭圆形标注"/>
          <p:cNvSpPr/>
          <p:nvPr/>
        </p:nvSpPr>
        <p:spPr>
          <a:xfrm>
            <a:off x="9855969" y="3650966"/>
            <a:ext cx="3457575" cy="1870075"/>
          </a:xfrm>
          <a:prstGeom prst="wedgeEllipseCallout">
            <a:avLst>
              <a:gd name="adj1" fmla="val 103751"/>
              <a:gd name="adj2" fmla="val 163088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Cathy</a:t>
            </a:r>
            <a:endParaRPr lang="zh-CN" altLang="en-US" sz="6600" b="1" i="0" u="none" strike="noStrike" kern="1200" cap="none" spc="0" baseline="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07" name="椭圆形标注"/>
          <p:cNvSpPr/>
          <p:nvPr/>
        </p:nvSpPr>
        <p:spPr>
          <a:xfrm>
            <a:off x="9612630" y="6160770"/>
            <a:ext cx="4464050" cy="1870075"/>
          </a:xfrm>
          <a:prstGeom prst="wedgeEllipseCallout">
            <a:avLst>
              <a:gd name="adj1" fmla="val 42560"/>
              <a:gd name="adj2" fmla="val 118590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Amanda</a:t>
            </a:r>
            <a:endParaRPr lang="zh-CN" altLang="en-US" sz="6600" b="1" i="0" u="none" strike="noStrike" kern="1200" cap="none" spc="0" baseline="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94535" y="8416290"/>
            <a:ext cx="256286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What? </a:t>
            </a:r>
            <a:endParaRPr lang="en-US" altLang="zh-CN" sz="600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745" y="8426450"/>
            <a:ext cx="409511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How many? </a:t>
            </a:r>
            <a:endParaRPr lang="en-US" altLang="zh-CN" sz="600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bldLvl="0" animBg="1"/>
      <p:bldP spid="123" grpId="0"/>
      <p:bldP spid="106" grpId="0" bldLvl="0" animBg="1"/>
      <p:bldP spid="107" grpId="0" bldLvl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2745" y="3006090"/>
            <a:ext cx="22943185" cy="147053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3" name="矩形"/>
          <p:cNvSpPr/>
          <p:nvPr/>
        </p:nvSpPr>
        <p:spPr>
          <a:xfrm>
            <a:off x="898525" y="722630"/>
            <a:ext cx="22790150" cy="16300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alibri" panose="020F0502020204030204" charset="0"/>
              </a:rPr>
              <a:t>Why do they make a shopping list</a:t>
            </a:r>
            <a:r>
              <a:rPr lang="zh-CN" altLang="en-US" sz="10000" b="1" i="0" u="none" strike="noStrike" kern="120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charset="-122"/>
                <a:cs typeface="Calibri" panose="020F0502020204030204" charset="0"/>
              </a:rPr>
              <a:t>？</a:t>
            </a:r>
            <a:endParaRPr lang="zh-CN" altLang="en-US" sz="10000" b="1" i="0" u="none" strike="noStrike" kern="1200" cap="none" spc="0" baseline="0">
              <a:solidFill>
                <a:schemeClr val="tx1"/>
              </a:solidFill>
              <a:latin typeface="Comic Sans MS" panose="030F0702030302020204" pitchFamily="66" charset="0"/>
              <a:ea typeface="楷体" panose="02010609060101010101" charset="-122"/>
              <a:cs typeface="Calibri" panose="020F050202020403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641725" y="4192905"/>
            <a:ext cx="17078325" cy="122859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75405" y="4008755"/>
            <a:ext cx="728980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/>
              <a:t>To save  time.</a:t>
            </a:r>
            <a:endParaRPr lang="en-US" altLang="zh-CN" sz="10000"/>
          </a:p>
          <a:p>
            <a:r>
              <a:rPr lang="en-US" altLang="zh-CN" sz="6000" b="1"/>
              <a:t>(</a:t>
            </a:r>
            <a:r>
              <a:rPr lang="zh-CN" altLang="en-US" sz="6000" b="1"/>
              <a:t>为了节省时间）</a:t>
            </a:r>
            <a:endParaRPr lang="zh-CN" altLang="en-US" sz="6000" b="1"/>
          </a:p>
        </p:txBody>
      </p:sp>
      <p:sp>
        <p:nvSpPr>
          <p:cNvPr id="6" name="文本框 5"/>
          <p:cNvSpPr txBox="1"/>
          <p:nvPr/>
        </p:nvSpPr>
        <p:spPr>
          <a:xfrm>
            <a:off x="3768725" y="7144385"/>
            <a:ext cx="16951960" cy="347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0000"/>
              <a:t>To induce unnecessary expenses.</a:t>
            </a:r>
            <a:endParaRPr lang="en-US" altLang="zh-CN" sz="10000"/>
          </a:p>
          <a:p>
            <a:pPr algn="l"/>
            <a:r>
              <a:rPr lang="en-US" altLang="zh-CN" sz="6000" b="1">
                <a:sym typeface="+mn-ea"/>
              </a:rPr>
              <a:t>(</a:t>
            </a:r>
            <a:r>
              <a:rPr lang="zh-CN" altLang="en-US" sz="6000" b="1">
                <a:sym typeface="+mn-ea"/>
              </a:rPr>
              <a:t>为了减少不必要的开销）</a:t>
            </a:r>
            <a:endParaRPr lang="zh-CN" altLang="en-US" sz="6000" b="1"/>
          </a:p>
          <a:p>
            <a:endParaRPr lang="en-US" altLang="zh-CN" sz="6000"/>
          </a:p>
        </p:txBody>
      </p:sp>
      <p:sp>
        <p:nvSpPr>
          <p:cNvPr id="7" name="文本框 6"/>
          <p:cNvSpPr txBox="1"/>
          <p:nvPr/>
        </p:nvSpPr>
        <p:spPr>
          <a:xfrm>
            <a:off x="3641725" y="10727055"/>
            <a:ext cx="15641955" cy="4092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/>
              <a:t>To make sure they don't forget</a:t>
            </a:r>
            <a:endParaRPr lang="en-US" altLang="zh-CN" sz="10000"/>
          </a:p>
          <a:p>
            <a:r>
              <a:rPr lang="en-US" altLang="zh-CN" sz="10000"/>
              <a:t>anything.</a:t>
            </a:r>
            <a:endParaRPr lang="en-US" altLang="zh-CN" sz="10000"/>
          </a:p>
          <a:p>
            <a:r>
              <a:rPr lang="en-US" altLang="zh-CN" sz="6000" b="1"/>
              <a:t>(</a:t>
            </a:r>
            <a:r>
              <a:rPr lang="zh-CN" altLang="en-US" sz="6000" b="1"/>
              <a:t>为了确保他们不忘记要买的东西）</a:t>
            </a:r>
            <a:endParaRPr lang="zh-CN" altLang="en-US" sz="6000" b="1"/>
          </a:p>
        </p:txBody>
      </p:sp>
      <p:sp>
        <p:nvSpPr>
          <p:cNvPr id="2" name="矩形 1"/>
          <p:cNvSpPr/>
          <p:nvPr/>
        </p:nvSpPr>
        <p:spPr>
          <a:xfrm>
            <a:off x="2039303" y="4082415"/>
            <a:ext cx="1835785" cy="20916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Arial" panose="020B0604020202020204" pitchFamily="34" charset="0"/>
              </a:rPr>
              <a:t>√</a:t>
            </a:r>
            <a:endParaRPr lang="zh-CN" altLang="en-US" sz="13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charset="-122"/>
              <a:ea typeface="华文琥珀" panose="02010800040101010101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1833" y="7247255"/>
            <a:ext cx="1835785" cy="20916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Arial" panose="020B0604020202020204" pitchFamily="34" charset="0"/>
              </a:rPr>
              <a:t>√</a:t>
            </a:r>
            <a:endParaRPr lang="zh-CN" altLang="en-US" sz="13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charset="-122"/>
              <a:ea typeface="华文琥珀" panose="02010800040101010101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44993" y="10840085"/>
            <a:ext cx="1835785" cy="20916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3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Arial" panose="020B0604020202020204" pitchFamily="34" charset="0"/>
              </a:rPr>
              <a:t>√</a:t>
            </a:r>
            <a:endParaRPr lang="zh-CN" altLang="en-US" sz="130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琥珀" panose="02010800040101010101" charset="-122"/>
              <a:ea typeface="华文琥珀" panose="020108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2" grpId="0"/>
      <p:bldP spid="2" grpId="1"/>
      <p:bldP spid="3" grpId="0"/>
      <p:bldP spid="3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70485"/>
            <a:ext cx="23789004" cy="177819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28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/>
            <a:fld id="{CAD2D6BD-DE1B-4B5F-8B41-2702339687B9}" type="slidenum">
              <a:rPr lang="en-US" altLang="zh-CN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grpSp>
        <p:nvGrpSpPr>
          <p:cNvPr id="131" name="组合"/>
          <p:cNvGrpSpPr/>
          <p:nvPr/>
        </p:nvGrpSpPr>
        <p:grpSpPr>
          <a:xfrm>
            <a:off x="707666" y="9565845"/>
            <a:ext cx="15816793" cy="1342858"/>
            <a:chOff x="707666" y="9565845"/>
            <a:chExt cx="15816793" cy="1342858"/>
          </a:xfrm>
        </p:grpSpPr>
        <p:sp>
          <p:nvSpPr>
            <p:cNvPr id="129" name="直线"/>
            <p:cNvSpPr/>
            <p:nvPr/>
          </p:nvSpPr>
          <p:spPr>
            <a:xfrm>
              <a:off x="865208" y="9565845"/>
              <a:ext cx="13034708" cy="0"/>
            </a:xfrm>
            <a:prstGeom prst="line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0" name="直线"/>
            <p:cNvSpPr/>
            <p:nvPr/>
          </p:nvSpPr>
          <p:spPr>
            <a:xfrm>
              <a:off x="707666" y="10908703"/>
              <a:ext cx="15816793" cy="0"/>
            </a:xfrm>
            <a:prstGeom prst="line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</a:ln>
          </p:spPr>
          <p:txBody>
            <a:bodyPr rtlCol="0" anchor="ctr"/>
            <a:lstStyle/>
            <a:p>
              <a:pPr algn="ctr"/>
            </a:p>
          </p:txBody>
        </p:sp>
      </p:grpSp>
      <p:grpSp>
        <p:nvGrpSpPr>
          <p:cNvPr id="140" name="组合"/>
          <p:cNvGrpSpPr/>
          <p:nvPr/>
        </p:nvGrpSpPr>
        <p:grpSpPr>
          <a:xfrm>
            <a:off x="15620216" y="582043"/>
            <a:ext cx="7649656" cy="9834165"/>
            <a:chOff x="15620216" y="582043"/>
            <a:chExt cx="7649656" cy="9834165"/>
          </a:xfrm>
        </p:grpSpPr>
        <p:sp>
          <p:nvSpPr>
            <p:cNvPr id="132" name="矩形"/>
            <p:cNvSpPr/>
            <p:nvPr/>
          </p:nvSpPr>
          <p:spPr>
            <a:xfrm rot="354780">
              <a:off x="15620216" y="582043"/>
              <a:ext cx="7536123" cy="9834165"/>
            </a:xfrm>
            <a:prstGeom prst="rect">
              <a:avLst/>
            </a:prstGeom>
            <a:solidFill>
              <a:schemeClr val="bg1"/>
            </a:solidFill>
            <a:effectLst>
              <a:outerShdw blurRad="107950" dist="12700" dir="5400000" algn="ctr" rotWithShape="0">
                <a:srgbClr val="000000">
                  <a:alpha val="99607"/>
                </a:srgbClr>
              </a:outerShdw>
            </a:effectLst>
            <a:scene3d>
              <a:camera prst="legacyObliqueFront"/>
              <a:lightRig rig="legacyFlat4" dir="t"/>
            </a:scene3d>
            <a:sp3d prstMaterial="legacyMatte">
              <a:bevelT w="13500" h="13500" prst="angle"/>
              <a:bevelB w="13500" h="13500" prst="angle"/>
            </a:sp3d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3" name="矩形"/>
            <p:cNvSpPr/>
            <p:nvPr/>
          </p:nvSpPr>
          <p:spPr>
            <a:xfrm rot="471314">
              <a:off x="16713692" y="1134977"/>
              <a:ext cx="6556180" cy="99631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ctr" defTabSz="236537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6000" b="1" i="0" u="none" strike="noStrike" kern="1200" cap="none" spc="0" baseline="0">
                  <a:solidFill>
                    <a:srgbClr val="C00000"/>
                  </a:solidFill>
                  <a:latin typeface="Century Gothic" panose="020B0502020202020204" pitchFamily="34" charset="0"/>
                  <a:ea typeface="宋体" panose="02010600030101010101" pitchFamily="2" charset="-122"/>
                  <a:cs typeface="Calibri" panose="020F0502020204030204" charset="0"/>
                </a:rPr>
                <a:t>Shopping list</a:t>
              </a:r>
              <a:endParaRPr lang="zh-CN" altLang="en-US" sz="6000" b="1" i="0" u="none" strike="noStrike" kern="1200" cap="none" spc="0" baseline="0">
                <a:solidFill>
                  <a:srgbClr val="C0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endParaRPr>
            </a:p>
          </p:txBody>
        </p:sp>
        <p:sp>
          <p:nvSpPr>
            <p:cNvPr id="134" name="直线"/>
            <p:cNvSpPr/>
            <p:nvPr/>
          </p:nvSpPr>
          <p:spPr>
            <a:xfrm>
              <a:off x="16743111" y="1602631"/>
              <a:ext cx="5913212" cy="863811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5" name="直线"/>
            <p:cNvSpPr/>
            <p:nvPr/>
          </p:nvSpPr>
          <p:spPr>
            <a:xfrm>
              <a:off x="16742820" y="2671950"/>
              <a:ext cx="5844969" cy="908824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6" name="直线"/>
            <p:cNvSpPr/>
            <p:nvPr/>
          </p:nvSpPr>
          <p:spPr>
            <a:xfrm>
              <a:off x="16496638" y="3940485"/>
              <a:ext cx="6091150" cy="901537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7" name="直线"/>
            <p:cNvSpPr/>
            <p:nvPr/>
          </p:nvSpPr>
          <p:spPr>
            <a:xfrm>
              <a:off x="16332518" y="5654628"/>
              <a:ext cx="5946829" cy="907991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8" name="直线"/>
            <p:cNvSpPr/>
            <p:nvPr/>
          </p:nvSpPr>
          <p:spPr>
            <a:xfrm>
              <a:off x="16144946" y="7320628"/>
              <a:ext cx="6134402" cy="961491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139" name="直线"/>
            <p:cNvSpPr/>
            <p:nvPr/>
          </p:nvSpPr>
          <p:spPr>
            <a:xfrm>
              <a:off x="15980823" y="9103056"/>
              <a:ext cx="6086442" cy="924332"/>
            </a:xfrm>
            <a:prstGeom prst="line">
              <a:avLst/>
            </a:prstGeom>
            <a:noFill/>
            <a:ln w="6350" cap="rnd" cmpd="sng">
              <a:solidFill>
                <a:srgbClr val="000000"/>
              </a:solidFill>
              <a:prstDash val="sysDot"/>
              <a:round/>
            </a:ln>
          </p:spPr>
          <p:txBody>
            <a:bodyPr rtlCol="0" anchor="ctr"/>
            <a:lstStyle/>
            <a:p>
              <a:pPr algn="ctr"/>
            </a:p>
          </p:txBody>
        </p:sp>
      </p:grpSp>
      <p:sp>
        <p:nvSpPr>
          <p:cNvPr id="141" name="矩形"/>
          <p:cNvSpPr/>
          <p:nvPr/>
        </p:nvSpPr>
        <p:spPr>
          <a:xfrm rot="498995">
            <a:off x="16403956" y="2651125"/>
            <a:ext cx="5721984" cy="76638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  <a:t>10 pencils</a:t>
            </a:r>
            <a:br>
              <a:rPr lang="zh-CN" altLang="en-US" sz="72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  <a:sym typeface="宋体" panose="02010600030101010101" pitchFamily="2" charset="-122"/>
              </a:rPr>
            </a:br>
            <a:r>
              <a:rPr lang="en-US" altLang="zh-CN" sz="72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5 erasers</a:t>
            </a:r>
            <a:endParaRPr lang="en-US" altLang="zh-CN" sz="72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2 notebooks</a:t>
            </a:r>
            <a:endParaRPr lang="en-US" altLang="zh-CN" sz="7200" b="1" i="0" u="none" strike="noStrike" kern="1200" cap="none" spc="0" baseline="0">
              <a:solidFill>
                <a:srgbClr val="FF0000"/>
              </a:solidFill>
              <a:latin typeface="Century Gothic" panose="020B0502020202020204" pitchFamily="34" charset="0"/>
              <a:ea typeface="宋体" panose="02010600030101010101" pitchFamily="2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3 folders</a:t>
            </a:r>
            <a:endParaRPr lang="en-US" altLang="zh-CN" sz="7200" b="0" i="0" u="none" strike="noStrike" kern="1200" cap="none" spc="0" baseline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FF0000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        …</a:t>
            </a:r>
            <a:endParaRPr lang="zh-CN" altLang="en-US" sz="66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42" name="矩形"/>
          <p:cNvSpPr/>
          <p:nvPr/>
        </p:nvSpPr>
        <p:spPr>
          <a:xfrm>
            <a:off x="315872" y="3270539"/>
            <a:ext cx="16356204" cy="111715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In the store, Dad asks,  “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What's on your shopping list?”</a:t>
            </a:r>
            <a:b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</a:b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Cathy and Amanda answer,“</a:t>
            </a: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ten pencils, five erasers,</a:t>
            </a:r>
            <a:b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</a:b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 two notebooks, three folders...”</a:t>
            </a:r>
            <a:br>
              <a:rPr lang="zh-CN" altLang="en-US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</a:br>
            <a:endParaRPr lang="en-US" altLang="zh-CN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b="1" i="0" u="none" strike="noStrike" kern="1200" cap="none" spc="0" baseline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cs typeface="Calibri" panose="020F0502020204030204" charset="0"/>
              </a:rPr>
              <a:t>Mom says,“Okay. Let's go look for your school supplies.”</a:t>
            </a:r>
            <a:endParaRPr lang="zh-CN" altLang="en-US" sz="8000" b="1" i="0" u="none" strike="noStrike" kern="1200" cap="none" spc="0" baseline="0">
              <a:solidFill>
                <a:schemeClr val="tx1"/>
              </a:solidFill>
              <a:latin typeface="Century Gothic" panose="020B0502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43" name="流程图: 可选过程"/>
          <p:cNvSpPr/>
          <p:nvPr/>
        </p:nvSpPr>
        <p:spPr>
          <a:xfrm rot="20940000">
            <a:off x="-49530" y="629285"/>
            <a:ext cx="7071360" cy="1280795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Fast reading</a:t>
            </a:r>
            <a:endParaRPr lang="en-US" altLang="zh-CN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编号占位符"/>
          <p:cNvSpPr>
            <a:spLocks noGrp="1"/>
          </p:cNvSpPr>
          <p:nvPr>
            <p:ph type="sldNum" idx="12"/>
          </p:nvPr>
        </p:nvSpPr>
        <p:spPr>
          <a:xfrm>
            <a:off x="16730127" y="16416158"/>
            <a:ext cx="5329953" cy="94298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fld id="{CAD2D6BD-DE1B-4B5F-8B41-2702339687B9}" type="slidenum">
              <a:rPr lang="en-US" altLang="zh-CN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pic>
        <p:nvPicPr>
          <p:cNvPr id="148" name="图片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201294"/>
            <a:ext cx="23688674" cy="179882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49" name="矩形"/>
          <p:cNvSpPr/>
          <p:nvPr/>
        </p:nvSpPr>
        <p:spPr>
          <a:xfrm>
            <a:off x="3497580" y="1666874"/>
            <a:ext cx="309880" cy="6927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150" name="流程图: 可选过程"/>
          <p:cNvSpPr/>
          <p:nvPr/>
        </p:nvSpPr>
        <p:spPr>
          <a:xfrm rot="20940000">
            <a:off x="116690" y="460534"/>
            <a:ext cx="7071533" cy="1384852"/>
          </a:xfrm>
          <a:prstGeom prst="flowChartAlternateProcess">
            <a:avLst/>
          </a:prstGeom>
          <a:solidFill>
            <a:srgbClr val="FFFF00"/>
          </a:solidFill>
          <a:ln w="9525" cap="flat" cmpd="sng">
            <a:noFill/>
            <a:prstDash val="solid"/>
            <a:miter/>
          </a:ln>
        </p:spPr>
        <p:txBody>
          <a:bodyPr vert="horz" wrap="square" lIns="236574" tIns="118287" rIns="236574" bIns="118287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000" b="1" i="0" u="none" strike="noStrike" kern="0" cap="none" spc="0" baseline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Look and say</a:t>
            </a:r>
            <a:endParaRPr lang="en-US" altLang="zh-CN" sz="6000" b="1" i="0" u="none" strike="noStrike" kern="0" cap="none" spc="0" baseline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009,&quot;width&quot;:14994}"/>
</p:tagLst>
</file>

<file path=ppt/tags/tag2.xml><?xml version="1.0" encoding="utf-8"?>
<p:tagLst xmlns:p="http://schemas.openxmlformats.org/presentationml/2006/main">
  <p:tag name="KSO_WM_UNIT_PLACING_PICTURE_USER_VIEWPORT" val="{&quot;height&quot;:7054,&quot;width&quot;:14842}"/>
</p:tagLst>
</file>

<file path=ppt/tags/tag3.xml><?xml version="1.0" encoding="utf-8"?>
<p:tagLst xmlns:p="http://schemas.openxmlformats.org/presentationml/2006/main">
  <p:tag name="KSO_WM_UNIT_PLACING_PICTURE_USER_VIEWPORT" val="{&quot;height&quot;:7920,&quot;width&quot;:14842}"/>
</p:tagLst>
</file>

<file path=ppt/tags/tag4.xml><?xml version="1.0" encoding="utf-8"?>
<p:tagLst xmlns:p="http://schemas.openxmlformats.org/presentationml/2006/main">
  <p:tag name="KSO_WM_UNIT_PLACING_PICTURE_USER_VIEWPORT" val="{&quot;height&quot;:6955.9968503937007,&quot;width&quot;:14946}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1_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_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1_Office 主题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4041</Words>
  <Application>WPS 演示</Application>
  <PresentationFormat>自定义</PresentationFormat>
  <Paragraphs>309</Paragraphs>
  <Slides>34</Slides>
  <Notes>30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Arial</vt:lpstr>
      <vt:lpstr>宋体</vt:lpstr>
      <vt:lpstr>Wingdings</vt:lpstr>
      <vt:lpstr>Times New Roman</vt:lpstr>
      <vt:lpstr>Calibri</vt:lpstr>
      <vt:lpstr>Calibri Light</vt:lpstr>
      <vt:lpstr>Comic Sans MS</vt:lpstr>
      <vt:lpstr>华康少女文字W5(P)</vt:lpstr>
      <vt:lpstr>楷体</vt:lpstr>
      <vt:lpstr>华文琥珀</vt:lpstr>
      <vt:lpstr>Century Gothic</vt:lpstr>
      <vt:lpstr>微软雅黑</vt:lpstr>
      <vt:lpstr>Arial Unicode MS</vt:lpstr>
      <vt:lpstr>Levenim MT</vt:lpstr>
      <vt:lpstr>Segoe Print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边宁</dc:creator>
  <cp:lastModifiedBy>Dwyane</cp:lastModifiedBy>
  <cp:revision>613</cp:revision>
  <dcterms:created xsi:type="dcterms:W3CDTF">2017-09-19T09:12:00Z</dcterms:created>
  <dcterms:modified xsi:type="dcterms:W3CDTF">2020-12-30T02:31:25Z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