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53F1-3CC6-45A9-B333-2B87E5391C6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B3F0-B51D-4CFB-89D9-C87D7890E3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用户目录\Documents\Tencent Files\1124617393\FileRecv\MobileFile\IMG2018052115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1027" name="Picture 3" descr="D:\用户目录\Documents\Tencent Files\1124617393\FileRecv\MobileFile\IMG2018052115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用户目录\Documents\Tencent Files\1124617393\FileRecv\MobileFile\mmexport1526972601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用户目录\Documents\Tencent Files\1124617393\FileRecv\MobileFile\mmexport1526972604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用户目录\Documents\Tencent Files\1124617393\FileRecv\MobileFile\mmexport1526972612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用户目录\Documents\Tencent Files\1124617393\FileRecv\MobileFile\mmexport1526972616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用户目录\Documents\Tencent Files\1124617393\FileRecv\MobileFile\IMG20180521152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14341" name="Picture 5" descr="D:\用户目录\Documents\Tencent Files\1124617393\FileRecv\MobileFile\IMG20180521152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用户目录\Documents\Tencent Files\1124617393\FileRecv\MobileFile\mmexport1526972394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904" y="0"/>
            <a:ext cx="54701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用户目录\Documents\Tencent Files\1124617393\FileRecv\MobileFile\IMG2018052115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2051" name="Picture 3" descr="D:\用户目录\Documents\Tencent Files\1124617393\FileRecv\MobileFile\IMG20180521152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用户目录\Documents\Tencent Files\1124617393\FileRecv\MobileFile\mmexport1526972476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用户目录\Documents\Tencent Files\1124617393\FileRecv\MobileFile\mmexport1526972471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用户目录\Documents\Tencent Files\1124617393\FileRecv\MobileFile\mmexport1526972514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用户目录\Documents\Tencent Files\1124617393\FileRecv\MobileFile\mmexport1526972524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6147" name="Picture 3" descr="D:\用户目录\Documents\Tencent Files\1124617393\FileRecv\MobileFile\mmexport152697253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用户目录\Documents\Tencent Files\1124617393\FileRecv\MobileFile\mmexport1526972569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用户目录\Documents\Tencent Files\1124617393\FileRecv\MobileFile\mmexport1526972578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用户目录\Documents\Tencent Files\1124617393\FileRecv\MobileFile\mmexport152697259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9219" name="Picture 3" descr="D:\用户目录\Documents\Tencent Files\1124617393\FileRecv\MobileFile\mmexport1526972594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3</cp:revision>
  <dcterms:created xsi:type="dcterms:W3CDTF">2018-05-22T07:30:05Z</dcterms:created>
  <dcterms:modified xsi:type="dcterms:W3CDTF">2018-05-22T07:46:16Z</dcterms:modified>
</cp:coreProperties>
</file>